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066ce362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066ce362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066ce362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066ce362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066ce362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066ce362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066ce362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066ce362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066ce362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066ce362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066ce362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066ce362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066ce362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066ce362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066ce362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066ce362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066ce362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066ce362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066ce362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066ce362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066ce362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066ce362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066ce362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066ce362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066ce362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066ce362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066ce362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066ce362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066ce362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066ce362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066ce362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066ce362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435400" y="1023625"/>
            <a:ext cx="5630400" cy="26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6030"/>
              <a:t>Design</a:t>
            </a:r>
            <a:endParaRPr b="1" sz="603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6030"/>
              <a:t>Patterns</a:t>
            </a:r>
            <a:endParaRPr b="1" sz="603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51525" y="29449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by: </a:t>
            </a:r>
            <a:r>
              <a:rPr lang="en" sz="1600"/>
              <a:t>Clyde Broderick</a:t>
            </a:r>
            <a:endParaRPr sz="1600"/>
          </a:p>
        </p:txBody>
      </p:sp>
      <p:cxnSp>
        <p:nvCxnSpPr>
          <p:cNvPr id="136" name="Google Shape;136;p13"/>
          <p:cNvCxnSpPr/>
          <p:nvPr/>
        </p:nvCxnSpPr>
        <p:spPr>
          <a:xfrm>
            <a:off x="4353650" y="3159450"/>
            <a:ext cx="1711500" cy="9027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 Pattern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Attach additional responsibilities to an object dynamically.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Provides a flexible alternative to subclassing for extending functionality.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Redundancies</a:t>
            </a:r>
            <a:r>
              <a:rPr lang="en"/>
              <a:t> from this design are preventable by decorating Profile with a Player. Example being: </a:t>
            </a:r>
            <a:r>
              <a:rPr lang="en">
                <a:solidFill>
                  <a:srgbClr val="93C47D"/>
                </a:solidFill>
              </a:rPr>
              <a:t>public class</a:t>
            </a:r>
            <a:r>
              <a:rPr lang="en"/>
              <a:t> Player </a:t>
            </a:r>
            <a:r>
              <a:rPr lang="en">
                <a:solidFill>
                  <a:schemeClr val="lt2"/>
                </a:solidFill>
              </a:rPr>
              <a:t>extends</a:t>
            </a:r>
            <a:r>
              <a:rPr lang="en"/>
              <a:t> Profile {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 Pattern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1297500" y="12196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Converts interface of a class into another interface expected by client.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Allows classes to work together that couldn’t otherwise because of incompatible interfaces.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Consider the case where a client needs to derive a Date from a LocalDate object.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Defining an Adapter Class: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Pattern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1297500" y="1269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means ‘in place of’ or ‘on behalf of’.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Proxies are also called surrogates, handles, or wrappers. Avoids duplication.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real world example is a check or credit card can be a proxy for our bank account. It can be used in place of our cash.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 of the advantages of proxies is its security.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Remote Proxy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Smart Proxy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Virtual Proxy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Protection Proxy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0475" y="2513025"/>
            <a:ext cx="2876249" cy="24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ctrTitle"/>
          </p:nvPr>
        </p:nvSpPr>
        <p:spPr>
          <a:xfrm>
            <a:off x="2811525" y="1249950"/>
            <a:ext cx="6279000" cy="26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BEHAVIORAL</a:t>
            </a:r>
            <a:endParaRPr b="1"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PATTERNS</a:t>
            </a:r>
            <a:endParaRPr b="1" sz="6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Patterns cont…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Characterizes the ways in which classes or objects interact and distribute responsibility.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Concerned with algorithms and the assignment of responsibilities between objects.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Describe object/class patterns as well as the resulting communication patterns between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Concepts: One to Many Observers, Decoupled, Event Handling, Pub/Sub, M-V-C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Observable - responsible for notifying registered observer’s of state-change.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Summary: Decoupled communication, built in functionality, used with mediator.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Pattern</a:t>
            </a:r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Eliminate conditional statements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Behavior encapsulated in classes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Difficult to add new strategies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 aware of strategies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 chooses strategy and knows different Strategies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 per Strategy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Pattern</a:t>
            </a:r>
            <a:endParaRPr/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method of high degree of freedom to define methods of lesser variability.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Degree of freedom</a:t>
            </a:r>
            <a:r>
              <a:rPr lang="en"/>
              <a:t> is determined by the </a:t>
            </a:r>
            <a:r>
              <a:rPr lang="en">
                <a:solidFill>
                  <a:schemeClr val="lt2"/>
                </a:solidFill>
              </a:rPr>
              <a:t>number of arguments</a:t>
            </a:r>
            <a:r>
              <a:rPr lang="en"/>
              <a:t> of a method.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public static Integer [] getRange (inst start) {				//degree of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public static Integer [] getRange (inst start, int stop) {		//degree of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public static Integer [] getRange (inst start, int stop, int step) {	//degree of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Pattern</a:t>
            </a:r>
            <a:endParaRPr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1297500" y="124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Interface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Decoupling “what is done” from “when it is done.”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Concrete commands objects are tasks;  i.e. - UNDO_TASK.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“You’ll see command being used a lot when you need to have multiple undo operations.”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implement the undo, all you need to do is get the last Command in the stack.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Components of Command Pattern =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Command Interface, Receiver Class, Invoker Class, Client Class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2811525" y="1249950"/>
            <a:ext cx="6279000" cy="26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CREATIONAL</a:t>
            </a:r>
            <a:endParaRPr b="1"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PATTERNS</a:t>
            </a:r>
            <a:endParaRPr b="1"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Creational Patterns cont…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They encapsulate knowledge about which concrete classes the system uses.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Hides how instances of classes are created and put together.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Eager vs. Lazy Initialization.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 Pattern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- Ensure that a class only has one instance and provide a global access point to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ProfileManager profileManager = ProfileManager.getInstance();  //Singleton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Singleton allows you to design a class as if its use will be non-static (implementing interfaces, extending classes) but accessing it gives the appearance of static operations.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Solution: the instance of Singleton Class is created at the time of class loading.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Consequence: Instance is created even if client application might not be using it.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Pattern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method which is responsible for instantiating and returning an object.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Provides an interface for creating families of related or dependent objects without specifying their concrete classes.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Informal pattern in which there exists a class solely responsible for creation of another.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 Pattern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Separate the construction of a complex object from its representation so that the same construction process can create different representations.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Resolves issues with large construction involving a lot of attributes.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Consider an application wherein a License can consist of many different fields, often having null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Builder construction can be difficult to read and null values must be explicitly initialized.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ctrTitle"/>
          </p:nvPr>
        </p:nvSpPr>
        <p:spPr>
          <a:xfrm>
            <a:off x="2811525" y="1249950"/>
            <a:ext cx="6279000" cy="26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STRUCTURAL</a:t>
            </a:r>
            <a:endParaRPr b="1"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PATTERNS</a:t>
            </a:r>
            <a:endParaRPr b="1"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Patterns cont…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Eases design by identifying ways to realize relationships between entities while reducing code-redundancies.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Facade Pattern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Decorator Pattern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Adapter Pattern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Proxy Pattern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Facade Pattern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a simplified interface to a larger body of code, such as a class library.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Prevents client from accessing additional </a:t>
            </a:r>
            <a:r>
              <a:rPr lang="en"/>
              <a:t>methods</a:t>
            </a:r>
            <a:r>
              <a:rPr lang="en"/>
              <a:t> that may lead to unexpected user-error.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LIMITS rather than EXTENDS functionality of an encapsulated object.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Consider the case where a client needs to keep a collection of items, but only needs to publicly expose 6 methods: add, remove, get, size(), foreach 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