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333" r:id="rId3"/>
    <p:sldId id="334" r:id="rId4"/>
    <p:sldId id="33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99FF"/>
    <a:srgbClr val="6666FF"/>
    <a:srgbClr val="6699FF"/>
    <a:srgbClr val="0066CC"/>
    <a:srgbClr val="0099CC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6" autoAdjust="0"/>
    <p:restoredTop sz="86387" autoAdjust="0"/>
  </p:normalViewPr>
  <p:slideViewPr>
    <p:cSldViewPr>
      <p:cViewPr varScale="1">
        <p:scale>
          <a:sx n="96" d="100"/>
          <a:sy n="96" d="100"/>
        </p:scale>
        <p:origin x="157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1C69817-1602-1BA8-4778-295B401BCCA3}"/>
              </a:ext>
            </a:extLst>
          </p:cNvPr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9816A05-4654-D671-3C8D-65F9397899B1}"/>
              </a:ext>
            </a:extLst>
          </p:cNvPr>
          <p:cNvSpPr/>
          <p:nvPr/>
        </p:nvSpPr>
        <p:spPr>
          <a:xfrm>
            <a:off x="142875" y="152400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9">
            <a:extLst>
              <a:ext uri="{FF2B5EF4-FFF2-40B4-BE49-F238E27FC236}">
                <a16:creationId xmlns:a16="http://schemas.microsoft.com/office/drawing/2014/main" id="{DE6D0ED0-DFAB-DFF1-0896-0E9BEEFC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BF03A87F-2EEF-5556-2A59-DDEE974BB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3B8914-D5D1-432F-823E-91BE5827E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51AEC5D3-8D5B-DE06-B131-EAF77CBFAC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6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04813"/>
            <a:ext cx="590550" cy="6145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92163" y="152400"/>
            <a:ext cx="8191500" cy="652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8740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E44F0B-14C8-1CF2-16E4-98C8BE832669}"/>
              </a:ext>
            </a:extLst>
          </p:cNvPr>
          <p:cNvSpPr/>
          <p:nvPr/>
        </p:nvSpPr>
        <p:spPr>
          <a:xfrm>
            <a:off x="71438" y="152400"/>
            <a:ext cx="639762" cy="6527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98F15-5766-37B1-14DA-555BC99F62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950" y="404813"/>
            <a:ext cx="590550" cy="6145212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1A36-A0D1-6B22-CC4E-AC08F05D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3" y="152400"/>
            <a:ext cx="81915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5" r:id="rId2"/>
    <p:sldLayoutId id="2147483816" r:id="rId3"/>
    <p:sldLayoutId id="214748381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8">
            <a:extLst>
              <a:ext uri="{FF2B5EF4-FFF2-40B4-BE49-F238E27FC236}">
                <a16:creationId xmlns:a16="http://schemas.microsoft.com/office/drawing/2014/main" id="{38B38DFC-0B9A-1BB5-9067-6770A3B4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24063"/>
            <a:ext cx="61198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Arial" panose="020B0604020202020204" pitchFamily="34" charset="0"/>
              </a:rPr>
              <a:t>数字逻辑与数字系统</a:t>
            </a:r>
          </a:p>
        </p:txBody>
      </p:sp>
      <p:sp>
        <p:nvSpPr>
          <p:cNvPr id="3075" name="矩形 9">
            <a:extLst>
              <a:ext uri="{FF2B5EF4-FFF2-40B4-BE49-F238E27FC236}">
                <a16:creationId xmlns:a16="http://schemas.microsoft.com/office/drawing/2014/main" id="{C90F9CE4-7BB5-C4DD-2C12-18C31600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5300663"/>
            <a:ext cx="4135437" cy="83185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廖雪超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liaoxuechao2008@21cn.com</a:t>
            </a:r>
          </a:p>
        </p:txBody>
      </p:sp>
      <p:sp>
        <p:nvSpPr>
          <p:cNvPr id="3076" name="矩形 10">
            <a:extLst>
              <a:ext uri="{FF2B5EF4-FFF2-40B4-BE49-F238E27FC236}">
                <a16:creationId xmlns:a16="http://schemas.microsoft.com/office/drawing/2014/main" id="{84E5BDF3-407E-3007-FE47-A141A92A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665538"/>
            <a:ext cx="30067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计算机科学与技术学院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2022</a:t>
            </a:r>
            <a:r>
              <a:rPr lang="zh-CN" altLang="en-US" sz="2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4109" name="矩形 13">
            <a:extLst>
              <a:ext uri="{FF2B5EF4-FFF2-40B4-BE49-F238E27FC236}">
                <a16:creationId xmlns:a16="http://schemas.microsoft.com/office/drawing/2014/main" id="{2882A106-522D-F4B8-2990-527B168F6F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vert="horz"/>
          <a:lstStyle/>
          <a:p>
            <a:pPr algn="ctr">
              <a:defRPr/>
            </a:pPr>
            <a:r>
              <a:rPr lang="zh-CN" altLang="en-US" sz="3200" cap="none">
                <a:solidFill>
                  <a:schemeClr val="tx2"/>
                </a:solidFill>
              </a:rPr>
              <a:t>封面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矩形 13">
            <a:extLst>
              <a:ext uri="{FF2B5EF4-FFF2-40B4-BE49-F238E27FC236}">
                <a16:creationId xmlns:a16="http://schemas.microsoft.com/office/drawing/2014/main" id="{47F36543-C235-8B9A-749B-44607593E6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cap="none"/>
              <a:t>教材</a:t>
            </a:r>
          </a:p>
        </p:txBody>
      </p:sp>
      <p:sp>
        <p:nvSpPr>
          <p:cNvPr id="4099" name="矩形 15">
            <a:extLst>
              <a:ext uri="{FF2B5EF4-FFF2-40B4-BE49-F238E27FC236}">
                <a16:creationId xmlns:a16="http://schemas.microsoft.com/office/drawing/2014/main" id="{2CE30CEE-A981-8A40-7336-21FB56F4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60563"/>
            <a:ext cx="4427538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551" tIns="73002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数字逻辑与数字系统设计</a:t>
            </a:r>
            <a:r>
              <a:rPr lang="en-US" altLang="zh-CN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卢建华 绍平凡 编著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清华大学出版社出版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2013</a:t>
            </a: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月第</a:t>
            </a:r>
            <a:r>
              <a:rPr lang="en-US" altLang="zh-CN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</a:t>
            </a:r>
            <a:endParaRPr lang="en-US" altLang="zh-CN" sz="22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800006E0-FBA4-DC25-BC13-8898761D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571500"/>
            <a:ext cx="40576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1" name="矩形 11">
            <a:extLst>
              <a:ext uri="{FF2B5EF4-FFF2-40B4-BE49-F238E27FC236}">
                <a16:creationId xmlns:a16="http://schemas.microsoft.com/office/drawing/2014/main" id="{4A073759-3C39-919F-13FB-69BB5F9871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cap="none"/>
              <a:t>参考书</a:t>
            </a:r>
          </a:p>
        </p:txBody>
      </p:sp>
      <p:pic>
        <p:nvPicPr>
          <p:cNvPr id="5123" name="图片 12">
            <a:extLst>
              <a:ext uri="{FF2B5EF4-FFF2-40B4-BE49-F238E27FC236}">
                <a16:creationId xmlns:a16="http://schemas.microsoft.com/office/drawing/2014/main" id="{AA0DBF35-1C21-FBE0-1772-7CB909F5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476250"/>
            <a:ext cx="4178300" cy="61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矩形 13">
            <a:extLst>
              <a:ext uri="{FF2B5EF4-FFF2-40B4-BE49-F238E27FC236}">
                <a16:creationId xmlns:a16="http://schemas.microsoft.com/office/drawing/2014/main" id="{1DD72DB8-890F-FBBD-CD54-03481F89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54175"/>
            <a:ext cx="46434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551" tIns="73002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数字系统设计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--CPLD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应用与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VHDL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编程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Robert K. Dueck 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编著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张春  王志华  译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清华大学出版社出版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矩形 2">
            <a:extLst>
              <a:ext uri="{FF2B5EF4-FFF2-40B4-BE49-F238E27FC236}">
                <a16:creationId xmlns:a16="http://schemas.microsoft.com/office/drawing/2014/main" id="{511E3302-6EA0-3306-0B29-49E965B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cap="none"/>
              <a:t>教学计划</a:t>
            </a:r>
            <a:endParaRPr lang="en-US" altLang="zh-CN" sz="2400" cap="none"/>
          </a:p>
        </p:txBody>
      </p:sp>
      <p:graphicFrame>
        <p:nvGraphicFramePr>
          <p:cNvPr id="129284" name="组合 260">
            <a:extLst>
              <a:ext uri="{FF2B5EF4-FFF2-40B4-BE49-F238E27FC236}">
                <a16:creationId xmlns:a16="http://schemas.microsoft.com/office/drawing/2014/main" id="{310AFE4D-8FA1-778B-B3E6-D0D8079B35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8063" y="296863"/>
          <a:ext cx="7956550" cy="5600700"/>
        </p:xfrm>
        <a:graphic>
          <a:graphicData uri="http://schemas.openxmlformats.org/drawingml/2006/table">
            <a:tbl>
              <a:tblPr/>
              <a:tblGrid>
                <a:gridCol w="550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99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内 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理论</a:t>
                      </a:r>
                    </a:p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学时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实验</a:t>
                      </a:r>
                    </a:p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学时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基础知识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逻辑代数基础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逻辑门电路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组合逻辑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电路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时序逻辑基础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章 时序逻辑电路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138"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合 计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7305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79646"/>
                        </a:buClr>
                        <a:buFont typeface="Wingdings" panose="05000000000000000000" pitchFamily="2" charset="2"/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27305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LXC">
  <a:themeElements>
    <a:clrScheme name="lxc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3761</TotalTime>
  <Words>120</Words>
  <Application>Microsoft Office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Franklin Gothic Medium</vt:lpstr>
      <vt:lpstr>微软雅黑</vt:lpstr>
      <vt:lpstr>Wingdings 2</vt:lpstr>
      <vt:lpstr>Wingdings</vt:lpstr>
      <vt:lpstr>等线</vt:lpstr>
      <vt:lpstr>Arial Unicode MS</vt:lpstr>
      <vt:lpstr>网格LXC</vt:lpstr>
      <vt:lpstr>封面</vt:lpstr>
      <vt:lpstr>教材</vt:lpstr>
      <vt:lpstr>参考书</vt:lpstr>
      <vt:lpstr>教学计划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数字系统设计</dc:title>
  <dc:creator>USER</dc:creator>
  <cp:lastModifiedBy>165565566@qq.com</cp:lastModifiedBy>
  <cp:revision>576</cp:revision>
  <dcterms:created xsi:type="dcterms:W3CDTF">2009-12-03T07:23:12Z</dcterms:created>
  <dcterms:modified xsi:type="dcterms:W3CDTF">2022-06-27T00:17:05Z</dcterms:modified>
</cp:coreProperties>
</file>