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21AB-F193-4209-99BB-B20CB1682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19A5F-857A-4D72-9D47-13D003844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26750-C61C-453F-9EE4-91E0A814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0933-7085-42CE-B093-D724C88F1772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82F1C-9D37-4C84-8DD3-456EE3F7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2B99-EFBC-4FE9-BD7E-E8DC11FA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C864-582F-49C6-A850-17BF6B78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0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6E61-DE85-43AD-8E2A-DBBEBF65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88B17-B566-41DB-A45A-BE10E1B0C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CF68B-91BA-4997-936A-E5C589C8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0933-7085-42CE-B093-D724C88F1772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CC763-D126-4357-9807-8FDB0947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637E7-0986-4DA2-A429-FF155277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C864-582F-49C6-A850-17BF6B78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AED03-EE6F-4C56-AD07-ADA105AF9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0549-DD40-41F2-8CEE-1F4D8D66F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9A110-B886-4F3D-90C6-D2924282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0933-7085-42CE-B093-D724C88F1772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07E5D-9056-447D-AC9A-D008D70A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3FE18-5004-4571-B7DB-AEBB90BF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C864-582F-49C6-A850-17BF6B78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9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E468-0D59-4D2D-B085-8C3E6F30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FE116-766F-491B-8113-556C1FC9D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0534E-DFDE-4AA4-8F9F-F10DE68A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0933-7085-42CE-B093-D724C88F1772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C7EF1-D249-4DA0-86FB-E97715AB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49CEB-AFA8-431E-8434-35937F8A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C864-582F-49C6-A850-17BF6B78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0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BA43-0A79-46E1-BC92-D4ACE11F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F7135-10F6-4EF0-8689-4E9F47F89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600F1-6E45-4EEC-8E23-954245D7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0933-7085-42CE-B093-D724C88F1772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82CC3-A1B1-4FF9-AECE-119D70C8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96AC-DA25-45FE-830B-D1E1DE22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C864-582F-49C6-A850-17BF6B78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0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30FA-C9F6-47DE-8336-71191B06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A9E8-E040-449E-B9C5-E4A24C695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3CCC2-6BD1-4D04-A332-074573CFC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7E68C-2B8B-499C-968E-70163756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0933-7085-42CE-B093-D724C88F1772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605E4-35FD-4804-8B6B-F73C3D8D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3494-C8AE-42BF-8048-DC9BA627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C864-582F-49C6-A850-17BF6B78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4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4F38-027C-454E-987B-AAEC53A5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2202B-35CC-43CD-93BC-AAC1184C1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F3EE8-1E6D-4B0D-9C92-C8F6B1073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06295-9244-44A1-B5F4-309188661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34729-9A14-49D7-9CC1-3623DFA95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0B06DE-3119-4ACB-A754-2E6AFC63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0933-7085-42CE-B093-D724C88F1772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818FC-DF91-4BBD-B507-E97227AC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8E783-1D6B-43BF-BC30-6116A8DD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C864-582F-49C6-A850-17BF6B78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9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0C3F-4F4D-402C-964D-0451E861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329A1-428E-4F7A-870D-DF39075D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0933-7085-42CE-B093-D724C88F1772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4CB9F-C39C-47E8-AAE9-73F8E0E8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3A04C-7B70-4BDC-91F8-5756EB4D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C864-582F-49C6-A850-17BF6B78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4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64AC3-993A-493E-8C8B-9716A981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0933-7085-42CE-B093-D724C88F1772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A933B-53AD-4F91-BCD5-826EF6F0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A660A-93BE-42E3-AF8F-0F827D60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C864-582F-49C6-A850-17BF6B78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5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4FF9-C139-409A-81F6-FD860EE5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5296-7F3F-4CC6-B84D-8025C78AC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77A6E-1853-496C-9E38-3320AA814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FF1EC-B8F5-4A97-ACB4-C8AAC99A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0933-7085-42CE-B093-D724C88F1772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D9F86-0F37-4D1E-A72A-5677EBAB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02334-C212-4470-8111-0F335063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C864-582F-49C6-A850-17BF6B78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3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7AE6-E73E-40D6-93D0-F1FA4A86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67180D-A91A-4F08-8708-A56AA3297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050AB-9DC0-4774-8B54-151F3A839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ECB17-27B2-4AF2-8752-70A32C53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0933-7085-42CE-B093-D724C88F1772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3F55E-2312-4682-B805-AE1E83F2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A91B7-0D5B-4F3C-A6D0-0EB5C5C1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C864-582F-49C6-A850-17BF6B78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2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CB0F1-3E48-4A3E-8038-58DD1742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3E12-55C1-4D4F-8216-8AE67A00A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39755-335B-40AD-BB9D-168BDE239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00933-7085-42CE-B093-D724C88F1772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16877-B25D-4113-9ED3-410C556C4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C0CC7-222A-40ED-9307-2006227CC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BC864-582F-49C6-A850-17BF6B782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7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284524-C657-4EC7-B6F3-5573A03D0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39" r="153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9796D-E194-4923-8D50-D6A9AE511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3C09F-563D-4150-854C-C3446293A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96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F682EB-92B0-407F-94EA-FB45F933F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4701"/>
            <a:ext cx="10905066" cy="5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20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D0C505-1EF2-4290-A80D-336BEBA52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4701"/>
            <a:ext cx="10905066" cy="5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48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83EC8-FBED-4D87-8143-8CA813D1C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4701"/>
            <a:ext cx="10905066" cy="5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08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B1472-45CD-40B7-8DDA-659EFCDBE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4701"/>
            <a:ext cx="10905066" cy="5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9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5684EB-771C-487E-B51B-120293E5B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4701"/>
            <a:ext cx="10905066" cy="5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05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C6CE75-5070-485F-8190-F5DCCC58D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4701"/>
            <a:ext cx="10905066" cy="5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62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BD4521-8D94-4260-8F4A-A841D3904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4701"/>
            <a:ext cx="10905066" cy="5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4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4CFC6E-1BDD-49A6-A088-D46A2CAC8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4701"/>
            <a:ext cx="10905066" cy="5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20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CBE33F-AD8F-45FE-9ABA-D2B13C13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4701"/>
            <a:ext cx="10905066" cy="5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68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6035C5-E908-4C78-9F83-FFDB1FF7B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4701"/>
            <a:ext cx="10905066" cy="5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1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1CCBA4-AAE2-41A5-A71A-BE2B3C14C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4701"/>
            <a:ext cx="10905066" cy="5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80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84C3B0-BF61-4B48-821D-5D1F38599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4701"/>
            <a:ext cx="10905066" cy="5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7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D15F88-A485-482E-BEAB-1AC8C90FB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4701"/>
            <a:ext cx="10905066" cy="5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40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F77249-C487-40D2-A39A-BFD149EB2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4701"/>
            <a:ext cx="10905066" cy="5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9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E17D92-DC48-4423-A151-599CAAC37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4701"/>
            <a:ext cx="10905066" cy="5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3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57D4F4-4309-4682-92CB-46112D3C6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4701"/>
            <a:ext cx="10905066" cy="5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0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DAF084-307C-4226-BDF2-B21B15E07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4701"/>
            <a:ext cx="10905066" cy="5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C02BAB-CBAD-4A7D-8AD7-A5710B708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4701"/>
            <a:ext cx="10905066" cy="5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5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E99D46-83F4-4277-853D-4B2DFA0A0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4701"/>
            <a:ext cx="10905066" cy="5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3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34087C-8E3D-450E-9CD9-FF475251A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4701"/>
            <a:ext cx="10905066" cy="5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76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62802B-6617-4977-B43E-E11F066F8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4701"/>
            <a:ext cx="10905066" cy="5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6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</dc:creator>
  <cp:lastModifiedBy>Zach</cp:lastModifiedBy>
  <cp:revision>1</cp:revision>
  <dcterms:created xsi:type="dcterms:W3CDTF">2019-02-05T03:12:13Z</dcterms:created>
  <dcterms:modified xsi:type="dcterms:W3CDTF">2019-02-05T03:16:33Z</dcterms:modified>
</cp:coreProperties>
</file>