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329" r:id="rId3"/>
    <p:sldId id="330" r:id="rId4"/>
    <p:sldId id="331" r:id="rId5"/>
    <p:sldId id="278" r:id="rId6"/>
    <p:sldId id="359" r:id="rId7"/>
    <p:sldId id="286" r:id="rId8"/>
    <p:sldId id="288" r:id="rId9"/>
    <p:sldId id="284" r:id="rId10"/>
    <p:sldId id="287" r:id="rId11"/>
    <p:sldId id="360" r:id="rId12"/>
    <p:sldId id="290" r:id="rId13"/>
    <p:sldId id="361" r:id="rId14"/>
    <p:sldId id="277" r:id="rId15"/>
    <p:sldId id="271" r:id="rId16"/>
    <p:sldId id="375" r:id="rId17"/>
    <p:sldId id="376" r:id="rId18"/>
    <p:sldId id="362" r:id="rId19"/>
  </p:sldIdLst>
  <p:sldSz cx="12192000" cy="6858000"/>
  <p:notesSz cx="6858000" cy="9144000"/>
  <p:custDataLst>
    <p:tags r:id="rId24"/>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63" userDrawn="1">
          <p15:clr>
            <a:srgbClr val="A4A3A4"/>
          </p15:clr>
        </p15:guide>
        <p15:guide id="2" orient="horz" pos="3996" userDrawn="1">
          <p15:clr>
            <a:srgbClr val="A4A3A4"/>
          </p15:clr>
        </p15:guide>
        <p15:guide id="3" orient="horz" pos="3862" userDrawn="1">
          <p15:clr>
            <a:srgbClr val="A4A3A4"/>
          </p15:clr>
        </p15:guide>
        <p15:guide id="4" pos="5773" userDrawn="1">
          <p15:clr>
            <a:srgbClr val="A4A3A4"/>
          </p15:clr>
        </p15:guide>
        <p15:guide id="5" pos="3870" userDrawn="1">
          <p15:clr>
            <a:srgbClr val="A4A3A4"/>
          </p15:clr>
        </p15:guide>
        <p15:guide id="6" pos="765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E6E6"/>
    <a:srgbClr val="FFFFFF"/>
    <a:srgbClr val="15499A"/>
    <a:srgbClr val="4CBAE4"/>
    <a:srgbClr val="99D8F0"/>
    <a:srgbClr val="12012D"/>
    <a:srgbClr val="FADB19"/>
    <a:srgbClr val="486F91"/>
    <a:srgbClr val="5082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0" autoAdjust="0"/>
    <p:restoredTop sz="94660"/>
  </p:normalViewPr>
  <p:slideViewPr>
    <p:cSldViewPr snapToGrid="0">
      <p:cViewPr varScale="1">
        <p:scale>
          <a:sx n="105" d="100"/>
          <a:sy n="105" d="100"/>
        </p:scale>
        <p:origin x="774" y="102"/>
      </p:cViewPr>
      <p:guideLst>
        <p:guide orient="horz" pos="2063"/>
        <p:guide orient="horz" pos="3996"/>
        <p:guide orient="horz" pos="3862"/>
        <p:guide pos="5773"/>
        <p:guide pos="3870"/>
        <p:guide pos="76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70A1B6F1-6F15-4F65-8091-8E1AD64D001F}"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C76C47B0-EA97-42EB-AD70-9487DB1A8108}"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p:spPr>
        <p:txBody>
          <a:bodyPr/>
          <a:lstStyle>
            <a:lvl1pPr>
              <a:defRPr/>
            </a:lvl1pPr>
          </a:lstStyle>
          <a:p>
            <a:pPr>
              <a:defRPr/>
            </a:pPr>
            <a:fld id="{F1B36520-B382-47EE-8EB9-E32558208C12}" type="datetimeFigureOut">
              <a:rPr lang="zh-CN" altLang="en-US"/>
            </a:fld>
            <a:endParaRPr lang="zh-CN" altLang="en-US"/>
          </a:p>
        </p:txBody>
      </p:sp>
      <p:sp>
        <p:nvSpPr>
          <p:cNvPr id="5" name="页脚占位符 4"/>
          <p:cNvSpPr>
            <a:spLocks noGrp="1"/>
          </p:cNvSpPr>
          <p:nvPr>
            <p:ph type="ftr" sz="quarter" idx="11"/>
          </p:nvPr>
        </p:nvSpPr>
        <p:spPr>
          <a:xfrm>
            <a:off x="4038600" y="6356350"/>
            <a:ext cx="4114800" cy="365125"/>
          </a:xfr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lvl1pPr>
              <a:defRPr/>
            </a:lvl1pPr>
          </a:lstStyle>
          <a:p>
            <a:pPr>
              <a:defRPr/>
            </a:pPr>
            <a:fld id="{AABEE5C1-3B8E-4CD2-8176-5F0EA168128E}"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screen"/>
          <a:srcRect t="-7327"/>
          <a:stretch>
            <a:fillRect/>
          </a:stretch>
        </p:blipFill>
        <p:spPr>
          <a:xfrm>
            <a:off x="-7620" y="5323205"/>
            <a:ext cx="12206605" cy="152844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日期占位符 1"/>
          <p:cNvSpPr>
            <a:spLocks noGrp="1"/>
          </p:cNvSpPr>
          <p:nvPr>
            <p:ph type="dt" sz="half" idx="10"/>
          </p:nvPr>
        </p:nvSpPr>
        <p:spPr>
          <a:xfrm>
            <a:off x="838200" y="6356350"/>
            <a:ext cx="2743200" cy="365125"/>
          </a:xfrm>
        </p:spPr>
        <p:txBody>
          <a:bodyPr/>
          <a:lstStyle>
            <a:lvl1pPr>
              <a:defRPr/>
            </a:lvl1pPr>
          </a:lstStyle>
          <a:p>
            <a:pPr>
              <a:defRPr/>
            </a:pPr>
            <a:fld id="{8D27DD14-1B1A-4DF5-A4FF-7A08353D70BE}" type="datetimeFigureOut">
              <a:rPr lang="zh-CN" altLang="en-US"/>
            </a:fld>
            <a:endParaRPr lang="zh-CN" altLang="en-US"/>
          </a:p>
        </p:txBody>
      </p:sp>
      <p:sp>
        <p:nvSpPr>
          <p:cNvPr id="5" name="页脚占位符 2"/>
          <p:cNvSpPr>
            <a:spLocks noGrp="1"/>
          </p:cNvSpPr>
          <p:nvPr>
            <p:ph type="ftr" sz="quarter" idx="11"/>
          </p:nvPr>
        </p:nvSpPr>
        <p:spPr>
          <a:xfrm>
            <a:off x="4038600" y="6356350"/>
            <a:ext cx="4114800" cy="365125"/>
          </a:xfrm>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a:xfrm>
            <a:off x="8610600" y="6356350"/>
            <a:ext cx="2743200" cy="365125"/>
          </a:xfrm>
        </p:spPr>
        <p:txBody>
          <a:bodyPr/>
          <a:lstStyle>
            <a:lvl1pPr>
              <a:defRPr/>
            </a:lvl1pPr>
          </a:lstStyle>
          <a:p>
            <a:pPr>
              <a:defRPr/>
            </a:pPr>
            <a:fld id="{C06E959B-B53B-44FE-B5CD-5BCFFBDE62B5}" type="slidenum">
              <a:rPr lang="zh-CN" altLang="en-US"/>
            </a:fld>
            <a:endParaRPr lang="zh-CN" altLang="en-US"/>
          </a:p>
        </p:txBody>
      </p:sp>
      <p:pic>
        <p:nvPicPr>
          <p:cNvPr id="7" name="图片 6"/>
          <p:cNvPicPr>
            <a:picLocks noChangeAspect="1"/>
          </p:cNvPicPr>
          <p:nvPr userDrawn="1"/>
        </p:nvPicPr>
        <p:blipFill rotWithShape="1">
          <a:blip r:embed="rId2" cstate="screen"/>
          <a:srcRect t="-7327"/>
          <a:stretch>
            <a:fillRect/>
          </a:stretch>
        </p:blipFill>
        <p:spPr>
          <a:xfrm flipV="1">
            <a:off x="0" y="-14605"/>
            <a:ext cx="12206605" cy="1528445"/>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descr="图片2"/>
          <p:cNvPicPr>
            <a:picLocks noChangeAspect="1"/>
          </p:cNvPicPr>
          <p:nvPr userDrawn="1"/>
        </p:nvPicPr>
        <p:blipFill>
          <a:blip r:embed="rId4"/>
          <a:stretch>
            <a:fillRect/>
          </a:stretch>
        </p:blipFill>
        <p:spPr>
          <a:xfrm>
            <a:off x="-635" y="1905"/>
            <a:ext cx="12185650" cy="686435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tags" Target="../tags/tag1.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screen"/>
          <a:stretch>
            <a:fillRect/>
          </a:stretch>
        </p:blipFill>
        <p:spPr>
          <a:xfrm>
            <a:off x="-30269" y="3939715"/>
            <a:ext cx="12192000" cy="2932588"/>
          </a:xfrm>
          <a:prstGeom prst="rect">
            <a:avLst/>
          </a:prstGeom>
        </p:spPr>
      </p:pic>
      <p:grpSp>
        <p:nvGrpSpPr>
          <p:cNvPr id="16" name="组合 15"/>
          <p:cNvGrpSpPr/>
          <p:nvPr/>
        </p:nvGrpSpPr>
        <p:grpSpPr>
          <a:xfrm>
            <a:off x="2330419" y="1128545"/>
            <a:ext cx="2493904" cy="2493904"/>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solidFill>
                  <a:schemeClr val="tx1"/>
                </a:solidFill>
              </a:endParaRPr>
            </a:p>
          </p:txBody>
        </p:sp>
        <p:sp>
          <p:nvSpPr>
            <p:cNvPr id="18" name="椭圆 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sp>
        <p:nvSpPr>
          <p:cNvPr id="19" name="椭圆 18"/>
          <p:cNvSpPr/>
          <p:nvPr/>
        </p:nvSpPr>
        <p:spPr>
          <a:xfrm>
            <a:off x="768237" y="2116567"/>
            <a:ext cx="903568" cy="903568"/>
          </a:xfrm>
          <a:prstGeom prst="ellipse">
            <a:avLst/>
          </a:prstGeom>
          <a:solidFill>
            <a:srgbClr val="15499A"/>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0" name="椭圆 19"/>
          <p:cNvSpPr/>
          <p:nvPr/>
        </p:nvSpPr>
        <p:spPr>
          <a:xfrm>
            <a:off x="2531864" y="676907"/>
            <a:ext cx="366369" cy="366369"/>
          </a:xfrm>
          <a:prstGeom prst="ellipse">
            <a:avLst/>
          </a:prstGeom>
          <a:solidFill>
            <a:srgbClr val="15499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nvGrpSpPr>
          <p:cNvPr id="21" name="组合 20"/>
          <p:cNvGrpSpPr/>
          <p:nvPr/>
        </p:nvGrpSpPr>
        <p:grpSpPr>
          <a:xfrm>
            <a:off x="6493913" y="3555823"/>
            <a:ext cx="401413" cy="401413"/>
            <a:chOff x="304800" y="673100"/>
            <a:chExt cx="4000500" cy="4000500"/>
          </a:xfrm>
          <a:effectLst>
            <a:outerShdw blurRad="381000" dist="152400" dir="8100000" algn="tr" rotWithShape="0">
              <a:prstClr val="black">
                <a:alpha val="70000"/>
              </a:prstClr>
            </a:outerShdw>
          </a:effectLst>
        </p:grpSpPr>
        <p:sp>
          <p:nvSpPr>
            <p:cNvPr id="22" name="同心圆 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solidFill>
                  <a:schemeClr val="tx1"/>
                </a:solidFill>
              </a:endParaRPr>
            </a:p>
          </p:txBody>
        </p:sp>
        <p:sp>
          <p:nvSpPr>
            <p:cNvPr id="23" name="椭圆 2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grpSp>
        <p:nvGrpSpPr>
          <p:cNvPr id="24" name="组合 23"/>
          <p:cNvGrpSpPr/>
          <p:nvPr/>
        </p:nvGrpSpPr>
        <p:grpSpPr>
          <a:xfrm>
            <a:off x="5393295" y="2188927"/>
            <a:ext cx="831871" cy="831871"/>
            <a:chOff x="304800" y="673100"/>
            <a:chExt cx="4000500" cy="4000500"/>
          </a:xfrm>
          <a:effectLst>
            <a:outerShdw blurRad="317500" dist="1905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solidFill>
                  <a:schemeClr val="tx1"/>
                </a:solidFill>
              </a:endParaRPr>
            </a:p>
          </p:txBody>
        </p:sp>
        <p:sp>
          <p:nvSpPr>
            <p:cNvPr id="26" name="椭圆 2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grpSp>
        <p:nvGrpSpPr>
          <p:cNvPr id="27" name="组合 26"/>
          <p:cNvGrpSpPr/>
          <p:nvPr/>
        </p:nvGrpSpPr>
        <p:grpSpPr>
          <a:xfrm>
            <a:off x="4787415" y="3393617"/>
            <a:ext cx="293036" cy="293036"/>
            <a:chOff x="304800" y="673100"/>
            <a:chExt cx="4000500" cy="4000500"/>
          </a:xfrm>
          <a:effectLst>
            <a:outerShdw blurRad="381000" dist="152400" dir="8100000" algn="tr" rotWithShape="0">
              <a:prstClr val="black">
                <a:alpha val="7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solidFill>
                  <a:schemeClr val="tx1"/>
                </a:solidFill>
              </a:endParaRPr>
            </a:p>
          </p:txBody>
        </p:sp>
        <p:sp>
          <p:nvSpPr>
            <p:cNvPr id="29" name="椭圆 2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grpSp>
        <p:nvGrpSpPr>
          <p:cNvPr id="30" name="组合 29"/>
          <p:cNvGrpSpPr/>
          <p:nvPr/>
        </p:nvGrpSpPr>
        <p:grpSpPr>
          <a:xfrm>
            <a:off x="576292" y="5798677"/>
            <a:ext cx="383892" cy="383892"/>
            <a:chOff x="304800" y="673100"/>
            <a:chExt cx="4000500" cy="4000500"/>
          </a:xfrm>
          <a:effectLst>
            <a:outerShdw blurRad="381000" dist="152400" dir="8100000" algn="tr" rotWithShape="0">
              <a:prstClr val="black">
                <a:alpha val="7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solidFill>
                  <a:schemeClr val="tx1"/>
                </a:solidFill>
              </a:endParaRPr>
            </a:p>
          </p:txBody>
        </p:sp>
        <p:sp>
          <p:nvSpPr>
            <p:cNvPr id="32" name="椭圆 31"/>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sp>
        <p:nvSpPr>
          <p:cNvPr id="33" name="椭圆 32"/>
          <p:cNvSpPr/>
          <p:nvPr/>
        </p:nvSpPr>
        <p:spPr>
          <a:xfrm>
            <a:off x="6046380" y="1406423"/>
            <a:ext cx="366369" cy="366369"/>
          </a:xfrm>
          <a:prstGeom prst="ellipse">
            <a:avLst/>
          </a:prstGeom>
          <a:solidFill>
            <a:srgbClr val="15499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nvGrpSpPr>
          <p:cNvPr id="35" name="组合 34"/>
          <p:cNvGrpSpPr/>
          <p:nvPr/>
        </p:nvGrpSpPr>
        <p:grpSpPr>
          <a:xfrm>
            <a:off x="10106684" y="5266573"/>
            <a:ext cx="951985" cy="951985"/>
            <a:chOff x="304800" y="673100"/>
            <a:chExt cx="4000500" cy="4000500"/>
          </a:xfrm>
          <a:effectLst>
            <a:outerShdw blurRad="317500" dist="190500" dir="8100000" algn="tr" rotWithShape="0">
              <a:prstClr val="black">
                <a:alpha val="50000"/>
              </a:prstClr>
            </a:outerShdw>
          </a:effectLst>
        </p:grpSpPr>
        <p:sp>
          <p:nvSpPr>
            <p:cNvPr id="36" name="同心圆 3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solidFill>
                  <a:schemeClr val="tx1"/>
                </a:solidFill>
              </a:endParaRPr>
            </a:p>
          </p:txBody>
        </p:sp>
        <p:sp>
          <p:nvSpPr>
            <p:cNvPr id="37" name="椭圆 3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sp>
        <p:nvSpPr>
          <p:cNvPr id="38" name="TextBox 7"/>
          <p:cNvSpPr>
            <a:spLocks noChangeArrowheads="1"/>
          </p:cNvSpPr>
          <p:nvPr/>
        </p:nvSpPr>
        <p:spPr bwMode="auto">
          <a:xfrm>
            <a:off x="1190932" y="5228615"/>
            <a:ext cx="8818405" cy="748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a:r>
              <a:rPr lang="en-US" altLang="zh-CN" sz="4265" b="1" dirty="0" smtClean="0">
                <a:solidFill>
                  <a:schemeClr val="bg1"/>
                </a:solidFill>
                <a:latin typeface="+mn-lt"/>
                <a:ea typeface="+mn-ea"/>
                <a:cs typeface="+mn-ea"/>
                <a:sym typeface="+mn-lt"/>
              </a:rPr>
              <a:t>WEB</a:t>
            </a:r>
            <a:r>
              <a:rPr lang="zh-CN" altLang="en-US" sz="4265" b="1" dirty="0" smtClean="0">
                <a:solidFill>
                  <a:schemeClr val="bg1"/>
                </a:solidFill>
                <a:latin typeface="+mn-lt"/>
                <a:ea typeface="+mn-ea"/>
                <a:cs typeface="+mn-ea"/>
                <a:sym typeface="+mn-lt"/>
              </a:rPr>
              <a:t>第三阶段项目</a:t>
            </a:r>
            <a:r>
              <a:rPr lang="zh-CN" altLang="en-US" sz="4265" b="1" dirty="0" smtClean="0">
                <a:solidFill>
                  <a:schemeClr val="bg1"/>
                </a:solidFill>
                <a:latin typeface="+mn-lt"/>
                <a:ea typeface="+mn-ea"/>
                <a:cs typeface="+mn-ea"/>
                <a:sym typeface="+mn-lt"/>
              </a:rPr>
              <a:t>总结</a:t>
            </a:r>
            <a:endParaRPr lang="zh-CN" altLang="en-US" sz="4265" b="1" dirty="0" smtClean="0">
              <a:solidFill>
                <a:schemeClr val="bg1"/>
              </a:solidFill>
              <a:latin typeface="+mn-lt"/>
              <a:ea typeface="+mn-ea"/>
              <a:cs typeface="+mn-ea"/>
              <a:sym typeface="+mn-lt"/>
            </a:endParaRPr>
          </a:p>
        </p:txBody>
      </p:sp>
      <p:sp>
        <p:nvSpPr>
          <p:cNvPr id="39" name="TextBox 7"/>
          <p:cNvSpPr>
            <a:spLocks noChangeArrowheads="1"/>
          </p:cNvSpPr>
          <p:nvPr/>
        </p:nvSpPr>
        <p:spPr bwMode="auto">
          <a:xfrm>
            <a:off x="1287369" y="6154435"/>
            <a:ext cx="5952661" cy="37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a:r>
              <a:rPr lang="zh-CN" altLang="en-US" sz="1865"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汇报人：</a:t>
            </a:r>
            <a:r>
              <a:rPr lang="zh-CN" altLang="en-US" sz="1865"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刘龙飞</a:t>
            </a:r>
            <a:endParaRPr lang="zh-CN" altLang="en-US" sz="1865"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0" name="直接连接符 39"/>
          <p:cNvCxnSpPr/>
          <p:nvPr/>
        </p:nvCxnSpPr>
        <p:spPr>
          <a:xfrm>
            <a:off x="1287369" y="6107745"/>
            <a:ext cx="7262971"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287145" y="4692650"/>
            <a:ext cx="4436745" cy="911860"/>
          </a:xfrm>
          <a:prstGeom prst="rect">
            <a:avLst/>
          </a:prstGeom>
          <a:noFill/>
        </p:spPr>
        <p:txBody>
          <a:bodyPr wrap="square" rtlCol="0">
            <a:spAutoFit/>
          </a:bodyPr>
          <a:lstStyle/>
          <a:p>
            <a:pPr algn="l"/>
            <a:r>
              <a:rPr lang="en-US" altLang="zh-CN" sz="2665" dirty="0" smtClean="0">
                <a:solidFill>
                  <a:schemeClr val="bg1"/>
                </a:solidFill>
                <a:latin typeface="+mn-ea"/>
              </a:rPr>
              <a:t>Phase 3 Project Defense</a:t>
            </a:r>
            <a:endParaRPr lang="en-US" altLang="zh-CN" sz="2665" dirty="0" smtClean="0">
              <a:solidFill>
                <a:schemeClr val="bg1"/>
              </a:solidFill>
              <a:latin typeface="+mn-ea"/>
            </a:endParaRPr>
          </a:p>
          <a:p>
            <a:endParaRPr lang="en-US" altLang="zh-CN" sz="2665" dirty="0" smtClean="0">
              <a:solidFill>
                <a:schemeClr val="bg1"/>
              </a:solidFill>
              <a:latin typeface="+mn-ea"/>
            </a:endParaRPr>
          </a:p>
        </p:txBody>
      </p:sp>
      <p:sp>
        <p:nvSpPr>
          <p:cNvPr id="3" name="TextBox 7"/>
          <p:cNvSpPr>
            <a:spLocks noChangeArrowheads="1"/>
          </p:cNvSpPr>
          <p:nvPr/>
        </p:nvSpPr>
        <p:spPr bwMode="auto">
          <a:xfrm>
            <a:off x="7239942" y="2180615"/>
            <a:ext cx="8818405" cy="748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defTabSz="914400"/>
            <a:r>
              <a:rPr lang="en-US" altLang="zh-CN" sz="4265" b="1" dirty="0">
                <a:solidFill>
                  <a:srgbClr val="15499A"/>
                </a:solidFill>
                <a:latin typeface="+mn-lt"/>
                <a:ea typeface="+mn-ea"/>
                <a:cs typeface="+mn-ea"/>
                <a:sym typeface="+mn-lt"/>
              </a:rPr>
              <a:t>Floda</a:t>
            </a:r>
            <a:r>
              <a:rPr lang="zh-CN" altLang="en-US" sz="4265" b="1" dirty="0">
                <a:solidFill>
                  <a:srgbClr val="15499A"/>
                </a:solidFill>
                <a:latin typeface="+mn-lt"/>
                <a:ea typeface="+mn-ea"/>
                <a:cs typeface="+mn-ea"/>
                <a:sym typeface="+mn-lt"/>
              </a:rPr>
              <a:t>鲜花网</a:t>
            </a:r>
            <a:r>
              <a:rPr lang="zh-CN" altLang="en-US" sz="4265" b="1" dirty="0">
                <a:solidFill>
                  <a:srgbClr val="15499A"/>
                </a:solidFill>
                <a:latin typeface="+mn-lt"/>
                <a:ea typeface="+mn-ea"/>
                <a:cs typeface="+mn-ea"/>
                <a:sym typeface="+mn-lt"/>
              </a:rPr>
              <a:t>项目</a:t>
            </a:r>
            <a:endParaRPr lang="zh-CN" altLang="en-US" sz="4265" b="1" dirty="0">
              <a:solidFill>
                <a:srgbClr val="15499A"/>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advClick="0" advTm="0">
        <p14:doors dir="ver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1000"/>
                                        <p:tgtEl>
                                          <p:spTgt spid="6"/>
                                        </p:tgtEl>
                                      </p:cBhvr>
                                    </p:animEffect>
                                  </p:childTnLst>
                                </p:cTn>
                              </p:par>
                            </p:childTnLst>
                          </p:cTn>
                        </p:par>
                        <p:par>
                          <p:cTn id="8" fill="hold">
                            <p:stCondLst>
                              <p:cond delay="1000"/>
                            </p:stCondLst>
                            <p:childTnLst>
                              <p:par>
                                <p:cTn id="9" presetID="1" presetClass="entr" presetSubtype="0" fill="hold" nodeType="afterEffect">
                                  <p:stCondLst>
                                    <p:cond delay="400"/>
                                  </p:stCondLst>
                                  <p:childTnLst>
                                    <p:set>
                                      <p:cBhvr>
                                        <p:cTn id="10" dur="1" fill="hold">
                                          <p:stCondLst>
                                            <p:cond delay="0"/>
                                          </p:stCondLst>
                                        </p:cTn>
                                        <p:tgtEl>
                                          <p:spTgt spid="16"/>
                                        </p:tgtEl>
                                        <p:attrNameLst>
                                          <p:attrName>style.visibility</p:attrName>
                                        </p:attrNameLst>
                                      </p:cBhvr>
                                      <p:to>
                                        <p:strVal val="visible"/>
                                      </p:to>
                                    </p:set>
                                  </p:childTnLst>
                                </p:cTn>
                              </p:par>
                              <p:par>
                                <p:cTn id="11" presetID="53" presetClass="entr" presetSubtype="16" fill="hold" nodeType="withEffect">
                                  <p:stCondLst>
                                    <p:cond delay="40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000" fill="hold"/>
                                        <p:tgtEl>
                                          <p:spTgt spid="16"/>
                                        </p:tgtEl>
                                        <p:attrNameLst>
                                          <p:attrName>ppt_w</p:attrName>
                                        </p:attrNameLst>
                                      </p:cBhvr>
                                      <p:tavLst>
                                        <p:tav tm="0">
                                          <p:val>
                                            <p:fltVal val="0"/>
                                          </p:val>
                                        </p:tav>
                                        <p:tav tm="100000">
                                          <p:val>
                                            <p:strVal val="#ppt_w"/>
                                          </p:val>
                                        </p:tav>
                                      </p:tavLst>
                                    </p:anim>
                                    <p:anim calcmode="lin" valueType="num">
                                      <p:cBhvr>
                                        <p:cTn id="14" dur="1000" fill="hold"/>
                                        <p:tgtEl>
                                          <p:spTgt spid="16"/>
                                        </p:tgtEl>
                                        <p:attrNameLst>
                                          <p:attrName>ppt_h</p:attrName>
                                        </p:attrNameLst>
                                      </p:cBhvr>
                                      <p:tavLst>
                                        <p:tav tm="0">
                                          <p:val>
                                            <p:fltVal val="0"/>
                                          </p:val>
                                        </p:tav>
                                        <p:tav tm="100000">
                                          <p:val>
                                            <p:strVal val="#ppt_h"/>
                                          </p:val>
                                        </p:tav>
                                      </p:tavLst>
                                    </p:anim>
                                    <p:animEffect transition="in" filter="fade">
                                      <p:cBhvr>
                                        <p:cTn id="15" dur="1000"/>
                                        <p:tgtEl>
                                          <p:spTgt spid="16"/>
                                        </p:tgtEl>
                                      </p:cBhvr>
                                    </p:animEffect>
                                  </p:childTnLst>
                                </p:cTn>
                              </p:par>
                              <p:par>
                                <p:cTn id="16" presetID="64" presetClass="path" presetSubtype="0" fill="hold" nodeType="withEffect">
                                  <p:stCondLst>
                                    <p:cond delay="400"/>
                                  </p:stCondLst>
                                  <p:childTnLst>
                                    <p:animMotion origin="layout" path="M -4.72222E-6 -4.68026E-6 L 0.38872 0.84338 " pathEditMode="relative" rAng="0" ptsTypes="AA">
                                      <p:cBhvr>
                                        <p:cTn id="17" dur="1000" spd="-100000" fill="hold"/>
                                        <p:tgtEl>
                                          <p:spTgt spid="16"/>
                                        </p:tgtEl>
                                        <p:attrNameLst>
                                          <p:attrName>ppt_x</p:attrName>
                                          <p:attrName>ppt_y</p:attrName>
                                        </p:attrNameLst>
                                      </p:cBhvr>
                                      <p:rCtr x="19427" y="42169"/>
                                    </p:animMotion>
                                  </p:childTnLst>
                                </p:cTn>
                              </p:par>
                              <p:par>
                                <p:cTn id="18" presetID="1" presetClass="entr" presetSubtype="0" fill="hold" grpId="0" nodeType="withEffect">
                                  <p:stCondLst>
                                    <p:cond delay="300"/>
                                  </p:stCondLst>
                                  <p:childTnLst>
                                    <p:set>
                                      <p:cBhvr>
                                        <p:cTn id="19" dur="1" fill="hold">
                                          <p:stCondLst>
                                            <p:cond delay="0"/>
                                          </p:stCondLst>
                                        </p:cTn>
                                        <p:tgtEl>
                                          <p:spTgt spid="20"/>
                                        </p:tgtEl>
                                        <p:attrNameLst>
                                          <p:attrName>style.visibility</p:attrName>
                                        </p:attrNameLst>
                                      </p:cBhvr>
                                      <p:to>
                                        <p:strVal val="visible"/>
                                      </p:to>
                                    </p:set>
                                  </p:childTnLst>
                                </p:cTn>
                              </p:par>
                              <p:par>
                                <p:cTn id="20" presetID="53" presetClass="entr" presetSubtype="16" fill="hold" grpId="1" nodeType="withEffect">
                                  <p:stCondLst>
                                    <p:cond delay="300"/>
                                  </p:stCondLst>
                                  <p:childTnLst>
                                    <p:set>
                                      <p:cBhvr>
                                        <p:cTn id="21" dur="1" fill="hold">
                                          <p:stCondLst>
                                            <p:cond delay="0"/>
                                          </p:stCondLst>
                                        </p:cTn>
                                        <p:tgtEl>
                                          <p:spTgt spid="20"/>
                                        </p:tgtEl>
                                        <p:attrNameLst>
                                          <p:attrName>style.visibility</p:attrName>
                                        </p:attrNameLst>
                                      </p:cBhvr>
                                      <p:to>
                                        <p:strVal val="visible"/>
                                      </p:to>
                                    </p:set>
                                    <p:anim calcmode="lin" valueType="num">
                                      <p:cBhvr>
                                        <p:cTn id="22" dur="1000" fill="hold"/>
                                        <p:tgtEl>
                                          <p:spTgt spid="20"/>
                                        </p:tgtEl>
                                        <p:attrNameLst>
                                          <p:attrName>ppt_w</p:attrName>
                                        </p:attrNameLst>
                                      </p:cBhvr>
                                      <p:tavLst>
                                        <p:tav tm="0">
                                          <p:val>
                                            <p:fltVal val="0"/>
                                          </p:val>
                                        </p:tav>
                                        <p:tav tm="100000">
                                          <p:val>
                                            <p:strVal val="#ppt_w"/>
                                          </p:val>
                                        </p:tav>
                                      </p:tavLst>
                                    </p:anim>
                                    <p:anim calcmode="lin" valueType="num">
                                      <p:cBhvr>
                                        <p:cTn id="23" dur="1000" fill="hold"/>
                                        <p:tgtEl>
                                          <p:spTgt spid="20"/>
                                        </p:tgtEl>
                                        <p:attrNameLst>
                                          <p:attrName>ppt_h</p:attrName>
                                        </p:attrNameLst>
                                      </p:cBhvr>
                                      <p:tavLst>
                                        <p:tav tm="0">
                                          <p:val>
                                            <p:fltVal val="0"/>
                                          </p:val>
                                        </p:tav>
                                        <p:tav tm="100000">
                                          <p:val>
                                            <p:strVal val="#ppt_h"/>
                                          </p:val>
                                        </p:tav>
                                      </p:tavLst>
                                    </p:anim>
                                    <p:animEffect transition="in" filter="fade">
                                      <p:cBhvr>
                                        <p:cTn id="24" dur="1000"/>
                                        <p:tgtEl>
                                          <p:spTgt spid="20"/>
                                        </p:tgtEl>
                                      </p:cBhvr>
                                    </p:animEffect>
                                  </p:childTnLst>
                                </p:cTn>
                              </p:par>
                              <p:par>
                                <p:cTn id="25" presetID="64" presetClass="path" presetSubtype="0" fill="hold" grpId="2" nodeType="withEffect">
                                  <p:stCondLst>
                                    <p:cond delay="300"/>
                                  </p:stCondLst>
                                  <p:childTnLst>
                                    <p:animMotion origin="layout" path="M 2.77778E-6 2.422E-6 L 0.39375 -0.33797 " pathEditMode="relative" rAng="0" ptsTypes="AA">
                                      <p:cBhvr>
                                        <p:cTn id="26" dur="1000" spd="-100000" fill="hold"/>
                                        <p:tgtEl>
                                          <p:spTgt spid="20"/>
                                        </p:tgtEl>
                                        <p:attrNameLst>
                                          <p:attrName>ppt_x</p:attrName>
                                          <p:attrName>ppt_y</p:attrName>
                                        </p:attrNameLst>
                                      </p:cBhvr>
                                      <p:rCtr x="19688" y="-16898"/>
                                    </p:animMotion>
                                  </p:childTnLst>
                                </p:cTn>
                              </p:par>
                              <p:par>
                                <p:cTn id="27" presetID="1" presetClass="entr" presetSubtype="0" fill="hold" nodeType="withEffect">
                                  <p:stCondLst>
                                    <p:cond delay="300"/>
                                  </p:stCondLst>
                                  <p:childTnLst>
                                    <p:set>
                                      <p:cBhvr>
                                        <p:cTn id="28" dur="1" fill="hold">
                                          <p:stCondLst>
                                            <p:cond delay="0"/>
                                          </p:stCondLst>
                                        </p:cTn>
                                        <p:tgtEl>
                                          <p:spTgt spid="21"/>
                                        </p:tgtEl>
                                        <p:attrNameLst>
                                          <p:attrName>style.visibility</p:attrName>
                                        </p:attrNameLst>
                                      </p:cBhvr>
                                      <p:to>
                                        <p:strVal val="visible"/>
                                      </p:to>
                                    </p:set>
                                  </p:childTnLst>
                                </p:cTn>
                              </p:par>
                              <p:par>
                                <p:cTn id="29" presetID="53" presetClass="entr" presetSubtype="16" fill="hold" nodeType="withEffect">
                                  <p:stCondLst>
                                    <p:cond delay="300"/>
                                  </p:stCondLst>
                                  <p:childTnLst>
                                    <p:set>
                                      <p:cBhvr>
                                        <p:cTn id="30" dur="1" fill="hold">
                                          <p:stCondLst>
                                            <p:cond delay="0"/>
                                          </p:stCondLst>
                                        </p:cTn>
                                        <p:tgtEl>
                                          <p:spTgt spid="21"/>
                                        </p:tgtEl>
                                        <p:attrNameLst>
                                          <p:attrName>style.visibility</p:attrName>
                                        </p:attrNameLst>
                                      </p:cBhvr>
                                      <p:to>
                                        <p:strVal val="visible"/>
                                      </p:to>
                                    </p:set>
                                    <p:anim calcmode="lin" valueType="num">
                                      <p:cBhvr>
                                        <p:cTn id="31" dur="1000" fill="hold"/>
                                        <p:tgtEl>
                                          <p:spTgt spid="21"/>
                                        </p:tgtEl>
                                        <p:attrNameLst>
                                          <p:attrName>ppt_w</p:attrName>
                                        </p:attrNameLst>
                                      </p:cBhvr>
                                      <p:tavLst>
                                        <p:tav tm="0">
                                          <p:val>
                                            <p:fltVal val="0"/>
                                          </p:val>
                                        </p:tav>
                                        <p:tav tm="100000">
                                          <p:val>
                                            <p:strVal val="#ppt_w"/>
                                          </p:val>
                                        </p:tav>
                                      </p:tavLst>
                                    </p:anim>
                                    <p:anim calcmode="lin" valueType="num">
                                      <p:cBhvr>
                                        <p:cTn id="32" dur="1000" fill="hold"/>
                                        <p:tgtEl>
                                          <p:spTgt spid="21"/>
                                        </p:tgtEl>
                                        <p:attrNameLst>
                                          <p:attrName>ppt_h</p:attrName>
                                        </p:attrNameLst>
                                      </p:cBhvr>
                                      <p:tavLst>
                                        <p:tav tm="0">
                                          <p:val>
                                            <p:fltVal val="0"/>
                                          </p:val>
                                        </p:tav>
                                        <p:tav tm="100000">
                                          <p:val>
                                            <p:strVal val="#ppt_h"/>
                                          </p:val>
                                        </p:tav>
                                      </p:tavLst>
                                    </p:anim>
                                    <p:animEffect transition="in" filter="fade">
                                      <p:cBhvr>
                                        <p:cTn id="33" dur="1000"/>
                                        <p:tgtEl>
                                          <p:spTgt spid="21"/>
                                        </p:tgtEl>
                                      </p:cBhvr>
                                    </p:animEffect>
                                  </p:childTnLst>
                                </p:cTn>
                              </p:par>
                              <p:par>
                                <p:cTn id="34" presetID="64" presetClass="path" presetSubtype="0" fill="hold" nodeType="withEffect">
                                  <p:stCondLst>
                                    <p:cond delay="300"/>
                                  </p:stCondLst>
                                  <p:childTnLst>
                                    <p:animMotion origin="layout" path="M -5.55556E-7 -1.46123E-6 L 0.20451 0.58418 " pathEditMode="relative" rAng="0" ptsTypes="AA">
                                      <p:cBhvr>
                                        <p:cTn id="35" dur="1000" spd="-100000" fill="hold"/>
                                        <p:tgtEl>
                                          <p:spTgt spid="21"/>
                                        </p:tgtEl>
                                        <p:attrNameLst>
                                          <p:attrName>ppt_x</p:attrName>
                                          <p:attrName>ppt_y</p:attrName>
                                        </p:attrNameLst>
                                      </p:cBhvr>
                                      <p:rCtr x="10226" y="29194"/>
                                    </p:animMotion>
                                  </p:childTnLst>
                                </p:cTn>
                              </p:par>
                              <p:par>
                                <p:cTn id="36" presetID="1"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par>
                                <p:cTn id="38" presetID="53" presetClass="entr" presetSubtype="16"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p:cTn id="40" dur="1000" fill="hold"/>
                                        <p:tgtEl>
                                          <p:spTgt spid="24"/>
                                        </p:tgtEl>
                                        <p:attrNameLst>
                                          <p:attrName>ppt_w</p:attrName>
                                        </p:attrNameLst>
                                      </p:cBhvr>
                                      <p:tavLst>
                                        <p:tav tm="0">
                                          <p:val>
                                            <p:fltVal val="0"/>
                                          </p:val>
                                        </p:tav>
                                        <p:tav tm="100000">
                                          <p:val>
                                            <p:strVal val="#ppt_w"/>
                                          </p:val>
                                        </p:tav>
                                      </p:tavLst>
                                    </p:anim>
                                    <p:anim calcmode="lin" valueType="num">
                                      <p:cBhvr>
                                        <p:cTn id="41" dur="1000" fill="hold"/>
                                        <p:tgtEl>
                                          <p:spTgt spid="24"/>
                                        </p:tgtEl>
                                        <p:attrNameLst>
                                          <p:attrName>ppt_h</p:attrName>
                                        </p:attrNameLst>
                                      </p:cBhvr>
                                      <p:tavLst>
                                        <p:tav tm="0">
                                          <p:val>
                                            <p:fltVal val="0"/>
                                          </p:val>
                                        </p:tav>
                                        <p:tav tm="100000">
                                          <p:val>
                                            <p:strVal val="#ppt_h"/>
                                          </p:val>
                                        </p:tav>
                                      </p:tavLst>
                                    </p:anim>
                                    <p:animEffect transition="in" filter="fade">
                                      <p:cBhvr>
                                        <p:cTn id="42" dur="1000"/>
                                        <p:tgtEl>
                                          <p:spTgt spid="24"/>
                                        </p:tgtEl>
                                      </p:cBhvr>
                                    </p:animEffect>
                                  </p:childTnLst>
                                </p:cTn>
                              </p:par>
                              <p:par>
                                <p:cTn id="43" presetID="64" presetClass="path" presetSubtype="0" fill="hold" nodeType="withEffect">
                                  <p:stCondLst>
                                    <p:cond delay="0"/>
                                  </p:stCondLst>
                                  <p:childTnLst>
                                    <p:animMotion origin="layout" path="M 1.11111E-6 3.7037E-7 L -0.52465 -0.50957 " pathEditMode="relative" rAng="0" ptsTypes="AA">
                                      <p:cBhvr>
                                        <p:cTn id="44" dur="1000" spd="-100000" fill="hold"/>
                                        <p:tgtEl>
                                          <p:spTgt spid="24"/>
                                        </p:tgtEl>
                                        <p:attrNameLst>
                                          <p:attrName>ppt_x</p:attrName>
                                          <p:attrName>ppt_y</p:attrName>
                                        </p:attrNameLst>
                                      </p:cBhvr>
                                      <p:rCtr x="-26233" y="-25494"/>
                                    </p:animMotion>
                                  </p:childTnLst>
                                </p:cTn>
                              </p:par>
                              <p:par>
                                <p:cTn id="45" presetID="1" presetClass="entr" presetSubtype="0" fill="hold" grpId="0" nodeType="withEffect">
                                  <p:stCondLst>
                                    <p:cond delay="200"/>
                                  </p:stCondLst>
                                  <p:childTnLst>
                                    <p:set>
                                      <p:cBhvr>
                                        <p:cTn id="46" dur="1" fill="hold">
                                          <p:stCondLst>
                                            <p:cond delay="0"/>
                                          </p:stCondLst>
                                        </p:cTn>
                                        <p:tgtEl>
                                          <p:spTgt spid="33"/>
                                        </p:tgtEl>
                                        <p:attrNameLst>
                                          <p:attrName>style.visibility</p:attrName>
                                        </p:attrNameLst>
                                      </p:cBhvr>
                                      <p:to>
                                        <p:strVal val="visible"/>
                                      </p:to>
                                    </p:set>
                                  </p:childTnLst>
                                </p:cTn>
                              </p:par>
                              <p:par>
                                <p:cTn id="47" presetID="53" presetClass="entr" presetSubtype="16" fill="hold" grpId="1" nodeType="withEffect">
                                  <p:stCondLst>
                                    <p:cond delay="200"/>
                                  </p:stCondLst>
                                  <p:childTnLst>
                                    <p:set>
                                      <p:cBhvr>
                                        <p:cTn id="48" dur="1" fill="hold">
                                          <p:stCondLst>
                                            <p:cond delay="0"/>
                                          </p:stCondLst>
                                        </p:cTn>
                                        <p:tgtEl>
                                          <p:spTgt spid="33"/>
                                        </p:tgtEl>
                                        <p:attrNameLst>
                                          <p:attrName>style.visibility</p:attrName>
                                        </p:attrNameLst>
                                      </p:cBhvr>
                                      <p:to>
                                        <p:strVal val="visible"/>
                                      </p:to>
                                    </p:set>
                                    <p:anim calcmode="lin" valueType="num">
                                      <p:cBhvr>
                                        <p:cTn id="49" dur="1000" fill="hold"/>
                                        <p:tgtEl>
                                          <p:spTgt spid="33"/>
                                        </p:tgtEl>
                                        <p:attrNameLst>
                                          <p:attrName>ppt_w</p:attrName>
                                        </p:attrNameLst>
                                      </p:cBhvr>
                                      <p:tavLst>
                                        <p:tav tm="0">
                                          <p:val>
                                            <p:fltVal val="0"/>
                                          </p:val>
                                        </p:tav>
                                        <p:tav tm="100000">
                                          <p:val>
                                            <p:strVal val="#ppt_w"/>
                                          </p:val>
                                        </p:tav>
                                      </p:tavLst>
                                    </p:anim>
                                    <p:anim calcmode="lin" valueType="num">
                                      <p:cBhvr>
                                        <p:cTn id="50" dur="1000" fill="hold"/>
                                        <p:tgtEl>
                                          <p:spTgt spid="33"/>
                                        </p:tgtEl>
                                        <p:attrNameLst>
                                          <p:attrName>ppt_h</p:attrName>
                                        </p:attrNameLst>
                                      </p:cBhvr>
                                      <p:tavLst>
                                        <p:tav tm="0">
                                          <p:val>
                                            <p:fltVal val="0"/>
                                          </p:val>
                                        </p:tav>
                                        <p:tav tm="100000">
                                          <p:val>
                                            <p:strVal val="#ppt_h"/>
                                          </p:val>
                                        </p:tav>
                                      </p:tavLst>
                                    </p:anim>
                                    <p:animEffect transition="in" filter="fade">
                                      <p:cBhvr>
                                        <p:cTn id="51" dur="1000"/>
                                        <p:tgtEl>
                                          <p:spTgt spid="33"/>
                                        </p:tgtEl>
                                      </p:cBhvr>
                                    </p:animEffect>
                                  </p:childTnLst>
                                </p:cTn>
                              </p:par>
                              <p:par>
                                <p:cTn id="52" presetID="64" presetClass="path" presetSubtype="0" fill="hold" grpId="2" nodeType="withEffect">
                                  <p:stCondLst>
                                    <p:cond delay="200"/>
                                  </p:stCondLst>
                                  <p:childTnLst>
                                    <p:animMotion origin="layout" path="M -2.22222E-6 1.18319E-6 L 0.21702 -0.37071 " pathEditMode="relative" rAng="0" ptsTypes="AA">
                                      <p:cBhvr>
                                        <p:cTn id="53" dur="1000" spd="-100000" fill="hold"/>
                                        <p:tgtEl>
                                          <p:spTgt spid="33"/>
                                        </p:tgtEl>
                                        <p:attrNameLst>
                                          <p:attrName>ppt_x</p:attrName>
                                          <p:attrName>ppt_y</p:attrName>
                                        </p:attrNameLst>
                                      </p:cBhvr>
                                      <p:rCtr x="10851" y="-18536"/>
                                    </p:animMotion>
                                  </p:childTnLst>
                                </p:cTn>
                              </p:par>
                              <p:par>
                                <p:cTn id="54" presetID="1" presetClass="entr" presetSubtype="0" fill="hold" grpId="0" nodeType="withEffect">
                                  <p:stCondLst>
                                    <p:cond delay="200"/>
                                  </p:stCondLst>
                                  <p:childTnLst>
                                    <p:set>
                                      <p:cBhvr>
                                        <p:cTn id="55" dur="1" fill="hold">
                                          <p:stCondLst>
                                            <p:cond delay="0"/>
                                          </p:stCondLst>
                                        </p:cTn>
                                        <p:tgtEl>
                                          <p:spTgt spid="19"/>
                                        </p:tgtEl>
                                        <p:attrNameLst>
                                          <p:attrName>style.visibility</p:attrName>
                                        </p:attrNameLst>
                                      </p:cBhvr>
                                      <p:to>
                                        <p:strVal val="visible"/>
                                      </p:to>
                                    </p:set>
                                  </p:childTnLst>
                                </p:cTn>
                              </p:par>
                              <p:par>
                                <p:cTn id="56" presetID="53" presetClass="entr" presetSubtype="16" fill="hold" grpId="1" nodeType="withEffect">
                                  <p:stCondLst>
                                    <p:cond delay="200"/>
                                  </p:stCondLst>
                                  <p:childTnLst>
                                    <p:set>
                                      <p:cBhvr>
                                        <p:cTn id="57" dur="1" fill="hold">
                                          <p:stCondLst>
                                            <p:cond delay="0"/>
                                          </p:stCondLst>
                                        </p:cTn>
                                        <p:tgtEl>
                                          <p:spTgt spid="19"/>
                                        </p:tgtEl>
                                        <p:attrNameLst>
                                          <p:attrName>style.visibility</p:attrName>
                                        </p:attrNameLst>
                                      </p:cBhvr>
                                      <p:to>
                                        <p:strVal val="visible"/>
                                      </p:to>
                                    </p:set>
                                    <p:anim calcmode="lin" valueType="num">
                                      <p:cBhvr>
                                        <p:cTn id="58" dur="1000" fill="hold"/>
                                        <p:tgtEl>
                                          <p:spTgt spid="19"/>
                                        </p:tgtEl>
                                        <p:attrNameLst>
                                          <p:attrName>ppt_w</p:attrName>
                                        </p:attrNameLst>
                                      </p:cBhvr>
                                      <p:tavLst>
                                        <p:tav tm="0">
                                          <p:val>
                                            <p:fltVal val="0"/>
                                          </p:val>
                                        </p:tav>
                                        <p:tav tm="100000">
                                          <p:val>
                                            <p:strVal val="#ppt_w"/>
                                          </p:val>
                                        </p:tav>
                                      </p:tavLst>
                                    </p:anim>
                                    <p:anim calcmode="lin" valueType="num">
                                      <p:cBhvr>
                                        <p:cTn id="59" dur="1000" fill="hold"/>
                                        <p:tgtEl>
                                          <p:spTgt spid="19"/>
                                        </p:tgtEl>
                                        <p:attrNameLst>
                                          <p:attrName>ppt_h</p:attrName>
                                        </p:attrNameLst>
                                      </p:cBhvr>
                                      <p:tavLst>
                                        <p:tav tm="0">
                                          <p:val>
                                            <p:fltVal val="0"/>
                                          </p:val>
                                        </p:tav>
                                        <p:tav tm="100000">
                                          <p:val>
                                            <p:strVal val="#ppt_h"/>
                                          </p:val>
                                        </p:tav>
                                      </p:tavLst>
                                    </p:anim>
                                    <p:animEffect transition="in" filter="fade">
                                      <p:cBhvr>
                                        <p:cTn id="60" dur="1000"/>
                                        <p:tgtEl>
                                          <p:spTgt spid="19"/>
                                        </p:tgtEl>
                                      </p:cBhvr>
                                    </p:animEffect>
                                  </p:childTnLst>
                                </p:cTn>
                              </p:par>
                              <p:par>
                                <p:cTn id="61" presetID="64" presetClass="path" presetSubtype="0" fill="hold" grpId="2" nodeType="withEffect">
                                  <p:stCondLst>
                                    <p:cond delay="200"/>
                                  </p:stCondLst>
                                  <p:childTnLst>
                                    <p:animMotion origin="layout" path="M 0 -2.71605E-6 L 0.12309 0.575 " pathEditMode="relative" rAng="0" ptsTypes="AA">
                                      <p:cBhvr>
                                        <p:cTn id="62" dur="1000" spd="-100000" fill="hold"/>
                                        <p:tgtEl>
                                          <p:spTgt spid="19"/>
                                        </p:tgtEl>
                                        <p:attrNameLst>
                                          <p:attrName>ppt_x</p:attrName>
                                          <p:attrName>ppt_y</p:attrName>
                                        </p:attrNameLst>
                                      </p:cBhvr>
                                      <p:rCtr x="6146" y="28735"/>
                                    </p:animMotion>
                                  </p:childTnLst>
                                </p:cTn>
                              </p:par>
                              <p:par>
                                <p:cTn id="63" presetID="1" presetClass="entr" presetSubtype="0" fill="hold" nodeType="withEffect">
                                  <p:stCondLst>
                                    <p:cond delay="400"/>
                                  </p:stCondLst>
                                  <p:childTnLst>
                                    <p:set>
                                      <p:cBhvr>
                                        <p:cTn id="64" dur="1" fill="hold">
                                          <p:stCondLst>
                                            <p:cond delay="0"/>
                                          </p:stCondLst>
                                        </p:cTn>
                                        <p:tgtEl>
                                          <p:spTgt spid="27"/>
                                        </p:tgtEl>
                                        <p:attrNameLst>
                                          <p:attrName>style.visibility</p:attrName>
                                        </p:attrNameLst>
                                      </p:cBhvr>
                                      <p:to>
                                        <p:strVal val="visible"/>
                                      </p:to>
                                    </p:set>
                                  </p:childTnLst>
                                </p:cTn>
                              </p:par>
                              <p:par>
                                <p:cTn id="65" presetID="53" presetClass="entr" presetSubtype="16" fill="hold" nodeType="withEffect">
                                  <p:stCondLst>
                                    <p:cond delay="400"/>
                                  </p:stCondLst>
                                  <p:childTnLst>
                                    <p:set>
                                      <p:cBhvr>
                                        <p:cTn id="66" dur="1" fill="hold">
                                          <p:stCondLst>
                                            <p:cond delay="0"/>
                                          </p:stCondLst>
                                        </p:cTn>
                                        <p:tgtEl>
                                          <p:spTgt spid="27"/>
                                        </p:tgtEl>
                                        <p:attrNameLst>
                                          <p:attrName>style.visibility</p:attrName>
                                        </p:attrNameLst>
                                      </p:cBhvr>
                                      <p:to>
                                        <p:strVal val="visible"/>
                                      </p:to>
                                    </p:set>
                                    <p:anim calcmode="lin" valueType="num">
                                      <p:cBhvr>
                                        <p:cTn id="67" dur="1000" fill="hold"/>
                                        <p:tgtEl>
                                          <p:spTgt spid="27"/>
                                        </p:tgtEl>
                                        <p:attrNameLst>
                                          <p:attrName>ppt_w</p:attrName>
                                        </p:attrNameLst>
                                      </p:cBhvr>
                                      <p:tavLst>
                                        <p:tav tm="0">
                                          <p:val>
                                            <p:fltVal val="0"/>
                                          </p:val>
                                        </p:tav>
                                        <p:tav tm="100000">
                                          <p:val>
                                            <p:strVal val="#ppt_w"/>
                                          </p:val>
                                        </p:tav>
                                      </p:tavLst>
                                    </p:anim>
                                    <p:anim calcmode="lin" valueType="num">
                                      <p:cBhvr>
                                        <p:cTn id="68" dur="1000" fill="hold"/>
                                        <p:tgtEl>
                                          <p:spTgt spid="27"/>
                                        </p:tgtEl>
                                        <p:attrNameLst>
                                          <p:attrName>ppt_h</p:attrName>
                                        </p:attrNameLst>
                                      </p:cBhvr>
                                      <p:tavLst>
                                        <p:tav tm="0">
                                          <p:val>
                                            <p:fltVal val="0"/>
                                          </p:val>
                                        </p:tav>
                                        <p:tav tm="100000">
                                          <p:val>
                                            <p:strVal val="#ppt_h"/>
                                          </p:val>
                                        </p:tav>
                                      </p:tavLst>
                                    </p:anim>
                                    <p:animEffect transition="in" filter="fade">
                                      <p:cBhvr>
                                        <p:cTn id="69" dur="1000"/>
                                        <p:tgtEl>
                                          <p:spTgt spid="27"/>
                                        </p:tgtEl>
                                      </p:cBhvr>
                                    </p:animEffect>
                                  </p:childTnLst>
                                </p:cTn>
                              </p:par>
                              <p:par>
                                <p:cTn id="70" presetID="64" presetClass="path" presetSubtype="0" fill="hold" nodeType="withEffect">
                                  <p:stCondLst>
                                    <p:cond delay="400"/>
                                  </p:stCondLst>
                                  <p:childTnLst>
                                    <p:animMotion origin="layout" path="M 2.5E-6 6.17284E-7 L -0.71736 -0.40556 " pathEditMode="relative" rAng="0" ptsTypes="AA">
                                      <p:cBhvr>
                                        <p:cTn id="71" dur="1000" spd="-100000" fill="hold"/>
                                        <p:tgtEl>
                                          <p:spTgt spid="27"/>
                                        </p:tgtEl>
                                        <p:attrNameLst>
                                          <p:attrName>ppt_x</p:attrName>
                                          <p:attrName>ppt_y</p:attrName>
                                        </p:attrNameLst>
                                      </p:cBhvr>
                                      <p:rCtr x="-35868" y="-20278"/>
                                    </p:animMotion>
                                  </p:childTnLst>
                                </p:cTn>
                              </p:par>
                              <p:par>
                                <p:cTn id="72" presetID="1" presetClass="entr" presetSubtype="0" fill="hold" nodeType="withEffect">
                                  <p:stCondLst>
                                    <p:cond delay="300"/>
                                  </p:stCondLst>
                                  <p:childTnLst>
                                    <p:set>
                                      <p:cBhvr>
                                        <p:cTn id="73" dur="1" fill="hold">
                                          <p:stCondLst>
                                            <p:cond delay="0"/>
                                          </p:stCondLst>
                                        </p:cTn>
                                        <p:tgtEl>
                                          <p:spTgt spid="30"/>
                                        </p:tgtEl>
                                        <p:attrNameLst>
                                          <p:attrName>style.visibility</p:attrName>
                                        </p:attrNameLst>
                                      </p:cBhvr>
                                      <p:to>
                                        <p:strVal val="visible"/>
                                      </p:to>
                                    </p:set>
                                  </p:childTnLst>
                                </p:cTn>
                              </p:par>
                              <p:par>
                                <p:cTn id="74" presetID="53" presetClass="entr" presetSubtype="16" fill="hold" nodeType="withEffect">
                                  <p:stCondLst>
                                    <p:cond delay="300"/>
                                  </p:stCondLst>
                                  <p:childTnLst>
                                    <p:set>
                                      <p:cBhvr>
                                        <p:cTn id="75" dur="1" fill="hold">
                                          <p:stCondLst>
                                            <p:cond delay="0"/>
                                          </p:stCondLst>
                                        </p:cTn>
                                        <p:tgtEl>
                                          <p:spTgt spid="30"/>
                                        </p:tgtEl>
                                        <p:attrNameLst>
                                          <p:attrName>style.visibility</p:attrName>
                                        </p:attrNameLst>
                                      </p:cBhvr>
                                      <p:to>
                                        <p:strVal val="visible"/>
                                      </p:to>
                                    </p:set>
                                    <p:anim calcmode="lin" valueType="num">
                                      <p:cBhvr>
                                        <p:cTn id="76" dur="1000" fill="hold"/>
                                        <p:tgtEl>
                                          <p:spTgt spid="30"/>
                                        </p:tgtEl>
                                        <p:attrNameLst>
                                          <p:attrName>ppt_w</p:attrName>
                                        </p:attrNameLst>
                                      </p:cBhvr>
                                      <p:tavLst>
                                        <p:tav tm="0">
                                          <p:val>
                                            <p:fltVal val="0"/>
                                          </p:val>
                                        </p:tav>
                                        <p:tav tm="100000">
                                          <p:val>
                                            <p:strVal val="#ppt_w"/>
                                          </p:val>
                                        </p:tav>
                                      </p:tavLst>
                                    </p:anim>
                                    <p:anim calcmode="lin" valueType="num">
                                      <p:cBhvr>
                                        <p:cTn id="77" dur="1000" fill="hold"/>
                                        <p:tgtEl>
                                          <p:spTgt spid="30"/>
                                        </p:tgtEl>
                                        <p:attrNameLst>
                                          <p:attrName>ppt_h</p:attrName>
                                        </p:attrNameLst>
                                      </p:cBhvr>
                                      <p:tavLst>
                                        <p:tav tm="0">
                                          <p:val>
                                            <p:fltVal val="0"/>
                                          </p:val>
                                        </p:tav>
                                        <p:tav tm="100000">
                                          <p:val>
                                            <p:strVal val="#ppt_h"/>
                                          </p:val>
                                        </p:tav>
                                      </p:tavLst>
                                    </p:anim>
                                    <p:animEffect transition="in" filter="fade">
                                      <p:cBhvr>
                                        <p:cTn id="78" dur="1000"/>
                                        <p:tgtEl>
                                          <p:spTgt spid="30"/>
                                        </p:tgtEl>
                                      </p:cBhvr>
                                    </p:animEffect>
                                  </p:childTnLst>
                                </p:cTn>
                              </p:par>
                              <p:par>
                                <p:cTn id="79" presetID="64" presetClass="path" presetSubtype="0" fill="hold" nodeType="withEffect">
                                  <p:stCondLst>
                                    <p:cond delay="300"/>
                                  </p:stCondLst>
                                  <p:childTnLst>
                                    <p:animMotion origin="layout" path="M -8.33333E-7 3.20988E-6 L 1.0349 -0.87346 " pathEditMode="relative" rAng="0" ptsTypes="AA">
                                      <p:cBhvr>
                                        <p:cTn id="80" dur="1000" spd="-100000" fill="hold"/>
                                        <p:tgtEl>
                                          <p:spTgt spid="30"/>
                                        </p:tgtEl>
                                        <p:attrNameLst>
                                          <p:attrName>ppt_x</p:attrName>
                                          <p:attrName>ppt_y</p:attrName>
                                        </p:attrNameLst>
                                      </p:cBhvr>
                                      <p:rCtr x="51736" y="-43673"/>
                                    </p:animMotion>
                                  </p:childTnLst>
                                </p:cTn>
                              </p:par>
                              <p:par>
                                <p:cTn id="81" presetID="1" presetClass="entr" presetSubtype="0" fill="hold" nodeType="withEffect">
                                  <p:stCondLst>
                                    <p:cond delay="200"/>
                                  </p:stCondLst>
                                  <p:childTnLst>
                                    <p:set>
                                      <p:cBhvr>
                                        <p:cTn id="82" dur="1" fill="hold">
                                          <p:stCondLst>
                                            <p:cond delay="0"/>
                                          </p:stCondLst>
                                        </p:cTn>
                                        <p:tgtEl>
                                          <p:spTgt spid="35"/>
                                        </p:tgtEl>
                                        <p:attrNameLst>
                                          <p:attrName>style.visibility</p:attrName>
                                        </p:attrNameLst>
                                      </p:cBhvr>
                                      <p:to>
                                        <p:strVal val="visible"/>
                                      </p:to>
                                    </p:set>
                                  </p:childTnLst>
                                </p:cTn>
                              </p:par>
                              <p:par>
                                <p:cTn id="83" presetID="53" presetClass="entr" presetSubtype="16" fill="hold" nodeType="withEffect">
                                  <p:stCondLst>
                                    <p:cond delay="200"/>
                                  </p:stCondLst>
                                  <p:childTnLst>
                                    <p:set>
                                      <p:cBhvr>
                                        <p:cTn id="84" dur="1" fill="hold">
                                          <p:stCondLst>
                                            <p:cond delay="0"/>
                                          </p:stCondLst>
                                        </p:cTn>
                                        <p:tgtEl>
                                          <p:spTgt spid="35"/>
                                        </p:tgtEl>
                                        <p:attrNameLst>
                                          <p:attrName>style.visibility</p:attrName>
                                        </p:attrNameLst>
                                      </p:cBhvr>
                                      <p:to>
                                        <p:strVal val="visible"/>
                                      </p:to>
                                    </p:set>
                                    <p:anim calcmode="lin" valueType="num">
                                      <p:cBhvr>
                                        <p:cTn id="85" dur="1000" fill="hold"/>
                                        <p:tgtEl>
                                          <p:spTgt spid="35"/>
                                        </p:tgtEl>
                                        <p:attrNameLst>
                                          <p:attrName>ppt_w</p:attrName>
                                        </p:attrNameLst>
                                      </p:cBhvr>
                                      <p:tavLst>
                                        <p:tav tm="0">
                                          <p:val>
                                            <p:fltVal val="0"/>
                                          </p:val>
                                        </p:tav>
                                        <p:tav tm="100000">
                                          <p:val>
                                            <p:strVal val="#ppt_w"/>
                                          </p:val>
                                        </p:tav>
                                      </p:tavLst>
                                    </p:anim>
                                    <p:anim calcmode="lin" valueType="num">
                                      <p:cBhvr>
                                        <p:cTn id="86" dur="1000" fill="hold"/>
                                        <p:tgtEl>
                                          <p:spTgt spid="35"/>
                                        </p:tgtEl>
                                        <p:attrNameLst>
                                          <p:attrName>ppt_h</p:attrName>
                                        </p:attrNameLst>
                                      </p:cBhvr>
                                      <p:tavLst>
                                        <p:tav tm="0">
                                          <p:val>
                                            <p:fltVal val="0"/>
                                          </p:val>
                                        </p:tav>
                                        <p:tav tm="100000">
                                          <p:val>
                                            <p:strVal val="#ppt_h"/>
                                          </p:val>
                                        </p:tav>
                                      </p:tavLst>
                                    </p:anim>
                                    <p:animEffect transition="in" filter="fade">
                                      <p:cBhvr>
                                        <p:cTn id="87" dur="1000"/>
                                        <p:tgtEl>
                                          <p:spTgt spid="35"/>
                                        </p:tgtEl>
                                      </p:cBhvr>
                                    </p:animEffect>
                                  </p:childTnLst>
                                </p:cTn>
                              </p:par>
                              <p:par>
                                <p:cTn id="88" presetID="64" presetClass="path" presetSubtype="0" fill="hold" nodeType="withEffect">
                                  <p:stCondLst>
                                    <p:cond delay="200"/>
                                  </p:stCondLst>
                                  <p:childTnLst>
                                    <p:animMotion origin="layout" path="M 4.44444E-6 4.32099E-6 L -0.64115 -0.9497 " pathEditMode="relative" rAng="0" ptsTypes="AA">
                                      <p:cBhvr>
                                        <p:cTn id="89" dur="1000" spd="-100000" fill="hold"/>
                                        <p:tgtEl>
                                          <p:spTgt spid="35"/>
                                        </p:tgtEl>
                                        <p:attrNameLst>
                                          <p:attrName>ppt_x</p:attrName>
                                          <p:attrName>ppt_y</p:attrName>
                                        </p:attrNameLst>
                                      </p:cBhvr>
                                      <p:rCtr x="-32066" y="-47500"/>
                                    </p:animMotion>
                                  </p:childTnLst>
                                </p:cTn>
                              </p:par>
                            </p:childTnLst>
                          </p:cTn>
                        </p:par>
                        <p:par>
                          <p:cTn id="90" fill="hold">
                            <p:stCondLst>
                              <p:cond delay="1400"/>
                            </p:stCondLst>
                            <p:childTnLst>
                              <p:par>
                                <p:cTn id="91" presetID="22" presetClass="entr" presetSubtype="8" fill="hold" grpId="0" nodeType="afterEffect">
                                  <p:stCondLst>
                                    <p:cond delay="0"/>
                                  </p:stCondLst>
                                  <p:childTnLst>
                                    <p:set>
                                      <p:cBhvr>
                                        <p:cTn id="92" dur="1" fill="hold">
                                          <p:stCondLst>
                                            <p:cond delay="0"/>
                                          </p:stCondLst>
                                        </p:cTn>
                                        <p:tgtEl>
                                          <p:spTgt spid="7"/>
                                        </p:tgtEl>
                                        <p:attrNameLst>
                                          <p:attrName>style.visibility</p:attrName>
                                        </p:attrNameLst>
                                      </p:cBhvr>
                                      <p:to>
                                        <p:strVal val="visible"/>
                                      </p:to>
                                    </p:set>
                                    <p:animEffect transition="in" filter="wipe(left)">
                                      <p:cBhvr>
                                        <p:cTn id="93" dur="500"/>
                                        <p:tgtEl>
                                          <p:spTgt spid="7"/>
                                        </p:tgtEl>
                                      </p:cBhvr>
                                    </p:animEffect>
                                  </p:childTnLst>
                                </p:cTn>
                              </p:par>
                            </p:childTnLst>
                          </p:cTn>
                        </p:par>
                        <p:par>
                          <p:cTn id="94" fill="hold">
                            <p:stCondLst>
                              <p:cond delay="1900"/>
                            </p:stCondLst>
                            <p:childTnLst>
                              <p:par>
                                <p:cTn id="95" presetID="52" presetClass="entr" presetSubtype="0" fill="hold" grpId="0" nodeType="afterEffect">
                                  <p:stCondLst>
                                    <p:cond delay="0"/>
                                  </p:stCondLst>
                                  <p:iterate type="lt">
                                    <p:tmPct val="10000"/>
                                  </p:iterate>
                                  <p:childTnLst>
                                    <p:set>
                                      <p:cBhvr>
                                        <p:cTn id="96" dur="1" fill="hold">
                                          <p:stCondLst>
                                            <p:cond delay="0"/>
                                          </p:stCondLst>
                                        </p:cTn>
                                        <p:tgtEl>
                                          <p:spTgt spid="38"/>
                                        </p:tgtEl>
                                        <p:attrNameLst>
                                          <p:attrName>style.visibility</p:attrName>
                                        </p:attrNameLst>
                                      </p:cBhvr>
                                      <p:to>
                                        <p:strVal val="visible"/>
                                      </p:to>
                                    </p:set>
                                    <p:animScale>
                                      <p:cBhvr>
                                        <p:cTn id="97" dur="10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8" dur="1000" decel="50000" fill="hold">
                                          <p:stCondLst>
                                            <p:cond delay="0"/>
                                          </p:stCondLst>
                                        </p:cTn>
                                        <p:tgtEl>
                                          <p:spTgt spid="38"/>
                                        </p:tgtEl>
                                        <p:attrNameLst>
                                          <p:attrName>ppt_x</p:attrName>
                                          <p:attrName>ppt_y</p:attrName>
                                        </p:attrNameLst>
                                      </p:cBhvr>
                                    </p:animMotion>
                                    <p:animEffect transition="in" filter="fade">
                                      <p:cBhvr>
                                        <p:cTn id="99" dur="1000"/>
                                        <p:tgtEl>
                                          <p:spTgt spid="38"/>
                                        </p:tgtEl>
                                      </p:cBhvr>
                                    </p:animEffect>
                                  </p:childTnLst>
                                </p:cTn>
                              </p:par>
                            </p:childTnLst>
                          </p:cTn>
                        </p:par>
                        <p:par>
                          <p:cTn id="100" fill="hold">
                            <p:stCondLst>
                              <p:cond delay="3900"/>
                            </p:stCondLst>
                            <p:childTnLst>
                              <p:par>
                                <p:cTn id="101" presetID="2" presetClass="entr" presetSubtype="8" fill="hold" nodeType="afterEffect">
                                  <p:stCondLst>
                                    <p:cond delay="0"/>
                                  </p:stCondLst>
                                  <p:childTnLst>
                                    <p:set>
                                      <p:cBhvr>
                                        <p:cTn id="102" dur="1" fill="hold">
                                          <p:stCondLst>
                                            <p:cond delay="0"/>
                                          </p:stCondLst>
                                        </p:cTn>
                                        <p:tgtEl>
                                          <p:spTgt spid="40"/>
                                        </p:tgtEl>
                                        <p:attrNameLst>
                                          <p:attrName>style.visibility</p:attrName>
                                        </p:attrNameLst>
                                      </p:cBhvr>
                                      <p:to>
                                        <p:strVal val="visible"/>
                                      </p:to>
                                    </p:set>
                                    <p:anim calcmode="lin" valueType="num">
                                      <p:cBhvr additive="base">
                                        <p:cTn id="103" dur="500" fill="hold"/>
                                        <p:tgtEl>
                                          <p:spTgt spid="40"/>
                                        </p:tgtEl>
                                        <p:attrNameLst>
                                          <p:attrName>ppt_x</p:attrName>
                                        </p:attrNameLst>
                                      </p:cBhvr>
                                      <p:tavLst>
                                        <p:tav tm="0">
                                          <p:val>
                                            <p:strVal val="0-#ppt_w/2"/>
                                          </p:val>
                                        </p:tav>
                                        <p:tav tm="100000">
                                          <p:val>
                                            <p:strVal val="#ppt_x"/>
                                          </p:val>
                                        </p:tav>
                                      </p:tavLst>
                                    </p:anim>
                                    <p:anim calcmode="lin" valueType="num">
                                      <p:cBhvr additive="base">
                                        <p:cTn id="104" dur="500" fill="hold"/>
                                        <p:tgtEl>
                                          <p:spTgt spid="40"/>
                                        </p:tgtEl>
                                        <p:attrNameLst>
                                          <p:attrName>ppt_y</p:attrName>
                                        </p:attrNameLst>
                                      </p:cBhvr>
                                      <p:tavLst>
                                        <p:tav tm="0">
                                          <p:val>
                                            <p:strVal val="#ppt_y"/>
                                          </p:val>
                                        </p:tav>
                                        <p:tav tm="100000">
                                          <p:val>
                                            <p:strVal val="#ppt_y"/>
                                          </p:val>
                                        </p:tav>
                                      </p:tavLst>
                                    </p:anim>
                                  </p:childTnLst>
                                </p:cTn>
                              </p:par>
                            </p:childTnLst>
                          </p:cTn>
                        </p:par>
                        <p:par>
                          <p:cTn id="105" fill="hold">
                            <p:stCondLst>
                              <p:cond delay="4400"/>
                            </p:stCondLst>
                            <p:childTnLst>
                              <p:par>
                                <p:cTn id="106" presetID="52" presetClass="entr" presetSubtype="0" fill="hold" grpId="0" nodeType="afterEffect">
                                  <p:stCondLst>
                                    <p:cond delay="0"/>
                                  </p:stCondLst>
                                  <p:iterate type="lt">
                                    <p:tmPct val="10000"/>
                                  </p:iterate>
                                  <p:childTnLst>
                                    <p:set>
                                      <p:cBhvr>
                                        <p:cTn id="107" dur="1" fill="hold">
                                          <p:stCondLst>
                                            <p:cond delay="0"/>
                                          </p:stCondLst>
                                        </p:cTn>
                                        <p:tgtEl>
                                          <p:spTgt spid="39"/>
                                        </p:tgtEl>
                                        <p:attrNameLst>
                                          <p:attrName>style.visibility</p:attrName>
                                        </p:attrNameLst>
                                      </p:cBhvr>
                                      <p:to>
                                        <p:strVal val="visible"/>
                                      </p:to>
                                    </p:set>
                                    <p:animScale>
                                      <p:cBhvr>
                                        <p:cTn id="108"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9" dur="1000" decel="50000" fill="hold">
                                          <p:stCondLst>
                                            <p:cond delay="0"/>
                                          </p:stCondLst>
                                        </p:cTn>
                                        <p:tgtEl>
                                          <p:spTgt spid="39"/>
                                        </p:tgtEl>
                                        <p:attrNameLst>
                                          <p:attrName>ppt_x</p:attrName>
                                          <p:attrName>ppt_y</p:attrName>
                                        </p:attrNameLst>
                                      </p:cBhvr>
                                    </p:animMotion>
                                    <p:animEffect transition="in" filter="fade">
                                      <p:cBhvr>
                                        <p:cTn id="110" dur="1000"/>
                                        <p:tgtEl>
                                          <p:spTgt spid="39"/>
                                        </p:tgtEl>
                                      </p:cBhvr>
                                    </p:animEffect>
                                  </p:childTnLst>
                                </p:cTn>
                              </p:par>
                            </p:childTnLst>
                          </p:cTn>
                        </p:par>
                        <p:par>
                          <p:cTn id="111" fill="hold">
                            <p:stCondLst>
                              <p:cond delay="6000"/>
                            </p:stCondLst>
                            <p:childTnLst>
                              <p:par>
                                <p:cTn id="112" presetID="52" presetClass="entr" presetSubtype="0" fill="hold" grpId="0" nodeType="afterEffect">
                                  <p:stCondLst>
                                    <p:cond delay="0"/>
                                  </p:stCondLst>
                                  <p:iterate type="lt">
                                    <p:tmPct val="10000"/>
                                  </p:iterate>
                                  <p:childTnLst>
                                    <p:set>
                                      <p:cBhvr>
                                        <p:cTn id="113" dur="1" fill="hold">
                                          <p:stCondLst>
                                            <p:cond delay="0"/>
                                          </p:stCondLst>
                                        </p:cTn>
                                        <p:tgtEl>
                                          <p:spTgt spid="3"/>
                                        </p:tgtEl>
                                        <p:attrNameLst>
                                          <p:attrName>style.visibility</p:attrName>
                                        </p:attrNameLst>
                                      </p:cBhvr>
                                      <p:to>
                                        <p:strVal val="visible"/>
                                      </p:to>
                                    </p:set>
                                    <p:animScale>
                                      <p:cBhvr>
                                        <p:cTn id="114"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5" dur="1000" decel="50000" fill="hold">
                                          <p:stCondLst>
                                            <p:cond delay="0"/>
                                          </p:stCondLst>
                                        </p:cTn>
                                        <p:tgtEl>
                                          <p:spTgt spid="3"/>
                                        </p:tgtEl>
                                        <p:attrNameLst>
                                          <p:attrName>ppt_x</p:attrName>
                                          <p:attrName>ppt_y</p:attrName>
                                        </p:attrNameLst>
                                      </p:cBhvr>
                                    </p:animMotion>
                                    <p:animEffect transition="in" filter="fade">
                                      <p:cBhvr>
                                        <p:cTn id="1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9" grpId="1" bldLvl="0" animBg="1"/>
      <p:bldP spid="19" grpId="2" bldLvl="0" animBg="1"/>
      <p:bldP spid="20" grpId="0" bldLvl="0" animBg="1"/>
      <p:bldP spid="20" grpId="1" bldLvl="0" animBg="1"/>
      <p:bldP spid="20" grpId="2" bldLvl="0" animBg="1"/>
      <p:bldP spid="33" grpId="0" bldLvl="0" animBg="1"/>
      <p:bldP spid="33" grpId="1" bldLvl="0" animBg="1"/>
      <p:bldP spid="33" grpId="2" bldLvl="0" animBg="1"/>
      <p:bldP spid="38" grpId="0"/>
      <p:bldP spid="39" grpId="0"/>
      <p:bldP spid="7"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screen"/>
          <a:stretch>
            <a:fillRect/>
          </a:stretch>
        </p:blipFill>
        <p:spPr>
          <a:xfrm>
            <a:off x="5400432" y="2936692"/>
            <a:ext cx="6747856" cy="1941031"/>
          </a:xfrm>
          <a:prstGeom prst="rect">
            <a:avLst/>
          </a:prstGeom>
        </p:spPr>
      </p:pic>
      <p:grpSp>
        <p:nvGrpSpPr>
          <p:cNvPr id="14" name="组合 13"/>
          <p:cNvGrpSpPr/>
          <p:nvPr/>
        </p:nvGrpSpPr>
        <p:grpSpPr>
          <a:xfrm>
            <a:off x="3593745" y="1927823"/>
            <a:ext cx="2310315" cy="2017739"/>
            <a:chOff x="5553262" y="2638733"/>
            <a:chExt cx="2397222" cy="2093640"/>
          </a:xfrm>
        </p:grpSpPr>
        <p:grpSp>
          <p:nvGrpSpPr>
            <p:cNvPr id="15" name="组合 14"/>
            <p:cNvGrpSpPr/>
            <p:nvPr/>
          </p:nvGrpSpPr>
          <p:grpSpPr>
            <a:xfrm>
              <a:off x="5553262" y="2638733"/>
              <a:ext cx="2397222" cy="2093640"/>
              <a:chOff x="5553262" y="2638733"/>
              <a:chExt cx="2397222" cy="2093640"/>
            </a:xfrm>
          </p:grpSpPr>
          <p:grpSp>
            <p:nvGrpSpPr>
              <p:cNvPr id="17" name="组合 16"/>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19"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121920" tIns="60960" rIns="121920" bIns="6096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等线" panose="02010600030101010101" charset="-122"/>
                    <a:ea typeface="微软雅黑" panose="020B0503020204020204" pitchFamily="34" charset="-122"/>
                    <a:cs typeface="+mn-cs"/>
                  </a:endParaRPr>
                </a:p>
              </p:txBody>
            </p:sp>
            <p:sp>
              <p:nvSpPr>
                <p:cNvPr id="20"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121920" tIns="60960" rIns="121920" bIns="6096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等线" panose="02010600030101010101" charset="-122"/>
                    <a:ea typeface="微软雅黑" panose="020B0503020204020204" pitchFamily="34" charset="-122"/>
                    <a:cs typeface="+mn-cs"/>
                  </a:endParaRPr>
                </a:p>
              </p:txBody>
            </p:sp>
          </p:grpSp>
          <p:sp>
            <p:nvSpPr>
              <p:cNvPr id="18"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rgbClr val="0070C0"/>
              </a:solidFill>
              <a:ln w="7938" cap="flat">
                <a:noFill/>
                <a:prstDash val="solid"/>
                <a:miter lim="800000"/>
              </a:ln>
              <a:effectLst/>
            </p:spPr>
            <p:txBody>
              <a:bodyPr vert="horz" wrap="square" lIns="121920" tIns="60960" rIns="121920" bIns="6096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等线" panose="02010600030101010101" charset="-122"/>
                  <a:ea typeface="微软雅黑" panose="020B0503020204020204" pitchFamily="34" charset="-122"/>
                  <a:cs typeface="+mn-cs"/>
                </a:endParaRPr>
              </a:p>
            </p:txBody>
          </p:sp>
        </p:grpSp>
        <p:sp>
          <p:nvSpPr>
            <p:cNvPr id="16" name="TextBox 85"/>
            <p:cNvSpPr txBox="1"/>
            <p:nvPr/>
          </p:nvSpPr>
          <p:spPr>
            <a:xfrm>
              <a:off x="6259489" y="3110171"/>
              <a:ext cx="1010288" cy="94682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5335" b="0" i="0" u="none" strike="noStrike" kern="1200" cap="none" spc="0" normalizeH="0" baseline="0" noProof="0" dirty="0" smtClean="0">
                  <a:ln>
                    <a:noFill/>
                  </a:ln>
                  <a:solidFill>
                    <a:prstClr val="white"/>
                  </a:solidFill>
                  <a:effectLst/>
                  <a:uLnTx/>
                  <a:uFillTx/>
                  <a:latin typeface="DFGothic-EB" panose="02010609010101010101" pitchFamily="1" charset="-128"/>
                  <a:ea typeface="DFGothic-EB" panose="02010609010101010101" pitchFamily="1" charset="-128"/>
                  <a:cs typeface="+mn-cs"/>
                </a:rPr>
                <a:t>03</a:t>
              </a:r>
              <a:endParaRPr kumimoji="0" lang="zh-CN" altLang="en-US" sz="5335"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endParaRPr>
            </a:p>
          </p:txBody>
        </p:sp>
      </p:grpSp>
      <p:grpSp>
        <p:nvGrpSpPr>
          <p:cNvPr id="21" name="组合 20"/>
          <p:cNvGrpSpPr/>
          <p:nvPr/>
        </p:nvGrpSpPr>
        <p:grpSpPr>
          <a:xfrm>
            <a:off x="5956053" y="2382168"/>
            <a:ext cx="2818307" cy="1154822"/>
            <a:chOff x="5982926" y="4927865"/>
            <a:chExt cx="1537897" cy="877174"/>
          </a:xfrm>
        </p:grpSpPr>
        <p:sp>
          <p:nvSpPr>
            <p:cNvPr id="22" name="TextBox 106"/>
            <p:cNvSpPr txBox="1"/>
            <p:nvPr/>
          </p:nvSpPr>
          <p:spPr>
            <a:xfrm>
              <a:off x="5982926" y="4927865"/>
              <a:ext cx="1537897" cy="63040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48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cs typeface="+mn-cs"/>
                </a:rPr>
                <a:t>思路</a:t>
              </a:r>
              <a:r>
                <a:rPr kumimoji="0" lang="zh-CN" altLang="en-US" sz="48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cs typeface="+mn-cs"/>
                </a:rPr>
                <a:t>共享</a:t>
              </a:r>
              <a:endParaRPr kumimoji="0" lang="zh-CN" altLang="en-US" sz="48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cs typeface="+mn-cs"/>
              </a:endParaRPr>
            </a:p>
          </p:txBody>
        </p:sp>
        <p:sp>
          <p:nvSpPr>
            <p:cNvPr id="23" name="TextBox 107"/>
            <p:cNvSpPr txBox="1"/>
            <p:nvPr/>
          </p:nvSpPr>
          <p:spPr>
            <a:xfrm>
              <a:off x="6108796" y="5485737"/>
              <a:ext cx="1286283" cy="319302"/>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sz="2135" noProof="0" dirty="0" smtClean="0">
                  <a:ln>
                    <a:noFill/>
                  </a:ln>
                  <a:solidFill>
                    <a:prstClr val="black"/>
                  </a:solidFill>
                  <a:effectLst/>
                  <a:uLnTx/>
                  <a:uFillTx/>
                  <a:latin typeface="思源黑体 CN Medium" panose="020B0600000000000000" pitchFamily="34" charset="-122"/>
                  <a:ea typeface="思源黑体 CN Medium" panose="020B0600000000000000" pitchFamily="34" charset="-122"/>
                  <a:sym typeface="+mn-ea"/>
                </a:rPr>
                <a:t>good thinking</a:t>
              </a:r>
              <a:endParaRPr kumimoji="0" lang="zh-CN" altLang="en-US" sz="2135"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cs typeface="+mn-cs"/>
              </a:endParaRPr>
            </a:p>
          </p:txBody>
        </p:sp>
      </p:grpSp>
      <p:pic>
        <p:nvPicPr>
          <p:cNvPr id="24" name="图片 23"/>
          <p:cNvPicPr>
            <a:picLocks noChangeAspect="1"/>
          </p:cNvPicPr>
          <p:nvPr/>
        </p:nvPicPr>
        <p:blipFill rotWithShape="1">
          <a:blip r:embed="rId2" cstate="screen"/>
          <a:srcRect t="-5300"/>
          <a:stretch>
            <a:fillRect/>
          </a:stretch>
        </p:blipFill>
        <p:spPr>
          <a:xfrm>
            <a:off x="0" y="4797223"/>
            <a:ext cx="12192000" cy="207070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Click="0" advTm="0">
        <p14:doors dir="ver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withEffect">
                                  <p:stCondLst>
                                    <p:cond delay="60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 calcmode="lin" valueType="num">
                                      <p:cBhvr>
                                        <p:cTn id="9" dur="500" fill="hold"/>
                                        <p:tgtEl>
                                          <p:spTgt spid="14"/>
                                        </p:tgtEl>
                                        <p:attrNameLst>
                                          <p:attrName>ppt_x</p:attrName>
                                        </p:attrNameLst>
                                      </p:cBhvr>
                                      <p:tavLst>
                                        <p:tav tm="0">
                                          <p:val>
                                            <p:fltVal val="0.5"/>
                                          </p:val>
                                        </p:tav>
                                        <p:tav tm="100000">
                                          <p:val>
                                            <p:strVal val="#ppt_x"/>
                                          </p:val>
                                        </p:tav>
                                      </p:tavLst>
                                    </p:anim>
                                    <p:anim calcmode="lin" valueType="num">
                                      <p:cBhvr>
                                        <p:cTn id="10" dur="500" fill="hold"/>
                                        <p:tgtEl>
                                          <p:spTgt spid="14"/>
                                        </p:tgtEl>
                                        <p:attrNameLst>
                                          <p:attrName>ppt_y</p:attrName>
                                        </p:attrNameLst>
                                      </p:cBhvr>
                                      <p:tavLst>
                                        <p:tav tm="0">
                                          <p:val>
                                            <p:fltVal val="0.5"/>
                                          </p:val>
                                        </p:tav>
                                        <p:tav tm="100000">
                                          <p:val>
                                            <p:strVal val="#ppt_y"/>
                                          </p:val>
                                        </p:tav>
                                      </p:tavLst>
                                    </p:anim>
                                  </p:childTnLst>
                                </p:cTn>
                              </p:par>
                              <p:par>
                                <p:cTn id="11" presetID="42" presetClass="entr" presetSubtype="0" fill="hold" nodeType="withEffect">
                                  <p:stCondLst>
                                    <p:cond delay="18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2"/>
          <p:cNvSpPr/>
          <p:nvPr/>
        </p:nvSpPr>
        <p:spPr>
          <a:xfrm>
            <a:off x="3413125" y="1419225"/>
            <a:ext cx="1912938" cy="1643063"/>
          </a:xfrm>
          <a:custGeom>
            <a:avLst/>
            <a:gdLst>
              <a:gd name="connsiteX0" fmla="*/ 0 w 683288"/>
              <a:gd name="connsiteY0" fmla="*/ 589042 h 589042"/>
              <a:gd name="connsiteX1" fmla="*/ 341644 w 683288"/>
              <a:gd name="connsiteY1" fmla="*/ 0 h 589042"/>
              <a:gd name="connsiteX2" fmla="*/ 683288 w 683288"/>
              <a:gd name="connsiteY2" fmla="*/ 589042 h 589042"/>
              <a:gd name="connsiteX3" fmla="*/ 0 w 683288"/>
              <a:gd name="connsiteY3" fmla="*/ 589042 h 589042"/>
              <a:gd name="connsiteX0-1" fmla="*/ 0 w 795206"/>
              <a:gd name="connsiteY0-2" fmla="*/ 589042 h 610473"/>
              <a:gd name="connsiteX1-3" fmla="*/ 341644 w 795206"/>
              <a:gd name="connsiteY1-4" fmla="*/ 0 h 610473"/>
              <a:gd name="connsiteX2-5" fmla="*/ 795206 w 795206"/>
              <a:gd name="connsiteY2-6" fmla="*/ 610473 h 610473"/>
              <a:gd name="connsiteX3-7" fmla="*/ 0 w 795206"/>
              <a:gd name="connsiteY3-8" fmla="*/ 589042 h 610473"/>
              <a:gd name="connsiteX0-9" fmla="*/ 0 w 895218"/>
              <a:gd name="connsiteY0-10" fmla="*/ 605711 h 610473"/>
              <a:gd name="connsiteX1-11" fmla="*/ 441656 w 895218"/>
              <a:gd name="connsiteY1-12" fmla="*/ 0 h 610473"/>
              <a:gd name="connsiteX2-13" fmla="*/ 895218 w 895218"/>
              <a:gd name="connsiteY2-14" fmla="*/ 610473 h 610473"/>
              <a:gd name="connsiteX3-15" fmla="*/ 0 w 895218"/>
              <a:gd name="connsiteY3-16" fmla="*/ 605711 h 610473"/>
              <a:gd name="connsiteX0-17" fmla="*/ 0 w 895218"/>
              <a:gd name="connsiteY0-18" fmla="*/ 765255 h 770017"/>
              <a:gd name="connsiteX1-19" fmla="*/ 441656 w 895218"/>
              <a:gd name="connsiteY1-20" fmla="*/ 0 h 770017"/>
              <a:gd name="connsiteX2-21" fmla="*/ 895218 w 895218"/>
              <a:gd name="connsiteY2-22" fmla="*/ 770017 h 770017"/>
              <a:gd name="connsiteX3-23" fmla="*/ 0 w 895218"/>
              <a:gd name="connsiteY3-24" fmla="*/ 765255 h 770017"/>
            </a:gdLst>
            <a:ahLst/>
            <a:cxnLst>
              <a:cxn ang="0">
                <a:pos x="connsiteX0-1" y="connsiteY0-2"/>
              </a:cxn>
              <a:cxn ang="0">
                <a:pos x="connsiteX1-3" y="connsiteY1-4"/>
              </a:cxn>
              <a:cxn ang="0">
                <a:pos x="connsiteX2-5" y="connsiteY2-6"/>
              </a:cxn>
              <a:cxn ang="0">
                <a:pos x="connsiteX3-7" y="connsiteY3-8"/>
              </a:cxn>
            </a:cxnLst>
            <a:rect l="l" t="t" r="r" b="b"/>
            <a:pathLst>
              <a:path w="895218" h="770017">
                <a:moveTo>
                  <a:pt x="0" y="765255"/>
                </a:moveTo>
                <a:lnTo>
                  <a:pt x="441656" y="0"/>
                </a:lnTo>
                <a:lnTo>
                  <a:pt x="895218" y="770017"/>
                </a:lnTo>
                <a:lnTo>
                  <a:pt x="0" y="765255"/>
                </a:lnTo>
                <a:close/>
              </a:path>
            </a:pathLst>
          </a:custGeom>
          <a:solidFill>
            <a:schemeClr val="accent2">
              <a:alpha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0" rIns="0" bIns="0" anchor="ctr"/>
          <a:lstStyle/>
          <a:p>
            <a:pPr algn="ctr" fontAlgn="auto">
              <a:spcBef>
                <a:spcPts val="0"/>
              </a:spcBef>
              <a:spcAft>
                <a:spcPts val="0"/>
              </a:spcAft>
              <a:defRPr/>
            </a:pPr>
            <a:r>
              <a:rPr lang="en-US" altLang="zh-CN" sz="1600" dirty="0">
                <a:cs typeface="+mn-ea"/>
                <a:sym typeface="+mn-lt"/>
              </a:rPr>
              <a:t>axios</a:t>
            </a:r>
            <a:r>
              <a:rPr lang="zh-CN" altLang="en-US" sz="1600" dirty="0">
                <a:cs typeface="+mn-ea"/>
                <a:sym typeface="+mn-lt"/>
              </a:rPr>
              <a:t>请求</a:t>
            </a:r>
            <a:endParaRPr lang="zh-CN" altLang="en-US" sz="1600" dirty="0">
              <a:cs typeface="+mn-ea"/>
              <a:sym typeface="+mn-lt"/>
            </a:endParaRPr>
          </a:p>
          <a:p>
            <a:pPr algn="ctr" fontAlgn="auto">
              <a:spcBef>
                <a:spcPts val="0"/>
              </a:spcBef>
              <a:spcAft>
                <a:spcPts val="0"/>
              </a:spcAft>
              <a:defRPr/>
            </a:pPr>
            <a:r>
              <a:rPr lang="zh-CN" altLang="en-US" sz="1600" dirty="0">
                <a:cs typeface="+mn-ea"/>
                <a:sym typeface="+mn-lt"/>
              </a:rPr>
              <a:t>不渲染页面</a:t>
            </a:r>
            <a:endParaRPr lang="zh-CN" altLang="en-US" sz="1600" dirty="0">
              <a:cs typeface="+mn-ea"/>
              <a:sym typeface="+mn-lt"/>
            </a:endParaRPr>
          </a:p>
          <a:p>
            <a:pPr algn="ctr" fontAlgn="auto">
              <a:spcBef>
                <a:spcPts val="0"/>
              </a:spcBef>
              <a:spcAft>
                <a:spcPts val="0"/>
              </a:spcAft>
              <a:defRPr/>
            </a:pPr>
            <a:r>
              <a:rPr lang="zh-CN" altLang="en-US" sz="1600" dirty="0">
                <a:cs typeface="+mn-ea"/>
                <a:sym typeface="+mn-lt"/>
              </a:rPr>
              <a:t>的</a:t>
            </a:r>
            <a:r>
              <a:rPr lang="zh-CN" altLang="en-US" sz="1600" dirty="0">
                <a:cs typeface="+mn-ea"/>
                <a:sym typeface="+mn-lt"/>
              </a:rPr>
              <a:t>问题</a:t>
            </a:r>
            <a:endParaRPr lang="zh-CN" altLang="en-US" sz="1600" dirty="0">
              <a:cs typeface="+mn-ea"/>
              <a:sym typeface="+mn-lt"/>
            </a:endParaRPr>
          </a:p>
        </p:txBody>
      </p:sp>
      <p:sp>
        <p:nvSpPr>
          <p:cNvPr id="6" name="梯形 3"/>
          <p:cNvSpPr/>
          <p:nvPr/>
        </p:nvSpPr>
        <p:spPr>
          <a:xfrm>
            <a:off x="2814638" y="3244850"/>
            <a:ext cx="3057525" cy="852488"/>
          </a:xfrm>
          <a:custGeom>
            <a:avLst/>
            <a:gdLst>
              <a:gd name="connsiteX0" fmla="*/ 0 w 1225898"/>
              <a:gd name="connsiteY0" fmla="*/ 589042 h 589042"/>
              <a:gd name="connsiteX1" fmla="*/ 147261 w 1225898"/>
              <a:gd name="connsiteY1" fmla="*/ 0 h 589042"/>
              <a:gd name="connsiteX2" fmla="*/ 1078638 w 1225898"/>
              <a:gd name="connsiteY2" fmla="*/ 0 h 589042"/>
              <a:gd name="connsiteX3" fmla="*/ 1225898 w 1225898"/>
              <a:gd name="connsiteY3" fmla="*/ 589042 h 589042"/>
              <a:gd name="connsiteX4" fmla="*/ 0 w 1225898"/>
              <a:gd name="connsiteY4" fmla="*/ 589042 h 589042"/>
              <a:gd name="connsiteX0-1" fmla="*/ 0 w 1376623"/>
              <a:gd name="connsiteY0-2" fmla="*/ 589042 h 639283"/>
              <a:gd name="connsiteX1-3" fmla="*/ 147261 w 1376623"/>
              <a:gd name="connsiteY1-4" fmla="*/ 0 h 639283"/>
              <a:gd name="connsiteX2-5" fmla="*/ 1078638 w 1376623"/>
              <a:gd name="connsiteY2-6" fmla="*/ 0 h 639283"/>
              <a:gd name="connsiteX3-7" fmla="*/ 1376623 w 1376623"/>
              <a:gd name="connsiteY3-8" fmla="*/ 639283 h 639283"/>
              <a:gd name="connsiteX4-9" fmla="*/ 0 w 1376623"/>
              <a:gd name="connsiteY4-10" fmla="*/ 589042 h 639283"/>
              <a:gd name="connsiteX0-11" fmla="*/ 0 w 1507251"/>
              <a:gd name="connsiteY0-12" fmla="*/ 609139 h 639283"/>
              <a:gd name="connsiteX1-13" fmla="*/ 277889 w 1507251"/>
              <a:gd name="connsiteY1-14" fmla="*/ 0 h 639283"/>
              <a:gd name="connsiteX2-15" fmla="*/ 1209266 w 1507251"/>
              <a:gd name="connsiteY2-16" fmla="*/ 0 h 639283"/>
              <a:gd name="connsiteX3-17" fmla="*/ 1507251 w 1507251"/>
              <a:gd name="connsiteY3-18" fmla="*/ 639283 h 639283"/>
              <a:gd name="connsiteX4-19" fmla="*/ 0 w 1507251"/>
              <a:gd name="connsiteY4-20" fmla="*/ 609139 h 639283"/>
              <a:gd name="connsiteX0-21" fmla="*/ 0 w 1507251"/>
              <a:gd name="connsiteY0-22" fmla="*/ 612314 h 642458"/>
              <a:gd name="connsiteX1-23" fmla="*/ 277889 w 1507251"/>
              <a:gd name="connsiteY1-24" fmla="*/ 3175 h 642458"/>
              <a:gd name="connsiteX2-25" fmla="*/ 1231491 w 1507251"/>
              <a:gd name="connsiteY2-26" fmla="*/ 0 h 642458"/>
              <a:gd name="connsiteX3-27" fmla="*/ 1507251 w 1507251"/>
              <a:gd name="connsiteY3-28" fmla="*/ 642458 h 642458"/>
              <a:gd name="connsiteX4-29" fmla="*/ 0 w 1507251"/>
              <a:gd name="connsiteY4-30" fmla="*/ 612314 h 642458"/>
              <a:gd name="connsiteX0-31" fmla="*/ 0 w 1453276"/>
              <a:gd name="connsiteY0-32" fmla="*/ 612314 h 612314"/>
              <a:gd name="connsiteX1-33" fmla="*/ 277889 w 1453276"/>
              <a:gd name="connsiteY1-34" fmla="*/ 3175 h 612314"/>
              <a:gd name="connsiteX2-35" fmla="*/ 1231491 w 1453276"/>
              <a:gd name="connsiteY2-36" fmla="*/ 0 h 612314"/>
              <a:gd name="connsiteX3-37" fmla="*/ 1453276 w 1453276"/>
              <a:gd name="connsiteY3-38" fmla="*/ 378933 h 612314"/>
              <a:gd name="connsiteX4-39" fmla="*/ 0 w 1453276"/>
              <a:gd name="connsiteY4-40" fmla="*/ 612314 h 612314"/>
              <a:gd name="connsiteX0-41" fmla="*/ 0 w 1431051"/>
              <a:gd name="connsiteY0-42" fmla="*/ 396414 h 396414"/>
              <a:gd name="connsiteX1-43" fmla="*/ 255664 w 1431051"/>
              <a:gd name="connsiteY1-44" fmla="*/ 3175 h 396414"/>
              <a:gd name="connsiteX2-45" fmla="*/ 1209266 w 1431051"/>
              <a:gd name="connsiteY2-46" fmla="*/ 0 h 396414"/>
              <a:gd name="connsiteX3-47" fmla="*/ 1431051 w 1431051"/>
              <a:gd name="connsiteY3-48" fmla="*/ 378933 h 396414"/>
              <a:gd name="connsiteX4-49" fmla="*/ 0 w 1431051"/>
              <a:gd name="connsiteY4-50" fmla="*/ 396414 h 396414"/>
              <a:gd name="connsiteX0-51" fmla="*/ 0 w 1431051"/>
              <a:gd name="connsiteY0-52" fmla="*/ 399589 h 399589"/>
              <a:gd name="connsiteX1-53" fmla="*/ 236614 w 1431051"/>
              <a:gd name="connsiteY1-54" fmla="*/ 0 h 399589"/>
              <a:gd name="connsiteX2-55" fmla="*/ 1209266 w 1431051"/>
              <a:gd name="connsiteY2-56" fmla="*/ 3175 h 399589"/>
              <a:gd name="connsiteX3-57" fmla="*/ 1431051 w 1431051"/>
              <a:gd name="connsiteY3-58" fmla="*/ 382108 h 399589"/>
              <a:gd name="connsiteX4-59" fmla="*/ 0 w 1431051"/>
              <a:gd name="connsiteY4-60" fmla="*/ 399589 h 39958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31051" h="399589">
                <a:moveTo>
                  <a:pt x="0" y="399589"/>
                </a:moveTo>
                <a:lnTo>
                  <a:pt x="236614" y="0"/>
                </a:lnTo>
                <a:lnTo>
                  <a:pt x="1209266" y="3175"/>
                </a:lnTo>
                <a:lnTo>
                  <a:pt x="1431051" y="382108"/>
                </a:lnTo>
                <a:lnTo>
                  <a:pt x="0" y="399589"/>
                </a:lnTo>
                <a:close/>
              </a:path>
            </a:pathLst>
          </a:custGeom>
          <a:solidFill>
            <a:schemeClr val="accent2">
              <a:alpha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cs typeface="+mn-ea"/>
                <a:sym typeface="+mn-lt"/>
              </a:rPr>
              <a:t>用户登录</a:t>
            </a:r>
            <a:r>
              <a:rPr lang="zh-CN" altLang="en-US" dirty="0">
                <a:cs typeface="+mn-ea"/>
                <a:sym typeface="+mn-lt"/>
              </a:rPr>
              <a:t>分流</a:t>
            </a:r>
            <a:endParaRPr lang="zh-CN" altLang="en-US" dirty="0">
              <a:cs typeface="+mn-ea"/>
              <a:sym typeface="+mn-lt"/>
            </a:endParaRPr>
          </a:p>
        </p:txBody>
      </p:sp>
      <p:sp>
        <p:nvSpPr>
          <p:cNvPr id="7" name="梯形 3"/>
          <p:cNvSpPr/>
          <p:nvPr/>
        </p:nvSpPr>
        <p:spPr>
          <a:xfrm>
            <a:off x="2168525" y="4276725"/>
            <a:ext cx="4386263" cy="963613"/>
          </a:xfrm>
          <a:custGeom>
            <a:avLst/>
            <a:gdLst>
              <a:gd name="connsiteX0" fmla="*/ 0 w 1225898"/>
              <a:gd name="connsiteY0" fmla="*/ 589042 h 589042"/>
              <a:gd name="connsiteX1" fmla="*/ 147261 w 1225898"/>
              <a:gd name="connsiteY1" fmla="*/ 0 h 589042"/>
              <a:gd name="connsiteX2" fmla="*/ 1078638 w 1225898"/>
              <a:gd name="connsiteY2" fmla="*/ 0 h 589042"/>
              <a:gd name="connsiteX3" fmla="*/ 1225898 w 1225898"/>
              <a:gd name="connsiteY3" fmla="*/ 589042 h 589042"/>
              <a:gd name="connsiteX4" fmla="*/ 0 w 1225898"/>
              <a:gd name="connsiteY4" fmla="*/ 589042 h 589042"/>
              <a:gd name="connsiteX0-1" fmla="*/ 0 w 1376623"/>
              <a:gd name="connsiteY0-2" fmla="*/ 589042 h 639283"/>
              <a:gd name="connsiteX1-3" fmla="*/ 147261 w 1376623"/>
              <a:gd name="connsiteY1-4" fmla="*/ 0 h 639283"/>
              <a:gd name="connsiteX2-5" fmla="*/ 1078638 w 1376623"/>
              <a:gd name="connsiteY2-6" fmla="*/ 0 h 639283"/>
              <a:gd name="connsiteX3-7" fmla="*/ 1376623 w 1376623"/>
              <a:gd name="connsiteY3-8" fmla="*/ 639283 h 639283"/>
              <a:gd name="connsiteX4-9" fmla="*/ 0 w 1376623"/>
              <a:gd name="connsiteY4-10" fmla="*/ 589042 h 639283"/>
              <a:gd name="connsiteX0-11" fmla="*/ 0 w 1507251"/>
              <a:gd name="connsiteY0-12" fmla="*/ 609139 h 639283"/>
              <a:gd name="connsiteX1-13" fmla="*/ 277889 w 1507251"/>
              <a:gd name="connsiteY1-14" fmla="*/ 0 h 639283"/>
              <a:gd name="connsiteX2-15" fmla="*/ 1209266 w 1507251"/>
              <a:gd name="connsiteY2-16" fmla="*/ 0 h 639283"/>
              <a:gd name="connsiteX3-17" fmla="*/ 1507251 w 1507251"/>
              <a:gd name="connsiteY3-18" fmla="*/ 639283 h 639283"/>
              <a:gd name="connsiteX4-19" fmla="*/ 0 w 1507251"/>
              <a:gd name="connsiteY4-20" fmla="*/ 609139 h 639283"/>
              <a:gd name="connsiteX0-21" fmla="*/ 0 w 1507251"/>
              <a:gd name="connsiteY0-22" fmla="*/ 612314 h 642458"/>
              <a:gd name="connsiteX1-23" fmla="*/ 277889 w 1507251"/>
              <a:gd name="connsiteY1-24" fmla="*/ 3175 h 642458"/>
              <a:gd name="connsiteX2-25" fmla="*/ 1231491 w 1507251"/>
              <a:gd name="connsiteY2-26" fmla="*/ 0 h 642458"/>
              <a:gd name="connsiteX3-27" fmla="*/ 1507251 w 1507251"/>
              <a:gd name="connsiteY3-28" fmla="*/ 642458 h 642458"/>
              <a:gd name="connsiteX4-29" fmla="*/ 0 w 1507251"/>
              <a:gd name="connsiteY4-30" fmla="*/ 612314 h 642458"/>
              <a:gd name="connsiteX0-31" fmla="*/ 0 w 1453276"/>
              <a:gd name="connsiteY0-32" fmla="*/ 612314 h 612314"/>
              <a:gd name="connsiteX1-33" fmla="*/ 277889 w 1453276"/>
              <a:gd name="connsiteY1-34" fmla="*/ 3175 h 612314"/>
              <a:gd name="connsiteX2-35" fmla="*/ 1231491 w 1453276"/>
              <a:gd name="connsiteY2-36" fmla="*/ 0 h 612314"/>
              <a:gd name="connsiteX3-37" fmla="*/ 1453276 w 1453276"/>
              <a:gd name="connsiteY3-38" fmla="*/ 378933 h 612314"/>
              <a:gd name="connsiteX4-39" fmla="*/ 0 w 1453276"/>
              <a:gd name="connsiteY4-40" fmla="*/ 612314 h 612314"/>
              <a:gd name="connsiteX0-41" fmla="*/ 0 w 1431051"/>
              <a:gd name="connsiteY0-42" fmla="*/ 396414 h 396414"/>
              <a:gd name="connsiteX1-43" fmla="*/ 255664 w 1431051"/>
              <a:gd name="connsiteY1-44" fmla="*/ 3175 h 396414"/>
              <a:gd name="connsiteX2-45" fmla="*/ 1209266 w 1431051"/>
              <a:gd name="connsiteY2-46" fmla="*/ 0 h 396414"/>
              <a:gd name="connsiteX3-47" fmla="*/ 1431051 w 1431051"/>
              <a:gd name="connsiteY3-48" fmla="*/ 378933 h 396414"/>
              <a:gd name="connsiteX4-49" fmla="*/ 0 w 1431051"/>
              <a:gd name="connsiteY4-50" fmla="*/ 396414 h 396414"/>
              <a:gd name="connsiteX0-51" fmla="*/ 0 w 1431051"/>
              <a:gd name="connsiteY0-52" fmla="*/ 399589 h 399589"/>
              <a:gd name="connsiteX1-53" fmla="*/ 236614 w 1431051"/>
              <a:gd name="connsiteY1-54" fmla="*/ 0 h 399589"/>
              <a:gd name="connsiteX2-55" fmla="*/ 1209266 w 1431051"/>
              <a:gd name="connsiteY2-56" fmla="*/ 3175 h 399589"/>
              <a:gd name="connsiteX3-57" fmla="*/ 1431051 w 1431051"/>
              <a:gd name="connsiteY3-58" fmla="*/ 382108 h 399589"/>
              <a:gd name="connsiteX4-59" fmla="*/ 0 w 1431051"/>
              <a:gd name="connsiteY4-60" fmla="*/ 399589 h 399589"/>
              <a:gd name="connsiteX0-61" fmla="*/ 0 w 1475966"/>
              <a:gd name="connsiteY0-62" fmla="*/ 422608 h 422608"/>
              <a:gd name="connsiteX1-63" fmla="*/ 236614 w 1475966"/>
              <a:gd name="connsiteY1-64" fmla="*/ 23019 h 422608"/>
              <a:gd name="connsiteX2-65" fmla="*/ 1475966 w 1475966"/>
              <a:gd name="connsiteY2-66" fmla="*/ 0 h 422608"/>
              <a:gd name="connsiteX3-67" fmla="*/ 1431051 w 1475966"/>
              <a:gd name="connsiteY3-68" fmla="*/ 405127 h 422608"/>
              <a:gd name="connsiteX4-69" fmla="*/ 0 w 1475966"/>
              <a:gd name="connsiteY4-70" fmla="*/ 422608 h 422608"/>
              <a:gd name="connsiteX0-71" fmla="*/ 46755 w 1522721"/>
              <a:gd name="connsiteY0-72" fmla="*/ 422608 h 422608"/>
              <a:gd name="connsiteX1-73" fmla="*/ 0 w 1522721"/>
              <a:gd name="connsiteY1-74" fmla="*/ 15875 h 422608"/>
              <a:gd name="connsiteX2-75" fmla="*/ 1522721 w 1522721"/>
              <a:gd name="connsiteY2-76" fmla="*/ 0 h 422608"/>
              <a:gd name="connsiteX3-77" fmla="*/ 1477806 w 1522721"/>
              <a:gd name="connsiteY3-78" fmla="*/ 405127 h 422608"/>
              <a:gd name="connsiteX4-79" fmla="*/ 46755 w 1522721"/>
              <a:gd name="connsiteY4-80" fmla="*/ 422608 h 422608"/>
              <a:gd name="connsiteX0-81" fmla="*/ 46755 w 1796894"/>
              <a:gd name="connsiteY0-82" fmla="*/ 422608 h 450371"/>
              <a:gd name="connsiteX1-83" fmla="*/ 0 w 1796894"/>
              <a:gd name="connsiteY1-84" fmla="*/ 15875 h 450371"/>
              <a:gd name="connsiteX2-85" fmla="*/ 1522721 w 1796894"/>
              <a:gd name="connsiteY2-86" fmla="*/ 0 h 450371"/>
              <a:gd name="connsiteX3-87" fmla="*/ 1796894 w 1796894"/>
              <a:gd name="connsiteY3-88" fmla="*/ 450371 h 450371"/>
              <a:gd name="connsiteX4-89" fmla="*/ 46755 w 1796894"/>
              <a:gd name="connsiteY4-90" fmla="*/ 422608 h 450371"/>
              <a:gd name="connsiteX0-91" fmla="*/ 0 w 2033507"/>
              <a:gd name="connsiteY0-92" fmla="*/ 424989 h 450371"/>
              <a:gd name="connsiteX1-93" fmla="*/ 236613 w 2033507"/>
              <a:gd name="connsiteY1-94" fmla="*/ 15875 h 450371"/>
              <a:gd name="connsiteX2-95" fmla="*/ 1759334 w 2033507"/>
              <a:gd name="connsiteY2-96" fmla="*/ 0 h 450371"/>
              <a:gd name="connsiteX3-97" fmla="*/ 2033507 w 2033507"/>
              <a:gd name="connsiteY3-98" fmla="*/ 450371 h 450371"/>
              <a:gd name="connsiteX4-99" fmla="*/ 0 w 2033507"/>
              <a:gd name="connsiteY4-100" fmla="*/ 424989 h 450371"/>
              <a:gd name="connsiteX0-101" fmla="*/ 0 w 2052557"/>
              <a:gd name="connsiteY0-102" fmla="*/ 444039 h 450371"/>
              <a:gd name="connsiteX1-103" fmla="*/ 255663 w 2052557"/>
              <a:gd name="connsiteY1-104" fmla="*/ 15875 h 450371"/>
              <a:gd name="connsiteX2-105" fmla="*/ 1778384 w 2052557"/>
              <a:gd name="connsiteY2-106" fmla="*/ 0 h 450371"/>
              <a:gd name="connsiteX3-107" fmla="*/ 2052557 w 2052557"/>
              <a:gd name="connsiteY3-108" fmla="*/ 450371 h 450371"/>
              <a:gd name="connsiteX4-109" fmla="*/ 0 w 2052557"/>
              <a:gd name="connsiteY4-110" fmla="*/ 444039 h 450371"/>
              <a:gd name="connsiteX0-111" fmla="*/ 0 w 2052557"/>
              <a:gd name="connsiteY0-112" fmla="*/ 444039 h 450371"/>
              <a:gd name="connsiteX1-113" fmla="*/ 258838 w 2052557"/>
              <a:gd name="connsiteY1-114" fmla="*/ 9525 h 450371"/>
              <a:gd name="connsiteX2-115" fmla="*/ 1778384 w 2052557"/>
              <a:gd name="connsiteY2-116" fmla="*/ 0 h 450371"/>
              <a:gd name="connsiteX3-117" fmla="*/ 2052557 w 2052557"/>
              <a:gd name="connsiteY3-118" fmla="*/ 450371 h 450371"/>
              <a:gd name="connsiteX4-119" fmla="*/ 0 w 2052557"/>
              <a:gd name="connsiteY4-120" fmla="*/ 444039 h 450371"/>
              <a:gd name="connsiteX0-121" fmla="*/ 0 w 2052557"/>
              <a:gd name="connsiteY0-122" fmla="*/ 444039 h 450371"/>
              <a:gd name="connsiteX1-123" fmla="*/ 262013 w 2052557"/>
              <a:gd name="connsiteY1-124" fmla="*/ 0 h 450371"/>
              <a:gd name="connsiteX2-125" fmla="*/ 1778384 w 2052557"/>
              <a:gd name="connsiteY2-126" fmla="*/ 0 h 450371"/>
              <a:gd name="connsiteX3-127" fmla="*/ 2052557 w 2052557"/>
              <a:gd name="connsiteY3-128" fmla="*/ 450371 h 450371"/>
              <a:gd name="connsiteX4-129" fmla="*/ 0 w 2052557"/>
              <a:gd name="connsiteY4-130" fmla="*/ 444039 h 4503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52557" h="450371">
                <a:moveTo>
                  <a:pt x="0" y="444039"/>
                </a:moveTo>
                <a:lnTo>
                  <a:pt x="262013" y="0"/>
                </a:lnTo>
                <a:lnTo>
                  <a:pt x="1778384" y="0"/>
                </a:lnTo>
                <a:lnTo>
                  <a:pt x="2052557" y="450371"/>
                </a:lnTo>
                <a:lnTo>
                  <a:pt x="0" y="444039"/>
                </a:lnTo>
                <a:close/>
              </a:path>
            </a:pathLst>
          </a:custGeom>
          <a:solidFill>
            <a:schemeClr val="accent2">
              <a:alpha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400" dirty="0">
                <a:cs typeface="+mn-ea"/>
                <a:sym typeface="+mn-lt"/>
              </a:rPr>
              <a:t>购物车页面</a:t>
            </a:r>
            <a:r>
              <a:rPr lang="zh-CN" altLang="en-US" sz="2400" dirty="0">
                <a:cs typeface="+mn-ea"/>
                <a:sym typeface="+mn-lt"/>
              </a:rPr>
              <a:t>显示</a:t>
            </a:r>
            <a:endParaRPr lang="zh-CN" altLang="en-US" sz="2400" dirty="0">
              <a:cs typeface="+mn-ea"/>
              <a:sym typeface="+mn-lt"/>
            </a:endParaRPr>
          </a:p>
        </p:txBody>
      </p:sp>
      <p:sp>
        <p:nvSpPr>
          <p:cNvPr id="8" name="梯形 3"/>
          <p:cNvSpPr/>
          <p:nvPr/>
        </p:nvSpPr>
        <p:spPr>
          <a:xfrm>
            <a:off x="1368425" y="5419725"/>
            <a:ext cx="5970588" cy="1035050"/>
          </a:xfrm>
          <a:custGeom>
            <a:avLst/>
            <a:gdLst>
              <a:gd name="connsiteX0" fmla="*/ 0 w 1225898"/>
              <a:gd name="connsiteY0" fmla="*/ 589042 h 589042"/>
              <a:gd name="connsiteX1" fmla="*/ 147261 w 1225898"/>
              <a:gd name="connsiteY1" fmla="*/ 0 h 589042"/>
              <a:gd name="connsiteX2" fmla="*/ 1078638 w 1225898"/>
              <a:gd name="connsiteY2" fmla="*/ 0 h 589042"/>
              <a:gd name="connsiteX3" fmla="*/ 1225898 w 1225898"/>
              <a:gd name="connsiteY3" fmla="*/ 589042 h 589042"/>
              <a:gd name="connsiteX4" fmla="*/ 0 w 1225898"/>
              <a:gd name="connsiteY4" fmla="*/ 589042 h 589042"/>
              <a:gd name="connsiteX0-1" fmla="*/ 0 w 1376623"/>
              <a:gd name="connsiteY0-2" fmla="*/ 589042 h 639283"/>
              <a:gd name="connsiteX1-3" fmla="*/ 147261 w 1376623"/>
              <a:gd name="connsiteY1-4" fmla="*/ 0 h 639283"/>
              <a:gd name="connsiteX2-5" fmla="*/ 1078638 w 1376623"/>
              <a:gd name="connsiteY2-6" fmla="*/ 0 h 639283"/>
              <a:gd name="connsiteX3-7" fmla="*/ 1376623 w 1376623"/>
              <a:gd name="connsiteY3-8" fmla="*/ 639283 h 639283"/>
              <a:gd name="connsiteX4-9" fmla="*/ 0 w 1376623"/>
              <a:gd name="connsiteY4-10" fmla="*/ 589042 h 639283"/>
              <a:gd name="connsiteX0-11" fmla="*/ 0 w 1507251"/>
              <a:gd name="connsiteY0-12" fmla="*/ 609139 h 639283"/>
              <a:gd name="connsiteX1-13" fmla="*/ 277889 w 1507251"/>
              <a:gd name="connsiteY1-14" fmla="*/ 0 h 639283"/>
              <a:gd name="connsiteX2-15" fmla="*/ 1209266 w 1507251"/>
              <a:gd name="connsiteY2-16" fmla="*/ 0 h 639283"/>
              <a:gd name="connsiteX3-17" fmla="*/ 1507251 w 1507251"/>
              <a:gd name="connsiteY3-18" fmla="*/ 639283 h 639283"/>
              <a:gd name="connsiteX4-19" fmla="*/ 0 w 1507251"/>
              <a:gd name="connsiteY4-20" fmla="*/ 609139 h 639283"/>
              <a:gd name="connsiteX0-21" fmla="*/ 0 w 1507251"/>
              <a:gd name="connsiteY0-22" fmla="*/ 612314 h 642458"/>
              <a:gd name="connsiteX1-23" fmla="*/ 277889 w 1507251"/>
              <a:gd name="connsiteY1-24" fmla="*/ 3175 h 642458"/>
              <a:gd name="connsiteX2-25" fmla="*/ 1231491 w 1507251"/>
              <a:gd name="connsiteY2-26" fmla="*/ 0 h 642458"/>
              <a:gd name="connsiteX3-27" fmla="*/ 1507251 w 1507251"/>
              <a:gd name="connsiteY3-28" fmla="*/ 642458 h 642458"/>
              <a:gd name="connsiteX4-29" fmla="*/ 0 w 1507251"/>
              <a:gd name="connsiteY4-30" fmla="*/ 612314 h 642458"/>
              <a:gd name="connsiteX0-31" fmla="*/ 0 w 1453276"/>
              <a:gd name="connsiteY0-32" fmla="*/ 612314 h 612314"/>
              <a:gd name="connsiteX1-33" fmla="*/ 277889 w 1453276"/>
              <a:gd name="connsiteY1-34" fmla="*/ 3175 h 612314"/>
              <a:gd name="connsiteX2-35" fmla="*/ 1231491 w 1453276"/>
              <a:gd name="connsiteY2-36" fmla="*/ 0 h 612314"/>
              <a:gd name="connsiteX3-37" fmla="*/ 1453276 w 1453276"/>
              <a:gd name="connsiteY3-38" fmla="*/ 378933 h 612314"/>
              <a:gd name="connsiteX4-39" fmla="*/ 0 w 1453276"/>
              <a:gd name="connsiteY4-40" fmla="*/ 612314 h 612314"/>
              <a:gd name="connsiteX0-41" fmla="*/ 0 w 1431051"/>
              <a:gd name="connsiteY0-42" fmla="*/ 396414 h 396414"/>
              <a:gd name="connsiteX1-43" fmla="*/ 255664 w 1431051"/>
              <a:gd name="connsiteY1-44" fmla="*/ 3175 h 396414"/>
              <a:gd name="connsiteX2-45" fmla="*/ 1209266 w 1431051"/>
              <a:gd name="connsiteY2-46" fmla="*/ 0 h 396414"/>
              <a:gd name="connsiteX3-47" fmla="*/ 1431051 w 1431051"/>
              <a:gd name="connsiteY3-48" fmla="*/ 378933 h 396414"/>
              <a:gd name="connsiteX4-49" fmla="*/ 0 w 1431051"/>
              <a:gd name="connsiteY4-50" fmla="*/ 396414 h 396414"/>
              <a:gd name="connsiteX0-51" fmla="*/ 0 w 1431051"/>
              <a:gd name="connsiteY0-52" fmla="*/ 399589 h 399589"/>
              <a:gd name="connsiteX1-53" fmla="*/ 236614 w 1431051"/>
              <a:gd name="connsiteY1-54" fmla="*/ 0 h 399589"/>
              <a:gd name="connsiteX2-55" fmla="*/ 1209266 w 1431051"/>
              <a:gd name="connsiteY2-56" fmla="*/ 3175 h 399589"/>
              <a:gd name="connsiteX3-57" fmla="*/ 1431051 w 1431051"/>
              <a:gd name="connsiteY3-58" fmla="*/ 382108 h 399589"/>
              <a:gd name="connsiteX4-59" fmla="*/ 0 w 1431051"/>
              <a:gd name="connsiteY4-60" fmla="*/ 399589 h 399589"/>
              <a:gd name="connsiteX0-61" fmla="*/ 0 w 1475966"/>
              <a:gd name="connsiteY0-62" fmla="*/ 422608 h 422608"/>
              <a:gd name="connsiteX1-63" fmla="*/ 236614 w 1475966"/>
              <a:gd name="connsiteY1-64" fmla="*/ 23019 h 422608"/>
              <a:gd name="connsiteX2-65" fmla="*/ 1475966 w 1475966"/>
              <a:gd name="connsiteY2-66" fmla="*/ 0 h 422608"/>
              <a:gd name="connsiteX3-67" fmla="*/ 1431051 w 1475966"/>
              <a:gd name="connsiteY3-68" fmla="*/ 405127 h 422608"/>
              <a:gd name="connsiteX4-69" fmla="*/ 0 w 1475966"/>
              <a:gd name="connsiteY4-70" fmla="*/ 422608 h 422608"/>
              <a:gd name="connsiteX0-71" fmla="*/ 46755 w 1522721"/>
              <a:gd name="connsiteY0-72" fmla="*/ 422608 h 422608"/>
              <a:gd name="connsiteX1-73" fmla="*/ 0 w 1522721"/>
              <a:gd name="connsiteY1-74" fmla="*/ 15875 h 422608"/>
              <a:gd name="connsiteX2-75" fmla="*/ 1522721 w 1522721"/>
              <a:gd name="connsiteY2-76" fmla="*/ 0 h 422608"/>
              <a:gd name="connsiteX3-77" fmla="*/ 1477806 w 1522721"/>
              <a:gd name="connsiteY3-78" fmla="*/ 405127 h 422608"/>
              <a:gd name="connsiteX4-79" fmla="*/ 46755 w 1522721"/>
              <a:gd name="connsiteY4-80" fmla="*/ 422608 h 422608"/>
              <a:gd name="connsiteX0-81" fmla="*/ 46755 w 1796894"/>
              <a:gd name="connsiteY0-82" fmla="*/ 422608 h 450371"/>
              <a:gd name="connsiteX1-83" fmla="*/ 0 w 1796894"/>
              <a:gd name="connsiteY1-84" fmla="*/ 15875 h 450371"/>
              <a:gd name="connsiteX2-85" fmla="*/ 1522721 w 1796894"/>
              <a:gd name="connsiteY2-86" fmla="*/ 0 h 450371"/>
              <a:gd name="connsiteX3-87" fmla="*/ 1796894 w 1796894"/>
              <a:gd name="connsiteY3-88" fmla="*/ 450371 h 450371"/>
              <a:gd name="connsiteX4-89" fmla="*/ 46755 w 1796894"/>
              <a:gd name="connsiteY4-90" fmla="*/ 422608 h 450371"/>
              <a:gd name="connsiteX0-91" fmla="*/ 0 w 2033507"/>
              <a:gd name="connsiteY0-92" fmla="*/ 424989 h 450371"/>
              <a:gd name="connsiteX1-93" fmla="*/ 236613 w 2033507"/>
              <a:gd name="connsiteY1-94" fmla="*/ 15875 h 450371"/>
              <a:gd name="connsiteX2-95" fmla="*/ 1759334 w 2033507"/>
              <a:gd name="connsiteY2-96" fmla="*/ 0 h 450371"/>
              <a:gd name="connsiteX3-97" fmla="*/ 2033507 w 2033507"/>
              <a:gd name="connsiteY3-98" fmla="*/ 450371 h 450371"/>
              <a:gd name="connsiteX4-99" fmla="*/ 0 w 2033507"/>
              <a:gd name="connsiteY4-100" fmla="*/ 424989 h 450371"/>
              <a:gd name="connsiteX0-101" fmla="*/ 0 w 2033507"/>
              <a:gd name="connsiteY0-102" fmla="*/ 424989 h 450371"/>
              <a:gd name="connsiteX1-103" fmla="*/ 236613 w 2033507"/>
              <a:gd name="connsiteY1-104" fmla="*/ 6350 h 450371"/>
              <a:gd name="connsiteX2-105" fmla="*/ 1759334 w 2033507"/>
              <a:gd name="connsiteY2-106" fmla="*/ 0 h 450371"/>
              <a:gd name="connsiteX3-107" fmla="*/ 2033507 w 2033507"/>
              <a:gd name="connsiteY3-108" fmla="*/ 450371 h 450371"/>
              <a:gd name="connsiteX4-109" fmla="*/ 0 w 2033507"/>
              <a:gd name="connsiteY4-110" fmla="*/ 424989 h 450371"/>
              <a:gd name="connsiteX0-111" fmla="*/ 106287 w 2139794"/>
              <a:gd name="connsiteY0-112" fmla="*/ 424989 h 450371"/>
              <a:gd name="connsiteX1-113" fmla="*/ 0 w 2139794"/>
              <a:gd name="connsiteY1-114" fmla="*/ 9525 h 450371"/>
              <a:gd name="connsiteX2-115" fmla="*/ 1865621 w 2139794"/>
              <a:gd name="connsiteY2-116" fmla="*/ 0 h 450371"/>
              <a:gd name="connsiteX3-117" fmla="*/ 2139794 w 2139794"/>
              <a:gd name="connsiteY3-118" fmla="*/ 450371 h 450371"/>
              <a:gd name="connsiteX4-119" fmla="*/ 106287 w 2139794"/>
              <a:gd name="connsiteY4-120" fmla="*/ 424989 h 450371"/>
              <a:gd name="connsiteX0-121" fmla="*/ 106287 w 2224396"/>
              <a:gd name="connsiteY0-122" fmla="*/ 421814 h 447196"/>
              <a:gd name="connsiteX1-123" fmla="*/ 0 w 2224396"/>
              <a:gd name="connsiteY1-124" fmla="*/ 6350 h 447196"/>
              <a:gd name="connsiteX2-125" fmla="*/ 2224396 w 2224396"/>
              <a:gd name="connsiteY2-126" fmla="*/ 0 h 447196"/>
              <a:gd name="connsiteX3-127" fmla="*/ 2139794 w 2224396"/>
              <a:gd name="connsiteY3-128" fmla="*/ 447196 h 447196"/>
              <a:gd name="connsiteX4-129" fmla="*/ 106287 w 2224396"/>
              <a:gd name="connsiteY4-130" fmla="*/ 421814 h 447196"/>
              <a:gd name="connsiteX0-131" fmla="*/ 106287 w 2508094"/>
              <a:gd name="connsiteY0-132" fmla="*/ 421814 h 485296"/>
              <a:gd name="connsiteX1-133" fmla="*/ 0 w 2508094"/>
              <a:gd name="connsiteY1-134" fmla="*/ 6350 h 485296"/>
              <a:gd name="connsiteX2-135" fmla="*/ 2224396 w 2508094"/>
              <a:gd name="connsiteY2-136" fmla="*/ 0 h 485296"/>
              <a:gd name="connsiteX3-137" fmla="*/ 2508094 w 2508094"/>
              <a:gd name="connsiteY3-138" fmla="*/ 485296 h 485296"/>
              <a:gd name="connsiteX4-139" fmla="*/ 106287 w 2508094"/>
              <a:gd name="connsiteY4-140" fmla="*/ 421814 h 485296"/>
              <a:gd name="connsiteX0-141" fmla="*/ 0 w 2763757"/>
              <a:gd name="connsiteY0-142" fmla="*/ 440864 h 485296"/>
              <a:gd name="connsiteX1-143" fmla="*/ 255663 w 2763757"/>
              <a:gd name="connsiteY1-144" fmla="*/ 6350 h 485296"/>
              <a:gd name="connsiteX2-145" fmla="*/ 2480059 w 2763757"/>
              <a:gd name="connsiteY2-146" fmla="*/ 0 h 485296"/>
              <a:gd name="connsiteX3-147" fmla="*/ 2763757 w 2763757"/>
              <a:gd name="connsiteY3-148" fmla="*/ 485296 h 485296"/>
              <a:gd name="connsiteX4-149" fmla="*/ 0 w 2763757"/>
              <a:gd name="connsiteY4-150" fmla="*/ 440864 h 485296"/>
              <a:gd name="connsiteX0-151" fmla="*/ 0 w 2779632"/>
              <a:gd name="connsiteY0-152" fmla="*/ 472614 h 485296"/>
              <a:gd name="connsiteX1-153" fmla="*/ 271538 w 2779632"/>
              <a:gd name="connsiteY1-154" fmla="*/ 6350 h 485296"/>
              <a:gd name="connsiteX2-155" fmla="*/ 2495934 w 2779632"/>
              <a:gd name="connsiteY2-156" fmla="*/ 0 h 485296"/>
              <a:gd name="connsiteX3-157" fmla="*/ 2779632 w 2779632"/>
              <a:gd name="connsiteY3-158" fmla="*/ 485296 h 485296"/>
              <a:gd name="connsiteX4-159" fmla="*/ 0 w 2779632"/>
              <a:gd name="connsiteY4-160" fmla="*/ 472614 h 485296"/>
              <a:gd name="connsiteX0-161" fmla="*/ 0 w 2795507"/>
              <a:gd name="connsiteY0-162" fmla="*/ 485314 h 485314"/>
              <a:gd name="connsiteX1-163" fmla="*/ 287413 w 2795507"/>
              <a:gd name="connsiteY1-164" fmla="*/ 6350 h 485314"/>
              <a:gd name="connsiteX2-165" fmla="*/ 2511809 w 2795507"/>
              <a:gd name="connsiteY2-166" fmla="*/ 0 h 485314"/>
              <a:gd name="connsiteX3-167" fmla="*/ 2795507 w 2795507"/>
              <a:gd name="connsiteY3-168" fmla="*/ 485296 h 485314"/>
              <a:gd name="connsiteX4-169" fmla="*/ 0 w 2795507"/>
              <a:gd name="connsiteY4-170" fmla="*/ 485314 h 48531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95507" h="485314">
                <a:moveTo>
                  <a:pt x="0" y="485314"/>
                </a:moveTo>
                <a:lnTo>
                  <a:pt x="287413" y="6350"/>
                </a:lnTo>
                <a:lnTo>
                  <a:pt x="2511809" y="0"/>
                </a:lnTo>
                <a:lnTo>
                  <a:pt x="2795507" y="485296"/>
                </a:lnTo>
                <a:lnTo>
                  <a:pt x="0" y="485314"/>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3200" dirty="0">
                <a:cs typeface="+mn-ea"/>
                <a:sym typeface="+mn-lt"/>
              </a:rPr>
              <a:t>购物车操作更新</a:t>
            </a:r>
            <a:r>
              <a:rPr lang="zh-CN" altLang="en-US" sz="3200" dirty="0">
                <a:cs typeface="+mn-ea"/>
                <a:sym typeface="+mn-lt"/>
              </a:rPr>
              <a:t>数据量</a:t>
            </a:r>
            <a:endParaRPr lang="zh-CN" altLang="en-US" sz="3200" dirty="0">
              <a:cs typeface="+mn-ea"/>
              <a:sym typeface="+mn-lt"/>
            </a:endParaRPr>
          </a:p>
        </p:txBody>
      </p:sp>
      <p:sp>
        <p:nvSpPr>
          <p:cNvPr id="9" name="文本框 8"/>
          <p:cNvSpPr txBox="1"/>
          <p:nvPr/>
        </p:nvSpPr>
        <p:spPr>
          <a:xfrm>
            <a:off x="7202805" y="5163820"/>
            <a:ext cx="3620770" cy="892810"/>
          </a:xfrm>
          <a:prstGeom prst="rect">
            <a:avLst/>
          </a:prstGeom>
          <a:noFill/>
        </p:spPr>
        <p:txBody>
          <a:bodyPr>
            <a:noAutofit/>
          </a:bodyPr>
          <a:lstStyle/>
          <a:p>
            <a:pPr algn="l" fontAlgn="auto">
              <a:spcBef>
                <a:spcPts val="0"/>
              </a:spcBef>
              <a:spcAft>
                <a:spcPts val="0"/>
              </a:spcAft>
              <a:defRPr/>
            </a:pPr>
            <a:r>
              <a:rPr lang="en-US" altLang="zh-CN" sz="1400" dirty="0">
                <a:solidFill>
                  <a:schemeClr val="tx1"/>
                </a:solidFill>
                <a:latin typeface="+mn-lt"/>
                <a:ea typeface="+mn-ea"/>
                <a:cs typeface="+mn-ea"/>
                <a:sym typeface="+mn-lt"/>
              </a:rPr>
              <a:t>  </a:t>
            </a:r>
            <a:r>
              <a:rPr lang="zh-CN" altLang="en-US" sz="1400" dirty="0">
                <a:solidFill>
                  <a:schemeClr val="tx1"/>
                </a:solidFill>
                <a:latin typeface="+mn-lt"/>
                <a:ea typeface="+mn-ea"/>
                <a:cs typeface="+mn-ea"/>
                <a:sym typeface="+mn-lt"/>
              </a:rPr>
              <a:t>在购物车内进行商品的加、减、删除、批量删除等操作时要同步更新数据库。在商品加入数据库时判断是在已有购物车数据上更新数量还是添加</a:t>
            </a:r>
            <a:r>
              <a:rPr lang="zh-CN" altLang="en-US" sz="1400" dirty="0">
                <a:solidFill>
                  <a:schemeClr val="tx1"/>
                </a:solidFill>
                <a:latin typeface="+mn-lt"/>
                <a:ea typeface="+mn-ea"/>
                <a:cs typeface="+mn-ea"/>
                <a:sym typeface="+mn-lt"/>
              </a:rPr>
              <a:t>新商品。</a:t>
            </a:r>
            <a:endParaRPr lang="zh-CN" altLang="en-US" sz="1400" dirty="0">
              <a:solidFill>
                <a:schemeClr val="tx1"/>
              </a:solidFill>
              <a:latin typeface="+mn-lt"/>
              <a:ea typeface="+mn-ea"/>
              <a:cs typeface="+mn-ea"/>
              <a:sym typeface="+mn-lt"/>
            </a:endParaRPr>
          </a:p>
        </p:txBody>
      </p:sp>
      <p:cxnSp>
        <p:nvCxnSpPr>
          <p:cNvPr id="10" name="直接连接符 9"/>
          <p:cNvCxnSpPr/>
          <p:nvPr/>
        </p:nvCxnSpPr>
        <p:spPr>
          <a:xfrm flipV="1">
            <a:off x="6270625" y="6197600"/>
            <a:ext cx="4459288" cy="11113"/>
          </a:xfrm>
          <a:prstGeom prst="line">
            <a:avLst/>
          </a:prstGeom>
          <a:ln w="3175">
            <a:solidFill>
              <a:schemeClr val="bg1">
                <a:lumMod val="75000"/>
              </a:schemeClr>
            </a:solidFill>
            <a:prstDash val="solid"/>
            <a:headEnd type="none"/>
            <a:tailEnd type="diamond"/>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202488" y="4093210"/>
            <a:ext cx="3621087" cy="737235"/>
          </a:xfrm>
          <a:prstGeom prst="rect">
            <a:avLst/>
          </a:prstGeom>
          <a:noFill/>
        </p:spPr>
        <p:txBody>
          <a:bodyPr>
            <a:spAutoFit/>
          </a:bodyPr>
          <a:lstStyle/>
          <a:p>
            <a:pPr algn="l" fontAlgn="auto">
              <a:spcBef>
                <a:spcPts val="0"/>
              </a:spcBef>
              <a:spcAft>
                <a:spcPts val="0"/>
              </a:spcAft>
              <a:defRPr/>
            </a:pPr>
            <a:r>
              <a:rPr lang="en-US" altLang="zh-CN" sz="1400" dirty="0">
                <a:solidFill>
                  <a:schemeClr val="tx1"/>
                </a:solidFill>
                <a:latin typeface="+mn-lt"/>
                <a:ea typeface="+mn-ea"/>
                <a:cs typeface="+mn-ea"/>
                <a:sym typeface="+mn-lt"/>
              </a:rPr>
              <a:t>  </a:t>
            </a:r>
            <a:r>
              <a:rPr lang="zh-CN" altLang="en-US" sz="1400" dirty="0">
                <a:solidFill>
                  <a:schemeClr val="tx1"/>
                </a:solidFill>
                <a:latin typeface="+mn-lt"/>
                <a:ea typeface="+mn-ea"/>
                <a:cs typeface="+mn-ea"/>
                <a:sym typeface="+mn-lt"/>
              </a:rPr>
              <a:t>显示购物车页面时，要根据用户</a:t>
            </a:r>
            <a:r>
              <a:rPr lang="en-US" altLang="zh-CN" sz="1400" dirty="0">
                <a:solidFill>
                  <a:schemeClr val="tx1"/>
                </a:solidFill>
                <a:latin typeface="+mn-lt"/>
                <a:ea typeface="+mn-ea"/>
                <a:cs typeface="+mn-ea"/>
                <a:sym typeface="+mn-lt"/>
              </a:rPr>
              <a:t>ID(userId)</a:t>
            </a:r>
            <a:r>
              <a:rPr lang="zh-CN" altLang="en-US" sz="1400" dirty="0">
                <a:solidFill>
                  <a:schemeClr val="tx1"/>
                </a:solidFill>
                <a:latin typeface="+mn-lt"/>
                <a:ea typeface="+mn-ea"/>
                <a:cs typeface="+mn-ea"/>
                <a:sym typeface="+mn-lt"/>
              </a:rPr>
              <a:t>显示在购物车表中属于该用户</a:t>
            </a:r>
            <a:r>
              <a:rPr lang="en-US" altLang="zh-CN" sz="1400" dirty="0">
                <a:solidFill>
                  <a:schemeClr val="tx1"/>
                </a:solidFill>
                <a:latin typeface="+mn-lt"/>
                <a:ea typeface="+mn-ea"/>
                <a:cs typeface="+mn-ea"/>
                <a:sym typeface="+mn-lt"/>
              </a:rPr>
              <a:t>ID</a:t>
            </a:r>
            <a:r>
              <a:rPr lang="zh-CN" altLang="en-US" sz="1400" dirty="0">
                <a:solidFill>
                  <a:schemeClr val="tx1"/>
                </a:solidFill>
                <a:latin typeface="+mn-lt"/>
                <a:ea typeface="+mn-ea"/>
                <a:cs typeface="+mn-ea"/>
                <a:sym typeface="+mn-lt"/>
              </a:rPr>
              <a:t>的数据</a:t>
            </a:r>
            <a:r>
              <a:rPr lang="en-US" altLang="zh-CN" sz="1400" dirty="0">
                <a:solidFill>
                  <a:schemeClr val="tx1"/>
                </a:solidFill>
                <a:latin typeface="+mn-lt"/>
                <a:ea typeface="+mn-ea"/>
                <a:cs typeface="+mn-ea"/>
                <a:sym typeface="+mn-lt"/>
              </a:rPr>
              <a:t>(</a:t>
            </a:r>
            <a:r>
              <a:rPr lang="zh-CN" altLang="en-US" sz="1400" dirty="0">
                <a:solidFill>
                  <a:schemeClr val="tx1"/>
                </a:solidFill>
                <a:latin typeface="+mn-lt"/>
                <a:ea typeface="+mn-ea"/>
                <a:cs typeface="+mn-ea"/>
                <a:sym typeface="+mn-lt"/>
              </a:rPr>
              <a:t>该用户添加到购物车的商品</a:t>
            </a:r>
            <a:r>
              <a:rPr lang="en-US" altLang="zh-CN" sz="1400" dirty="0">
                <a:solidFill>
                  <a:schemeClr val="tx1"/>
                </a:solidFill>
                <a:latin typeface="+mn-lt"/>
                <a:ea typeface="+mn-ea"/>
                <a:cs typeface="+mn-ea"/>
                <a:sym typeface="+mn-lt"/>
              </a:rPr>
              <a:t>)</a:t>
            </a:r>
            <a:r>
              <a:rPr lang="zh-CN" altLang="en-US" sz="1400" dirty="0">
                <a:solidFill>
                  <a:schemeClr val="tx1"/>
                </a:solidFill>
                <a:latin typeface="+mn-lt"/>
                <a:ea typeface="+mn-ea"/>
                <a:cs typeface="+mn-ea"/>
                <a:sym typeface="+mn-lt"/>
              </a:rPr>
              <a:t>，</a:t>
            </a:r>
            <a:r>
              <a:rPr lang="en-US" altLang="zh-CN" sz="1400" dirty="0">
                <a:solidFill>
                  <a:schemeClr val="tx1"/>
                </a:solidFill>
                <a:latin typeface="+mn-lt"/>
                <a:ea typeface="+mn-ea"/>
                <a:cs typeface="+mn-ea"/>
                <a:sym typeface="+mn-lt"/>
              </a:rPr>
              <a:t>userId</a:t>
            </a:r>
            <a:r>
              <a:rPr lang="zh-CN" altLang="en-US" sz="1400" dirty="0">
                <a:solidFill>
                  <a:schemeClr val="tx1"/>
                </a:solidFill>
                <a:latin typeface="+mn-lt"/>
                <a:ea typeface="+mn-ea"/>
                <a:cs typeface="+mn-ea"/>
                <a:sym typeface="+mn-lt"/>
              </a:rPr>
              <a:t>要全站</a:t>
            </a:r>
            <a:r>
              <a:rPr lang="zh-CN" altLang="en-US" sz="1400" dirty="0">
                <a:solidFill>
                  <a:schemeClr val="tx1"/>
                </a:solidFill>
                <a:latin typeface="+mn-lt"/>
                <a:ea typeface="+mn-ea"/>
                <a:cs typeface="+mn-ea"/>
                <a:sym typeface="+mn-lt"/>
              </a:rPr>
              <a:t>交互</a:t>
            </a:r>
            <a:endParaRPr lang="zh-CN" altLang="en-US" sz="1400" dirty="0">
              <a:solidFill>
                <a:schemeClr val="tx1"/>
              </a:solidFill>
              <a:latin typeface="+mn-lt"/>
              <a:ea typeface="+mn-ea"/>
              <a:cs typeface="+mn-ea"/>
              <a:sym typeface="+mn-lt"/>
            </a:endParaRPr>
          </a:p>
        </p:txBody>
      </p:sp>
      <p:cxnSp>
        <p:nvCxnSpPr>
          <p:cNvPr id="12" name="直接连接符 11"/>
          <p:cNvCxnSpPr/>
          <p:nvPr/>
        </p:nvCxnSpPr>
        <p:spPr>
          <a:xfrm>
            <a:off x="5732463" y="5043488"/>
            <a:ext cx="4997450" cy="6350"/>
          </a:xfrm>
          <a:prstGeom prst="line">
            <a:avLst/>
          </a:prstGeom>
          <a:ln w="3175">
            <a:solidFill>
              <a:schemeClr val="bg1">
                <a:lumMod val="75000"/>
              </a:schemeClr>
            </a:solidFill>
            <a:prstDash val="solid"/>
            <a:headEnd type="none"/>
            <a:tailEnd type="diamond"/>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202488" y="3022600"/>
            <a:ext cx="3621087" cy="737235"/>
          </a:xfrm>
          <a:prstGeom prst="rect">
            <a:avLst/>
          </a:prstGeom>
          <a:noFill/>
        </p:spPr>
        <p:txBody>
          <a:bodyPr>
            <a:spAutoFit/>
          </a:bodyPr>
          <a:lstStyle/>
          <a:p>
            <a:pPr algn="l" fontAlgn="auto">
              <a:spcBef>
                <a:spcPts val="0"/>
              </a:spcBef>
              <a:spcAft>
                <a:spcPts val="0"/>
              </a:spcAft>
              <a:defRPr/>
            </a:pPr>
            <a:r>
              <a:rPr lang="en-US" altLang="zh-CN" sz="1400" dirty="0">
                <a:solidFill>
                  <a:schemeClr val="tx1"/>
                </a:solidFill>
                <a:latin typeface="+mn-lt"/>
                <a:ea typeface="+mn-ea"/>
                <a:cs typeface="+mn-ea"/>
                <a:sym typeface="+mn-lt"/>
              </a:rPr>
              <a:t>  </a:t>
            </a:r>
            <a:r>
              <a:rPr lang="zh-CN" altLang="en-US" sz="1400" dirty="0">
                <a:solidFill>
                  <a:schemeClr val="tx1"/>
                </a:solidFill>
                <a:latin typeface="+mn-lt"/>
                <a:ea typeface="+mn-ea"/>
                <a:cs typeface="+mn-ea"/>
                <a:sym typeface="+mn-lt"/>
              </a:rPr>
              <a:t>在登录接口中要根据登录用户类型的不同</a:t>
            </a:r>
            <a:r>
              <a:rPr lang="en-US" altLang="zh-CN" sz="1400" dirty="0">
                <a:solidFill>
                  <a:schemeClr val="tx1"/>
                </a:solidFill>
                <a:latin typeface="+mn-lt"/>
                <a:ea typeface="+mn-ea"/>
                <a:cs typeface="+mn-ea"/>
                <a:sym typeface="+mn-lt"/>
              </a:rPr>
              <a:t>(</a:t>
            </a:r>
            <a:r>
              <a:rPr lang="zh-CN" altLang="en-US" sz="1400" dirty="0">
                <a:solidFill>
                  <a:schemeClr val="tx1"/>
                </a:solidFill>
                <a:latin typeface="+mn-lt"/>
                <a:ea typeface="+mn-ea"/>
                <a:cs typeface="+mn-ea"/>
                <a:sym typeface="+mn-lt"/>
              </a:rPr>
              <a:t>是管理员还是普通用户，数据表中对应的字段名是</a:t>
            </a:r>
            <a:r>
              <a:rPr lang="en-US" altLang="zh-CN" sz="1400" dirty="0">
                <a:solidFill>
                  <a:schemeClr val="tx1"/>
                </a:solidFill>
                <a:latin typeface="+mn-lt"/>
                <a:ea typeface="+mn-ea"/>
                <a:cs typeface="+mn-ea"/>
                <a:sym typeface="+mn-lt"/>
              </a:rPr>
              <a:t>userType)</a:t>
            </a:r>
            <a:r>
              <a:rPr lang="zh-CN" altLang="en-US" sz="1400" dirty="0">
                <a:solidFill>
                  <a:schemeClr val="tx1"/>
                </a:solidFill>
                <a:latin typeface="+mn-lt"/>
                <a:ea typeface="+mn-ea"/>
                <a:cs typeface="+mn-ea"/>
                <a:sym typeface="+mn-lt"/>
              </a:rPr>
              <a:t>进入不同的页面</a:t>
            </a:r>
            <a:r>
              <a:rPr lang="en-US" altLang="zh-CN" sz="1400" dirty="0">
                <a:solidFill>
                  <a:schemeClr val="tx1"/>
                </a:solidFill>
                <a:latin typeface="+mn-lt"/>
                <a:ea typeface="+mn-ea"/>
                <a:cs typeface="+mn-ea"/>
                <a:sym typeface="+mn-lt"/>
              </a:rPr>
              <a:t>(</a:t>
            </a:r>
            <a:r>
              <a:rPr lang="zh-CN" altLang="en-US" sz="1400" dirty="0">
                <a:solidFill>
                  <a:schemeClr val="tx1"/>
                </a:solidFill>
                <a:latin typeface="+mn-lt"/>
                <a:ea typeface="+mn-ea"/>
                <a:cs typeface="+mn-ea"/>
                <a:sym typeface="+mn-lt"/>
              </a:rPr>
              <a:t>渲染模板</a:t>
            </a:r>
            <a:r>
              <a:rPr lang="en-US" altLang="zh-CN" sz="1400" dirty="0">
                <a:solidFill>
                  <a:schemeClr val="tx1"/>
                </a:solidFill>
                <a:latin typeface="+mn-lt"/>
                <a:ea typeface="+mn-ea"/>
                <a:cs typeface="+mn-ea"/>
                <a:sym typeface="+mn-lt"/>
              </a:rPr>
              <a:t>)</a:t>
            </a:r>
            <a:endParaRPr lang="en-US" altLang="zh-CN" sz="1400" dirty="0">
              <a:solidFill>
                <a:schemeClr val="tx1"/>
              </a:solidFill>
              <a:latin typeface="+mn-lt"/>
              <a:ea typeface="+mn-ea"/>
              <a:cs typeface="+mn-ea"/>
              <a:sym typeface="+mn-lt"/>
            </a:endParaRPr>
          </a:p>
        </p:txBody>
      </p:sp>
      <p:cxnSp>
        <p:nvCxnSpPr>
          <p:cNvPr id="14" name="直接连接符 13"/>
          <p:cNvCxnSpPr/>
          <p:nvPr/>
        </p:nvCxnSpPr>
        <p:spPr>
          <a:xfrm flipV="1">
            <a:off x="5183188" y="3868738"/>
            <a:ext cx="5546725" cy="11112"/>
          </a:xfrm>
          <a:prstGeom prst="line">
            <a:avLst/>
          </a:prstGeom>
          <a:ln w="3175">
            <a:solidFill>
              <a:schemeClr val="bg1">
                <a:lumMod val="75000"/>
              </a:schemeClr>
            </a:solidFill>
            <a:prstDash val="solid"/>
            <a:headEnd type="none"/>
            <a:tailEnd type="diamon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7202805" y="942975"/>
            <a:ext cx="3620770" cy="1762125"/>
          </a:xfrm>
          <a:prstGeom prst="rect">
            <a:avLst/>
          </a:prstGeom>
          <a:noFill/>
        </p:spPr>
        <p:txBody>
          <a:bodyPr>
            <a:noAutofit/>
          </a:bodyPr>
          <a:lstStyle/>
          <a:p>
            <a:pPr algn="l" fontAlgn="auto">
              <a:spcBef>
                <a:spcPts val="0"/>
              </a:spcBef>
              <a:spcAft>
                <a:spcPts val="0"/>
              </a:spcAft>
              <a:defRPr/>
            </a:pPr>
            <a:r>
              <a:rPr lang="en-US" altLang="zh-CN" sz="1400" dirty="0">
                <a:solidFill>
                  <a:schemeClr val="bg1">
                    <a:lumMod val="65000"/>
                  </a:schemeClr>
                </a:solidFill>
                <a:latin typeface="+mn-lt"/>
                <a:ea typeface="+mn-ea"/>
                <a:cs typeface="+mn-ea"/>
                <a:sym typeface="+mn-lt"/>
              </a:rPr>
              <a:t>  </a:t>
            </a:r>
            <a:r>
              <a:rPr lang="en-US" altLang="zh-CN" sz="1400" dirty="0">
                <a:solidFill>
                  <a:schemeClr val="tx1"/>
                </a:solidFill>
                <a:latin typeface="+mn-lt"/>
                <a:ea typeface="+mn-ea"/>
                <a:cs typeface="+mn-ea"/>
                <a:sym typeface="+mn-lt"/>
              </a:rPr>
              <a:t>axios</a:t>
            </a:r>
            <a:r>
              <a:rPr lang="zh-CN" altLang="en-US" sz="1400" dirty="0">
                <a:solidFill>
                  <a:schemeClr val="tx1"/>
                </a:solidFill>
                <a:latin typeface="+mn-lt"/>
                <a:ea typeface="+mn-ea"/>
                <a:cs typeface="+mn-ea"/>
                <a:sym typeface="+mn-lt"/>
              </a:rPr>
              <a:t>请求只做数据的交互，如果在接口里有</a:t>
            </a:r>
            <a:r>
              <a:rPr lang="en-US" altLang="zh-CN" sz="1400" dirty="0">
                <a:solidFill>
                  <a:schemeClr val="tx1"/>
                </a:solidFill>
                <a:latin typeface="+mn-lt"/>
                <a:ea typeface="+mn-ea"/>
                <a:cs typeface="+mn-ea"/>
                <a:sym typeface="+mn-lt"/>
              </a:rPr>
              <a:t>render</a:t>
            </a:r>
            <a:r>
              <a:rPr lang="zh-CN" altLang="en-US" sz="1400" dirty="0">
                <a:solidFill>
                  <a:schemeClr val="tx1"/>
                </a:solidFill>
                <a:latin typeface="+mn-lt"/>
                <a:ea typeface="+mn-ea"/>
                <a:cs typeface="+mn-ea"/>
                <a:sym typeface="+mn-lt"/>
              </a:rPr>
              <a:t>渲染模板的操作，将不会被执行。</a:t>
            </a:r>
            <a:endParaRPr lang="zh-CN" altLang="en-US" sz="1400" dirty="0">
              <a:solidFill>
                <a:schemeClr val="tx1"/>
              </a:solidFill>
              <a:latin typeface="+mn-lt"/>
              <a:ea typeface="+mn-ea"/>
              <a:cs typeface="+mn-ea"/>
              <a:sym typeface="+mn-lt"/>
            </a:endParaRPr>
          </a:p>
          <a:p>
            <a:pPr algn="l" fontAlgn="auto">
              <a:spcBef>
                <a:spcPts val="0"/>
              </a:spcBef>
              <a:spcAft>
                <a:spcPts val="0"/>
              </a:spcAft>
              <a:defRPr/>
            </a:pPr>
            <a:endParaRPr lang="zh-CN" altLang="en-US" sz="1400" dirty="0">
              <a:solidFill>
                <a:schemeClr val="tx1"/>
              </a:solidFill>
              <a:latin typeface="+mn-lt"/>
              <a:ea typeface="+mn-ea"/>
              <a:cs typeface="+mn-ea"/>
              <a:sym typeface="+mn-lt"/>
            </a:endParaRPr>
          </a:p>
          <a:p>
            <a:pPr algn="l" fontAlgn="auto">
              <a:spcBef>
                <a:spcPts val="0"/>
              </a:spcBef>
              <a:spcAft>
                <a:spcPts val="0"/>
              </a:spcAft>
              <a:defRPr/>
            </a:pPr>
            <a:r>
              <a:rPr lang="en-US" altLang="zh-CN" sz="1400" dirty="0">
                <a:solidFill>
                  <a:schemeClr val="tx1"/>
                </a:solidFill>
                <a:latin typeface="+mn-lt"/>
                <a:ea typeface="+mn-ea"/>
                <a:cs typeface="+mn-ea"/>
                <a:sym typeface="+mn-lt"/>
              </a:rPr>
              <a:t>  </a:t>
            </a:r>
            <a:r>
              <a:rPr lang="zh-CN" altLang="en-US" sz="1400" dirty="0">
                <a:solidFill>
                  <a:schemeClr val="tx1"/>
                </a:solidFill>
                <a:latin typeface="+mn-lt"/>
                <a:ea typeface="+mn-ea"/>
                <a:cs typeface="+mn-ea"/>
                <a:sym typeface="+mn-lt"/>
              </a:rPr>
              <a:t>解决方式：将渲染模板的操作放在其接口里，在上一个</a:t>
            </a:r>
            <a:r>
              <a:rPr lang="en-US" altLang="zh-CN" sz="1400" dirty="0">
                <a:solidFill>
                  <a:schemeClr val="tx1"/>
                </a:solidFill>
                <a:latin typeface="+mn-lt"/>
                <a:ea typeface="+mn-ea"/>
                <a:cs typeface="+mn-ea"/>
                <a:sym typeface="+mn-lt"/>
              </a:rPr>
              <a:t>axios</a:t>
            </a:r>
            <a:r>
              <a:rPr lang="zh-CN" altLang="en-US" sz="1400" dirty="0">
                <a:solidFill>
                  <a:schemeClr val="tx1"/>
                </a:solidFill>
                <a:latin typeface="+mn-lt"/>
                <a:ea typeface="+mn-ea"/>
                <a:cs typeface="+mn-ea"/>
                <a:sym typeface="+mn-lt"/>
              </a:rPr>
              <a:t>的回调函数里通过</a:t>
            </a:r>
            <a:r>
              <a:rPr lang="en-US" altLang="zh-CN" sz="1400" dirty="0">
                <a:solidFill>
                  <a:schemeClr val="tx1"/>
                </a:solidFill>
                <a:latin typeface="+mn-lt"/>
                <a:ea typeface="+mn-ea"/>
                <a:cs typeface="+mn-ea"/>
                <a:sym typeface="+mn-lt"/>
              </a:rPr>
              <a:t>window.location.href</a:t>
            </a:r>
            <a:r>
              <a:rPr lang="zh-CN" altLang="en-US" sz="1400" dirty="0">
                <a:solidFill>
                  <a:schemeClr val="tx1"/>
                </a:solidFill>
                <a:latin typeface="+mn-lt"/>
                <a:ea typeface="+mn-ea"/>
                <a:cs typeface="+mn-ea"/>
                <a:sym typeface="+mn-lt"/>
              </a:rPr>
              <a:t>用</a:t>
            </a:r>
            <a:r>
              <a:rPr lang="en-US" altLang="zh-CN" sz="1400" dirty="0">
                <a:solidFill>
                  <a:schemeClr val="tx1"/>
                </a:solidFill>
                <a:latin typeface="+mn-lt"/>
                <a:ea typeface="+mn-ea"/>
                <a:cs typeface="+mn-ea"/>
                <a:sym typeface="+mn-lt"/>
              </a:rPr>
              <a:t>get</a:t>
            </a:r>
            <a:r>
              <a:rPr lang="zh-CN" altLang="en-US" sz="1400" dirty="0">
                <a:solidFill>
                  <a:schemeClr val="tx1"/>
                </a:solidFill>
                <a:latin typeface="+mn-lt"/>
                <a:ea typeface="+mn-ea"/>
                <a:cs typeface="+mn-ea"/>
                <a:sym typeface="+mn-lt"/>
              </a:rPr>
              <a:t>跳转新接口再渲染</a:t>
            </a:r>
            <a:r>
              <a:rPr lang="zh-CN" altLang="en-US" sz="1400" dirty="0">
                <a:solidFill>
                  <a:schemeClr val="tx1"/>
                </a:solidFill>
                <a:latin typeface="+mn-lt"/>
                <a:ea typeface="+mn-ea"/>
                <a:cs typeface="+mn-ea"/>
                <a:sym typeface="+mn-lt"/>
              </a:rPr>
              <a:t>模板</a:t>
            </a:r>
            <a:endParaRPr lang="zh-CN" altLang="en-US" sz="1400" dirty="0">
              <a:solidFill>
                <a:schemeClr val="tx1"/>
              </a:solidFill>
              <a:latin typeface="+mn-lt"/>
              <a:ea typeface="+mn-ea"/>
              <a:cs typeface="+mn-ea"/>
              <a:sym typeface="+mn-lt"/>
            </a:endParaRPr>
          </a:p>
          <a:p>
            <a:pPr algn="l" fontAlgn="auto">
              <a:spcBef>
                <a:spcPts val="0"/>
              </a:spcBef>
              <a:spcAft>
                <a:spcPts val="0"/>
              </a:spcAft>
              <a:defRPr/>
            </a:pPr>
            <a:r>
              <a:rPr lang="en-US" altLang="zh-CN" sz="1400" b="1" dirty="0">
                <a:solidFill>
                  <a:schemeClr val="tx1"/>
                </a:solidFill>
                <a:latin typeface="+mn-lt"/>
                <a:ea typeface="+mn-ea"/>
                <a:cs typeface="+mn-ea"/>
                <a:sym typeface="+mn-lt"/>
              </a:rPr>
              <a:t>  </a:t>
            </a:r>
            <a:r>
              <a:rPr lang="zh-CN" altLang="en-US" sz="1400" b="1" dirty="0">
                <a:solidFill>
                  <a:schemeClr val="tx1"/>
                </a:solidFill>
                <a:latin typeface="+mn-lt"/>
                <a:ea typeface="+mn-ea"/>
                <a:cs typeface="+mn-ea"/>
                <a:sym typeface="+mn-lt"/>
              </a:rPr>
              <a:t>其他情况尽量优先使用</a:t>
            </a:r>
            <a:r>
              <a:rPr lang="en-US" altLang="zh-CN" sz="1400" b="1" dirty="0">
                <a:solidFill>
                  <a:schemeClr val="tx1"/>
                </a:solidFill>
                <a:latin typeface="+mn-lt"/>
                <a:ea typeface="+mn-ea"/>
                <a:cs typeface="+mn-ea"/>
                <a:sym typeface="+mn-lt"/>
              </a:rPr>
              <a:t>form</a:t>
            </a:r>
            <a:r>
              <a:rPr lang="zh-CN" altLang="en-US" sz="1400" b="1" dirty="0">
                <a:solidFill>
                  <a:schemeClr val="tx1"/>
                </a:solidFill>
                <a:latin typeface="+mn-lt"/>
                <a:ea typeface="+mn-ea"/>
                <a:cs typeface="+mn-ea"/>
                <a:sym typeface="+mn-lt"/>
              </a:rPr>
              <a:t>表单提交</a:t>
            </a:r>
            <a:endParaRPr lang="zh-CN" altLang="en-US" sz="1400" b="1" dirty="0">
              <a:solidFill>
                <a:schemeClr val="tx1"/>
              </a:solidFill>
              <a:latin typeface="+mn-lt"/>
              <a:ea typeface="+mn-ea"/>
              <a:cs typeface="+mn-ea"/>
              <a:sym typeface="+mn-lt"/>
            </a:endParaRPr>
          </a:p>
        </p:txBody>
      </p:sp>
      <p:cxnSp>
        <p:nvCxnSpPr>
          <p:cNvPr id="16" name="直接连接符 15"/>
          <p:cNvCxnSpPr/>
          <p:nvPr/>
        </p:nvCxnSpPr>
        <p:spPr>
          <a:xfrm>
            <a:off x="4732338" y="2733675"/>
            <a:ext cx="5997575" cy="6350"/>
          </a:xfrm>
          <a:prstGeom prst="line">
            <a:avLst/>
          </a:prstGeom>
          <a:ln w="3175">
            <a:solidFill>
              <a:schemeClr val="bg1">
                <a:lumMod val="75000"/>
              </a:schemeClr>
            </a:solidFill>
            <a:prstDash val="solid"/>
            <a:headEnd type="none"/>
            <a:tailEnd type="diamon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p:bldP spid="11" grpId="0"/>
      <p:bldP spid="13"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screen"/>
          <a:stretch>
            <a:fillRect/>
          </a:stretch>
        </p:blipFill>
        <p:spPr>
          <a:xfrm>
            <a:off x="5400432" y="2936692"/>
            <a:ext cx="6747856" cy="1941031"/>
          </a:xfrm>
          <a:prstGeom prst="rect">
            <a:avLst/>
          </a:prstGeom>
        </p:spPr>
      </p:pic>
      <p:grpSp>
        <p:nvGrpSpPr>
          <p:cNvPr id="14" name="组合 13"/>
          <p:cNvGrpSpPr/>
          <p:nvPr/>
        </p:nvGrpSpPr>
        <p:grpSpPr>
          <a:xfrm>
            <a:off x="3504685" y="1889468"/>
            <a:ext cx="2310315" cy="2017739"/>
            <a:chOff x="7388330" y="3692384"/>
            <a:chExt cx="2397222" cy="2093640"/>
          </a:xfrm>
        </p:grpSpPr>
        <p:grpSp>
          <p:nvGrpSpPr>
            <p:cNvPr id="15" name="组合 14"/>
            <p:cNvGrpSpPr/>
            <p:nvPr/>
          </p:nvGrpSpPr>
          <p:grpSpPr>
            <a:xfrm>
              <a:off x="7388330" y="3692384"/>
              <a:ext cx="2397222" cy="2093640"/>
              <a:chOff x="7388330" y="3692384"/>
              <a:chExt cx="2397222" cy="2093640"/>
            </a:xfrm>
          </p:grpSpPr>
          <p:grpSp>
            <p:nvGrpSpPr>
              <p:cNvPr id="17" name="组合 16"/>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19"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121920" tIns="60960" rIns="121920" bIns="6096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等线" panose="02010600030101010101" charset="-122"/>
                    <a:ea typeface="微软雅黑" panose="020B0503020204020204" pitchFamily="34" charset="-122"/>
                    <a:cs typeface="+mn-cs"/>
                  </a:endParaRPr>
                </a:p>
              </p:txBody>
            </p:sp>
            <p:sp>
              <p:nvSpPr>
                <p:cNvPr id="20"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121920" tIns="60960" rIns="121920" bIns="6096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等线" panose="02010600030101010101" charset="-122"/>
                    <a:ea typeface="微软雅黑" panose="020B0503020204020204" pitchFamily="34" charset="-122"/>
                    <a:cs typeface="+mn-cs"/>
                  </a:endParaRPr>
                </a:p>
              </p:txBody>
            </p:sp>
          </p:grpSp>
          <p:sp>
            <p:nvSpPr>
              <p:cNvPr id="18"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rgbClr val="0070C0"/>
              </a:solidFill>
              <a:ln w="7938" cap="flat">
                <a:noFill/>
                <a:prstDash val="solid"/>
                <a:miter lim="800000"/>
              </a:ln>
              <a:effectLst/>
            </p:spPr>
            <p:txBody>
              <a:bodyPr vert="horz" wrap="square" lIns="121920" tIns="60960" rIns="121920" bIns="6096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等线" panose="02010600030101010101" charset="-122"/>
                  <a:ea typeface="微软雅黑" panose="020B0503020204020204" pitchFamily="34" charset="-122"/>
                  <a:cs typeface="+mn-cs"/>
                </a:endParaRPr>
              </a:p>
            </p:txBody>
          </p:sp>
        </p:grpSp>
        <p:sp>
          <p:nvSpPr>
            <p:cNvPr id="16" name="TextBox 90"/>
            <p:cNvSpPr txBox="1"/>
            <p:nvPr/>
          </p:nvSpPr>
          <p:spPr>
            <a:xfrm>
              <a:off x="8048903" y="4173376"/>
              <a:ext cx="1010288" cy="94682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5335" b="0" i="0" u="none" strike="noStrike" kern="1200" cap="none" spc="0" normalizeH="0" baseline="0" noProof="0" dirty="0" smtClean="0">
                  <a:ln>
                    <a:noFill/>
                  </a:ln>
                  <a:solidFill>
                    <a:prstClr val="white"/>
                  </a:solidFill>
                  <a:effectLst/>
                  <a:uLnTx/>
                  <a:uFillTx/>
                  <a:latin typeface="DFGothic-EB" panose="02010609010101010101" pitchFamily="1" charset="-128"/>
                  <a:ea typeface="DFGothic-EB" panose="02010609010101010101" pitchFamily="1" charset="-128"/>
                  <a:cs typeface="+mn-cs"/>
                </a:rPr>
                <a:t>04</a:t>
              </a:r>
              <a:endParaRPr kumimoji="0" lang="zh-CN" altLang="en-US" sz="5335"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endParaRPr>
            </a:p>
          </p:txBody>
        </p:sp>
      </p:grpSp>
      <p:grpSp>
        <p:nvGrpSpPr>
          <p:cNvPr id="21" name="组合 20"/>
          <p:cNvGrpSpPr/>
          <p:nvPr/>
        </p:nvGrpSpPr>
        <p:grpSpPr>
          <a:xfrm>
            <a:off x="5815000" y="2296663"/>
            <a:ext cx="2788435" cy="1145532"/>
            <a:chOff x="7672742" y="2731460"/>
            <a:chExt cx="1704530" cy="1188624"/>
          </a:xfrm>
        </p:grpSpPr>
        <p:sp>
          <p:nvSpPr>
            <p:cNvPr id="22" name="TextBox 108"/>
            <p:cNvSpPr txBox="1"/>
            <p:nvPr/>
          </p:nvSpPr>
          <p:spPr>
            <a:xfrm>
              <a:off x="7672742" y="2731460"/>
              <a:ext cx="1704530" cy="86116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48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cs typeface="+mn-cs"/>
                </a:rPr>
                <a:t>不足</a:t>
              </a:r>
              <a:r>
                <a:rPr kumimoji="0" lang="zh-CN" altLang="en-US" sz="48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cs typeface="+mn-cs"/>
                </a:rPr>
                <a:t>之处</a:t>
              </a:r>
              <a:endParaRPr kumimoji="0" lang="zh-CN" altLang="en-US" sz="48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cs typeface="+mn-cs"/>
              </a:endParaRPr>
            </a:p>
          </p:txBody>
        </p:sp>
        <p:sp>
          <p:nvSpPr>
            <p:cNvPr id="23" name="TextBox 109"/>
            <p:cNvSpPr txBox="1"/>
            <p:nvPr/>
          </p:nvSpPr>
          <p:spPr>
            <a:xfrm>
              <a:off x="7898630" y="3483901"/>
              <a:ext cx="1425654" cy="436183"/>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sz="2135" noProof="0" dirty="0" smtClean="0">
                  <a:ln>
                    <a:noFill/>
                  </a:ln>
                  <a:effectLst/>
                  <a:uLnTx/>
                  <a:uFillTx/>
                  <a:latin typeface="思源黑体 CN Medium" panose="020B0600000000000000" pitchFamily="34" charset="-122"/>
                  <a:ea typeface="思源黑体 CN Medium" panose="020B0600000000000000" pitchFamily="34" charset="-122"/>
                  <a:sym typeface="+mn-ea"/>
                </a:rPr>
                <a:t>Deficiencies</a:t>
              </a:r>
              <a:endParaRPr kumimoji="0" lang="zh-CN" altLang="en-US" sz="2135"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cs typeface="+mn-cs"/>
              </a:endParaRPr>
            </a:p>
          </p:txBody>
        </p:sp>
      </p:grpSp>
      <p:pic>
        <p:nvPicPr>
          <p:cNvPr id="24" name="图片 23"/>
          <p:cNvPicPr>
            <a:picLocks noChangeAspect="1"/>
          </p:cNvPicPr>
          <p:nvPr/>
        </p:nvPicPr>
        <p:blipFill rotWithShape="1">
          <a:blip r:embed="rId2" cstate="screen"/>
          <a:srcRect t="-5300"/>
          <a:stretch>
            <a:fillRect/>
          </a:stretch>
        </p:blipFill>
        <p:spPr>
          <a:xfrm>
            <a:off x="0" y="4797223"/>
            <a:ext cx="12192000" cy="207070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Click="0" advTm="0">
        <p14:doors dir="ver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withEffect">
                                  <p:stCondLst>
                                    <p:cond delay="90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 calcmode="lin" valueType="num">
                                      <p:cBhvr>
                                        <p:cTn id="9" dur="500" fill="hold"/>
                                        <p:tgtEl>
                                          <p:spTgt spid="14"/>
                                        </p:tgtEl>
                                        <p:attrNameLst>
                                          <p:attrName>ppt_x</p:attrName>
                                        </p:attrNameLst>
                                      </p:cBhvr>
                                      <p:tavLst>
                                        <p:tav tm="0">
                                          <p:val>
                                            <p:fltVal val="0.5"/>
                                          </p:val>
                                        </p:tav>
                                        <p:tav tm="100000">
                                          <p:val>
                                            <p:strVal val="#ppt_x"/>
                                          </p:val>
                                        </p:tav>
                                      </p:tavLst>
                                    </p:anim>
                                    <p:anim calcmode="lin" valueType="num">
                                      <p:cBhvr>
                                        <p:cTn id="10" dur="500" fill="hold"/>
                                        <p:tgtEl>
                                          <p:spTgt spid="14"/>
                                        </p:tgtEl>
                                        <p:attrNameLst>
                                          <p:attrName>ppt_y</p:attrName>
                                        </p:attrNameLst>
                                      </p:cBhvr>
                                      <p:tavLst>
                                        <p:tav tm="0">
                                          <p:val>
                                            <p:fltVal val="0.5"/>
                                          </p:val>
                                        </p:tav>
                                        <p:tav tm="100000">
                                          <p:val>
                                            <p:strVal val="#ppt_y"/>
                                          </p:val>
                                        </p:tav>
                                      </p:tavLst>
                                    </p:anim>
                                  </p:childTnLst>
                                </p:cTn>
                              </p:par>
                              <p:par>
                                <p:cTn id="11" presetID="47" presetClass="entr" presetSubtype="0" fill="hold" nodeType="withEffect">
                                  <p:stCondLst>
                                    <p:cond delay="20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1416050" y="3275013"/>
            <a:ext cx="555625" cy="554037"/>
          </a:xfrm>
          <a:prstGeom prst="rect">
            <a:avLst/>
          </a:prstGeom>
          <a:solidFill>
            <a:schemeClr val="accent2">
              <a:alpha val="80000"/>
            </a:schemeClr>
          </a:solidFill>
          <a:ln>
            <a:noFill/>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Tx/>
              <a:buNone/>
              <a:defRPr/>
            </a:pPr>
            <a:r>
              <a:rPr lang="en-US" altLang="zh-CN" sz="2800" dirty="0">
                <a:solidFill>
                  <a:schemeClr val="bg1"/>
                </a:solidFill>
                <a:latin typeface="+mn-lt"/>
                <a:ea typeface="+mn-ea"/>
                <a:cs typeface="+mn-ea"/>
                <a:sym typeface="+mn-lt"/>
              </a:rPr>
              <a:t>02</a:t>
            </a:r>
            <a:endParaRPr lang="zh-CN" altLang="en-US" sz="2800" dirty="0">
              <a:solidFill>
                <a:schemeClr val="bg1"/>
              </a:solidFill>
              <a:latin typeface="+mn-lt"/>
              <a:ea typeface="+mn-ea"/>
              <a:cs typeface="+mn-ea"/>
              <a:sym typeface="+mn-lt"/>
            </a:endParaRPr>
          </a:p>
        </p:txBody>
      </p:sp>
      <p:sp>
        <p:nvSpPr>
          <p:cNvPr id="5" name="Line 11"/>
          <p:cNvSpPr>
            <a:spLocks noChangeShapeType="1"/>
          </p:cNvSpPr>
          <p:nvPr/>
        </p:nvSpPr>
        <p:spPr bwMode="auto">
          <a:xfrm>
            <a:off x="1978025" y="3151188"/>
            <a:ext cx="0" cy="820737"/>
          </a:xfrm>
          <a:prstGeom prst="line">
            <a:avLst/>
          </a:prstGeom>
          <a:noFill/>
          <a:ln w="28575">
            <a:solidFill>
              <a:schemeClr val="accent2">
                <a:alpha val="80000"/>
              </a:schemeClr>
            </a:solidFill>
            <a:round/>
          </a:ln>
        </p:spPr>
        <p:txBody>
          <a:bodyPr wrap="none" anchor="ctr"/>
          <a:lstStyle/>
          <a:p>
            <a:pPr fontAlgn="auto">
              <a:spcBef>
                <a:spcPts val="0"/>
              </a:spcBef>
              <a:spcAft>
                <a:spcPts val="0"/>
              </a:spcAft>
              <a:defRPr/>
            </a:pPr>
            <a:endParaRPr lang="zh-CN" altLang="en-US">
              <a:latin typeface="+mn-lt"/>
              <a:ea typeface="+mn-ea"/>
              <a:cs typeface="+mn-ea"/>
              <a:sym typeface="+mn-lt"/>
            </a:endParaRPr>
          </a:p>
        </p:txBody>
      </p:sp>
      <p:sp>
        <p:nvSpPr>
          <p:cNvPr id="6" name="Rectangle 13"/>
          <p:cNvSpPr>
            <a:spLocks noChangeArrowheads="1"/>
          </p:cNvSpPr>
          <p:nvPr/>
        </p:nvSpPr>
        <p:spPr bwMode="auto">
          <a:xfrm>
            <a:off x="1406525" y="4446588"/>
            <a:ext cx="557213" cy="555625"/>
          </a:xfrm>
          <a:prstGeom prst="rect">
            <a:avLst/>
          </a:prstGeom>
          <a:solidFill>
            <a:schemeClr val="accent2">
              <a:alpha val="60000"/>
            </a:schemeClr>
          </a:solidFill>
          <a:ln>
            <a:noFill/>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Tx/>
              <a:buNone/>
              <a:defRPr/>
            </a:pPr>
            <a:r>
              <a:rPr lang="en-US" altLang="zh-CN" sz="2800">
                <a:solidFill>
                  <a:schemeClr val="bg1"/>
                </a:solidFill>
                <a:latin typeface="+mn-lt"/>
                <a:ea typeface="+mn-ea"/>
                <a:cs typeface="+mn-ea"/>
                <a:sym typeface="+mn-lt"/>
              </a:rPr>
              <a:t>03</a:t>
            </a:r>
            <a:endParaRPr lang="zh-CN" altLang="en-US" sz="2800">
              <a:solidFill>
                <a:schemeClr val="bg1"/>
              </a:solidFill>
              <a:latin typeface="+mn-lt"/>
              <a:ea typeface="+mn-ea"/>
              <a:cs typeface="+mn-ea"/>
              <a:sym typeface="+mn-lt"/>
            </a:endParaRPr>
          </a:p>
        </p:txBody>
      </p:sp>
      <p:sp>
        <p:nvSpPr>
          <p:cNvPr id="7" name="Line 14"/>
          <p:cNvSpPr>
            <a:spLocks noChangeShapeType="1"/>
          </p:cNvSpPr>
          <p:nvPr/>
        </p:nvSpPr>
        <p:spPr bwMode="auto">
          <a:xfrm>
            <a:off x="1968500" y="4324350"/>
            <a:ext cx="0" cy="820738"/>
          </a:xfrm>
          <a:prstGeom prst="line">
            <a:avLst/>
          </a:prstGeom>
          <a:noFill/>
          <a:ln w="28575">
            <a:solidFill>
              <a:schemeClr val="accent2">
                <a:alpha val="60000"/>
              </a:schemeClr>
            </a:solidFill>
            <a:round/>
          </a:ln>
        </p:spPr>
        <p:txBody>
          <a:bodyPr wrap="none" anchor="ctr"/>
          <a:lstStyle/>
          <a:p>
            <a:pPr fontAlgn="auto">
              <a:spcBef>
                <a:spcPts val="0"/>
              </a:spcBef>
              <a:spcAft>
                <a:spcPts val="0"/>
              </a:spcAft>
              <a:defRPr/>
            </a:pPr>
            <a:endParaRPr lang="zh-CN" altLang="en-US">
              <a:latin typeface="+mn-lt"/>
              <a:ea typeface="+mn-ea"/>
              <a:cs typeface="+mn-ea"/>
              <a:sym typeface="+mn-lt"/>
            </a:endParaRPr>
          </a:p>
        </p:txBody>
      </p:sp>
      <p:sp>
        <p:nvSpPr>
          <p:cNvPr id="8" name="Rectangle 16"/>
          <p:cNvSpPr>
            <a:spLocks noChangeArrowheads="1"/>
          </p:cNvSpPr>
          <p:nvPr/>
        </p:nvSpPr>
        <p:spPr bwMode="auto">
          <a:xfrm>
            <a:off x="1404938" y="5573713"/>
            <a:ext cx="557212" cy="557212"/>
          </a:xfrm>
          <a:prstGeom prst="rect">
            <a:avLst/>
          </a:prstGeom>
          <a:solidFill>
            <a:schemeClr val="accent2">
              <a:alpha val="40000"/>
            </a:schemeClr>
          </a:solidFill>
          <a:ln>
            <a:noFill/>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Tx/>
              <a:buNone/>
              <a:defRPr/>
            </a:pPr>
            <a:r>
              <a:rPr lang="en-US" altLang="zh-CN" sz="2800" dirty="0">
                <a:solidFill>
                  <a:schemeClr val="bg1"/>
                </a:solidFill>
                <a:latin typeface="+mn-lt"/>
                <a:ea typeface="+mn-ea"/>
                <a:cs typeface="+mn-ea"/>
                <a:sym typeface="+mn-lt"/>
              </a:rPr>
              <a:t>04</a:t>
            </a:r>
            <a:endParaRPr lang="zh-CN" altLang="en-US" sz="2800" dirty="0">
              <a:solidFill>
                <a:schemeClr val="bg1"/>
              </a:solidFill>
              <a:latin typeface="+mn-lt"/>
              <a:ea typeface="+mn-ea"/>
              <a:cs typeface="+mn-ea"/>
              <a:sym typeface="+mn-lt"/>
            </a:endParaRPr>
          </a:p>
        </p:txBody>
      </p:sp>
      <p:sp>
        <p:nvSpPr>
          <p:cNvPr id="9" name="Line 17"/>
          <p:cNvSpPr>
            <a:spLocks noChangeShapeType="1"/>
          </p:cNvSpPr>
          <p:nvPr/>
        </p:nvSpPr>
        <p:spPr bwMode="auto">
          <a:xfrm>
            <a:off x="1966913" y="5453063"/>
            <a:ext cx="0" cy="820737"/>
          </a:xfrm>
          <a:prstGeom prst="line">
            <a:avLst/>
          </a:prstGeom>
          <a:noFill/>
          <a:ln w="28575">
            <a:solidFill>
              <a:schemeClr val="accent2">
                <a:alpha val="40000"/>
              </a:schemeClr>
            </a:solidFill>
            <a:round/>
          </a:ln>
        </p:spPr>
        <p:txBody>
          <a:bodyPr wrap="none" anchor="ctr"/>
          <a:lstStyle/>
          <a:p>
            <a:pPr fontAlgn="auto">
              <a:spcBef>
                <a:spcPts val="0"/>
              </a:spcBef>
              <a:spcAft>
                <a:spcPts val="0"/>
              </a:spcAft>
              <a:defRPr/>
            </a:pPr>
            <a:endParaRPr lang="zh-CN" altLang="en-US">
              <a:latin typeface="+mn-lt"/>
              <a:ea typeface="+mn-ea"/>
              <a:cs typeface="+mn-ea"/>
              <a:sym typeface="+mn-lt"/>
            </a:endParaRPr>
          </a:p>
        </p:txBody>
      </p:sp>
      <p:sp>
        <p:nvSpPr>
          <p:cNvPr id="10" name="Rectangle 19"/>
          <p:cNvSpPr>
            <a:spLocks noChangeArrowheads="1"/>
          </p:cNvSpPr>
          <p:nvPr/>
        </p:nvSpPr>
        <p:spPr bwMode="auto">
          <a:xfrm>
            <a:off x="1417638" y="2128838"/>
            <a:ext cx="557212" cy="554037"/>
          </a:xfrm>
          <a:prstGeom prst="rect">
            <a:avLst/>
          </a:prstGeom>
          <a:solidFill>
            <a:schemeClr val="accent2"/>
          </a:solidFill>
          <a:ln>
            <a:noFill/>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Tx/>
              <a:buNone/>
              <a:defRPr/>
            </a:pPr>
            <a:r>
              <a:rPr lang="en-US" altLang="zh-CN" sz="2800">
                <a:solidFill>
                  <a:schemeClr val="bg1"/>
                </a:solidFill>
                <a:latin typeface="+mn-lt"/>
                <a:ea typeface="+mn-ea"/>
                <a:cs typeface="+mn-ea"/>
                <a:sym typeface="+mn-lt"/>
              </a:rPr>
              <a:t>01</a:t>
            </a:r>
            <a:endParaRPr lang="zh-CN" altLang="en-US" sz="2800">
              <a:solidFill>
                <a:schemeClr val="bg1"/>
              </a:solidFill>
              <a:latin typeface="+mn-lt"/>
              <a:ea typeface="+mn-ea"/>
              <a:cs typeface="+mn-ea"/>
              <a:sym typeface="+mn-lt"/>
            </a:endParaRPr>
          </a:p>
        </p:txBody>
      </p:sp>
      <p:sp>
        <p:nvSpPr>
          <p:cNvPr id="11" name="Line 20"/>
          <p:cNvSpPr>
            <a:spLocks noChangeShapeType="1"/>
          </p:cNvSpPr>
          <p:nvPr/>
        </p:nvSpPr>
        <p:spPr bwMode="auto">
          <a:xfrm>
            <a:off x="1979613" y="2005013"/>
            <a:ext cx="0" cy="820737"/>
          </a:xfrm>
          <a:prstGeom prst="line">
            <a:avLst/>
          </a:prstGeom>
          <a:noFill/>
          <a:ln w="28575">
            <a:solidFill>
              <a:schemeClr val="accent2"/>
            </a:solidFill>
            <a:round/>
          </a:ln>
        </p:spPr>
        <p:txBody>
          <a:bodyPr wrap="none" anchor="ctr"/>
          <a:lstStyle/>
          <a:p>
            <a:pPr fontAlgn="auto">
              <a:spcBef>
                <a:spcPts val="0"/>
              </a:spcBef>
              <a:spcAft>
                <a:spcPts val="0"/>
              </a:spcAft>
              <a:defRPr/>
            </a:pPr>
            <a:endParaRPr lang="zh-CN" altLang="en-US">
              <a:latin typeface="+mn-lt"/>
              <a:ea typeface="+mn-ea"/>
              <a:cs typeface="+mn-ea"/>
              <a:sym typeface="+mn-lt"/>
            </a:endParaRPr>
          </a:p>
        </p:txBody>
      </p:sp>
      <p:sp>
        <p:nvSpPr>
          <p:cNvPr id="12" name="Rectangle 21"/>
          <p:cNvSpPr>
            <a:spLocks noChangeArrowheads="1"/>
          </p:cNvSpPr>
          <p:nvPr/>
        </p:nvSpPr>
        <p:spPr bwMode="auto">
          <a:xfrm>
            <a:off x="1995488" y="2000250"/>
            <a:ext cx="5861050" cy="733425"/>
          </a:xfrm>
          <a:prstGeom prst="rect">
            <a:avLst/>
          </a:prstGeom>
          <a:noFill/>
          <a:ln>
            <a:noFill/>
          </a:ln>
        </p:spPr>
        <p:txBody>
          <a:bodyPr wrap="none" lIns="90000" tIns="46800" rIns="90000" bIns="46800" anchor="ctr"/>
          <a:lstStyle>
            <a:lvl1pPr>
              <a:defRPr sz="3200">
                <a:solidFill>
                  <a:schemeClr val="bg1"/>
                </a:solidFill>
                <a:latin typeface="Verdana" panose="020B0604030504040204" pitchFamily="34" charset="0"/>
                <a:ea typeface="Gulim" panose="020B0600000101010101" pitchFamily="34" charset="-127"/>
              </a:defRPr>
            </a:lvl1pPr>
            <a:lvl2pPr marL="742950" indent="-285750">
              <a:defRPr sz="3200">
                <a:solidFill>
                  <a:schemeClr val="bg1"/>
                </a:solidFill>
                <a:latin typeface="Verdana" panose="020B0604030504040204" pitchFamily="34" charset="0"/>
                <a:ea typeface="Gulim" panose="020B0600000101010101" pitchFamily="34" charset="-127"/>
              </a:defRPr>
            </a:lvl2pPr>
            <a:lvl3pPr marL="1143000" indent="-228600">
              <a:defRPr sz="3200">
                <a:solidFill>
                  <a:schemeClr val="bg1"/>
                </a:solidFill>
                <a:latin typeface="Verdana" panose="020B0604030504040204" pitchFamily="34" charset="0"/>
                <a:ea typeface="Gulim" panose="020B0600000101010101" pitchFamily="34" charset="-127"/>
              </a:defRPr>
            </a:lvl3pPr>
            <a:lvl4pPr marL="1600200" indent="-228600">
              <a:defRPr sz="3200">
                <a:solidFill>
                  <a:schemeClr val="bg1"/>
                </a:solidFill>
                <a:latin typeface="Verdana" panose="020B0604030504040204" pitchFamily="34" charset="0"/>
                <a:ea typeface="Gulim" panose="020B0600000101010101" pitchFamily="34" charset="-127"/>
              </a:defRPr>
            </a:lvl4pPr>
            <a:lvl5pPr marL="2057400" indent="-22860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fontAlgn="auto">
              <a:lnSpc>
                <a:spcPct val="130000"/>
              </a:lnSpc>
              <a:spcBef>
                <a:spcPts val="0"/>
              </a:spcBef>
              <a:spcAft>
                <a:spcPts val="0"/>
              </a:spcAft>
              <a:defRPr/>
            </a:pPr>
            <a:r>
              <a:rPr lang="zh-CN" altLang="en-US" sz="1600" b="1" dirty="0">
                <a:solidFill>
                  <a:schemeClr val="accent1"/>
                </a:solidFill>
                <a:latin typeface="+mn-lt"/>
                <a:ea typeface="+mn-ea"/>
                <a:cs typeface="+mn-ea"/>
                <a:sym typeface="+mn-lt"/>
              </a:rPr>
              <a:t>页面样式</a:t>
            </a:r>
            <a:endParaRPr lang="zh-CN" altLang="en-US" sz="1600" b="1" dirty="0">
              <a:solidFill>
                <a:schemeClr val="accent1"/>
              </a:solidFill>
              <a:latin typeface="+mn-lt"/>
              <a:ea typeface="+mn-ea"/>
              <a:cs typeface="+mn-ea"/>
              <a:sym typeface="+mn-lt"/>
            </a:endParaRPr>
          </a:p>
          <a:p>
            <a:pPr fontAlgn="auto">
              <a:lnSpc>
                <a:spcPct val="130000"/>
              </a:lnSpc>
              <a:spcBef>
                <a:spcPts val="0"/>
              </a:spcBef>
              <a:spcAft>
                <a:spcPts val="0"/>
              </a:spcAft>
              <a:defRPr/>
            </a:pPr>
            <a:r>
              <a:rPr lang="zh-CN" altLang="en-US" sz="1600" dirty="0">
                <a:solidFill>
                  <a:schemeClr val="bg1">
                    <a:lumMod val="65000"/>
                  </a:schemeClr>
                </a:solidFill>
                <a:latin typeface="+mn-lt"/>
                <a:ea typeface="+mn-ea"/>
                <a:cs typeface="+mn-ea"/>
                <a:sym typeface="+mn-lt"/>
              </a:rPr>
              <a:t>页面排版、部分控件的色彩分布不够合理，</a:t>
            </a:r>
            <a:r>
              <a:rPr lang="zh-CN" altLang="en-US" sz="1600" dirty="0">
                <a:solidFill>
                  <a:schemeClr val="bg1">
                    <a:lumMod val="65000"/>
                  </a:schemeClr>
                </a:solidFill>
                <a:latin typeface="+mn-lt"/>
                <a:ea typeface="+mn-ea"/>
                <a:cs typeface="+mn-ea"/>
                <a:sym typeface="+mn-lt"/>
              </a:rPr>
              <a:t>缺少美感</a:t>
            </a:r>
            <a:endParaRPr lang="zh-CN" altLang="en-US" sz="1600" dirty="0">
              <a:solidFill>
                <a:schemeClr val="bg1">
                  <a:lumMod val="65000"/>
                </a:schemeClr>
              </a:solidFill>
              <a:latin typeface="+mn-lt"/>
              <a:ea typeface="+mn-ea"/>
              <a:cs typeface="+mn-ea"/>
              <a:sym typeface="+mn-lt"/>
            </a:endParaRPr>
          </a:p>
        </p:txBody>
      </p:sp>
      <p:sp>
        <p:nvSpPr>
          <p:cNvPr id="13" name="Rectangle 22"/>
          <p:cNvSpPr>
            <a:spLocks noChangeArrowheads="1"/>
          </p:cNvSpPr>
          <p:nvPr/>
        </p:nvSpPr>
        <p:spPr bwMode="auto">
          <a:xfrm>
            <a:off x="1995813" y="3149791"/>
            <a:ext cx="5861134" cy="733998"/>
          </a:xfrm>
          <a:prstGeom prst="rect">
            <a:avLst/>
          </a:prstGeom>
          <a:noFill/>
          <a:ln>
            <a:noFill/>
          </a:ln>
        </p:spPr>
        <p:txBody>
          <a:bodyPr wrap="none" lIns="90000" tIns="46800" rIns="90000" bIns="46800" anchor="ctr"/>
          <a:lstStyle>
            <a:lvl1pPr>
              <a:defRPr sz="3200">
                <a:solidFill>
                  <a:schemeClr val="bg1"/>
                </a:solidFill>
                <a:latin typeface="Verdana" panose="020B0604030504040204" pitchFamily="34" charset="0"/>
                <a:ea typeface="Gulim" panose="020B0600000101010101" pitchFamily="34" charset="-127"/>
              </a:defRPr>
            </a:lvl1pPr>
            <a:lvl2pPr marL="742950" indent="-285750">
              <a:defRPr sz="3200">
                <a:solidFill>
                  <a:schemeClr val="bg1"/>
                </a:solidFill>
                <a:latin typeface="Verdana" panose="020B0604030504040204" pitchFamily="34" charset="0"/>
                <a:ea typeface="Gulim" panose="020B0600000101010101" pitchFamily="34" charset="-127"/>
              </a:defRPr>
            </a:lvl2pPr>
            <a:lvl3pPr marL="1143000" indent="-228600">
              <a:defRPr sz="3200">
                <a:solidFill>
                  <a:schemeClr val="bg1"/>
                </a:solidFill>
                <a:latin typeface="Verdana" panose="020B0604030504040204" pitchFamily="34" charset="0"/>
                <a:ea typeface="Gulim" panose="020B0600000101010101" pitchFamily="34" charset="-127"/>
              </a:defRPr>
            </a:lvl3pPr>
            <a:lvl4pPr marL="1600200" indent="-228600">
              <a:defRPr sz="3200">
                <a:solidFill>
                  <a:schemeClr val="bg1"/>
                </a:solidFill>
                <a:latin typeface="Verdana" panose="020B0604030504040204" pitchFamily="34" charset="0"/>
                <a:ea typeface="Gulim" panose="020B0600000101010101" pitchFamily="34" charset="-127"/>
              </a:defRPr>
            </a:lvl4pPr>
            <a:lvl5pPr marL="2057400" indent="-22860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fontAlgn="auto">
              <a:lnSpc>
                <a:spcPct val="130000"/>
              </a:lnSpc>
              <a:spcBef>
                <a:spcPts val="0"/>
              </a:spcBef>
              <a:spcAft>
                <a:spcPts val="0"/>
              </a:spcAft>
              <a:defRPr/>
            </a:pPr>
            <a:r>
              <a:rPr lang="zh-CN" altLang="en-US" sz="1600" b="1" dirty="0">
                <a:solidFill>
                  <a:schemeClr val="accent1">
                    <a:alpha val="90000"/>
                  </a:schemeClr>
                </a:solidFill>
                <a:latin typeface="+mn-lt"/>
                <a:ea typeface="+mn-ea"/>
                <a:cs typeface="+mn-ea"/>
                <a:sym typeface="+mn-lt"/>
              </a:rPr>
              <a:t>主页</a:t>
            </a:r>
            <a:r>
              <a:rPr lang="zh-CN" altLang="en-US" sz="1600" b="1" dirty="0">
                <a:solidFill>
                  <a:schemeClr val="accent1">
                    <a:alpha val="90000"/>
                  </a:schemeClr>
                </a:solidFill>
                <a:latin typeface="+mn-lt"/>
                <a:ea typeface="+mn-ea"/>
                <a:cs typeface="+mn-ea"/>
                <a:sym typeface="+mn-lt"/>
              </a:rPr>
              <a:t>商品数据不全</a:t>
            </a:r>
            <a:endParaRPr lang="zh-CN" altLang="en-US" sz="1600" b="1" dirty="0">
              <a:solidFill>
                <a:schemeClr val="accent1">
                  <a:alpha val="90000"/>
                </a:schemeClr>
              </a:solidFill>
              <a:latin typeface="+mn-lt"/>
              <a:ea typeface="+mn-ea"/>
              <a:cs typeface="+mn-ea"/>
              <a:sym typeface="+mn-lt"/>
            </a:endParaRPr>
          </a:p>
          <a:p>
            <a:pPr fontAlgn="auto">
              <a:lnSpc>
                <a:spcPct val="130000"/>
              </a:lnSpc>
              <a:spcBef>
                <a:spcPts val="0"/>
              </a:spcBef>
              <a:spcAft>
                <a:spcPts val="0"/>
              </a:spcAft>
              <a:defRPr/>
            </a:pPr>
            <a:r>
              <a:rPr lang="zh-CN" altLang="en-US" sz="1600" dirty="0">
                <a:solidFill>
                  <a:schemeClr val="bg1">
                    <a:lumMod val="65000"/>
                  </a:schemeClr>
                </a:solidFill>
                <a:latin typeface="+mn-lt"/>
                <a:ea typeface="+mn-ea"/>
                <a:cs typeface="+mn-ea"/>
                <a:sym typeface="+mn-lt"/>
              </a:rPr>
              <a:t>主页部分商品数据</a:t>
            </a:r>
            <a:r>
              <a:rPr lang="zh-CN" altLang="en-US" sz="1600" dirty="0">
                <a:solidFill>
                  <a:schemeClr val="bg1">
                    <a:lumMod val="65000"/>
                  </a:schemeClr>
                </a:solidFill>
                <a:latin typeface="+mn-lt"/>
                <a:ea typeface="+mn-ea"/>
                <a:cs typeface="+mn-ea"/>
                <a:sym typeface="+mn-lt"/>
              </a:rPr>
              <a:t>缺失</a:t>
            </a:r>
            <a:endParaRPr lang="zh-CN" altLang="en-US" sz="1600" dirty="0">
              <a:solidFill>
                <a:schemeClr val="bg1">
                  <a:lumMod val="65000"/>
                </a:schemeClr>
              </a:solidFill>
              <a:latin typeface="+mn-lt"/>
              <a:ea typeface="+mn-ea"/>
              <a:cs typeface="+mn-ea"/>
              <a:sym typeface="+mn-lt"/>
            </a:endParaRPr>
          </a:p>
        </p:txBody>
      </p:sp>
      <p:sp>
        <p:nvSpPr>
          <p:cNvPr id="14" name="Rectangle 23"/>
          <p:cNvSpPr>
            <a:spLocks noChangeArrowheads="1"/>
          </p:cNvSpPr>
          <p:nvPr/>
        </p:nvSpPr>
        <p:spPr bwMode="auto">
          <a:xfrm>
            <a:off x="1995813" y="4324911"/>
            <a:ext cx="5584529" cy="733998"/>
          </a:xfrm>
          <a:prstGeom prst="rect">
            <a:avLst/>
          </a:prstGeom>
          <a:noFill/>
          <a:ln>
            <a:noFill/>
          </a:ln>
        </p:spPr>
        <p:txBody>
          <a:bodyPr wrap="none" lIns="90000" tIns="46800" rIns="90000" bIns="46800" anchor="ctr"/>
          <a:lstStyle>
            <a:lvl1pPr>
              <a:defRPr sz="3200">
                <a:solidFill>
                  <a:schemeClr val="bg1"/>
                </a:solidFill>
                <a:latin typeface="Verdana" panose="020B0604030504040204" pitchFamily="34" charset="0"/>
                <a:ea typeface="Gulim" panose="020B0600000101010101" pitchFamily="34" charset="-127"/>
              </a:defRPr>
            </a:lvl1pPr>
            <a:lvl2pPr marL="742950" indent="-285750">
              <a:defRPr sz="3200">
                <a:solidFill>
                  <a:schemeClr val="bg1"/>
                </a:solidFill>
                <a:latin typeface="Verdana" panose="020B0604030504040204" pitchFamily="34" charset="0"/>
                <a:ea typeface="Gulim" panose="020B0600000101010101" pitchFamily="34" charset="-127"/>
              </a:defRPr>
            </a:lvl2pPr>
            <a:lvl3pPr marL="1143000" indent="-228600">
              <a:defRPr sz="3200">
                <a:solidFill>
                  <a:schemeClr val="bg1"/>
                </a:solidFill>
                <a:latin typeface="Verdana" panose="020B0604030504040204" pitchFamily="34" charset="0"/>
                <a:ea typeface="Gulim" panose="020B0600000101010101" pitchFamily="34" charset="-127"/>
              </a:defRPr>
            </a:lvl3pPr>
            <a:lvl4pPr marL="1600200" indent="-228600">
              <a:defRPr sz="3200">
                <a:solidFill>
                  <a:schemeClr val="bg1"/>
                </a:solidFill>
                <a:latin typeface="Verdana" panose="020B0604030504040204" pitchFamily="34" charset="0"/>
                <a:ea typeface="Gulim" panose="020B0600000101010101" pitchFamily="34" charset="-127"/>
              </a:defRPr>
            </a:lvl4pPr>
            <a:lvl5pPr marL="2057400" indent="-22860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fontAlgn="auto">
              <a:lnSpc>
                <a:spcPct val="130000"/>
              </a:lnSpc>
              <a:spcBef>
                <a:spcPts val="0"/>
              </a:spcBef>
              <a:spcAft>
                <a:spcPts val="0"/>
              </a:spcAft>
              <a:defRPr/>
            </a:pPr>
            <a:r>
              <a:rPr lang="zh-CN" altLang="en-US" sz="1600" b="1" dirty="0">
                <a:solidFill>
                  <a:schemeClr val="accent1">
                    <a:alpha val="80000"/>
                  </a:schemeClr>
                </a:solidFill>
                <a:latin typeface="+mn-lt"/>
                <a:ea typeface="+mn-ea"/>
                <a:cs typeface="+mn-ea"/>
                <a:sym typeface="+mn-lt"/>
              </a:rPr>
              <a:t>花店页分类、排序</a:t>
            </a:r>
            <a:r>
              <a:rPr lang="zh-CN" altLang="en-US" sz="1600" b="1" dirty="0">
                <a:solidFill>
                  <a:schemeClr val="accent1">
                    <a:alpha val="80000"/>
                  </a:schemeClr>
                </a:solidFill>
                <a:latin typeface="+mn-lt"/>
                <a:ea typeface="+mn-ea"/>
                <a:cs typeface="+mn-ea"/>
                <a:sym typeface="+mn-lt"/>
              </a:rPr>
              <a:t>功能</a:t>
            </a:r>
            <a:endParaRPr lang="zh-CN" altLang="en-US" sz="1600" b="1" dirty="0">
              <a:solidFill>
                <a:schemeClr val="accent1">
                  <a:alpha val="80000"/>
                </a:schemeClr>
              </a:solidFill>
              <a:latin typeface="+mn-lt"/>
              <a:ea typeface="+mn-ea"/>
              <a:cs typeface="+mn-ea"/>
              <a:sym typeface="+mn-lt"/>
            </a:endParaRPr>
          </a:p>
          <a:p>
            <a:pPr fontAlgn="auto">
              <a:lnSpc>
                <a:spcPct val="130000"/>
              </a:lnSpc>
              <a:spcBef>
                <a:spcPts val="0"/>
              </a:spcBef>
              <a:spcAft>
                <a:spcPts val="0"/>
              </a:spcAft>
              <a:defRPr/>
            </a:pPr>
            <a:r>
              <a:rPr lang="zh-CN" altLang="en-US" sz="1600" dirty="0">
                <a:solidFill>
                  <a:schemeClr val="bg1">
                    <a:lumMod val="65000"/>
                  </a:schemeClr>
                </a:solidFill>
                <a:latin typeface="+mn-lt"/>
                <a:ea typeface="+mn-ea"/>
                <a:cs typeface="+mn-ea"/>
                <a:sym typeface="+mn-lt"/>
              </a:rPr>
              <a:t>未对花店</a:t>
            </a:r>
            <a:r>
              <a:rPr lang="zh-CN" altLang="en-US" sz="1600" dirty="0">
                <a:solidFill>
                  <a:schemeClr val="bg1">
                    <a:lumMod val="65000"/>
                  </a:schemeClr>
                </a:solidFill>
                <a:latin typeface="+mn-lt"/>
                <a:ea typeface="+mn-ea"/>
                <a:cs typeface="+mn-ea"/>
                <a:sym typeface="+mn-lt"/>
              </a:rPr>
              <a:t>页面增加分类、排序</a:t>
            </a:r>
            <a:r>
              <a:rPr lang="zh-CN" altLang="en-US" sz="1600" dirty="0">
                <a:solidFill>
                  <a:schemeClr val="bg1">
                    <a:lumMod val="65000"/>
                  </a:schemeClr>
                </a:solidFill>
                <a:latin typeface="+mn-lt"/>
                <a:ea typeface="+mn-ea"/>
                <a:cs typeface="+mn-ea"/>
                <a:sym typeface="+mn-lt"/>
              </a:rPr>
              <a:t>等功能</a:t>
            </a:r>
            <a:endParaRPr lang="zh-CN" altLang="en-US" sz="1600" dirty="0">
              <a:solidFill>
                <a:schemeClr val="bg1">
                  <a:lumMod val="65000"/>
                </a:schemeClr>
              </a:solidFill>
              <a:latin typeface="+mn-lt"/>
              <a:ea typeface="+mn-ea"/>
              <a:cs typeface="+mn-ea"/>
              <a:sym typeface="+mn-lt"/>
            </a:endParaRPr>
          </a:p>
        </p:txBody>
      </p:sp>
      <p:sp>
        <p:nvSpPr>
          <p:cNvPr id="15" name="Rectangle 24"/>
          <p:cNvSpPr>
            <a:spLocks noChangeArrowheads="1"/>
          </p:cNvSpPr>
          <p:nvPr/>
        </p:nvSpPr>
        <p:spPr bwMode="auto">
          <a:xfrm>
            <a:off x="1995813" y="5463872"/>
            <a:ext cx="6069040" cy="733998"/>
          </a:xfrm>
          <a:prstGeom prst="rect">
            <a:avLst/>
          </a:prstGeom>
          <a:noFill/>
          <a:ln>
            <a:noFill/>
          </a:ln>
        </p:spPr>
        <p:txBody>
          <a:bodyPr wrap="none" lIns="90000" tIns="46800" rIns="90000" bIns="46800" anchor="ctr"/>
          <a:lstStyle>
            <a:lvl1pPr>
              <a:defRPr sz="3200">
                <a:solidFill>
                  <a:schemeClr val="bg1"/>
                </a:solidFill>
                <a:latin typeface="Verdana" panose="020B0604030504040204" pitchFamily="34" charset="0"/>
                <a:ea typeface="Gulim" panose="020B0600000101010101" pitchFamily="34" charset="-127"/>
              </a:defRPr>
            </a:lvl1pPr>
            <a:lvl2pPr marL="742950" indent="-285750">
              <a:defRPr sz="3200">
                <a:solidFill>
                  <a:schemeClr val="bg1"/>
                </a:solidFill>
                <a:latin typeface="Verdana" panose="020B0604030504040204" pitchFamily="34" charset="0"/>
                <a:ea typeface="Gulim" panose="020B0600000101010101" pitchFamily="34" charset="-127"/>
              </a:defRPr>
            </a:lvl2pPr>
            <a:lvl3pPr marL="1143000" indent="-228600">
              <a:defRPr sz="3200">
                <a:solidFill>
                  <a:schemeClr val="bg1"/>
                </a:solidFill>
                <a:latin typeface="Verdana" panose="020B0604030504040204" pitchFamily="34" charset="0"/>
                <a:ea typeface="Gulim" panose="020B0600000101010101" pitchFamily="34" charset="-127"/>
              </a:defRPr>
            </a:lvl3pPr>
            <a:lvl4pPr marL="1600200" indent="-228600">
              <a:defRPr sz="3200">
                <a:solidFill>
                  <a:schemeClr val="bg1"/>
                </a:solidFill>
                <a:latin typeface="Verdana" panose="020B0604030504040204" pitchFamily="34" charset="0"/>
                <a:ea typeface="Gulim" panose="020B0600000101010101" pitchFamily="34" charset="-127"/>
              </a:defRPr>
            </a:lvl4pPr>
            <a:lvl5pPr marL="2057400" indent="-22860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fontAlgn="auto">
              <a:lnSpc>
                <a:spcPct val="130000"/>
              </a:lnSpc>
              <a:spcBef>
                <a:spcPts val="0"/>
              </a:spcBef>
              <a:spcAft>
                <a:spcPts val="0"/>
              </a:spcAft>
              <a:defRPr/>
            </a:pPr>
            <a:r>
              <a:rPr lang="zh-CN" altLang="en-US" sz="1600" b="1" dirty="0">
                <a:solidFill>
                  <a:schemeClr val="accent1">
                    <a:alpha val="80000"/>
                  </a:schemeClr>
                </a:solidFill>
                <a:latin typeface="+mn-lt"/>
                <a:ea typeface="+mn-ea"/>
                <a:cs typeface="+mn-ea"/>
                <a:sym typeface="+mn-lt"/>
              </a:rPr>
              <a:t>产品细节页有待改进</a:t>
            </a:r>
            <a:endParaRPr lang="zh-CN" altLang="en-US" sz="1600" dirty="0">
              <a:solidFill>
                <a:schemeClr val="bg1">
                  <a:lumMod val="65000"/>
                </a:schemeClr>
              </a:solidFill>
              <a:latin typeface="+mn-lt"/>
              <a:ea typeface="+mn-ea"/>
              <a:cs typeface="+mn-ea"/>
              <a:sym typeface="+mn-lt"/>
            </a:endParaRPr>
          </a:p>
          <a:p>
            <a:pPr fontAlgn="auto">
              <a:lnSpc>
                <a:spcPct val="130000"/>
              </a:lnSpc>
              <a:spcBef>
                <a:spcPts val="0"/>
              </a:spcBef>
              <a:spcAft>
                <a:spcPts val="0"/>
              </a:spcAft>
              <a:defRPr/>
            </a:pPr>
            <a:r>
              <a:rPr lang="zh-CN" altLang="en-US" sz="1600" dirty="0">
                <a:solidFill>
                  <a:schemeClr val="bg1">
                    <a:lumMod val="65000"/>
                  </a:schemeClr>
                </a:solidFill>
                <a:latin typeface="+mn-lt"/>
                <a:ea typeface="+mn-ea"/>
                <a:cs typeface="+mn-ea"/>
                <a:sym typeface="+mn-lt"/>
              </a:rPr>
              <a:t>产品细节页需要对产品进行介绍而不是定向至商品详情</a:t>
            </a:r>
            <a:r>
              <a:rPr lang="zh-CN" altLang="en-US" sz="1600" dirty="0">
                <a:solidFill>
                  <a:schemeClr val="bg1">
                    <a:lumMod val="65000"/>
                  </a:schemeClr>
                </a:solidFill>
                <a:latin typeface="+mn-lt"/>
                <a:ea typeface="+mn-ea"/>
                <a:cs typeface="+mn-ea"/>
                <a:sym typeface="+mn-lt"/>
              </a:rPr>
              <a:t>页</a:t>
            </a:r>
            <a:endParaRPr lang="zh-CN" altLang="en-US" sz="1600" dirty="0">
              <a:solidFill>
                <a:schemeClr val="bg1">
                  <a:lumMod val="65000"/>
                </a:schemeClr>
              </a:solidFill>
              <a:latin typeface="+mn-lt"/>
              <a:ea typeface="+mn-ea"/>
              <a:cs typeface="+mn-ea"/>
              <a:sym typeface="+mn-lt"/>
            </a:endParaRPr>
          </a:p>
        </p:txBody>
      </p:sp>
      <p:sp>
        <p:nvSpPr>
          <p:cNvPr id="2" name="文本框 1"/>
          <p:cNvSpPr txBox="1"/>
          <p:nvPr/>
        </p:nvSpPr>
        <p:spPr>
          <a:xfrm>
            <a:off x="3888740" y="1293495"/>
            <a:ext cx="4415155" cy="706755"/>
          </a:xfrm>
          <a:prstGeom prst="rect">
            <a:avLst/>
          </a:prstGeom>
          <a:noFill/>
        </p:spPr>
        <p:txBody>
          <a:bodyPr wrap="square" rtlCol="0">
            <a:spAutoFit/>
          </a:bodyPr>
          <a:p>
            <a:r>
              <a:rPr lang="zh-CN" altLang="en-US" sz="4000" b="1">
                <a:latin typeface="微软雅黑" panose="020B0503020204020204" pitchFamily="34" charset="-122"/>
                <a:ea typeface="微软雅黑" panose="020B0503020204020204" pitchFamily="34" charset="-122"/>
              </a:rPr>
              <a:t>前端页面不足之处</a:t>
            </a:r>
            <a:endParaRPr lang="zh-CN" altLang="en-US" sz="40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857250" y="1774825"/>
            <a:ext cx="10477500" cy="4354513"/>
          </a:xfrm>
          <a:prstGeom prst="rect">
            <a:avLst/>
          </a:prstGeom>
          <a:solidFill>
            <a:schemeClr val="accent2">
              <a:alpha val="80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 typeface="Arial" panose="020B0604020202020204" pitchFamily="34" charset="0"/>
              <a:buNone/>
              <a:defRPr/>
            </a:pPr>
            <a:endParaRPr lang="zh-CN" altLang="zh-CN" sz="1600">
              <a:solidFill>
                <a:srgbClr val="FFFFFF"/>
              </a:solidFill>
              <a:latin typeface="+mn-lt"/>
              <a:ea typeface="+mn-ea"/>
              <a:cs typeface="+mn-ea"/>
              <a:sym typeface="+mn-lt"/>
            </a:endParaRPr>
          </a:p>
        </p:txBody>
      </p:sp>
      <p:sp>
        <p:nvSpPr>
          <p:cNvPr id="16" name="矩形 4"/>
          <p:cNvSpPr>
            <a:spLocks noChangeArrowheads="1"/>
          </p:cNvSpPr>
          <p:nvPr/>
        </p:nvSpPr>
        <p:spPr bwMode="auto">
          <a:xfrm>
            <a:off x="8777288" y="1984375"/>
            <a:ext cx="2298700" cy="3984625"/>
          </a:xfrm>
          <a:prstGeom prst="rect">
            <a:avLst/>
          </a:prstGeom>
          <a:solidFill>
            <a:schemeClr val="bg1"/>
          </a:solid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 typeface="Arial" panose="020B0604020202020204" pitchFamily="34" charset="0"/>
              <a:buNone/>
              <a:defRPr/>
            </a:pPr>
            <a:endParaRPr lang="zh-CN" altLang="zh-CN" sz="1600">
              <a:solidFill>
                <a:srgbClr val="FFFFFF"/>
              </a:solidFill>
              <a:latin typeface="+mn-lt"/>
              <a:ea typeface="+mn-ea"/>
              <a:cs typeface="+mn-ea"/>
              <a:sym typeface="+mn-lt"/>
            </a:endParaRPr>
          </a:p>
        </p:txBody>
      </p:sp>
      <p:sp>
        <p:nvSpPr>
          <p:cNvPr id="17" name="TextBox 10"/>
          <p:cNvSpPr txBox="1">
            <a:spLocks noChangeArrowheads="1"/>
          </p:cNvSpPr>
          <p:nvPr/>
        </p:nvSpPr>
        <p:spPr bwMode="auto">
          <a:xfrm>
            <a:off x="8843963" y="5062538"/>
            <a:ext cx="2133600" cy="801687"/>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just" fontAlgn="auto">
              <a:lnSpc>
                <a:spcPct val="130000"/>
              </a:lnSpc>
              <a:spcBef>
                <a:spcPct val="0"/>
              </a:spcBef>
              <a:spcAft>
                <a:spcPts val="0"/>
              </a:spcAft>
              <a:buFont typeface="Arial" panose="020B0604020202020204" pitchFamily="34" charset="0"/>
              <a:buNone/>
              <a:defRPr/>
            </a:pPr>
            <a:r>
              <a:rPr lang="zh-CN" altLang="en-US" sz="1100" dirty="0">
                <a:solidFill>
                  <a:srgbClr val="A6A6A6"/>
                </a:solidFill>
                <a:latin typeface="+mn-lt"/>
                <a:ea typeface="+mn-ea"/>
                <a:cs typeface="+mn-ea"/>
                <a:sym typeface="+mn-lt"/>
              </a:rPr>
              <a:t>管理员可以在后台中对普通用户进行增删改查，但管理员与管理员之间的权限分类不够</a:t>
            </a:r>
            <a:r>
              <a:rPr lang="zh-CN" altLang="en-US" sz="1100" dirty="0">
                <a:solidFill>
                  <a:srgbClr val="A6A6A6"/>
                </a:solidFill>
                <a:latin typeface="+mn-lt"/>
                <a:ea typeface="+mn-ea"/>
                <a:cs typeface="+mn-ea"/>
                <a:sym typeface="+mn-lt"/>
              </a:rPr>
              <a:t>清晰</a:t>
            </a:r>
            <a:endParaRPr lang="zh-CN" altLang="en-US" sz="1100" dirty="0">
              <a:solidFill>
                <a:srgbClr val="A6A6A6"/>
              </a:solidFill>
              <a:latin typeface="+mn-lt"/>
              <a:ea typeface="+mn-ea"/>
              <a:cs typeface="+mn-ea"/>
              <a:sym typeface="+mn-lt"/>
            </a:endParaRPr>
          </a:p>
        </p:txBody>
      </p:sp>
      <p:sp>
        <p:nvSpPr>
          <p:cNvPr id="18" name="TextBox 11"/>
          <p:cNvSpPr txBox="1">
            <a:spLocks noChangeArrowheads="1"/>
          </p:cNvSpPr>
          <p:nvPr/>
        </p:nvSpPr>
        <p:spPr bwMode="auto">
          <a:xfrm>
            <a:off x="8843963" y="4660900"/>
            <a:ext cx="2066925" cy="334963"/>
          </a:xfrm>
          <a:prstGeom prst="rect">
            <a:avLst/>
          </a:prstGeom>
          <a:noFill/>
          <a:ln>
            <a:noFill/>
          </a:ln>
        </p:spPr>
        <p:txBody>
          <a:bodyPr wrap="none"/>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fontAlgn="auto">
              <a:spcBef>
                <a:spcPct val="0"/>
              </a:spcBef>
              <a:spcAft>
                <a:spcPts val="0"/>
              </a:spcAft>
              <a:buFont typeface="Arial" panose="020B0604020202020204" pitchFamily="34" charset="0"/>
              <a:buNone/>
              <a:defRPr/>
            </a:pPr>
            <a:r>
              <a:rPr lang="zh-CN" altLang="en-US" sz="1800" dirty="0">
                <a:solidFill>
                  <a:srgbClr val="595959"/>
                </a:solidFill>
                <a:latin typeface="+mn-lt"/>
                <a:ea typeface="+mn-ea"/>
                <a:cs typeface="+mn-ea"/>
                <a:sym typeface="+mn-lt"/>
              </a:rPr>
              <a:t>管理员权限分配</a:t>
            </a:r>
            <a:r>
              <a:rPr lang="zh-CN" altLang="en-US" sz="1800" dirty="0">
                <a:solidFill>
                  <a:srgbClr val="595959"/>
                </a:solidFill>
                <a:latin typeface="+mn-lt"/>
                <a:ea typeface="+mn-ea"/>
                <a:cs typeface="+mn-ea"/>
                <a:sym typeface="+mn-lt"/>
              </a:rPr>
              <a:t>问题</a:t>
            </a:r>
            <a:endParaRPr lang="zh-CN" altLang="en-US" sz="1800" dirty="0">
              <a:solidFill>
                <a:srgbClr val="595959"/>
              </a:solidFill>
              <a:latin typeface="+mn-lt"/>
              <a:ea typeface="+mn-ea"/>
              <a:cs typeface="+mn-ea"/>
              <a:sym typeface="+mn-lt"/>
            </a:endParaRPr>
          </a:p>
        </p:txBody>
      </p:sp>
      <p:sp>
        <p:nvSpPr>
          <p:cNvPr id="26" name="矩形 4"/>
          <p:cNvSpPr>
            <a:spLocks noChangeArrowheads="1"/>
          </p:cNvSpPr>
          <p:nvPr/>
        </p:nvSpPr>
        <p:spPr bwMode="auto">
          <a:xfrm>
            <a:off x="6224588" y="1984375"/>
            <a:ext cx="2298700" cy="3984625"/>
          </a:xfrm>
          <a:prstGeom prst="rect">
            <a:avLst/>
          </a:prstGeom>
          <a:solidFill>
            <a:schemeClr val="bg1"/>
          </a:solid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 typeface="Arial" panose="020B0604020202020204" pitchFamily="34" charset="0"/>
              <a:buNone/>
              <a:defRPr/>
            </a:pPr>
            <a:endParaRPr lang="zh-CN" altLang="zh-CN" sz="1600">
              <a:solidFill>
                <a:srgbClr val="FFFFFF"/>
              </a:solidFill>
              <a:latin typeface="+mn-lt"/>
              <a:ea typeface="+mn-ea"/>
              <a:cs typeface="+mn-ea"/>
              <a:sym typeface="+mn-lt"/>
            </a:endParaRPr>
          </a:p>
        </p:txBody>
      </p:sp>
      <p:sp>
        <p:nvSpPr>
          <p:cNvPr id="27" name="TextBox 10"/>
          <p:cNvSpPr txBox="1">
            <a:spLocks noChangeArrowheads="1"/>
          </p:cNvSpPr>
          <p:nvPr/>
        </p:nvSpPr>
        <p:spPr bwMode="auto">
          <a:xfrm>
            <a:off x="6291580" y="5062855"/>
            <a:ext cx="2133600" cy="905510"/>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just" fontAlgn="auto">
              <a:lnSpc>
                <a:spcPct val="130000"/>
              </a:lnSpc>
              <a:spcBef>
                <a:spcPct val="0"/>
              </a:spcBef>
              <a:spcAft>
                <a:spcPts val="0"/>
              </a:spcAft>
              <a:buFont typeface="Arial" panose="020B0604020202020204" pitchFamily="34" charset="0"/>
              <a:buNone/>
              <a:defRPr/>
            </a:pPr>
            <a:r>
              <a:rPr lang="zh-CN" altLang="en-US" sz="1100" dirty="0">
                <a:solidFill>
                  <a:srgbClr val="A6A6A6"/>
                </a:solidFill>
                <a:latin typeface="+mn-lt"/>
                <a:ea typeface="+mn-ea"/>
                <a:cs typeface="+mn-ea"/>
                <a:sym typeface="+mn-lt"/>
              </a:rPr>
              <a:t>在订单管理页中显示该订单的商品信息时未将商品信息渲染出来，而是以</a:t>
            </a:r>
            <a:r>
              <a:rPr lang="en-US" altLang="zh-CN" sz="1100" dirty="0">
                <a:solidFill>
                  <a:srgbClr val="A6A6A6"/>
                </a:solidFill>
                <a:latin typeface="+mn-lt"/>
                <a:ea typeface="+mn-ea"/>
                <a:cs typeface="+mn-ea"/>
                <a:sym typeface="+mn-lt"/>
              </a:rPr>
              <a:t>json</a:t>
            </a:r>
            <a:r>
              <a:rPr lang="zh-CN" altLang="en-US" sz="1100" dirty="0">
                <a:solidFill>
                  <a:srgbClr val="A6A6A6"/>
                </a:solidFill>
                <a:latin typeface="+mn-lt"/>
                <a:ea typeface="+mn-ea"/>
                <a:cs typeface="+mn-ea"/>
                <a:sym typeface="+mn-lt"/>
              </a:rPr>
              <a:t>字符串形式</a:t>
            </a:r>
            <a:r>
              <a:rPr lang="zh-CN" altLang="en-US" sz="1100" dirty="0">
                <a:solidFill>
                  <a:srgbClr val="A6A6A6"/>
                </a:solidFill>
                <a:latin typeface="+mn-lt"/>
                <a:ea typeface="+mn-ea"/>
                <a:cs typeface="+mn-ea"/>
                <a:sym typeface="+mn-lt"/>
              </a:rPr>
              <a:t>存在</a:t>
            </a:r>
            <a:endParaRPr lang="zh-CN" altLang="en-US" sz="1100" dirty="0">
              <a:solidFill>
                <a:srgbClr val="A6A6A6"/>
              </a:solidFill>
              <a:latin typeface="+mn-lt"/>
              <a:ea typeface="+mn-ea"/>
              <a:cs typeface="+mn-ea"/>
              <a:sym typeface="+mn-lt"/>
            </a:endParaRPr>
          </a:p>
        </p:txBody>
      </p:sp>
      <p:sp>
        <p:nvSpPr>
          <p:cNvPr id="28" name="TextBox 11"/>
          <p:cNvSpPr txBox="1">
            <a:spLocks noChangeArrowheads="1"/>
          </p:cNvSpPr>
          <p:nvPr/>
        </p:nvSpPr>
        <p:spPr bwMode="auto">
          <a:xfrm>
            <a:off x="6291263" y="4660900"/>
            <a:ext cx="2066925" cy="334963"/>
          </a:xfrm>
          <a:prstGeom prst="rect">
            <a:avLst/>
          </a:prstGeom>
          <a:noFill/>
          <a:ln>
            <a:noFill/>
          </a:ln>
        </p:spPr>
        <p:txBody>
          <a:bodyPr wrap="none"/>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fontAlgn="auto">
              <a:spcBef>
                <a:spcPct val="0"/>
              </a:spcBef>
              <a:spcAft>
                <a:spcPts val="0"/>
              </a:spcAft>
              <a:buFont typeface="Arial" panose="020B0604020202020204" pitchFamily="34" charset="0"/>
              <a:buNone/>
              <a:defRPr/>
            </a:pPr>
            <a:r>
              <a:rPr lang="zh-CN" altLang="en-US" sz="1800" dirty="0">
                <a:solidFill>
                  <a:srgbClr val="595959"/>
                </a:solidFill>
                <a:latin typeface="+mn-lt"/>
                <a:ea typeface="+mn-ea"/>
                <a:cs typeface="+mn-ea"/>
                <a:sym typeface="+mn-lt"/>
              </a:rPr>
              <a:t>订单管理页渲染</a:t>
            </a:r>
            <a:endParaRPr lang="zh-CN" altLang="en-US" sz="1800" dirty="0">
              <a:solidFill>
                <a:srgbClr val="595959"/>
              </a:solidFill>
              <a:latin typeface="+mn-lt"/>
              <a:ea typeface="+mn-ea"/>
              <a:cs typeface="+mn-ea"/>
              <a:sym typeface="+mn-lt"/>
            </a:endParaRPr>
          </a:p>
        </p:txBody>
      </p:sp>
      <p:sp>
        <p:nvSpPr>
          <p:cNvPr id="21" name="矩形 4"/>
          <p:cNvSpPr>
            <a:spLocks noChangeArrowheads="1"/>
          </p:cNvSpPr>
          <p:nvPr/>
        </p:nvSpPr>
        <p:spPr bwMode="auto">
          <a:xfrm>
            <a:off x="1119188" y="1984375"/>
            <a:ext cx="2298700" cy="3984625"/>
          </a:xfrm>
          <a:prstGeom prst="rect">
            <a:avLst/>
          </a:prstGeom>
          <a:solidFill>
            <a:schemeClr val="bg1"/>
          </a:solid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 typeface="Arial" panose="020B0604020202020204" pitchFamily="34" charset="0"/>
              <a:buNone/>
              <a:defRPr/>
            </a:pPr>
            <a:endParaRPr lang="zh-CN" altLang="zh-CN" sz="1600">
              <a:solidFill>
                <a:srgbClr val="FFFFFF"/>
              </a:solidFill>
              <a:latin typeface="+mn-lt"/>
              <a:ea typeface="+mn-ea"/>
              <a:cs typeface="+mn-ea"/>
              <a:sym typeface="+mn-lt"/>
            </a:endParaRPr>
          </a:p>
        </p:txBody>
      </p:sp>
      <p:pic>
        <p:nvPicPr>
          <p:cNvPr id="32" name="图片 31" descr="C:\Users\89725\Desktop\ae83a8964242ad953e35b43acca5b59.pngae83a8964242ad953e35b43acca5b59"/>
          <p:cNvPicPr>
            <a:picLocks noChangeAspect="1"/>
          </p:cNvPicPr>
          <p:nvPr/>
        </p:nvPicPr>
        <p:blipFill>
          <a:blip r:embed="rId1"/>
          <a:srcRect/>
          <a:stretch>
            <a:fillRect/>
          </a:stretch>
        </p:blipFill>
        <p:spPr bwMode="auto">
          <a:xfrm>
            <a:off x="8926830" y="2289175"/>
            <a:ext cx="1968500" cy="1925320"/>
          </a:xfrm>
          <a:prstGeom prst="rect">
            <a:avLst/>
          </a:prstGeom>
          <a:noFill/>
          <a:ln w="9525">
            <a:noFill/>
            <a:miter lim="800000"/>
            <a:headEnd/>
            <a:tailEnd/>
          </a:ln>
        </p:spPr>
      </p:pic>
      <p:sp>
        <p:nvSpPr>
          <p:cNvPr id="22" name="TextBox 10"/>
          <p:cNvSpPr txBox="1">
            <a:spLocks noChangeArrowheads="1"/>
          </p:cNvSpPr>
          <p:nvPr/>
        </p:nvSpPr>
        <p:spPr bwMode="auto">
          <a:xfrm>
            <a:off x="1185863" y="5062538"/>
            <a:ext cx="2133600" cy="801687"/>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just" fontAlgn="auto">
              <a:lnSpc>
                <a:spcPct val="130000"/>
              </a:lnSpc>
              <a:spcBef>
                <a:spcPct val="0"/>
              </a:spcBef>
              <a:spcAft>
                <a:spcPts val="0"/>
              </a:spcAft>
              <a:buFont typeface="Arial" panose="020B0604020202020204" pitchFamily="34" charset="0"/>
              <a:buNone/>
              <a:defRPr/>
            </a:pPr>
            <a:r>
              <a:rPr lang="zh-CN" altLang="en-US" sz="1100" dirty="0">
                <a:solidFill>
                  <a:srgbClr val="A6A6A6"/>
                </a:solidFill>
                <a:latin typeface="+mn-lt"/>
                <a:ea typeface="+mn-ea"/>
                <a:cs typeface="+mn-ea"/>
                <a:sym typeface="+mn-lt"/>
              </a:rPr>
              <a:t>后台管理系统页面色彩与前端页面色调不够</a:t>
            </a:r>
            <a:r>
              <a:rPr lang="zh-CN" altLang="en-US" sz="1100" dirty="0">
                <a:solidFill>
                  <a:srgbClr val="A6A6A6"/>
                </a:solidFill>
                <a:latin typeface="+mn-lt"/>
                <a:ea typeface="+mn-ea"/>
                <a:cs typeface="+mn-ea"/>
                <a:sym typeface="+mn-lt"/>
              </a:rPr>
              <a:t>契合</a:t>
            </a:r>
            <a:endParaRPr lang="zh-CN" altLang="en-US" sz="1100" dirty="0">
              <a:solidFill>
                <a:srgbClr val="A6A6A6"/>
              </a:solidFill>
              <a:latin typeface="+mn-lt"/>
              <a:ea typeface="+mn-ea"/>
              <a:cs typeface="+mn-ea"/>
              <a:sym typeface="+mn-lt"/>
            </a:endParaRPr>
          </a:p>
        </p:txBody>
      </p:sp>
      <p:sp>
        <p:nvSpPr>
          <p:cNvPr id="23" name="TextBox 11"/>
          <p:cNvSpPr txBox="1">
            <a:spLocks noChangeArrowheads="1"/>
          </p:cNvSpPr>
          <p:nvPr/>
        </p:nvSpPr>
        <p:spPr bwMode="auto">
          <a:xfrm>
            <a:off x="1185863" y="4660900"/>
            <a:ext cx="2066925" cy="334963"/>
          </a:xfrm>
          <a:prstGeom prst="rect">
            <a:avLst/>
          </a:prstGeom>
          <a:noFill/>
          <a:ln>
            <a:noFill/>
          </a:ln>
        </p:spPr>
        <p:txBody>
          <a:bodyPr wrap="none"/>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fontAlgn="auto">
              <a:spcBef>
                <a:spcPct val="0"/>
              </a:spcBef>
              <a:spcAft>
                <a:spcPts val="0"/>
              </a:spcAft>
              <a:buFont typeface="Arial" panose="020B0604020202020204" pitchFamily="34" charset="0"/>
              <a:buNone/>
              <a:defRPr/>
            </a:pPr>
            <a:r>
              <a:rPr lang="zh-CN" altLang="en-US" sz="1800" dirty="0">
                <a:solidFill>
                  <a:srgbClr val="595959"/>
                </a:solidFill>
                <a:latin typeface="+mn-lt"/>
                <a:ea typeface="+mn-ea"/>
                <a:cs typeface="+mn-ea"/>
                <a:sym typeface="+mn-lt"/>
              </a:rPr>
              <a:t>页面</a:t>
            </a:r>
            <a:r>
              <a:rPr lang="zh-CN" altLang="en-US" sz="1800" dirty="0">
                <a:solidFill>
                  <a:srgbClr val="595959"/>
                </a:solidFill>
                <a:latin typeface="+mn-lt"/>
                <a:ea typeface="+mn-ea"/>
                <a:cs typeface="+mn-ea"/>
                <a:sym typeface="+mn-lt"/>
              </a:rPr>
              <a:t>色彩</a:t>
            </a:r>
            <a:endParaRPr lang="zh-CN" altLang="en-US" sz="1800" dirty="0">
              <a:solidFill>
                <a:srgbClr val="595959"/>
              </a:solidFill>
              <a:latin typeface="+mn-lt"/>
              <a:ea typeface="+mn-ea"/>
              <a:cs typeface="+mn-ea"/>
              <a:sym typeface="+mn-lt"/>
            </a:endParaRPr>
          </a:p>
        </p:txBody>
      </p:sp>
      <p:pic>
        <p:nvPicPr>
          <p:cNvPr id="25" name="图片 24" descr="C:\Users\89725\Desktop\862c5d39aceed0abb385b5317002825.png862c5d39aceed0abb385b5317002825"/>
          <p:cNvPicPr>
            <a:picLocks noChangeAspect="1"/>
          </p:cNvPicPr>
          <p:nvPr>
            <p:custDataLst>
              <p:tags r:id="rId2"/>
            </p:custDataLst>
          </p:nvPr>
        </p:nvPicPr>
        <p:blipFill>
          <a:blip r:embed="rId3"/>
          <a:srcRect/>
          <a:stretch>
            <a:fillRect/>
          </a:stretch>
        </p:blipFill>
        <p:spPr bwMode="auto">
          <a:xfrm>
            <a:off x="1256030" y="2288540"/>
            <a:ext cx="1968500" cy="1924685"/>
          </a:xfrm>
          <a:prstGeom prst="rect">
            <a:avLst/>
          </a:prstGeom>
          <a:noFill/>
          <a:ln w="9525">
            <a:noFill/>
            <a:miter lim="800000"/>
            <a:headEnd/>
            <a:tailEnd/>
          </a:ln>
        </p:spPr>
      </p:pic>
      <p:sp>
        <p:nvSpPr>
          <p:cNvPr id="6" name="矩形 4"/>
          <p:cNvSpPr>
            <a:spLocks noChangeArrowheads="1"/>
          </p:cNvSpPr>
          <p:nvPr/>
        </p:nvSpPr>
        <p:spPr bwMode="auto">
          <a:xfrm>
            <a:off x="3671888" y="1984375"/>
            <a:ext cx="2298700" cy="3984625"/>
          </a:xfrm>
          <a:prstGeom prst="rect">
            <a:avLst/>
          </a:prstGeom>
          <a:solidFill>
            <a:schemeClr val="bg1"/>
          </a:solid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 typeface="Arial" panose="020B0604020202020204" pitchFamily="34" charset="0"/>
              <a:buNone/>
              <a:defRPr/>
            </a:pPr>
            <a:endParaRPr lang="zh-CN" altLang="zh-CN" sz="1600">
              <a:solidFill>
                <a:srgbClr val="FFFFFF"/>
              </a:solidFill>
              <a:latin typeface="+mn-lt"/>
              <a:ea typeface="+mn-ea"/>
              <a:cs typeface="+mn-ea"/>
              <a:sym typeface="+mn-lt"/>
            </a:endParaRPr>
          </a:p>
        </p:txBody>
      </p:sp>
      <p:sp>
        <p:nvSpPr>
          <p:cNvPr id="7" name="TextBox 10"/>
          <p:cNvSpPr txBox="1">
            <a:spLocks noChangeArrowheads="1"/>
          </p:cNvSpPr>
          <p:nvPr/>
        </p:nvSpPr>
        <p:spPr bwMode="auto">
          <a:xfrm>
            <a:off x="3738563" y="5062538"/>
            <a:ext cx="2133600" cy="801687"/>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just" fontAlgn="auto">
              <a:lnSpc>
                <a:spcPct val="130000"/>
              </a:lnSpc>
              <a:spcBef>
                <a:spcPct val="0"/>
              </a:spcBef>
              <a:spcAft>
                <a:spcPts val="0"/>
              </a:spcAft>
              <a:buFont typeface="Arial" panose="020B0604020202020204" pitchFamily="34" charset="0"/>
              <a:buNone/>
              <a:defRPr/>
            </a:pPr>
            <a:r>
              <a:rPr lang="zh-CN" altLang="en-US" sz="1100" dirty="0">
                <a:solidFill>
                  <a:srgbClr val="A6A6A6"/>
                </a:solidFill>
                <a:latin typeface="+mn-lt"/>
                <a:ea typeface="+mn-ea"/>
                <a:cs typeface="+mn-ea"/>
                <a:sym typeface="+mn-lt"/>
              </a:rPr>
              <a:t>商品管理页和订单管理页缺少查询</a:t>
            </a:r>
            <a:r>
              <a:rPr lang="zh-CN" altLang="en-US" sz="1100" dirty="0">
                <a:solidFill>
                  <a:srgbClr val="A6A6A6"/>
                </a:solidFill>
                <a:latin typeface="+mn-lt"/>
                <a:ea typeface="+mn-ea"/>
                <a:cs typeface="+mn-ea"/>
                <a:sym typeface="+mn-lt"/>
              </a:rPr>
              <a:t>功能</a:t>
            </a:r>
            <a:endParaRPr lang="zh-CN" altLang="en-US" sz="1100" dirty="0">
              <a:solidFill>
                <a:srgbClr val="A6A6A6"/>
              </a:solidFill>
              <a:latin typeface="+mn-lt"/>
              <a:ea typeface="+mn-ea"/>
              <a:cs typeface="+mn-ea"/>
              <a:sym typeface="+mn-lt"/>
            </a:endParaRPr>
          </a:p>
        </p:txBody>
      </p:sp>
      <p:sp>
        <p:nvSpPr>
          <p:cNvPr id="8" name="TextBox 11"/>
          <p:cNvSpPr txBox="1">
            <a:spLocks noChangeArrowheads="1"/>
          </p:cNvSpPr>
          <p:nvPr/>
        </p:nvSpPr>
        <p:spPr bwMode="auto">
          <a:xfrm>
            <a:off x="3738563" y="4660900"/>
            <a:ext cx="2066925" cy="334963"/>
          </a:xfrm>
          <a:prstGeom prst="rect">
            <a:avLst/>
          </a:prstGeom>
          <a:noFill/>
          <a:ln>
            <a:noFill/>
          </a:ln>
        </p:spPr>
        <p:txBody>
          <a:bodyPr wrap="none"/>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fontAlgn="auto">
              <a:spcBef>
                <a:spcPct val="0"/>
              </a:spcBef>
              <a:spcAft>
                <a:spcPts val="0"/>
              </a:spcAft>
              <a:buFont typeface="Arial" panose="020B0604020202020204" pitchFamily="34" charset="0"/>
              <a:buNone/>
              <a:defRPr/>
            </a:pPr>
            <a:r>
              <a:rPr lang="zh-CN" altLang="en-US" sz="1800" dirty="0">
                <a:solidFill>
                  <a:srgbClr val="595959"/>
                </a:solidFill>
                <a:latin typeface="+mn-lt"/>
                <a:ea typeface="+mn-ea"/>
                <a:cs typeface="+mn-ea"/>
                <a:sym typeface="+mn-lt"/>
              </a:rPr>
              <a:t>功能</a:t>
            </a:r>
            <a:r>
              <a:rPr lang="zh-CN" altLang="en-US" sz="1800" dirty="0">
                <a:solidFill>
                  <a:srgbClr val="595959"/>
                </a:solidFill>
                <a:latin typeface="+mn-lt"/>
                <a:ea typeface="+mn-ea"/>
                <a:cs typeface="+mn-ea"/>
                <a:sym typeface="+mn-lt"/>
              </a:rPr>
              <a:t>缺失</a:t>
            </a:r>
            <a:endParaRPr lang="zh-CN" altLang="en-US" sz="1800" dirty="0">
              <a:solidFill>
                <a:srgbClr val="595959"/>
              </a:solidFill>
              <a:latin typeface="+mn-lt"/>
              <a:ea typeface="+mn-ea"/>
              <a:cs typeface="+mn-ea"/>
              <a:sym typeface="+mn-lt"/>
            </a:endParaRPr>
          </a:p>
        </p:txBody>
      </p:sp>
      <p:pic>
        <p:nvPicPr>
          <p:cNvPr id="31" name="图片 30" descr="C:\Users\89725\Desktop\c4ebba1d4fbcb5bcdf241ffb36dfdd9.pngc4ebba1d4fbcb5bcdf241ffb36dfdd9"/>
          <p:cNvPicPr>
            <a:picLocks noChangeAspect="1"/>
          </p:cNvPicPr>
          <p:nvPr/>
        </p:nvPicPr>
        <p:blipFill>
          <a:blip r:embed="rId4"/>
          <a:srcRect/>
          <a:stretch>
            <a:fillRect/>
          </a:stretch>
        </p:blipFill>
        <p:spPr bwMode="auto">
          <a:xfrm>
            <a:off x="3808730" y="2288540"/>
            <a:ext cx="1968500" cy="1924050"/>
          </a:xfrm>
          <a:prstGeom prst="rect">
            <a:avLst/>
          </a:prstGeom>
          <a:noFill/>
          <a:ln w="9525">
            <a:noFill/>
            <a:miter lim="800000"/>
            <a:headEnd/>
            <a:tailEnd/>
          </a:ln>
        </p:spPr>
      </p:pic>
      <p:pic>
        <p:nvPicPr>
          <p:cNvPr id="33" name="图片 32" descr="C:\Users\89725\Desktop\e27b43793eb6259545ce92197786ff5.pnge27b43793eb6259545ce92197786ff5"/>
          <p:cNvPicPr>
            <a:picLocks noChangeAspect="1"/>
          </p:cNvPicPr>
          <p:nvPr/>
        </p:nvPicPr>
        <p:blipFill>
          <a:blip r:embed="rId5"/>
          <a:srcRect/>
          <a:stretch>
            <a:fillRect/>
          </a:stretch>
        </p:blipFill>
        <p:spPr bwMode="auto">
          <a:xfrm>
            <a:off x="6374130" y="2288540"/>
            <a:ext cx="1968500" cy="1925320"/>
          </a:xfrm>
          <a:prstGeom prst="rect">
            <a:avLst/>
          </a:prstGeom>
          <a:noFill/>
          <a:ln w="9525">
            <a:noFill/>
            <a:miter lim="800000"/>
            <a:headEnd/>
            <a:tailEnd/>
          </a:ln>
        </p:spPr>
      </p:pic>
      <p:sp>
        <p:nvSpPr>
          <p:cNvPr id="2" name="文本框 1"/>
          <p:cNvSpPr txBox="1"/>
          <p:nvPr/>
        </p:nvSpPr>
        <p:spPr>
          <a:xfrm>
            <a:off x="7623175" y="852170"/>
            <a:ext cx="4269740" cy="521970"/>
          </a:xfrm>
          <a:prstGeom prst="rect">
            <a:avLst/>
          </a:prstGeom>
          <a:noFill/>
        </p:spPr>
        <p:txBody>
          <a:bodyPr wrap="square" rtlCol="0">
            <a:spAutoFit/>
          </a:bodyPr>
          <a:p>
            <a:r>
              <a:rPr lang="zh-CN" altLang="en-US" sz="2800" b="1">
                <a:latin typeface="微软雅黑" panose="020B0503020204020204" pitchFamily="34" charset="-122"/>
                <a:ea typeface="微软雅黑" panose="020B0503020204020204" pitchFamily="34" charset="-122"/>
              </a:rPr>
              <a:t>后台管理系统不足之处</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par>
                                <p:cTn id="50" presetID="10" presetClass="entr" presetSubtype="0" fill="hold"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par>
                                <p:cTn id="53" presetID="10"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P spid="17" grpId="0"/>
      <p:bldP spid="18" grpId="0"/>
      <p:bldP spid="26" grpId="0" animBg="1"/>
      <p:bldP spid="27" grpId="0"/>
      <p:bldP spid="28" grpId="0"/>
      <p:bldP spid="21" grpId="0" animBg="1"/>
      <p:bldP spid="22" grpId="0"/>
      <p:bldP spid="23" grpId="0"/>
      <p:bldP spid="6" grpId="0" animBg="1"/>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screen"/>
          <a:stretch>
            <a:fillRect/>
          </a:stretch>
        </p:blipFill>
        <p:spPr>
          <a:xfrm>
            <a:off x="5400432" y="2936692"/>
            <a:ext cx="6747856" cy="1941031"/>
          </a:xfrm>
          <a:prstGeom prst="rect">
            <a:avLst/>
          </a:prstGeom>
        </p:spPr>
      </p:pic>
      <p:grpSp>
        <p:nvGrpSpPr>
          <p:cNvPr id="14" name="组合 13"/>
          <p:cNvGrpSpPr/>
          <p:nvPr/>
        </p:nvGrpSpPr>
        <p:grpSpPr>
          <a:xfrm>
            <a:off x="3504685" y="1889468"/>
            <a:ext cx="2310315" cy="2017739"/>
            <a:chOff x="7388330" y="3692384"/>
            <a:chExt cx="2397222" cy="2093640"/>
          </a:xfrm>
        </p:grpSpPr>
        <p:grpSp>
          <p:nvGrpSpPr>
            <p:cNvPr id="15" name="组合 14"/>
            <p:cNvGrpSpPr/>
            <p:nvPr/>
          </p:nvGrpSpPr>
          <p:grpSpPr>
            <a:xfrm>
              <a:off x="7388330" y="3692384"/>
              <a:ext cx="2397222" cy="2093640"/>
              <a:chOff x="7388330" y="3692384"/>
              <a:chExt cx="2397222" cy="2093640"/>
            </a:xfrm>
          </p:grpSpPr>
          <p:grpSp>
            <p:nvGrpSpPr>
              <p:cNvPr id="17" name="组合 16"/>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19"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121920" tIns="60960" rIns="121920" bIns="6096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等线" panose="02010600030101010101" charset="-122"/>
                    <a:ea typeface="微软雅黑" panose="020B0503020204020204" pitchFamily="34" charset="-122"/>
                    <a:cs typeface="+mn-cs"/>
                  </a:endParaRPr>
                </a:p>
              </p:txBody>
            </p:sp>
            <p:sp>
              <p:nvSpPr>
                <p:cNvPr id="20"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121920" tIns="60960" rIns="121920" bIns="6096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等线" panose="02010600030101010101" charset="-122"/>
                    <a:ea typeface="微软雅黑" panose="020B0503020204020204" pitchFamily="34" charset="-122"/>
                    <a:cs typeface="+mn-cs"/>
                  </a:endParaRPr>
                </a:p>
              </p:txBody>
            </p:sp>
          </p:grpSp>
          <p:sp>
            <p:nvSpPr>
              <p:cNvPr id="18"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rgbClr val="0070C0"/>
              </a:solidFill>
              <a:ln w="7938" cap="flat">
                <a:noFill/>
                <a:prstDash val="solid"/>
                <a:miter lim="800000"/>
              </a:ln>
              <a:effectLst/>
            </p:spPr>
            <p:txBody>
              <a:bodyPr vert="horz" wrap="square" lIns="121920" tIns="60960" rIns="121920" bIns="6096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等线" panose="02010600030101010101" charset="-122"/>
                  <a:ea typeface="微软雅黑" panose="020B0503020204020204" pitchFamily="34" charset="-122"/>
                  <a:cs typeface="+mn-cs"/>
                </a:endParaRPr>
              </a:p>
            </p:txBody>
          </p:sp>
        </p:grpSp>
        <p:sp>
          <p:nvSpPr>
            <p:cNvPr id="16" name="TextBox 90"/>
            <p:cNvSpPr txBox="1"/>
            <p:nvPr/>
          </p:nvSpPr>
          <p:spPr>
            <a:xfrm>
              <a:off x="8048903" y="4173376"/>
              <a:ext cx="1010288" cy="94682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5335" b="0" i="0" u="none" strike="noStrike" kern="1200" cap="none" spc="0" normalizeH="0" baseline="0" noProof="0" dirty="0" smtClean="0">
                  <a:ln>
                    <a:noFill/>
                  </a:ln>
                  <a:solidFill>
                    <a:prstClr val="white"/>
                  </a:solidFill>
                  <a:effectLst/>
                  <a:uLnTx/>
                  <a:uFillTx/>
                  <a:latin typeface="DFGothic-EB" panose="02010609010101010101" pitchFamily="1" charset="-128"/>
                  <a:ea typeface="DFGothic-EB" panose="02010609010101010101" pitchFamily="1" charset="-128"/>
                  <a:cs typeface="+mn-cs"/>
                </a:rPr>
                <a:t>05</a:t>
              </a:r>
              <a:endParaRPr kumimoji="0" lang="zh-CN" altLang="en-US" sz="5335"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endParaRPr>
            </a:p>
          </p:txBody>
        </p:sp>
      </p:grpSp>
      <p:grpSp>
        <p:nvGrpSpPr>
          <p:cNvPr id="21" name="组合 20"/>
          <p:cNvGrpSpPr/>
          <p:nvPr/>
        </p:nvGrpSpPr>
        <p:grpSpPr>
          <a:xfrm>
            <a:off x="5815000" y="2296663"/>
            <a:ext cx="2788435" cy="1145532"/>
            <a:chOff x="7672742" y="2731460"/>
            <a:chExt cx="1704530" cy="1188624"/>
          </a:xfrm>
        </p:grpSpPr>
        <p:sp>
          <p:nvSpPr>
            <p:cNvPr id="22" name="TextBox 108"/>
            <p:cNvSpPr txBox="1"/>
            <p:nvPr/>
          </p:nvSpPr>
          <p:spPr>
            <a:xfrm>
              <a:off x="7672742" y="2731460"/>
              <a:ext cx="1704530" cy="86116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48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cs typeface="+mn-cs"/>
                </a:rPr>
                <a:t>项目</a:t>
              </a:r>
              <a:r>
                <a:rPr kumimoji="0" lang="zh-CN" altLang="en-US" sz="48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cs typeface="+mn-cs"/>
                </a:rPr>
                <a:t>总结</a:t>
              </a:r>
              <a:endParaRPr kumimoji="0" lang="zh-CN" altLang="en-US" sz="48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cs typeface="+mn-cs"/>
              </a:endParaRPr>
            </a:p>
          </p:txBody>
        </p:sp>
        <p:sp>
          <p:nvSpPr>
            <p:cNvPr id="23" name="TextBox 109"/>
            <p:cNvSpPr txBox="1"/>
            <p:nvPr/>
          </p:nvSpPr>
          <p:spPr>
            <a:xfrm>
              <a:off x="7812069" y="3483901"/>
              <a:ext cx="1425654" cy="436183"/>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sz="2135" noProof="0" dirty="0" smtClean="0">
                  <a:ln>
                    <a:noFill/>
                  </a:ln>
                  <a:solidFill>
                    <a:prstClr val="black"/>
                  </a:solidFill>
                  <a:effectLst/>
                  <a:uLnTx/>
                  <a:uFillTx/>
                  <a:latin typeface="思源黑体 CN Medium" panose="020B0600000000000000" pitchFamily="34" charset="-122"/>
                  <a:ea typeface="思源黑体 CN Medium" panose="020B0600000000000000" pitchFamily="34" charset="-122"/>
                  <a:sym typeface="+mn-ea"/>
                </a:rPr>
                <a:t>Project Summary</a:t>
              </a:r>
              <a:endParaRPr kumimoji="0" lang="zh-CN" altLang="en-US" sz="2135"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cs typeface="+mn-cs"/>
              </a:endParaRPr>
            </a:p>
          </p:txBody>
        </p:sp>
      </p:grpSp>
      <p:pic>
        <p:nvPicPr>
          <p:cNvPr id="24" name="图片 23"/>
          <p:cNvPicPr>
            <a:picLocks noChangeAspect="1"/>
          </p:cNvPicPr>
          <p:nvPr/>
        </p:nvPicPr>
        <p:blipFill rotWithShape="1">
          <a:blip r:embed="rId2" cstate="screen"/>
          <a:srcRect t="-5300"/>
          <a:stretch>
            <a:fillRect/>
          </a:stretch>
        </p:blipFill>
        <p:spPr>
          <a:xfrm>
            <a:off x="0" y="4797223"/>
            <a:ext cx="12192000" cy="207070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Click="0" advTm="0">
        <p14:doors dir="ver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withEffect">
                                  <p:stCondLst>
                                    <p:cond delay="90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 calcmode="lin" valueType="num">
                                      <p:cBhvr>
                                        <p:cTn id="9" dur="500" fill="hold"/>
                                        <p:tgtEl>
                                          <p:spTgt spid="14"/>
                                        </p:tgtEl>
                                        <p:attrNameLst>
                                          <p:attrName>ppt_x</p:attrName>
                                        </p:attrNameLst>
                                      </p:cBhvr>
                                      <p:tavLst>
                                        <p:tav tm="0">
                                          <p:val>
                                            <p:fltVal val="0.5"/>
                                          </p:val>
                                        </p:tav>
                                        <p:tav tm="100000">
                                          <p:val>
                                            <p:strVal val="#ppt_x"/>
                                          </p:val>
                                        </p:tav>
                                      </p:tavLst>
                                    </p:anim>
                                    <p:anim calcmode="lin" valueType="num">
                                      <p:cBhvr>
                                        <p:cTn id="10" dur="500" fill="hold"/>
                                        <p:tgtEl>
                                          <p:spTgt spid="14"/>
                                        </p:tgtEl>
                                        <p:attrNameLst>
                                          <p:attrName>ppt_y</p:attrName>
                                        </p:attrNameLst>
                                      </p:cBhvr>
                                      <p:tavLst>
                                        <p:tav tm="0">
                                          <p:val>
                                            <p:fltVal val="0.5"/>
                                          </p:val>
                                        </p:tav>
                                        <p:tav tm="100000">
                                          <p:val>
                                            <p:strVal val="#ppt_y"/>
                                          </p:val>
                                        </p:tav>
                                      </p:tavLst>
                                    </p:anim>
                                  </p:childTnLst>
                                </p:cTn>
                              </p:par>
                              <p:par>
                                <p:cTn id="11" presetID="47" presetClass="entr" presetSubtype="0" fill="hold" nodeType="withEffect">
                                  <p:stCondLst>
                                    <p:cond delay="20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6843395" y="2271713"/>
            <a:ext cx="555625" cy="554037"/>
          </a:xfrm>
          <a:prstGeom prst="rect">
            <a:avLst/>
          </a:prstGeom>
          <a:solidFill>
            <a:schemeClr val="accent2">
              <a:alpha val="80000"/>
            </a:schemeClr>
          </a:solidFill>
          <a:ln>
            <a:noFill/>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Tx/>
              <a:buNone/>
              <a:defRPr/>
            </a:pPr>
            <a:r>
              <a:rPr lang="en-US" altLang="zh-CN" sz="2800" dirty="0">
                <a:solidFill>
                  <a:schemeClr val="bg1"/>
                </a:solidFill>
                <a:latin typeface="+mn-lt"/>
                <a:ea typeface="+mn-ea"/>
                <a:cs typeface="+mn-ea"/>
                <a:sym typeface="+mn-lt"/>
              </a:rPr>
              <a:t>02</a:t>
            </a:r>
            <a:endParaRPr lang="zh-CN" altLang="en-US" sz="2800" dirty="0">
              <a:solidFill>
                <a:schemeClr val="bg1"/>
              </a:solidFill>
              <a:latin typeface="+mn-lt"/>
              <a:ea typeface="+mn-ea"/>
              <a:cs typeface="+mn-ea"/>
              <a:sym typeface="+mn-lt"/>
            </a:endParaRPr>
          </a:p>
        </p:txBody>
      </p:sp>
      <p:sp>
        <p:nvSpPr>
          <p:cNvPr id="5" name="Line 11"/>
          <p:cNvSpPr>
            <a:spLocks noChangeShapeType="1"/>
          </p:cNvSpPr>
          <p:nvPr/>
        </p:nvSpPr>
        <p:spPr bwMode="auto">
          <a:xfrm>
            <a:off x="7405370" y="2147888"/>
            <a:ext cx="0" cy="820737"/>
          </a:xfrm>
          <a:prstGeom prst="line">
            <a:avLst/>
          </a:prstGeom>
          <a:noFill/>
          <a:ln w="28575">
            <a:solidFill>
              <a:schemeClr val="accent2">
                <a:alpha val="80000"/>
              </a:schemeClr>
            </a:solidFill>
            <a:round/>
          </a:ln>
        </p:spPr>
        <p:txBody>
          <a:bodyPr wrap="none" anchor="ctr"/>
          <a:lstStyle/>
          <a:p>
            <a:pPr fontAlgn="auto">
              <a:spcBef>
                <a:spcPts val="0"/>
              </a:spcBef>
              <a:spcAft>
                <a:spcPts val="0"/>
              </a:spcAft>
              <a:defRPr/>
            </a:pPr>
            <a:endParaRPr lang="zh-CN" altLang="en-US">
              <a:latin typeface="+mn-lt"/>
              <a:ea typeface="+mn-ea"/>
              <a:cs typeface="+mn-ea"/>
              <a:sym typeface="+mn-lt"/>
            </a:endParaRPr>
          </a:p>
        </p:txBody>
      </p:sp>
      <p:sp>
        <p:nvSpPr>
          <p:cNvPr id="10" name="Rectangle 19"/>
          <p:cNvSpPr>
            <a:spLocks noChangeArrowheads="1"/>
          </p:cNvSpPr>
          <p:nvPr/>
        </p:nvSpPr>
        <p:spPr bwMode="auto">
          <a:xfrm>
            <a:off x="291148" y="2274888"/>
            <a:ext cx="557212" cy="554037"/>
          </a:xfrm>
          <a:prstGeom prst="rect">
            <a:avLst/>
          </a:prstGeom>
          <a:solidFill>
            <a:schemeClr val="accent2"/>
          </a:solidFill>
          <a:ln>
            <a:noFill/>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Tx/>
              <a:buNone/>
              <a:defRPr/>
            </a:pPr>
            <a:r>
              <a:rPr lang="en-US" altLang="zh-CN" sz="2800">
                <a:solidFill>
                  <a:schemeClr val="bg1"/>
                </a:solidFill>
                <a:latin typeface="+mn-lt"/>
                <a:ea typeface="+mn-ea"/>
                <a:cs typeface="+mn-ea"/>
                <a:sym typeface="+mn-lt"/>
              </a:rPr>
              <a:t>01</a:t>
            </a:r>
            <a:endParaRPr lang="zh-CN" altLang="en-US" sz="2800">
              <a:solidFill>
                <a:schemeClr val="bg1"/>
              </a:solidFill>
              <a:latin typeface="+mn-lt"/>
              <a:ea typeface="+mn-ea"/>
              <a:cs typeface="+mn-ea"/>
              <a:sym typeface="+mn-lt"/>
            </a:endParaRPr>
          </a:p>
        </p:txBody>
      </p:sp>
      <p:sp>
        <p:nvSpPr>
          <p:cNvPr id="11" name="Line 20"/>
          <p:cNvSpPr>
            <a:spLocks noChangeShapeType="1"/>
          </p:cNvSpPr>
          <p:nvPr/>
        </p:nvSpPr>
        <p:spPr bwMode="auto">
          <a:xfrm>
            <a:off x="853123" y="2151063"/>
            <a:ext cx="0" cy="820737"/>
          </a:xfrm>
          <a:prstGeom prst="line">
            <a:avLst/>
          </a:prstGeom>
          <a:noFill/>
          <a:ln w="28575">
            <a:solidFill>
              <a:schemeClr val="accent2"/>
            </a:solidFill>
            <a:round/>
          </a:ln>
        </p:spPr>
        <p:txBody>
          <a:bodyPr wrap="none" anchor="ctr"/>
          <a:lstStyle/>
          <a:p>
            <a:pPr fontAlgn="auto">
              <a:spcBef>
                <a:spcPts val="0"/>
              </a:spcBef>
              <a:spcAft>
                <a:spcPts val="0"/>
              </a:spcAft>
              <a:defRPr/>
            </a:pPr>
            <a:endParaRPr lang="zh-CN" altLang="en-US">
              <a:latin typeface="+mn-lt"/>
              <a:ea typeface="+mn-ea"/>
              <a:cs typeface="+mn-ea"/>
              <a:sym typeface="+mn-lt"/>
            </a:endParaRPr>
          </a:p>
        </p:txBody>
      </p:sp>
      <p:sp>
        <p:nvSpPr>
          <p:cNvPr id="12" name="Rectangle 21"/>
          <p:cNvSpPr>
            <a:spLocks noChangeArrowheads="1"/>
          </p:cNvSpPr>
          <p:nvPr/>
        </p:nvSpPr>
        <p:spPr bwMode="auto">
          <a:xfrm>
            <a:off x="909955" y="1614805"/>
            <a:ext cx="4844415" cy="2304415"/>
          </a:xfrm>
          <a:prstGeom prst="rect">
            <a:avLst/>
          </a:prstGeom>
          <a:noFill/>
          <a:ln>
            <a:noFill/>
          </a:ln>
        </p:spPr>
        <p:txBody>
          <a:bodyPr wrap="none" lIns="90000" tIns="46800" rIns="90000" bIns="46800" anchor="ctr"/>
          <a:lstStyle>
            <a:lvl1pPr>
              <a:defRPr sz="3200">
                <a:solidFill>
                  <a:schemeClr val="bg1"/>
                </a:solidFill>
                <a:latin typeface="Verdana" panose="020B0604030504040204" pitchFamily="34" charset="0"/>
                <a:ea typeface="Gulim" panose="020B0600000101010101" pitchFamily="34" charset="-127"/>
              </a:defRPr>
            </a:lvl1pPr>
            <a:lvl2pPr marL="742950" indent="-285750">
              <a:defRPr sz="3200">
                <a:solidFill>
                  <a:schemeClr val="bg1"/>
                </a:solidFill>
                <a:latin typeface="Verdana" panose="020B0604030504040204" pitchFamily="34" charset="0"/>
                <a:ea typeface="Gulim" panose="020B0600000101010101" pitchFamily="34" charset="-127"/>
              </a:defRPr>
            </a:lvl2pPr>
            <a:lvl3pPr marL="1143000" indent="-228600">
              <a:defRPr sz="3200">
                <a:solidFill>
                  <a:schemeClr val="bg1"/>
                </a:solidFill>
                <a:latin typeface="Verdana" panose="020B0604030504040204" pitchFamily="34" charset="0"/>
                <a:ea typeface="Gulim" panose="020B0600000101010101" pitchFamily="34" charset="-127"/>
              </a:defRPr>
            </a:lvl3pPr>
            <a:lvl4pPr marL="1600200" indent="-228600">
              <a:defRPr sz="3200">
                <a:solidFill>
                  <a:schemeClr val="bg1"/>
                </a:solidFill>
                <a:latin typeface="Verdana" panose="020B0604030504040204" pitchFamily="34" charset="0"/>
                <a:ea typeface="Gulim" panose="020B0600000101010101" pitchFamily="34" charset="-127"/>
              </a:defRPr>
            </a:lvl4pPr>
            <a:lvl5pPr marL="2057400" indent="-22860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fontAlgn="auto">
              <a:lnSpc>
                <a:spcPct val="130000"/>
              </a:lnSpc>
              <a:spcBef>
                <a:spcPts val="0"/>
              </a:spcBef>
              <a:spcAft>
                <a:spcPts val="0"/>
              </a:spcAft>
              <a:defRPr/>
            </a:pPr>
            <a:r>
              <a:rPr lang="zh-CN" altLang="en-US" sz="1600" b="1" dirty="0">
                <a:solidFill>
                  <a:schemeClr val="accent1"/>
                </a:solidFill>
                <a:latin typeface="+mn-lt"/>
                <a:ea typeface="+mn-ea"/>
                <a:cs typeface="+mn-ea"/>
                <a:sym typeface="+mn-lt"/>
              </a:rPr>
              <a:t>项目层面</a:t>
            </a:r>
            <a:endParaRPr lang="zh-CN" altLang="en-US" sz="1600" b="1" dirty="0">
              <a:solidFill>
                <a:schemeClr val="accent1"/>
              </a:solidFill>
              <a:latin typeface="+mn-lt"/>
              <a:ea typeface="+mn-ea"/>
              <a:cs typeface="+mn-ea"/>
              <a:sym typeface="+mn-lt"/>
            </a:endParaRPr>
          </a:p>
          <a:p>
            <a:pPr fontAlgn="auto">
              <a:lnSpc>
                <a:spcPct val="130000"/>
              </a:lnSpc>
              <a:spcBef>
                <a:spcPts val="0"/>
              </a:spcBef>
              <a:spcAft>
                <a:spcPts val="0"/>
              </a:spcAft>
              <a:defRPr/>
            </a:pPr>
            <a:r>
              <a:rPr lang="en-US" altLang="zh-CN" sz="1600" dirty="0">
                <a:solidFill>
                  <a:schemeClr val="tx1"/>
                </a:solidFill>
                <a:latin typeface="+mn-lt"/>
                <a:ea typeface="+mn-ea"/>
                <a:cs typeface="+mn-ea"/>
                <a:sym typeface="+mn-lt"/>
              </a:rPr>
              <a:t>1</a:t>
            </a:r>
            <a:r>
              <a:rPr lang="zh-CN" altLang="en-US" sz="1600" dirty="0">
                <a:solidFill>
                  <a:schemeClr val="tx1"/>
                </a:solidFill>
                <a:latin typeface="+mn-lt"/>
                <a:ea typeface="+mn-ea"/>
                <a:cs typeface="+mn-ea"/>
                <a:sym typeface="+mn-lt"/>
              </a:rPr>
              <a:t>、</a:t>
            </a:r>
            <a:r>
              <a:rPr lang="zh-CN" altLang="en-US" sz="1600" b="1" dirty="0">
                <a:solidFill>
                  <a:schemeClr val="tx1"/>
                </a:solidFill>
                <a:latin typeface="+mn-lt"/>
                <a:ea typeface="+mn-ea"/>
                <a:cs typeface="+mn-ea"/>
                <a:sym typeface="+mn-lt"/>
              </a:rPr>
              <a:t>总体功能具备</a:t>
            </a:r>
            <a:r>
              <a:rPr lang="zh-CN" altLang="en-US" sz="1600" dirty="0">
                <a:solidFill>
                  <a:schemeClr val="tx1"/>
                </a:solidFill>
                <a:latin typeface="+mn-lt"/>
                <a:ea typeface="+mn-ea"/>
                <a:cs typeface="+mn-ea"/>
                <a:sym typeface="+mn-lt"/>
              </a:rPr>
              <a:t>，大致具备线上电商网站的一些特征</a:t>
            </a:r>
            <a:endParaRPr lang="zh-CN" altLang="en-US" sz="1600" dirty="0">
              <a:solidFill>
                <a:schemeClr val="tx1"/>
              </a:solidFill>
              <a:latin typeface="+mn-lt"/>
              <a:ea typeface="+mn-ea"/>
              <a:cs typeface="+mn-ea"/>
              <a:sym typeface="+mn-lt"/>
            </a:endParaRPr>
          </a:p>
          <a:p>
            <a:pPr fontAlgn="auto">
              <a:lnSpc>
                <a:spcPct val="130000"/>
              </a:lnSpc>
              <a:spcBef>
                <a:spcPts val="0"/>
              </a:spcBef>
              <a:spcAft>
                <a:spcPts val="0"/>
              </a:spcAft>
              <a:defRPr/>
            </a:pPr>
            <a:r>
              <a:rPr lang="zh-CN" altLang="en-US" sz="1600" dirty="0">
                <a:solidFill>
                  <a:schemeClr val="tx1"/>
                </a:solidFill>
                <a:latin typeface="+mn-lt"/>
                <a:ea typeface="+mn-ea"/>
                <a:cs typeface="+mn-ea"/>
                <a:sym typeface="+mn-lt"/>
              </a:rPr>
              <a:t> </a:t>
            </a:r>
            <a:r>
              <a:rPr lang="en-US" altLang="zh-CN" sz="1600" dirty="0">
                <a:solidFill>
                  <a:schemeClr val="tx1"/>
                </a:solidFill>
                <a:latin typeface="+mn-lt"/>
                <a:ea typeface="+mn-ea"/>
                <a:cs typeface="+mn-ea"/>
                <a:sym typeface="+mn-lt"/>
              </a:rPr>
              <a:t>     </a:t>
            </a:r>
            <a:r>
              <a:rPr lang="zh-CN" altLang="en-US" sz="1600" dirty="0">
                <a:solidFill>
                  <a:schemeClr val="tx1"/>
                </a:solidFill>
                <a:latin typeface="+mn-lt"/>
                <a:ea typeface="+mn-ea"/>
                <a:cs typeface="+mn-ea"/>
                <a:sym typeface="+mn-lt"/>
              </a:rPr>
              <a:t>及功</a:t>
            </a:r>
            <a:r>
              <a:rPr lang="zh-CN" altLang="en-US" sz="1600" dirty="0">
                <a:solidFill>
                  <a:schemeClr val="tx1"/>
                </a:solidFill>
                <a:latin typeface="+mn-lt"/>
                <a:ea typeface="+mn-ea"/>
                <a:cs typeface="+mn-ea"/>
                <a:sym typeface="+mn-lt"/>
              </a:rPr>
              <a:t>能</a:t>
            </a:r>
            <a:endParaRPr lang="zh-CN" altLang="en-US" sz="1600" dirty="0">
              <a:solidFill>
                <a:schemeClr val="tx1"/>
              </a:solidFill>
              <a:latin typeface="+mn-lt"/>
              <a:ea typeface="+mn-ea"/>
              <a:cs typeface="+mn-ea"/>
              <a:sym typeface="+mn-lt"/>
            </a:endParaRPr>
          </a:p>
          <a:p>
            <a:pPr fontAlgn="auto">
              <a:lnSpc>
                <a:spcPct val="130000"/>
              </a:lnSpc>
              <a:spcBef>
                <a:spcPts val="0"/>
              </a:spcBef>
              <a:spcAft>
                <a:spcPts val="0"/>
              </a:spcAft>
              <a:defRPr/>
            </a:pPr>
            <a:r>
              <a:rPr lang="en-US" altLang="zh-CN" sz="1600" dirty="0">
                <a:solidFill>
                  <a:schemeClr val="tx1"/>
                </a:solidFill>
                <a:latin typeface="+mn-lt"/>
                <a:ea typeface="+mn-ea"/>
                <a:cs typeface="+mn-ea"/>
                <a:sym typeface="+mn-lt"/>
              </a:rPr>
              <a:t>2</a:t>
            </a:r>
            <a:r>
              <a:rPr lang="zh-CN" altLang="en-US" sz="1600" dirty="0">
                <a:solidFill>
                  <a:schemeClr val="tx1"/>
                </a:solidFill>
                <a:latin typeface="+mn-lt"/>
                <a:ea typeface="+mn-ea"/>
                <a:cs typeface="+mn-ea"/>
                <a:sym typeface="+mn-lt"/>
              </a:rPr>
              <a:t>、色彩、布局方面</a:t>
            </a:r>
            <a:r>
              <a:rPr lang="zh-CN" altLang="en-US" sz="1600" b="1" dirty="0">
                <a:solidFill>
                  <a:schemeClr val="tx1"/>
                </a:solidFill>
                <a:latin typeface="+mn-lt"/>
                <a:ea typeface="+mn-ea"/>
                <a:cs typeface="+mn-ea"/>
                <a:sym typeface="+mn-lt"/>
              </a:rPr>
              <a:t>有待改进，部分细节功能未</a:t>
            </a:r>
            <a:r>
              <a:rPr lang="zh-CN" altLang="en-US" sz="1600" b="1" dirty="0">
                <a:solidFill>
                  <a:schemeClr val="tx1"/>
                </a:solidFill>
                <a:latin typeface="+mn-lt"/>
                <a:ea typeface="+mn-ea"/>
                <a:cs typeface="+mn-ea"/>
                <a:sym typeface="+mn-lt"/>
              </a:rPr>
              <a:t>补全</a:t>
            </a:r>
            <a:endParaRPr lang="zh-CN" altLang="en-US" sz="1600" b="1" dirty="0">
              <a:solidFill>
                <a:schemeClr val="tx1"/>
              </a:solidFill>
              <a:latin typeface="+mn-lt"/>
              <a:ea typeface="+mn-ea"/>
              <a:cs typeface="+mn-ea"/>
              <a:sym typeface="+mn-lt"/>
            </a:endParaRPr>
          </a:p>
        </p:txBody>
      </p:sp>
      <p:sp>
        <p:nvSpPr>
          <p:cNvPr id="13" name="Rectangle 22"/>
          <p:cNvSpPr>
            <a:spLocks noChangeArrowheads="1"/>
          </p:cNvSpPr>
          <p:nvPr/>
        </p:nvSpPr>
        <p:spPr bwMode="auto">
          <a:xfrm>
            <a:off x="7433310" y="2151380"/>
            <a:ext cx="4520565" cy="1858010"/>
          </a:xfrm>
          <a:prstGeom prst="rect">
            <a:avLst/>
          </a:prstGeom>
          <a:noFill/>
          <a:ln>
            <a:noFill/>
          </a:ln>
        </p:spPr>
        <p:txBody>
          <a:bodyPr wrap="none" lIns="90000" tIns="46800" rIns="90000" bIns="46800" anchor="ctr"/>
          <a:lstStyle>
            <a:lvl1pPr>
              <a:defRPr sz="3200">
                <a:solidFill>
                  <a:schemeClr val="bg1"/>
                </a:solidFill>
                <a:latin typeface="Verdana" panose="020B0604030504040204" pitchFamily="34" charset="0"/>
                <a:ea typeface="Gulim" panose="020B0600000101010101" pitchFamily="34" charset="-127"/>
              </a:defRPr>
            </a:lvl1pPr>
            <a:lvl2pPr marL="742950" indent="-285750">
              <a:defRPr sz="3200">
                <a:solidFill>
                  <a:schemeClr val="bg1"/>
                </a:solidFill>
                <a:latin typeface="Verdana" panose="020B0604030504040204" pitchFamily="34" charset="0"/>
                <a:ea typeface="Gulim" panose="020B0600000101010101" pitchFamily="34" charset="-127"/>
              </a:defRPr>
            </a:lvl2pPr>
            <a:lvl3pPr marL="1143000" indent="-228600">
              <a:defRPr sz="3200">
                <a:solidFill>
                  <a:schemeClr val="bg1"/>
                </a:solidFill>
                <a:latin typeface="Verdana" panose="020B0604030504040204" pitchFamily="34" charset="0"/>
                <a:ea typeface="Gulim" panose="020B0600000101010101" pitchFamily="34" charset="-127"/>
              </a:defRPr>
            </a:lvl3pPr>
            <a:lvl4pPr marL="1600200" indent="-228600">
              <a:defRPr sz="3200">
                <a:solidFill>
                  <a:schemeClr val="bg1"/>
                </a:solidFill>
                <a:latin typeface="Verdana" panose="020B0604030504040204" pitchFamily="34" charset="0"/>
                <a:ea typeface="Gulim" panose="020B0600000101010101" pitchFamily="34" charset="-127"/>
              </a:defRPr>
            </a:lvl4pPr>
            <a:lvl5pPr marL="2057400" indent="-22860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fontAlgn="auto">
              <a:lnSpc>
                <a:spcPct val="130000"/>
              </a:lnSpc>
              <a:spcBef>
                <a:spcPts val="0"/>
              </a:spcBef>
              <a:spcAft>
                <a:spcPts val="0"/>
              </a:spcAft>
              <a:defRPr/>
            </a:pPr>
            <a:r>
              <a:rPr lang="zh-CN" altLang="en-US" sz="1600" b="1" dirty="0">
                <a:solidFill>
                  <a:schemeClr val="accent1">
                    <a:alpha val="90000"/>
                  </a:schemeClr>
                </a:solidFill>
                <a:latin typeface="+mn-lt"/>
                <a:ea typeface="+mn-ea"/>
                <a:cs typeface="+mn-ea"/>
                <a:sym typeface="+mn-lt"/>
              </a:rPr>
              <a:t>专业层面</a:t>
            </a:r>
            <a:endParaRPr lang="zh-CN" altLang="en-US" sz="1600" b="1" dirty="0">
              <a:solidFill>
                <a:schemeClr val="accent1">
                  <a:alpha val="90000"/>
                </a:schemeClr>
              </a:solidFill>
              <a:latin typeface="+mn-lt"/>
              <a:ea typeface="+mn-ea"/>
              <a:cs typeface="+mn-ea"/>
              <a:sym typeface="+mn-lt"/>
            </a:endParaRPr>
          </a:p>
          <a:p>
            <a:pPr fontAlgn="auto">
              <a:lnSpc>
                <a:spcPct val="130000"/>
              </a:lnSpc>
              <a:spcBef>
                <a:spcPts val="0"/>
              </a:spcBef>
              <a:spcAft>
                <a:spcPts val="0"/>
              </a:spcAft>
              <a:defRPr/>
            </a:pPr>
            <a:r>
              <a:rPr lang="en-US" altLang="zh-CN" sz="1600" dirty="0">
                <a:solidFill>
                  <a:schemeClr val="tx1"/>
                </a:solidFill>
                <a:latin typeface="+mn-lt"/>
                <a:ea typeface="+mn-ea"/>
                <a:cs typeface="+mn-ea"/>
                <a:sym typeface="+mn-lt"/>
              </a:rPr>
              <a:t>1</a:t>
            </a:r>
            <a:r>
              <a:rPr lang="zh-CN" altLang="en-US" sz="1600" dirty="0">
                <a:solidFill>
                  <a:schemeClr val="tx1"/>
                </a:solidFill>
                <a:latin typeface="+mn-lt"/>
                <a:ea typeface="+mn-ea"/>
                <a:cs typeface="+mn-ea"/>
                <a:sym typeface="+mn-lt"/>
              </a:rPr>
              <a:t>、对数据库操作及语句更加熟练</a:t>
            </a:r>
            <a:endParaRPr lang="zh-CN" altLang="en-US" sz="1600" dirty="0">
              <a:solidFill>
                <a:schemeClr val="tx1"/>
              </a:solidFill>
              <a:latin typeface="+mn-lt"/>
              <a:ea typeface="+mn-ea"/>
              <a:cs typeface="+mn-ea"/>
              <a:sym typeface="+mn-lt"/>
            </a:endParaRPr>
          </a:p>
          <a:p>
            <a:pPr fontAlgn="auto">
              <a:lnSpc>
                <a:spcPct val="130000"/>
              </a:lnSpc>
              <a:spcBef>
                <a:spcPts val="0"/>
              </a:spcBef>
              <a:spcAft>
                <a:spcPts val="0"/>
              </a:spcAft>
              <a:defRPr/>
            </a:pPr>
            <a:r>
              <a:rPr lang="en-US" altLang="zh-CN" sz="1600" dirty="0">
                <a:solidFill>
                  <a:schemeClr val="tx1"/>
                </a:solidFill>
                <a:latin typeface="+mn-lt"/>
                <a:ea typeface="+mn-ea"/>
                <a:cs typeface="+mn-ea"/>
                <a:sym typeface="+mn-lt"/>
              </a:rPr>
              <a:t>2</a:t>
            </a:r>
            <a:r>
              <a:rPr lang="zh-CN" altLang="en-US" sz="1600" dirty="0">
                <a:solidFill>
                  <a:schemeClr val="tx1"/>
                </a:solidFill>
                <a:latin typeface="+mn-lt"/>
                <a:ea typeface="+mn-ea"/>
                <a:cs typeface="+mn-ea"/>
                <a:sym typeface="+mn-lt"/>
              </a:rPr>
              <a:t>、对</a:t>
            </a:r>
            <a:r>
              <a:rPr lang="en-US" altLang="zh-CN" sz="1600" dirty="0">
                <a:solidFill>
                  <a:schemeClr val="tx1"/>
                </a:solidFill>
                <a:latin typeface="+mn-lt"/>
                <a:ea typeface="+mn-ea"/>
                <a:cs typeface="+mn-ea"/>
                <a:sym typeface="+mn-lt"/>
              </a:rPr>
              <a:t>axios</a:t>
            </a:r>
            <a:r>
              <a:rPr lang="zh-CN" altLang="en-US" sz="1600" dirty="0">
                <a:solidFill>
                  <a:schemeClr val="tx1"/>
                </a:solidFill>
                <a:latin typeface="+mn-lt"/>
                <a:ea typeface="+mn-ea"/>
                <a:cs typeface="+mn-ea"/>
                <a:sym typeface="+mn-lt"/>
              </a:rPr>
              <a:t>、</a:t>
            </a:r>
            <a:r>
              <a:rPr lang="en-US" altLang="zh-CN" sz="1600" dirty="0">
                <a:solidFill>
                  <a:schemeClr val="tx1"/>
                </a:solidFill>
                <a:latin typeface="+mn-lt"/>
                <a:ea typeface="+mn-ea"/>
                <a:cs typeface="+mn-ea"/>
                <a:sym typeface="+mn-lt"/>
              </a:rPr>
              <a:t>nodejs</a:t>
            </a:r>
            <a:r>
              <a:rPr lang="zh-CN" altLang="en-US" sz="1600" dirty="0">
                <a:solidFill>
                  <a:schemeClr val="tx1"/>
                </a:solidFill>
                <a:latin typeface="+mn-lt"/>
                <a:ea typeface="+mn-ea"/>
                <a:cs typeface="+mn-ea"/>
                <a:sym typeface="+mn-lt"/>
              </a:rPr>
              <a:t>、数据交互有了更深的理解</a:t>
            </a:r>
            <a:endParaRPr lang="zh-CN" altLang="en-US" sz="1600" dirty="0">
              <a:solidFill>
                <a:schemeClr val="tx1"/>
              </a:solidFill>
              <a:latin typeface="+mn-lt"/>
              <a:ea typeface="+mn-ea"/>
              <a:cs typeface="+mn-ea"/>
              <a:sym typeface="+mn-lt"/>
            </a:endParaRPr>
          </a:p>
          <a:p>
            <a:pPr fontAlgn="auto">
              <a:lnSpc>
                <a:spcPct val="130000"/>
              </a:lnSpc>
              <a:spcBef>
                <a:spcPts val="0"/>
              </a:spcBef>
              <a:spcAft>
                <a:spcPts val="0"/>
              </a:spcAft>
              <a:defRPr/>
            </a:pPr>
            <a:r>
              <a:rPr lang="en-US" altLang="zh-CN" sz="1600" dirty="0">
                <a:solidFill>
                  <a:schemeClr val="tx1"/>
                </a:solidFill>
                <a:latin typeface="+mn-lt"/>
                <a:ea typeface="+mn-ea"/>
                <a:cs typeface="+mn-ea"/>
                <a:sym typeface="+mn-lt"/>
              </a:rPr>
              <a:t>3</a:t>
            </a:r>
            <a:r>
              <a:rPr lang="zh-CN" altLang="en-US" sz="1600" dirty="0">
                <a:solidFill>
                  <a:schemeClr val="tx1"/>
                </a:solidFill>
                <a:latin typeface="+mn-lt"/>
                <a:ea typeface="+mn-ea"/>
                <a:cs typeface="+mn-ea"/>
                <a:sym typeface="+mn-lt"/>
              </a:rPr>
              <a:t>、对于接口的调用、模板的渲染更加</a:t>
            </a:r>
            <a:r>
              <a:rPr lang="zh-CN" altLang="en-US" sz="1600" dirty="0">
                <a:solidFill>
                  <a:schemeClr val="tx1"/>
                </a:solidFill>
                <a:latin typeface="+mn-lt"/>
                <a:ea typeface="+mn-ea"/>
                <a:cs typeface="+mn-ea"/>
                <a:sym typeface="+mn-lt"/>
              </a:rPr>
              <a:t>清晰</a:t>
            </a:r>
            <a:endParaRPr lang="zh-CN" altLang="en-US" sz="1600" dirty="0">
              <a:solidFill>
                <a:schemeClr val="tx1"/>
              </a:solidFill>
              <a:latin typeface="+mn-lt"/>
              <a:ea typeface="+mn-ea"/>
              <a:cs typeface="+mn-ea"/>
              <a:sym typeface="+mn-lt"/>
            </a:endParaRPr>
          </a:p>
          <a:p>
            <a:pPr fontAlgn="auto">
              <a:lnSpc>
                <a:spcPct val="130000"/>
              </a:lnSpc>
              <a:spcBef>
                <a:spcPts val="0"/>
              </a:spcBef>
              <a:spcAft>
                <a:spcPts val="0"/>
              </a:spcAft>
              <a:defRPr/>
            </a:pPr>
            <a:r>
              <a:rPr lang="en-US" altLang="zh-CN" sz="1600" dirty="0">
                <a:solidFill>
                  <a:schemeClr val="tx1"/>
                </a:solidFill>
                <a:latin typeface="+mn-lt"/>
                <a:ea typeface="+mn-ea"/>
                <a:cs typeface="+mn-ea"/>
                <a:sym typeface="+mn-lt"/>
              </a:rPr>
              <a:t>4</a:t>
            </a:r>
            <a:r>
              <a:rPr lang="zh-CN" altLang="en-US" sz="1600" dirty="0">
                <a:solidFill>
                  <a:schemeClr val="tx1"/>
                </a:solidFill>
                <a:latin typeface="+mn-lt"/>
                <a:ea typeface="+mn-ea"/>
                <a:cs typeface="+mn-ea"/>
                <a:sym typeface="+mn-lt"/>
              </a:rPr>
              <a:t>、对于页面布局页面结构以及前端架构思维有了</a:t>
            </a:r>
            <a:endParaRPr lang="zh-CN" altLang="en-US" sz="1600" dirty="0">
              <a:solidFill>
                <a:schemeClr val="tx1"/>
              </a:solidFill>
              <a:latin typeface="+mn-lt"/>
              <a:ea typeface="+mn-ea"/>
              <a:cs typeface="+mn-ea"/>
              <a:sym typeface="+mn-lt"/>
            </a:endParaRPr>
          </a:p>
          <a:p>
            <a:pPr fontAlgn="auto">
              <a:lnSpc>
                <a:spcPct val="130000"/>
              </a:lnSpc>
              <a:spcBef>
                <a:spcPts val="0"/>
              </a:spcBef>
              <a:spcAft>
                <a:spcPts val="0"/>
              </a:spcAft>
              <a:defRPr/>
            </a:pPr>
            <a:r>
              <a:rPr lang="zh-CN" altLang="en-US" sz="1600" dirty="0">
                <a:solidFill>
                  <a:schemeClr val="tx1"/>
                </a:solidFill>
                <a:latin typeface="+mn-lt"/>
                <a:ea typeface="+mn-ea"/>
                <a:cs typeface="+mn-ea"/>
                <a:sym typeface="+mn-lt"/>
              </a:rPr>
              <a:t> </a:t>
            </a:r>
            <a:r>
              <a:rPr lang="en-US" altLang="zh-CN" sz="1600" dirty="0">
                <a:solidFill>
                  <a:schemeClr val="tx1"/>
                </a:solidFill>
                <a:latin typeface="+mn-lt"/>
                <a:ea typeface="+mn-ea"/>
                <a:cs typeface="+mn-ea"/>
                <a:sym typeface="+mn-lt"/>
              </a:rPr>
              <a:t>    </a:t>
            </a:r>
            <a:r>
              <a:rPr lang="zh-CN" altLang="en-US" sz="1600" dirty="0">
                <a:solidFill>
                  <a:schemeClr val="tx1"/>
                </a:solidFill>
                <a:latin typeface="+mn-lt"/>
                <a:ea typeface="+mn-ea"/>
                <a:cs typeface="+mn-ea"/>
                <a:sym typeface="+mn-lt"/>
              </a:rPr>
              <a:t>更深的</a:t>
            </a:r>
            <a:r>
              <a:rPr lang="zh-CN" altLang="en-US" sz="1600" dirty="0">
                <a:solidFill>
                  <a:schemeClr val="tx1"/>
                </a:solidFill>
                <a:latin typeface="+mn-lt"/>
                <a:ea typeface="+mn-ea"/>
                <a:cs typeface="+mn-ea"/>
                <a:sym typeface="+mn-lt"/>
              </a:rPr>
              <a:t>了解</a:t>
            </a:r>
            <a:endParaRPr lang="zh-CN" altLang="en-US" sz="1600" dirty="0">
              <a:solidFill>
                <a:schemeClr val="tx1"/>
              </a:solidFill>
              <a:latin typeface="+mn-lt"/>
              <a:ea typeface="+mn-ea"/>
              <a:cs typeface="+mn-ea"/>
              <a:sym typeface="+mn-lt"/>
            </a:endParaRPr>
          </a:p>
        </p:txBody>
      </p:sp>
      <p:sp>
        <p:nvSpPr>
          <p:cNvPr id="16" name="Rectangle 13"/>
          <p:cNvSpPr>
            <a:spLocks noChangeArrowheads="1"/>
          </p:cNvSpPr>
          <p:nvPr/>
        </p:nvSpPr>
        <p:spPr bwMode="auto">
          <a:xfrm>
            <a:off x="255270" y="4844733"/>
            <a:ext cx="557213" cy="555625"/>
          </a:xfrm>
          <a:prstGeom prst="rect">
            <a:avLst/>
          </a:prstGeom>
          <a:solidFill>
            <a:schemeClr val="accent2">
              <a:alpha val="60000"/>
            </a:schemeClr>
          </a:solidFill>
          <a:ln>
            <a:noFill/>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Tx/>
              <a:buNone/>
              <a:defRPr/>
            </a:pPr>
            <a:r>
              <a:rPr lang="en-US" altLang="zh-CN" sz="2800">
                <a:solidFill>
                  <a:schemeClr val="bg1"/>
                </a:solidFill>
                <a:latin typeface="+mn-lt"/>
                <a:ea typeface="+mn-ea"/>
                <a:cs typeface="+mn-ea"/>
                <a:sym typeface="+mn-lt"/>
              </a:rPr>
              <a:t>03</a:t>
            </a:r>
            <a:endParaRPr lang="zh-CN" altLang="en-US" sz="2800">
              <a:solidFill>
                <a:schemeClr val="bg1"/>
              </a:solidFill>
              <a:latin typeface="+mn-lt"/>
              <a:ea typeface="+mn-ea"/>
              <a:cs typeface="+mn-ea"/>
              <a:sym typeface="+mn-lt"/>
            </a:endParaRPr>
          </a:p>
        </p:txBody>
      </p:sp>
      <p:sp>
        <p:nvSpPr>
          <p:cNvPr id="17" name="Line 14"/>
          <p:cNvSpPr>
            <a:spLocks noChangeShapeType="1"/>
          </p:cNvSpPr>
          <p:nvPr/>
        </p:nvSpPr>
        <p:spPr bwMode="auto">
          <a:xfrm>
            <a:off x="817245" y="4722495"/>
            <a:ext cx="0" cy="820738"/>
          </a:xfrm>
          <a:prstGeom prst="line">
            <a:avLst/>
          </a:prstGeom>
          <a:noFill/>
          <a:ln w="28575">
            <a:solidFill>
              <a:schemeClr val="accent2">
                <a:alpha val="60000"/>
              </a:schemeClr>
            </a:solidFill>
            <a:round/>
          </a:ln>
        </p:spPr>
        <p:txBody>
          <a:bodyPr wrap="none" anchor="ctr"/>
          <a:lstStyle/>
          <a:p>
            <a:pPr fontAlgn="auto">
              <a:spcBef>
                <a:spcPts val="0"/>
              </a:spcBef>
              <a:spcAft>
                <a:spcPts val="0"/>
              </a:spcAft>
              <a:defRPr/>
            </a:pPr>
            <a:endParaRPr lang="zh-CN" altLang="en-US">
              <a:latin typeface="+mn-lt"/>
              <a:ea typeface="+mn-ea"/>
              <a:cs typeface="+mn-ea"/>
              <a:sym typeface="+mn-lt"/>
            </a:endParaRPr>
          </a:p>
        </p:txBody>
      </p:sp>
      <p:sp>
        <p:nvSpPr>
          <p:cNvPr id="18" name="Rectangle 23"/>
          <p:cNvSpPr>
            <a:spLocks noChangeArrowheads="1"/>
          </p:cNvSpPr>
          <p:nvPr/>
        </p:nvSpPr>
        <p:spPr bwMode="auto">
          <a:xfrm>
            <a:off x="854710" y="4585335"/>
            <a:ext cx="5584825" cy="1768475"/>
          </a:xfrm>
          <a:prstGeom prst="rect">
            <a:avLst/>
          </a:prstGeom>
          <a:noFill/>
          <a:ln>
            <a:noFill/>
          </a:ln>
        </p:spPr>
        <p:txBody>
          <a:bodyPr wrap="none" lIns="90000" tIns="46800" rIns="90000" bIns="46800" anchor="ctr"/>
          <a:lstStyle>
            <a:lvl1pPr>
              <a:defRPr sz="3200">
                <a:solidFill>
                  <a:schemeClr val="bg1"/>
                </a:solidFill>
                <a:latin typeface="Verdana" panose="020B0604030504040204" pitchFamily="34" charset="0"/>
                <a:ea typeface="Gulim" panose="020B0600000101010101" pitchFamily="34" charset="-127"/>
              </a:defRPr>
            </a:lvl1pPr>
            <a:lvl2pPr marL="742950" indent="-285750">
              <a:defRPr sz="3200">
                <a:solidFill>
                  <a:schemeClr val="bg1"/>
                </a:solidFill>
                <a:latin typeface="Verdana" panose="020B0604030504040204" pitchFamily="34" charset="0"/>
                <a:ea typeface="Gulim" panose="020B0600000101010101" pitchFamily="34" charset="-127"/>
              </a:defRPr>
            </a:lvl2pPr>
            <a:lvl3pPr marL="1143000" indent="-228600">
              <a:defRPr sz="3200">
                <a:solidFill>
                  <a:schemeClr val="bg1"/>
                </a:solidFill>
                <a:latin typeface="Verdana" panose="020B0604030504040204" pitchFamily="34" charset="0"/>
                <a:ea typeface="Gulim" panose="020B0600000101010101" pitchFamily="34" charset="-127"/>
              </a:defRPr>
            </a:lvl3pPr>
            <a:lvl4pPr marL="1600200" indent="-228600">
              <a:defRPr sz="3200">
                <a:solidFill>
                  <a:schemeClr val="bg1"/>
                </a:solidFill>
                <a:latin typeface="Verdana" panose="020B0604030504040204" pitchFamily="34" charset="0"/>
                <a:ea typeface="Gulim" panose="020B0600000101010101" pitchFamily="34" charset="-127"/>
              </a:defRPr>
            </a:lvl4pPr>
            <a:lvl5pPr marL="2057400" indent="-22860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fontAlgn="auto">
              <a:lnSpc>
                <a:spcPct val="130000"/>
              </a:lnSpc>
              <a:spcBef>
                <a:spcPts val="0"/>
              </a:spcBef>
              <a:spcAft>
                <a:spcPts val="0"/>
              </a:spcAft>
              <a:defRPr/>
            </a:pPr>
            <a:r>
              <a:rPr lang="zh-CN" altLang="en-US" sz="1600" b="1" dirty="0">
                <a:solidFill>
                  <a:schemeClr val="accent1">
                    <a:alpha val="80000"/>
                  </a:schemeClr>
                </a:solidFill>
                <a:latin typeface="+mn-lt"/>
                <a:ea typeface="+mn-ea"/>
                <a:cs typeface="+mn-ea"/>
                <a:sym typeface="+mn-lt"/>
              </a:rPr>
              <a:t>存在短板</a:t>
            </a:r>
            <a:endParaRPr lang="en-US" altLang="zh-CN" sz="1600" b="1" dirty="0">
              <a:solidFill>
                <a:schemeClr val="accent1">
                  <a:alpha val="80000"/>
                </a:schemeClr>
              </a:solidFill>
              <a:latin typeface="+mn-lt"/>
              <a:ea typeface="+mn-ea"/>
              <a:cs typeface="+mn-ea"/>
              <a:sym typeface="+mn-lt"/>
            </a:endParaRPr>
          </a:p>
          <a:p>
            <a:pPr fontAlgn="auto">
              <a:lnSpc>
                <a:spcPct val="130000"/>
              </a:lnSpc>
              <a:spcBef>
                <a:spcPts val="0"/>
              </a:spcBef>
              <a:spcAft>
                <a:spcPts val="0"/>
              </a:spcAft>
              <a:defRPr/>
            </a:pPr>
            <a:r>
              <a:rPr lang="en-US" altLang="zh-CN" sz="1600" dirty="0">
                <a:solidFill>
                  <a:schemeClr val="tx1"/>
                </a:solidFill>
                <a:latin typeface="+mn-lt"/>
                <a:ea typeface="+mn-ea"/>
                <a:cs typeface="+mn-ea"/>
                <a:sym typeface="+mn-lt"/>
              </a:rPr>
              <a:t>1</a:t>
            </a:r>
            <a:r>
              <a:rPr lang="zh-CN" altLang="en-US" sz="1600" dirty="0">
                <a:solidFill>
                  <a:schemeClr val="tx1"/>
                </a:solidFill>
                <a:latin typeface="+mn-lt"/>
                <a:ea typeface="+mn-ea"/>
                <a:cs typeface="+mn-ea"/>
                <a:sym typeface="+mn-lt"/>
              </a:rPr>
              <a:t>、对部分</a:t>
            </a:r>
            <a:r>
              <a:rPr lang="en-US" altLang="zh-CN" sz="1600" dirty="0">
                <a:solidFill>
                  <a:schemeClr val="tx1"/>
                </a:solidFill>
                <a:latin typeface="+mn-lt"/>
                <a:ea typeface="+mn-ea"/>
                <a:cs typeface="+mn-ea"/>
                <a:sym typeface="+mn-lt"/>
              </a:rPr>
              <a:t>JS</a:t>
            </a:r>
            <a:r>
              <a:rPr lang="zh-CN" altLang="en-US" sz="1600" dirty="0">
                <a:solidFill>
                  <a:schemeClr val="tx1"/>
                </a:solidFill>
                <a:latin typeface="+mn-lt"/>
                <a:ea typeface="+mn-ea"/>
                <a:cs typeface="+mn-ea"/>
                <a:sym typeface="+mn-lt"/>
              </a:rPr>
              <a:t>关键字</a:t>
            </a:r>
            <a:r>
              <a:rPr lang="zh-CN" altLang="en-US" sz="1600" b="1" dirty="0">
                <a:solidFill>
                  <a:schemeClr val="tx1"/>
                </a:solidFill>
                <a:latin typeface="+mn-lt"/>
                <a:ea typeface="+mn-ea"/>
                <a:cs typeface="+mn-ea"/>
                <a:sym typeface="+mn-lt"/>
              </a:rPr>
              <a:t>记忆不深</a:t>
            </a:r>
            <a:endParaRPr lang="zh-CN" altLang="en-US" sz="1600" b="1" dirty="0">
              <a:solidFill>
                <a:schemeClr val="tx1"/>
              </a:solidFill>
              <a:latin typeface="+mn-lt"/>
              <a:ea typeface="+mn-ea"/>
              <a:cs typeface="+mn-ea"/>
              <a:sym typeface="+mn-lt"/>
            </a:endParaRPr>
          </a:p>
          <a:p>
            <a:pPr fontAlgn="auto">
              <a:lnSpc>
                <a:spcPct val="130000"/>
              </a:lnSpc>
              <a:spcBef>
                <a:spcPts val="0"/>
              </a:spcBef>
              <a:spcAft>
                <a:spcPts val="0"/>
              </a:spcAft>
              <a:defRPr/>
            </a:pPr>
            <a:r>
              <a:rPr lang="en-US" altLang="zh-CN" sz="1600" dirty="0">
                <a:solidFill>
                  <a:schemeClr val="tx1"/>
                </a:solidFill>
                <a:latin typeface="+mn-lt"/>
                <a:ea typeface="+mn-ea"/>
                <a:cs typeface="+mn-ea"/>
                <a:sym typeface="+mn-lt"/>
              </a:rPr>
              <a:t>2</a:t>
            </a:r>
            <a:r>
              <a:rPr lang="zh-CN" altLang="en-US" sz="1600" dirty="0">
                <a:solidFill>
                  <a:schemeClr val="tx1"/>
                </a:solidFill>
                <a:latin typeface="+mn-lt"/>
                <a:ea typeface="+mn-ea"/>
                <a:cs typeface="+mn-ea"/>
                <a:sym typeface="+mn-lt"/>
              </a:rPr>
              <a:t>、对</a:t>
            </a:r>
            <a:r>
              <a:rPr lang="en-US" altLang="zh-CN" sz="1600" dirty="0">
                <a:solidFill>
                  <a:schemeClr val="tx1"/>
                </a:solidFill>
                <a:latin typeface="+mn-lt"/>
                <a:ea typeface="+mn-ea"/>
                <a:cs typeface="+mn-ea"/>
                <a:sym typeface="+mn-lt"/>
              </a:rPr>
              <a:t>promise</a:t>
            </a:r>
            <a:r>
              <a:rPr lang="zh-CN" altLang="en-US" sz="1600" dirty="0">
                <a:solidFill>
                  <a:schemeClr val="tx1"/>
                </a:solidFill>
                <a:latin typeface="+mn-lt"/>
                <a:ea typeface="+mn-ea"/>
                <a:cs typeface="+mn-ea"/>
                <a:sym typeface="+mn-lt"/>
              </a:rPr>
              <a:t>、</a:t>
            </a:r>
            <a:r>
              <a:rPr lang="en-US" altLang="zh-CN" sz="1600" dirty="0">
                <a:solidFill>
                  <a:schemeClr val="tx1"/>
                </a:solidFill>
                <a:latin typeface="+mn-lt"/>
                <a:ea typeface="+mn-ea"/>
                <a:cs typeface="+mn-ea"/>
                <a:sym typeface="+mn-lt"/>
              </a:rPr>
              <a:t>async</a:t>
            </a:r>
            <a:r>
              <a:rPr lang="zh-CN" altLang="en-US" sz="1600" dirty="0">
                <a:solidFill>
                  <a:schemeClr val="tx1"/>
                </a:solidFill>
                <a:latin typeface="+mn-lt"/>
                <a:ea typeface="+mn-ea"/>
                <a:cs typeface="+mn-ea"/>
                <a:sym typeface="+mn-lt"/>
              </a:rPr>
              <a:t>、</a:t>
            </a:r>
            <a:r>
              <a:rPr lang="en-US" altLang="zh-CN" sz="1600" dirty="0">
                <a:solidFill>
                  <a:schemeClr val="tx1"/>
                </a:solidFill>
                <a:latin typeface="+mn-lt"/>
                <a:ea typeface="+mn-ea"/>
                <a:cs typeface="+mn-ea"/>
                <a:sym typeface="+mn-lt"/>
              </a:rPr>
              <a:t>await</a:t>
            </a:r>
            <a:r>
              <a:rPr lang="zh-CN" altLang="en-US" sz="1600" b="1" dirty="0">
                <a:solidFill>
                  <a:schemeClr val="tx1"/>
                </a:solidFill>
                <a:latin typeface="+mn-lt"/>
                <a:ea typeface="+mn-ea"/>
                <a:cs typeface="+mn-ea"/>
                <a:sym typeface="+mn-lt"/>
              </a:rPr>
              <a:t>了解不够</a:t>
            </a:r>
            <a:endParaRPr lang="zh-CN" altLang="en-US" sz="1600" b="1" dirty="0">
              <a:solidFill>
                <a:schemeClr val="tx1"/>
              </a:solidFill>
              <a:latin typeface="+mn-lt"/>
              <a:ea typeface="+mn-ea"/>
              <a:cs typeface="+mn-ea"/>
              <a:sym typeface="+mn-lt"/>
            </a:endParaRPr>
          </a:p>
          <a:p>
            <a:pPr fontAlgn="auto">
              <a:lnSpc>
                <a:spcPct val="130000"/>
              </a:lnSpc>
              <a:spcBef>
                <a:spcPts val="0"/>
              </a:spcBef>
              <a:spcAft>
                <a:spcPts val="0"/>
              </a:spcAft>
              <a:defRPr/>
            </a:pPr>
            <a:r>
              <a:rPr lang="en-US" altLang="zh-CN" sz="1600" dirty="0">
                <a:solidFill>
                  <a:schemeClr val="tx1"/>
                </a:solidFill>
                <a:latin typeface="+mn-lt"/>
                <a:ea typeface="+mn-ea"/>
                <a:cs typeface="+mn-ea"/>
                <a:sym typeface="+mn-lt"/>
              </a:rPr>
              <a:t>3</a:t>
            </a:r>
            <a:r>
              <a:rPr lang="zh-CN" altLang="en-US" sz="1600" dirty="0">
                <a:solidFill>
                  <a:schemeClr val="tx1"/>
                </a:solidFill>
                <a:latin typeface="+mn-lt"/>
                <a:ea typeface="+mn-ea"/>
                <a:cs typeface="+mn-ea"/>
                <a:sym typeface="+mn-lt"/>
              </a:rPr>
              <a:t>、模板的用法</a:t>
            </a:r>
            <a:r>
              <a:rPr lang="zh-CN" altLang="en-US" sz="1600" b="1" dirty="0">
                <a:solidFill>
                  <a:schemeClr val="tx1"/>
                </a:solidFill>
                <a:latin typeface="+mn-lt"/>
                <a:ea typeface="+mn-ea"/>
                <a:cs typeface="+mn-ea"/>
                <a:sym typeface="+mn-lt"/>
              </a:rPr>
              <a:t>过于单调</a:t>
            </a:r>
            <a:r>
              <a:rPr lang="zh-CN" altLang="en-US" sz="1600" dirty="0">
                <a:solidFill>
                  <a:schemeClr val="tx1"/>
                </a:solidFill>
                <a:latin typeface="+mn-lt"/>
                <a:ea typeface="+mn-ea"/>
                <a:cs typeface="+mn-ea"/>
                <a:sym typeface="+mn-lt"/>
              </a:rPr>
              <a:t>、</a:t>
            </a:r>
            <a:r>
              <a:rPr lang="zh-CN" altLang="en-US" sz="1600" b="1" dirty="0">
                <a:solidFill>
                  <a:schemeClr val="tx1"/>
                </a:solidFill>
                <a:latin typeface="+mn-lt"/>
                <a:ea typeface="+mn-ea"/>
                <a:cs typeface="+mn-ea"/>
                <a:sym typeface="+mn-lt"/>
              </a:rPr>
              <a:t>没有高效率运用</a:t>
            </a:r>
            <a:r>
              <a:rPr lang="zh-CN" altLang="en-US" sz="1600" dirty="0">
                <a:solidFill>
                  <a:schemeClr val="tx1"/>
                </a:solidFill>
                <a:latin typeface="+mn-lt"/>
                <a:ea typeface="+mn-ea"/>
                <a:cs typeface="+mn-ea"/>
                <a:sym typeface="+mn-lt"/>
              </a:rPr>
              <a:t>模板</a:t>
            </a:r>
            <a:endParaRPr lang="zh-CN" altLang="en-US" sz="1600" dirty="0">
              <a:solidFill>
                <a:schemeClr val="tx1"/>
              </a:solidFill>
              <a:latin typeface="+mn-lt"/>
              <a:ea typeface="+mn-ea"/>
              <a:cs typeface="+mn-ea"/>
              <a:sym typeface="+mn-lt"/>
            </a:endParaRPr>
          </a:p>
          <a:p>
            <a:pPr fontAlgn="auto">
              <a:lnSpc>
                <a:spcPct val="130000"/>
              </a:lnSpc>
              <a:spcBef>
                <a:spcPts val="0"/>
              </a:spcBef>
              <a:spcAft>
                <a:spcPts val="0"/>
              </a:spcAft>
              <a:defRPr/>
            </a:pPr>
            <a:r>
              <a:rPr lang="en-US" altLang="zh-CN" sz="1600" dirty="0">
                <a:solidFill>
                  <a:schemeClr val="tx1"/>
                </a:solidFill>
                <a:latin typeface="+mn-lt"/>
                <a:ea typeface="+mn-ea"/>
                <a:cs typeface="+mn-ea"/>
                <a:sym typeface="+mn-lt"/>
              </a:rPr>
              <a:t>4</a:t>
            </a:r>
            <a:r>
              <a:rPr lang="zh-CN" altLang="en-US" sz="1600" dirty="0">
                <a:solidFill>
                  <a:schemeClr val="tx1"/>
                </a:solidFill>
                <a:latin typeface="+mn-lt"/>
                <a:ea typeface="+mn-ea"/>
                <a:cs typeface="+mn-ea"/>
                <a:sym typeface="+mn-lt"/>
              </a:rPr>
              <a:t>、开发过程中对框架插件</a:t>
            </a:r>
            <a:r>
              <a:rPr lang="zh-CN" altLang="en-US" sz="1600" b="1" dirty="0">
                <a:solidFill>
                  <a:schemeClr val="tx1"/>
                </a:solidFill>
                <a:latin typeface="+mn-lt"/>
                <a:ea typeface="+mn-ea"/>
                <a:cs typeface="+mn-ea"/>
                <a:sym typeface="+mn-lt"/>
              </a:rPr>
              <a:t>熟练度不够</a:t>
            </a:r>
            <a:endParaRPr lang="zh-CN" altLang="en-US" sz="1600" b="1" dirty="0">
              <a:solidFill>
                <a:schemeClr val="tx1"/>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0" grpId="0" bldLvl="0" animBg="1"/>
      <p:bldP spid="12" grpId="0"/>
      <p:bldP spid="16"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screen"/>
          <a:stretch>
            <a:fillRect/>
          </a:stretch>
        </p:blipFill>
        <p:spPr>
          <a:xfrm>
            <a:off x="-30269" y="3939715"/>
            <a:ext cx="12192000" cy="2932588"/>
          </a:xfrm>
          <a:prstGeom prst="rect">
            <a:avLst/>
          </a:prstGeom>
        </p:spPr>
      </p:pic>
      <p:grpSp>
        <p:nvGrpSpPr>
          <p:cNvPr id="16" name="组合 15"/>
          <p:cNvGrpSpPr/>
          <p:nvPr/>
        </p:nvGrpSpPr>
        <p:grpSpPr>
          <a:xfrm>
            <a:off x="2330419" y="1128545"/>
            <a:ext cx="2493904" cy="2493904"/>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solidFill>
                  <a:schemeClr val="tx1"/>
                </a:solidFill>
              </a:endParaRPr>
            </a:p>
          </p:txBody>
        </p:sp>
        <p:sp>
          <p:nvSpPr>
            <p:cNvPr id="18" name="椭圆 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sp>
        <p:nvSpPr>
          <p:cNvPr id="19" name="椭圆 18"/>
          <p:cNvSpPr/>
          <p:nvPr/>
        </p:nvSpPr>
        <p:spPr>
          <a:xfrm>
            <a:off x="768237" y="2116567"/>
            <a:ext cx="903568" cy="903568"/>
          </a:xfrm>
          <a:prstGeom prst="ellipse">
            <a:avLst/>
          </a:prstGeom>
          <a:solidFill>
            <a:srgbClr val="15499A"/>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0" name="椭圆 19"/>
          <p:cNvSpPr/>
          <p:nvPr/>
        </p:nvSpPr>
        <p:spPr>
          <a:xfrm>
            <a:off x="2531864" y="676907"/>
            <a:ext cx="366369" cy="366369"/>
          </a:xfrm>
          <a:prstGeom prst="ellipse">
            <a:avLst/>
          </a:prstGeom>
          <a:solidFill>
            <a:srgbClr val="15499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nvGrpSpPr>
          <p:cNvPr id="21" name="组合 20"/>
          <p:cNvGrpSpPr/>
          <p:nvPr/>
        </p:nvGrpSpPr>
        <p:grpSpPr>
          <a:xfrm>
            <a:off x="6493913" y="3555823"/>
            <a:ext cx="401413" cy="401413"/>
            <a:chOff x="304800" y="673100"/>
            <a:chExt cx="4000500" cy="4000500"/>
          </a:xfrm>
          <a:effectLst>
            <a:outerShdw blurRad="381000" dist="152400" dir="8100000" algn="tr" rotWithShape="0">
              <a:prstClr val="black">
                <a:alpha val="70000"/>
              </a:prstClr>
            </a:outerShdw>
          </a:effectLst>
        </p:grpSpPr>
        <p:sp>
          <p:nvSpPr>
            <p:cNvPr id="22" name="同心圆 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solidFill>
                  <a:schemeClr val="tx1"/>
                </a:solidFill>
              </a:endParaRPr>
            </a:p>
          </p:txBody>
        </p:sp>
        <p:sp>
          <p:nvSpPr>
            <p:cNvPr id="23" name="椭圆 2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grpSp>
        <p:nvGrpSpPr>
          <p:cNvPr id="24" name="组合 23"/>
          <p:cNvGrpSpPr/>
          <p:nvPr/>
        </p:nvGrpSpPr>
        <p:grpSpPr>
          <a:xfrm>
            <a:off x="5393295" y="2188927"/>
            <a:ext cx="831871" cy="831871"/>
            <a:chOff x="304800" y="673100"/>
            <a:chExt cx="4000500" cy="4000500"/>
          </a:xfrm>
          <a:effectLst>
            <a:outerShdw blurRad="317500" dist="1905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solidFill>
                  <a:schemeClr val="tx1"/>
                </a:solidFill>
              </a:endParaRPr>
            </a:p>
          </p:txBody>
        </p:sp>
        <p:sp>
          <p:nvSpPr>
            <p:cNvPr id="26" name="椭圆 2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grpSp>
        <p:nvGrpSpPr>
          <p:cNvPr id="27" name="组合 26"/>
          <p:cNvGrpSpPr/>
          <p:nvPr/>
        </p:nvGrpSpPr>
        <p:grpSpPr>
          <a:xfrm>
            <a:off x="4787415" y="3393617"/>
            <a:ext cx="293036" cy="293036"/>
            <a:chOff x="304800" y="673100"/>
            <a:chExt cx="4000500" cy="4000500"/>
          </a:xfrm>
          <a:effectLst>
            <a:outerShdw blurRad="381000" dist="152400" dir="8100000" algn="tr" rotWithShape="0">
              <a:prstClr val="black">
                <a:alpha val="7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solidFill>
                  <a:schemeClr val="tx1"/>
                </a:solidFill>
              </a:endParaRPr>
            </a:p>
          </p:txBody>
        </p:sp>
        <p:sp>
          <p:nvSpPr>
            <p:cNvPr id="29" name="椭圆 2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grpSp>
        <p:nvGrpSpPr>
          <p:cNvPr id="30" name="组合 29"/>
          <p:cNvGrpSpPr/>
          <p:nvPr/>
        </p:nvGrpSpPr>
        <p:grpSpPr>
          <a:xfrm>
            <a:off x="576292" y="5798677"/>
            <a:ext cx="383892" cy="383892"/>
            <a:chOff x="304800" y="673100"/>
            <a:chExt cx="4000500" cy="4000500"/>
          </a:xfrm>
          <a:effectLst>
            <a:outerShdw blurRad="381000" dist="152400" dir="8100000" algn="tr" rotWithShape="0">
              <a:prstClr val="black">
                <a:alpha val="7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solidFill>
                  <a:schemeClr val="tx1"/>
                </a:solidFill>
              </a:endParaRPr>
            </a:p>
          </p:txBody>
        </p:sp>
        <p:sp>
          <p:nvSpPr>
            <p:cNvPr id="32" name="椭圆 31"/>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sp>
        <p:nvSpPr>
          <p:cNvPr id="33" name="椭圆 32"/>
          <p:cNvSpPr/>
          <p:nvPr/>
        </p:nvSpPr>
        <p:spPr>
          <a:xfrm>
            <a:off x="6046380" y="1406423"/>
            <a:ext cx="366369" cy="366369"/>
          </a:xfrm>
          <a:prstGeom prst="ellipse">
            <a:avLst/>
          </a:prstGeom>
          <a:solidFill>
            <a:srgbClr val="15499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nvGrpSpPr>
          <p:cNvPr id="35" name="组合 34"/>
          <p:cNvGrpSpPr/>
          <p:nvPr/>
        </p:nvGrpSpPr>
        <p:grpSpPr>
          <a:xfrm>
            <a:off x="10106684" y="5266573"/>
            <a:ext cx="951985" cy="951985"/>
            <a:chOff x="304800" y="673100"/>
            <a:chExt cx="4000500" cy="4000500"/>
          </a:xfrm>
          <a:effectLst>
            <a:outerShdw blurRad="317500" dist="190500" dir="8100000" algn="tr" rotWithShape="0">
              <a:prstClr val="black">
                <a:alpha val="50000"/>
              </a:prstClr>
            </a:outerShdw>
          </a:effectLst>
        </p:grpSpPr>
        <p:sp>
          <p:nvSpPr>
            <p:cNvPr id="36" name="同心圆 3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solidFill>
                  <a:schemeClr val="tx1"/>
                </a:solidFill>
              </a:endParaRPr>
            </a:p>
          </p:txBody>
        </p:sp>
        <p:sp>
          <p:nvSpPr>
            <p:cNvPr id="37" name="椭圆 3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sp>
        <p:nvSpPr>
          <p:cNvPr id="38" name="TextBox 7"/>
          <p:cNvSpPr>
            <a:spLocks noChangeArrowheads="1"/>
          </p:cNvSpPr>
          <p:nvPr/>
        </p:nvSpPr>
        <p:spPr bwMode="auto">
          <a:xfrm>
            <a:off x="1190932" y="5228615"/>
            <a:ext cx="8818405" cy="748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a:r>
              <a:rPr lang="en-US" altLang="zh-CN" sz="4265" b="1" dirty="0" smtClean="0">
                <a:solidFill>
                  <a:schemeClr val="bg1"/>
                </a:solidFill>
                <a:latin typeface="+mn-lt"/>
                <a:ea typeface="+mn-ea"/>
                <a:cs typeface="+mn-ea"/>
                <a:sym typeface="+mn-lt"/>
              </a:rPr>
              <a:t>WEB</a:t>
            </a:r>
            <a:r>
              <a:rPr lang="zh-CN" altLang="en-US" sz="4265" b="1" dirty="0" smtClean="0">
                <a:solidFill>
                  <a:schemeClr val="bg1"/>
                </a:solidFill>
                <a:latin typeface="+mn-lt"/>
                <a:ea typeface="+mn-ea"/>
                <a:cs typeface="+mn-ea"/>
                <a:sym typeface="+mn-lt"/>
              </a:rPr>
              <a:t>第三阶段项目总结</a:t>
            </a:r>
            <a:endParaRPr lang="zh-CN" altLang="en-US" sz="4265"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TextBox 7"/>
          <p:cNvSpPr>
            <a:spLocks noChangeArrowheads="1"/>
          </p:cNvSpPr>
          <p:nvPr/>
        </p:nvSpPr>
        <p:spPr bwMode="auto">
          <a:xfrm>
            <a:off x="1287369" y="6154435"/>
            <a:ext cx="5952661" cy="37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a:r>
              <a:rPr lang="zh-CN" altLang="en-US" sz="1865"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汇报人：</a:t>
            </a:r>
            <a:r>
              <a:rPr lang="zh-CN" altLang="en-US" sz="1865"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刘龙飞</a:t>
            </a:r>
            <a:endParaRPr lang="zh-CN" altLang="en-US" sz="1865"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0" name="直接连接符 39"/>
          <p:cNvCxnSpPr/>
          <p:nvPr/>
        </p:nvCxnSpPr>
        <p:spPr>
          <a:xfrm>
            <a:off x="1287369" y="6107745"/>
            <a:ext cx="7262971"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287369" y="4692920"/>
            <a:ext cx="4081780" cy="911860"/>
          </a:xfrm>
          <a:prstGeom prst="rect">
            <a:avLst/>
          </a:prstGeom>
          <a:noFill/>
        </p:spPr>
        <p:txBody>
          <a:bodyPr wrap="none" rtlCol="0">
            <a:spAutoFit/>
          </a:bodyPr>
          <a:lstStyle/>
          <a:p>
            <a:pPr algn="l"/>
            <a:r>
              <a:rPr lang="en-US" altLang="zh-CN" sz="2665" dirty="0" smtClean="0">
                <a:solidFill>
                  <a:schemeClr val="bg1"/>
                </a:solidFill>
                <a:latin typeface="+mn-ea"/>
                <a:sym typeface="+mn-ea"/>
              </a:rPr>
              <a:t>Phase 3 Project Defense</a:t>
            </a:r>
            <a:endParaRPr lang="en-US" altLang="zh-CN" sz="2665" dirty="0" smtClean="0">
              <a:solidFill>
                <a:schemeClr val="bg1"/>
              </a:solidFill>
              <a:latin typeface="+mn-ea"/>
            </a:endParaRPr>
          </a:p>
          <a:p>
            <a:endParaRPr lang="zh-CN" altLang="en-US" sz="2665" dirty="0">
              <a:solidFill>
                <a:schemeClr val="bg1"/>
              </a:solidFill>
              <a:latin typeface="+mn-ea"/>
            </a:endParaRPr>
          </a:p>
        </p:txBody>
      </p:sp>
      <p:sp>
        <p:nvSpPr>
          <p:cNvPr id="3" name="TextBox 7"/>
          <p:cNvSpPr>
            <a:spLocks noChangeArrowheads="1"/>
          </p:cNvSpPr>
          <p:nvPr/>
        </p:nvSpPr>
        <p:spPr bwMode="auto">
          <a:xfrm>
            <a:off x="7713017" y="1968525"/>
            <a:ext cx="881840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defTabSz="914400"/>
            <a:r>
              <a:rPr lang="zh-CN" altLang="en-US" sz="7200" b="1" dirty="0">
                <a:solidFill>
                  <a:srgbClr val="15499A"/>
                </a:solidFill>
                <a:latin typeface="+mn-lt"/>
                <a:ea typeface="+mn-ea"/>
                <a:cs typeface="+mn-ea"/>
                <a:sym typeface="+mn-lt"/>
              </a:rPr>
              <a:t>感谢观看</a:t>
            </a:r>
            <a:endParaRPr lang="zh-CN" altLang="en-US" sz="7200" b="1" dirty="0">
              <a:solidFill>
                <a:srgbClr val="15499A"/>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advClick="0" advTm="0">
        <p14:doors dir="ver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1000"/>
                                        <p:tgtEl>
                                          <p:spTgt spid="6"/>
                                        </p:tgtEl>
                                      </p:cBhvr>
                                    </p:animEffect>
                                  </p:childTnLst>
                                </p:cTn>
                              </p:par>
                            </p:childTnLst>
                          </p:cTn>
                        </p:par>
                        <p:par>
                          <p:cTn id="8" fill="hold">
                            <p:stCondLst>
                              <p:cond delay="1000"/>
                            </p:stCondLst>
                            <p:childTnLst>
                              <p:par>
                                <p:cTn id="9" presetID="1" presetClass="entr" presetSubtype="0" fill="hold" nodeType="afterEffect">
                                  <p:stCondLst>
                                    <p:cond delay="400"/>
                                  </p:stCondLst>
                                  <p:childTnLst>
                                    <p:set>
                                      <p:cBhvr>
                                        <p:cTn id="10" dur="1" fill="hold">
                                          <p:stCondLst>
                                            <p:cond delay="0"/>
                                          </p:stCondLst>
                                        </p:cTn>
                                        <p:tgtEl>
                                          <p:spTgt spid="16"/>
                                        </p:tgtEl>
                                        <p:attrNameLst>
                                          <p:attrName>style.visibility</p:attrName>
                                        </p:attrNameLst>
                                      </p:cBhvr>
                                      <p:to>
                                        <p:strVal val="visible"/>
                                      </p:to>
                                    </p:set>
                                  </p:childTnLst>
                                </p:cTn>
                              </p:par>
                              <p:par>
                                <p:cTn id="11" presetID="53" presetClass="entr" presetSubtype="16" fill="hold" nodeType="withEffect">
                                  <p:stCondLst>
                                    <p:cond delay="40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000" fill="hold"/>
                                        <p:tgtEl>
                                          <p:spTgt spid="16"/>
                                        </p:tgtEl>
                                        <p:attrNameLst>
                                          <p:attrName>ppt_w</p:attrName>
                                        </p:attrNameLst>
                                      </p:cBhvr>
                                      <p:tavLst>
                                        <p:tav tm="0">
                                          <p:val>
                                            <p:fltVal val="0"/>
                                          </p:val>
                                        </p:tav>
                                        <p:tav tm="100000">
                                          <p:val>
                                            <p:strVal val="#ppt_w"/>
                                          </p:val>
                                        </p:tav>
                                      </p:tavLst>
                                    </p:anim>
                                    <p:anim calcmode="lin" valueType="num">
                                      <p:cBhvr>
                                        <p:cTn id="14" dur="1000" fill="hold"/>
                                        <p:tgtEl>
                                          <p:spTgt spid="16"/>
                                        </p:tgtEl>
                                        <p:attrNameLst>
                                          <p:attrName>ppt_h</p:attrName>
                                        </p:attrNameLst>
                                      </p:cBhvr>
                                      <p:tavLst>
                                        <p:tav tm="0">
                                          <p:val>
                                            <p:fltVal val="0"/>
                                          </p:val>
                                        </p:tav>
                                        <p:tav tm="100000">
                                          <p:val>
                                            <p:strVal val="#ppt_h"/>
                                          </p:val>
                                        </p:tav>
                                      </p:tavLst>
                                    </p:anim>
                                    <p:animEffect transition="in" filter="fade">
                                      <p:cBhvr>
                                        <p:cTn id="15" dur="1000"/>
                                        <p:tgtEl>
                                          <p:spTgt spid="16"/>
                                        </p:tgtEl>
                                      </p:cBhvr>
                                    </p:animEffect>
                                  </p:childTnLst>
                                </p:cTn>
                              </p:par>
                              <p:par>
                                <p:cTn id="16" presetID="64" presetClass="path" presetSubtype="0" fill="hold" nodeType="withEffect">
                                  <p:stCondLst>
                                    <p:cond delay="400"/>
                                  </p:stCondLst>
                                  <p:childTnLst>
                                    <p:animMotion origin="layout" path="M -4.72222E-6 -4.68026E-6 L 0.38872 0.84338 " pathEditMode="relative" rAng="0" ptsTypes="AA">
                                      <p:cBhvr>
                                        <p:cTn id="17" dur="1000" spd="-100000" fill="hold"/>
                                        <p:tgtEl>
                                          <p:spTgt spid="16"/>
                                        </p:tgtEl>
                                        <p:attrNameLst>
                                          <p:attrName>ppt_x</p:attrName>
                                          <p:attrName>ppt_y</p:attrName>
                                        </p:attrNameLst>
                                      </p:cBhvr>
                                      <p:rCtr x="19427" y="42169"/>
                                    </p:animMotion>
                                  </p:childTnLst>
                                </p:cTn>
                              </p:par>
                              <p:par>
                                <p:cTn id="18" presetID="1" presetClass="entr" presetSubtype="0" fill="hold" grpId="0" nodeType="withEffect">
                                  <p:stCondLst>
                                    <p:cond delay="300"/>
                                  </p:stCondLst>
                                  <p:childTnLst>
                                    <p:set>
                                      <p:cBhvr>
                                        <p:cTn id="19" dur="1" fill="hold">
                                          <p:stCondLst>
                                            <p:cond delay="0"/>
                                          </p:stCondLst>
                                        </p:cTn>
                                        <p:tgtEl>
                                          <p:spTgt spid="20"/>
                                        </p:tgtEl>
                                        <p:attrNameLst>
                                          <p:attrName>style.visibility</p:attrName>
                                        </p:attrNameLst>
                                      </p:cBhvr>
                                      <p:to>
                                        <p:strVal val="visible"/>
                                      </p:to>
                                    </p:set>
                                  </p:childTnLst>
                                </p:cTn>
                              </p:par>
                              <p:par>
                                <p:cTn id="20" presetID="53" presetClass="entr" presetSubtype="16" fill="hold" grpId="1" nodeType="withEffect">
                                  <p:stCondLst>
                                    <p:cond delay="300"/>
                                  </p:stCondLst>
                                  <p:childTnLst>
                                    <p:set>
                                      <p:cBhvr>
                                        <p:cTn id="21" dur="1" fill="hold">
                                          <p:stCondLst>
                                            <p:cond delay="0"/>
                                          </p:stCondLst>
                                        </p:cTn>
                                        <p:tgtEl>
                                          <p:spTgt spid="20"/>
                                        </p:tgtEl>
                                        <p:attrNameLst>
                                          <p:attrName>style.visibility</p:attrName>
                                        </p:attrNameLst>
                                      </p:cBhvr>
                                      <p:to>
                                        <p:strVal val="visible"/>
                                      </p:to>
                                    </p:set>
                                    <p:anim calcmode="lin" valueType="num">
                                      <p:cBhvr>
                                        <p:cTn id="22" dur="1000" fill="hold"/>
                                        <p:tgtEl>
                                          <p:spTgt spid="20"/>
                                        </p:tgtEl>
                                        <p:attrNameLst>
                                          <p:attrName>ppt_w</p:attrName>
                                        </p:attrNameLst>
                                      </p:cBhvr>
                                      <p:tavLst>
                                        <p:tav tm="0">
                                          <p:val>
                                            <p:fltVal val="0"/>
                                          </p:val>
                                        </p:tav>
                                        <p:tav tm="100000">
                                          <p:val>
                                            <p:strVal val="#ppt_w"/>
                                          </p:val>
                                        </p:tav>
                                      </p:tavLst>
                                    </p:anim>
                                    <p:anim calcmode="lin" valueType="num">
                                      <p:cBhvr>
                                        <p:cTn id="23" dur="1000" fill="hold"/>
                                        <p:tgtEl>
                                          <p:spTgt spid="20"/>
                                        </p:tgtEl>
                                        <p:attrNameLst>
                                          <p:attrName>ppt_h</p:attrName>
                                        </p:attrNameLst>
                                      </p:cBhvr>
                                      <p:tavLst>
                                        <p:tav tm="0">
                                          <p:val>
                                            <p:fltVal val="0"/>
                                          </p:val>
                                        </p:tav>
                                        <p:tav tm="100000">
                                          <p:val>
                                            <p:strVal val="#ppt_h"/>
                                          </p:val>
                                        </p:tav>
                                      </p:tavLst>
                                    </p:anim>
                                    <p:animEffect transition="in" filter="fade">
                                      <p:cBhvr>
                                        <p:cTn id="24" dur="1000"/>
                                        <p:tgtEl>
                                          <p:spTgt spid="20"/>
                                        </p:tgtEl>
                                      </p:cBhvr>
                                    </p:animEffect>
                                  </p:childTnLst>
                                </p:cTn>
                              </p:par>
                              <p:par>
                                <p:cTn id="25" presetID="64" presetClass="path" presetSubtype="0" fill="hold" grpId="2" nodeType="withEffect">
                                  <p:stCondLst>
                                    <p:cond delay="300"/>
                                  </p:stCondLst>
                                  <p:childTnLst>
                                    <p:animMotion origin="layout" path="M 2.77778E-6 2.422E-6 L 0.39375 -0.33797 " pathEditMode="relative" rAng="0" ptsTypes="AA">
                                      <p:cBhvr>
                                        <p:cTn id="26" dur="1000" spd="-100000" fill="hold"/>
                                        <p:tgtEl>
                                          <p:spTgt spid="20"/>
                                        </p:tgtEl>
                                        <p:attrNameLst>
                                          <p:attrName>ppt_x</p:attrName>
                                          <p:attrName>ppt_y</p:attrName>
                                        </p:attrNameLst>
                                      </p:cBhvr>
                                      <p:rCtr x="19688" y="-16898"/>
                                    </p:animMotion>
                                  </p:childTnLst>
                                </p:cTn>
                              </p:par>
                              <p:par>
                                <p:cTn id="27" presetID="1" presetClass="entr" presetSubtype="0" fill="hold" nodeType="withEffect">
                                  <p:stCondLst>
                                    <p:cond delay="300"/>
                                  </p:stCondLst>
                                  <p:childTnLst>
                                    <p:set>
                                      <p:cBhvr>
                                        <p:cTn id="28" dur="1" fill="hold">
                                          <p:stCondLst>
                                            <p:cond delay="0"/>
                                          </p:stCondLst>
                                        </p:cTn>
                                        <p:tgtEl>
                                          <p:spTgt spid="21"/>
                                        </p:tgtEl>
                                        <p:attrNameLst>
                                          <p:attrName>style.visibility</p:attrName>
                                        </p:attrNameLst>
                                      </p:cBhvr>
                                      <p:to>
                                        <p:strVal val="visible"/>
                                      </p:to>
                                    </p:set>
                                  </p:childTnLst>
                                </p:cTn>
                              </p:par>
                              <p:par>
                                <p:cTn id="29" presetID="53" presetClass="entr" presetSubtype="16" fill="hold" nodeType="withEffect">
                                  <p:stCondLst>
                                    <p:cond delay="300"/>
                                  </p:stCondLst>
                                  <p:childTnLst>
                                    <p:set>
                                      <p:cBhvr>
                                        <p:cTn id="30" dur="1" fill="hold">
                                          <p:stCondLst>
                                            <p:cond delay="0"/>
                                          </p:stCondLst>
                                        </p:cTn>
                                        <p:tgtEl>
                                          <p:spTgt spid="21"/>
                                        </p:tgtEl>
                                        <p:attrNameLst>
                                          <p:attrName>style.visibility</p:attrName>
                                        </p:attrNameLst>
                                      </p:cBhvr>
                                      <p:to>
                                        <p:strVal val="visible"/>
                                      </p:to>
                                    </p:set>
                                    <p:anim calcmode="lin" valueType="num">
                                      <p:cBhvr>
                                        <p:cTn id="31" dur="1000" fill="hold"/>
                                        <p:tgtEl>
                                          <p:spTgt spid="21"/>
                                        </p:tgtEl>
                                        <p:attrNameLst>
                                          <p:attrName>ppt_w</p:attrName>
                                        </p:attrNameLst>
                                      </p:cBhvr>
                                      <p:tavLst>
                                        <p:tav tm="0">
                                          <p:val>
                                            <p:fltVal val="0"/>
                                          </p:val>
                                        </p:tav>
                                        <p:tav tm="100000">
                                          <p:val>
                                            <p:strVal val="#ppt_w"/>
                                          </p:val>
                                        </p:tav>
                                      </p:tavLst>
                                    </p:anim>
                                    <p:anim calcmode="lin" valueType="num">
                                      <p:cBhvr>
                                        <p:cTn id="32" dur="1000" fill="hold"/>
                                        <p:tgtEl>
                                          <p:spTgt spid="21"/>
                                        </p:tgtEl>
                                        <p:attrNameLst>
                                          <p:attrName>ppt_h</p:attrName>
                                        </p:attrNameLst>
                                      </p:cBhvr>
                                      <p:tavLst>
                                        <p:tav tm="0">
                                          <p:val>
                                            <p:fltVal val="0"/>
                                          </p:val>
                                        </p:tav>
                                        <p:tav tm="100000">
                                          <p:val>
                                            <p:strVal val="#ppt_h"/>
                                          </p:val>
                                        </p:tav>
                                      </p:tavLst>
                                    </p:anim>
                                    <p:animEffect transition="in" filter="fade">
                                      <p:cBhvr>
                                        <p:cTn id="33" dur="1000"/>
                                        <p:tgtEl>
                                          <p:spTgt spid="21"/>
                                        </p:tgtEl>
                                      </p:cBhvr>
                                    </p:animEffect>
                                  </p:childTnLst>
                                </p:cTn>
                              </p:par>
                              <p:par>
                                <p:cTn id="34" presetID="64" presetClass="path" presetSubtype="0" fill="hold" nodeType="withEffect">
                                  <p:stCondLst>
                                    <p:cond delay="300"/>
                                  </p:stCondLst>
                                  <p:childTnLst>
                                    <p:animMotion origin="layout" path="M -5.55556E-7 -1.46123E-6 L 0.20451 0.58418 " pathEditMode="relative" rAng="0" ptsTypes="AA">
                                      <p:cBhvr>
                                        <p:cTn id="35" dur="1000" spd="-100000" fill="hold"/>
                                        <p:tgtEl>
                                          <p:spTgt spid="21"/>
                                        </p:tgtEl>
                                        <p:attrNameLst>
                                          <p:attrName>ppt_x</p:attrName>
                                          <p:attrName>ppt_y</p:attrName>
                                        </p:attrNameLst>
                                      </p:cBhvr>
                                      <p:rCtr x="10226" y="29194"/>
                                    </p:animMotion>
                                  </p:childTnLst>
                                </p:cTn>
                              </p:par>
                              <p:par>
                                <p:cTn id="36" presetID="1"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par>
                                <p:cTn id="38" presetID="53" presetClass="entr" presetSubtype="16"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p:cTn id="40" dur="1000" fill="hold"/>
                                        <p:tgtEl>
                                          <p:spTgt spid="24"/>
                                        </p:tgtEl>
                                        <p:attrNameLst>
                                          <p:attrName>ppt_w</p:attrName>
                                        </p:attrNameLst>
                                      </p:cBhvr>
                                      <p:tavLst>
                                        <p:tav tm="0">
                                          <p:val>
                                            <p:fltVal val="0"/>
                                          </p:val>
                                        </p:tav>
                                        <p:tav tm="100000">
                                          <p:val>
                                            <p:strVal val="#ppt_w"/>
                                          </p:val>
                                        </p:tav>
                                      </p:tavLst>
                                    </p:anim>
                                    <p:anim calcmode="lin" valueType="num">
                                      <p:cBhvr>
                                        <p:cTn id="41" dur="1000" fill="hold"/>
                                        <p:tgtEl>
                                          <p:spTgt spid="24"/>
                                        </p:tgtEl>
                                        <p:attrNameLst>
                                          <p:attrName>ppt_h</p:attrName>
                                        </p:attrNameLst>
                                      </p:cBhvr>
                                      <p:tavLst>
                                        <p:tav tm="0">
                                          <p:val>
                                            <p:fltVal val="0"/>
                                          </p:val>
                                        </p:tav>
                                        <p:tav tm="100000">
                                          <p:val>
                                            <p:strVal val="#ppt_h"/>
                                          </p:val>
                                        </p:tav>
                                      </p:tavLst>
                                    </p:anim>
                                    <p:animEffect transition="in" filter="fade">
                                      <p:cBhvr>
                                        <p:cTn id="42" dur="1000"/>
                                        <p:tgtEl>
                                          <p:spTgt spid="24"/>
                                        </p:tgtEl>
                                      </p:cBhvr>
                                    </p:animEffect>
                                  </p:childTnLst>
                                </p:cTn>
                              </p:par>
                              <p:par>
                                <p:cTn id="43" presetID="64" presetClass="path" presetSubtype="0" fill="hold" nodeType="withEffect">
                                  <p:stCondLst>
                                    <p:cond delay="0"/>
                                  </p:stCondLst>
                                  <p:childTnLst>
                                    <p:animMotion origin="layout" path="M 1.11111E-6 3.7037E-7 L -0.52465 -0.50957 " pathEditMode="relative" rAng="0" ptsTypes="AA">
                                      <p:cBhvr>
                                        <p:cTn id="44" dur="1000" spd="-100000" fill="hold"/>
                                        <p:tgtEl>
                                          <p:spTgt spid="24"/>
                                        </p:tgtEl>
                                        <p:attrNameLst>
                                          <p:attrName>ppt_x</p:attrName>
                                          <p:attrName>ppt_y</p:attrName>
                                        </p:attrNameLst>
                                      </p:cBhvr>
                                      <p:rCtr x="-26233" y="-25494"/>
                                    </p:animMotion>
                                  </p:childTnLst>
                                </p:cTn>
                              </p:par>
                              <p:par>
                                <p:cTn id="45" presetID="1" presetClass="entr" presetSubtype="0" fill="hold" grpId="0" nodeType="withEffect">
                                  <p:stCondLst>
                                    <p:cond delay="200"/>
                                  </p:stCondLst>
                                  <p:childTnLst>
                                    <p:set>
                                      <p:cBhvr>
                                        <p:cTn id="46" dur="1" fill="hold">
                                          <p:stCondLst>
                                            <p:cond delay="0"/>
                                          </p:stCondLst>
                                        </p:cTn>
                                        <p:tgtEl>
                                          <p:spTgt spid="33"/>
                                        </p:tgtEl>
                                        <p:attrNameLst>
                                          <p:attrName>style.visibility</p:attrName>
                                        </p:attrNameLst>
                                      </p:cBhvr>
                                      <p:to>
                                        <p:strVal val="visible"/>
                                      </p:to>
                                    </p:set>
                                  </p:childTnLst>
                                </p:cTn>
                              </p:par>
                              <p:par>
                                <p:cTn id="47" presetID="53" presetClass="entr" presetSubtype="16" fill="hold" grpId="1" nodeType="withEffect">
                                  <p:stCondLst>
                                    <p:cond delay="200"/>
                                  </p:stCondLst>
                                  <p:childTnLst>
                                    <p:set>
                                      <p:cBhvr>
                                        <p:cTn id="48" dur="1" fill="hold">
                                          <p:stCondLst>
                                            <p:cond delay="0"/>
                                          </p:stCondLst>
                                        </p:cTn>
                                        <p:tgtEl>
                                          <p:spTgt spid="33"/>
                                        </p:tgtEl>
                                        <p:attrNameLst>
                                          <p:attrName>style.visibility</p:attrName>
                                        </p:attrNameLst>
                                      </p:cBhvr>
                                      <p:to>
                                        <p:strVal val="visible"/>
                                      </p:to>
                                    </p:set>
                                    <p:anim calcmode="lin" valueType="num">
                                      <p:cBhvr>
                                        <p:cTn id="49" dur="1000" fill="hold"/>
                                        <p:tgtEl>
                                          <p:spTgt spid="33"/>
                                        </p:tgtEl>
                                        <p:attrNameLst>
                                          <p:attrName>ppt_w</p:attrName>
                                        </p:attrNameLst>
                                      </p:cBhvr>
                                      <p:tavLst>
                                        <p:tav tm="0">
                                          <p:val>
                                            <p:fltVal val="0"/>
                                          </p:val>
                                        </p:tav>
                                        <p:tav tm="100000">
                                          <p:val>
                                            <p:strVal val="#ppt_w"/>
                                          </p:val>
                                        </p:tav>
                                      </p:tavLst>
                                    </p:anim>
                                    <p:anim calcmode="lin" valueType="num">
                                      <p:cBhvr>
                                        <p:cTn id="50" dur="1000" fill="hold"/>
                                        <p:tgtEl>
                                          <p:spTgt spid="33"/>
                                        </p:tgtEl>
                                        <p:attrNameLst>
                                          <p:attrName>ppt_h</p:attrName>
                                        </p:attrNameLst>
                                      </p:cBhvr>
                                      <p:tavLst>
                                        <p:tav tm="0">
                                          <p:val>
                                            <p:fltVal val="0"/>
                                          </p:val>
                                        </p:tav>
                                        <p:tav tm="100000">
                                          <p:val>
                                            <p:strVal val="#ppt_h"/>
                                          </p:val>
                                        </p:tav>
                                      </p:tavLst>
                                    </p:anim>
                                    <p:animEffect transition="in" filter="fade">
                                      <p:cBhvr>
                                        <p:cTn id="51" dur="1000"/>
                                        <p:tgtEl>
                                          <p:spTgt spid="33"/>
                                        </p:tgtEl>
                                      </p:cBhvr>
                                    </p:animEffect>
                                  </p:childTnLst>
                                </p:cTn>
                              </p:par>
                              <p:par>
                                <p:cTn id="52" presetID="64" presetClass="path" presetSubtype="0" fill="hold" grpId="2" nodeType="withEffect">
                                  <p:stCondLst>
                                    <p:cond delay="200"/>
                                  </p:stCondLst>
                                  <p:childTnLst>
                                    <p:animMotion origin="layout" path="M -2.22222E-6 1.18319E-6 L 0.21702 -0.37071 " pathEditMode="relative" rAng="0" ptsTypes="AA">
                                      <p:cBhvr>
                                        <p:cTn id="53" dur="1000" spd="-100000" fill="hold"/>
                                        <p:tgtEl>
                                          <p:spTgt spid="33"/>
                                        </p:tgtEl>
                                        <p:attrNameLst>
                                          <p:attrName>ppt_x</p:attrName>
                                          <p:attrName>ppt_y</p:attrName>
                                        </p:attrNameLst>
                                      </p:cBhvr>
                                      <p:rCtr x="10851" y="-18536"/>
                                    </p:animMotion>
                                  </p:childTnLst>
                                </p:cTn>
                              </p:par>
                              <p:par>
                                <p:cTn id="54" presetID="1" presetClass="entr" presetSubtype="0" fill="hold" grpId="0" nodeType="withEffect">
                                  <p:stCondLst>
                                    <p:cond delay="200"/>
                                  </p:stCondLst>
                                  <p:childTnLst>
                                    <p:set>
                                      <p:cBhvr>
                                        <p:cTn id="55" dur="1" fill="hold">
                                          <p:stCondLst>
                                            <p:cond delay="0"/>
                                          </p:stCondLst>
                                        </p:cTn>
                                        <p:tgtEl>
                                          <p:spTgt spid="19"/>
                                        </p:tgtEl>
                                        <p:attrNameLst>
                                          <p:attrName>style.visibility</p:attrName>
                                        </p:attrNameLst>
                                      </p:cBhvr>
                                      <p:to>
                                        <p:strVal val="visible"/>
                                      </p:to>
                                    </p:set>
                                  </p:childTnLst>
                                </p:cTn>
                              </p:par>
                              <p:par>
                                <p:cTn id="56" presetID="53" presetClass="entr" presetSubtype="16" fill="hold" grpId="1" nodeType="withEffect">
                                  <p:stCondLst>
                                    <p:cond delay="200"/>
                                  </p:stCondLst>
                                  <p:childTnLst>
                                    <p:set>
                                      <p:cBhvr>
                                        <p:cTn id="57" dur="1" fill="hold">
                                          <p:stCondLst>
                                            <p:cond delay="0"/>
                                          </p:stCondLst>
                                        </p:cTn>
                                        <p:tgtEl>
                                          <p:spTgt spid="19"/>
                                        </p:tgtEl>
                                        <p:attrNameLst>
                                          <p:attrName>style.visibility</p:attrName>
                                        </p:attrNameLst>
                                      </p:cBhvr>
                                      <p:to>
                                        <p:strVal val="visible"/>
                                      </p:to>
                                    </p:set>
                                    <p:anim calcmode="lin" valueType="num">
                                      <p:cBhvr>
                                        <p:cTn id="58" dur="1000" fill="hold"/>
                                        <p:tgtEl>
                                          <p:spTgt spid="19"/>
                                        </p:tgtEl>
                                        <p:attrNameLst>
                                          <p:attrName>ppt_w</p:attrName>
                                        </p:attrNameLst>
                                      </p:cBhvr>
                                      <p:tavLst>
                                        <p:tav tm="0">
                                          <p:val>
                                            <p:fltVal val="0"/>
                                          </p:val>
                                        </p:tav>
                                        <p:tav tm="100000">
                                          <p:val>
                                            <p:strVal val="#ppt_w"/>
                                          </p:val>
                                        </p:tav>
                                      </p:tavLst>
                                    </p:anim>
                                    <p:anim calcmode="lin" valueType="num">
                                      <p:cBhvr>
                                        <p:cTn id="59" dur="1000" fill="hold"/>
                                        <p:tgtEl>
                                          <p:spTgt spid="19"/>
                                        </p:tgtEl>
                                        <p:attrNameLst>
                                          <p:attrName>ppt_h</p:attrName>
                                        </p:attrNameLst>
                                      </p:cBhvr>
                                      <p:tavLst>
                                        <p:tav tm="0">
                                          <p:val>
                                            <p:fltVal val="0"/>
                                          </p:val>
                                        </p:tav>
                                        <p:tav tm="100000">
                                          <p:val>
                                            <p:strVal val="#ppt_h"/>
                                          </p:val>
                                        </p:tav>
                                      </p:tavLst>
                                    </p:anim>
                                    <p:animEffect transition="in" filter="fade">
                                      <p:cBhvr>
                                        <p:cTn id="60" dur="1000"/>
                                        <p:tgtEl>
                                          <p:spTgt spid="19"/>
                                        </p:tgtEl>
                                      </p:cBhvr>
                                    </p:animEffect>
                                  </p:childTnLst>
                                </p:cTn>
                              </p:par>
                              <p:par>
                                <p:cTn id="61" presetID="64" presetClass="path" presetSubtype="0" fill="hold" grpId="2" nodeType="withEffect">
                                  <p:stCondLst>
                                    <p:cond delay="200"/>
                                  </p:stCondLst>
                                  <p:childTnLst>
                                    <p:animMotion origin="layout" path="M 0 -2.71605E-6 L 0.12309 0.575 " pathEditMode="relative" rAng="0" ptsTypes="AA">
                                      <p:cBhvr>
                                        <p:cTn id="62" dur="1000" spd="-100000" fill="hold"/>
                                        <p:tgtEl>
                                          <p:spTgt spid="19"/>
                                        </p:tgtEl>
                                        <p:attrNameLst>
                                          <p:attrName>ppt_x</p:attrName>
                                          <p:attrName>ppt_y</p:attrName>
                                        </p:attrNameLst>
                                      </p:cBhvr>
                                      <p:rCtr x="6146" y="28735"/>
                                    </p:animMotion>
                                  </p:childTnLst>
                                </p:cTn>
                              </p:par>
                              <p:par>
                                <p:cTn id="63" presetID="1" presetClass="entr" presetSubtype="0" fill="hold" nodeType="withEffect">
                                  <p:stCondLst>
                                    <p:cond delay="400"/>
                                  </p:stCondLst>
                                  <p:childTnLst>
                                    <p:set>
                                      <p:cBhvr>
                                        <p:cTn id="64" dur="1" fill="hold">
                                          <p:stCondLst>
                                            <p:cond delay="0"/>
                                          </p:stCondLst>
                                        </p:cTn>
                                        <p:tgtEl>
                                          <p:spTgt spid="27"/>
                                        </p:tgtEl>
                                        <p:attrNameLst>
                                          <p:attrName>style.visibility</p:attrName>
                                        </p:attrNameLst>
                                      </p:cBhvr>
                                      <p:to>
                                        <p:strVal val="visible"/>
                                      </p:to>
                                    </p:set>
                                  </p:childTnLst>
                                </p:cTn>
                              </p:par>
                              <p:par>
                                <p:cTn id="65" presetID="53" presetClass="entr" presetSubtype="16" fill="hold" nodeType="withEffect">
                                  <p:stCondLst>
                                    <p:cond delay="400"/>
                                  </p:stCondLst>
                                  <p:childTnLst>
                                    <p:set>
                                      <p:cBhvr>
                                        <p:cTn id="66" dur="1" fill="hold">
                                          <p:stCondLst>
                                            <p:cond delay="0"/>
                                          </p:stCondLst>
                                        </p:cTn>
                                        <p:tgtEl>
                                          <p:spTgt spid="27"/>
                                        </p:tgtEl>
                                        <p:attrNameLst>
                                          <p:attrName>style.visibility</p:attrName>
                                        </p:attrNameLst>
                                      </p:cBhvr>
                                      <p:to>
                                        <p:strVal val="visible"/>
                                      </p:to>
                                    </p:set>
                                    <p:anim calcmode="lin" valueType="num">
                                      <p:cBhvr>
                                        <p:cTn id="67" dur="1000" fill="hold"/>
                                        <p:tgtEl>
                                          <p:spTgt spid="27"/>
                                        </p:tgtEl>
                                        <p:attrNameLst>
                                          <p:attrName>ppt_w</p:attrName>
                                        </p:attrNameLst>
                                      </p:cBhvr>
                                      <p:tavLst>
                                        <p:tav tm="0">
                                          <p:val>
                                            <p:fltVal val="0"/>
                                          </p:val>
                                        </p:tav>
                                        <p:tav tm="100000">
                                          <p:val>
                                            <p:strVal val="#ppt_w"/>
                                          </p:val>
                                        </p:tav>
                                      </p:tavLst>
                                    </p:anim>
                                    <p:anim calcmode="lin" valueType="num">
                                      <p:cBhvr>
                                        <p:cTn id="68" dur="1000" fill="hold"/>
                                        <p:tgtEl>
                                          <p:spTgt spid="27"/>
                                        </p:tgtEl>
                                        <p:attrNameLst>
                                          <p:attrName>ppt_h</p:attrName>
                                        </p:attrNameLst>
                                      </p:cBhvr>
                                      <p:tavLst>
                                        <p:tav tm="0">
                                          <p:val>
                                            <p:fltVal val="0"/>
                                          </p:val>
                                        </p:tav>
                                        <p:tav tm="100000">
                                          <p:val>
                                            <p:strVal val="#ppt_h"/>
                                          </p:val>
                                        </p:tav>
                                      </p:tavLst>
                                    </p:anim>
                                    <p:animEffect transition="in" filter="fade">
                                      <p:cBhvr>
                                        <p:cTn id="69" dur="1000"/>
                                        <p:tgtEl>
                                          <p:spTgt spid="27"/>
                                        </p:tgtEl>
                                      </p:cBhvr>
                                    </p:animEffect>
                                  </p:childTnLst>
                                </p:cTn>
                              </p:par>
                              <p:par>
                                <p:cTn id="70" presetID="64" presetClass="path" presetSubtype="0" fill="hold" nodeType="withEffect">
                                  <p:stCondLst>
                                    <p:cond delay="400"/>
                                  </p:stCondLst>
                                  <p:childTnLst>
                                    <p:animMotion origin="layout" path="M 2.5E-6 6.17284E-7 L -0.71736 -0.40556 " pathEditMode="relative" rAng="0" ptsTypes="AA">
                                      <p:cBhvr>
                                        <p:cTn id="71" dur="1000" spd="-100000" fill="hold"/>
                                        <p:tgtEl>
                                          <p:spTgt spid="27"/>
                                        </p:tgtEl>
                                        <p:attrNameLst>
                                          <p:attrName>ppt_x</p:attrName>
                                          <p:attrName>ppt_y</p:attrName>
                                        </p:attrNameLst>
                                      </p:cBhvr>
                                      <p:rCtr x="-35868" y="-20278"/>
                                    </p:animMotion>
                                  </p:childTnLst>
                                </p:cTn>
                              </p:par>
                              <p:par>
                                <p:cTn id="72" presetID="1" presetClass="entr" presetSubtype="0" fill="hold" nodeType="withEffect">
                                  <p:stCondLst>
                                    <p:cond delay="300"/>
                                  </p:stCondLst>
                                  <p:childTnLst>
                                    <p:set>
                                      <p:cBhvr>
                                        <p:cTn id="73" dur="1" fill="hold">
                                          <p:stCondLst>
                                            <p:cond delay="0"/>
                                          </p:stCondLst>
                                        </p:cTn>
                                        <p:tgtEl>
                                          <p:spTgt spid="30"/>
                                        </p:tgtEl>
                                        <p:attrNameLst>
                                          <p:attrName>style.visibility</p:attrName>
                                        </p:attrNameLst>
                                      </p:cBhvr>
                                      <p:to>
                                        <p:strVal val="visible"/>
                                      </p:to>
                                    </p:set>
                                  </p:childTnLst>
                                </p:cTn>
                              </p:par>
                              <p:par>
                                <p:cTn id="74" presetID="53" presetClass="entr" presetSubtype="16" fill="hold" nodeType="withEffect">
                                  <p:stCondLst>
                                    <p:cond delay="300"/>
                                  </p:stCondLst>
                                  <p:childTnLst>
                                    <p:set>
                                      <p:cBhvr>
                                        <p:cTn id="75" dur="1" fill="hold">
                                          <p:stCondLst>
                                            <p:cond delay="0"/>
                                          </p:stCondLst>
                                        </p:cTn>
                                        <p:tgtEl>
                                          <p:spTgt spid="30"/>
                                        </p:tgtEl>
                                        <p:attrNameLst>
                                          <p:attrName>style.visibility</p:attrName>
                                        </p:attrNameLst>
                                      </p:cBhvr>
                                      <p:to>
                                        <p:strVal val="visible"/>
                                      </p:to>
                                    </p:set>
                                    <p:anim calcmode="lin" valueType="num">
                                      <p:cBhvr>
                                        <p:cTn id="76" dur="1000" fill="hold"/>
                                        <p:tgtEl>
                                          <p:spTgt spid="30"/>
                                        </p:tgtEl>
                                        <p:attrNameLst>
                                          <p:attrName>ppt_w</p:attrName>
                                        </p:attrNameLst>
                                      </p:cBhvr>
                                      <p:tavLst>
                                        <p:tav tm="0">
                                          <p:val>
                                            <p:fltVal val="0"/>
                                          </p:val>
                                        </p:tav>
                                        <p:tav tm="100000">
                                          <p:val>
                                            <p:strVal val="#ppt_w"/>
                                          </p:val>
                                        </p:tav>
                                      </p:tavLst>
                                    </p:anim>
                                    <p:anim calcmode="lin" valueType="num">
                                      <p:cBhvr>
                                        <p:cTn id="77" dur="1000" fill="hold"/>
                                        <p:tgtEl>
                                          <p:spTgt spid="30"/>
                                        </p:tgtEl>
                                        <p:attrNameLst>
                                          <p:attrName>ppt_h</p:attrName>
                                        </p:attrNameLst>
                                      </p:cBhvr>
                                      <p:tavLst>
                                        <p:tav tm="0">
                                          <p:val>
                                            <p:fltVal val="0"/>
                                          </p:val>
                                        </p:tav>
                                        <p:tav tm="100000">
                                          <p:val>
                                            <p:strVal val="#ppt_h"/>
                                          </p:val>
                                        </p:tav>
                                      </p:tavLst>
                                    </p:anim>
                                    <p:animEffect transition="in" filter="fade">
                                      <p:cBhvr>
                                        <p:cTn id="78" dur="1000"/>
                                        <p:tgtEl>
                                          <p:spTgt spid="30"/>
                                        </p:tgtEl>
                                      </p:cBhvr>
                                    </p:animEffect>
                                  </p:childTnLst>
                                </p:cTn>
                              </p:par>
                              <p:par>
                                <p:cTn id="79" presetID="64" presetClass="path" presetSubtype="0" fill="hold" nodeType="withEffect">
                                  <p:stCondLst>
                                    <p:cond delay="300"/>
                                  </p:stCondLst>
                                  <p:childTnLst>
                                    <p:animMotion origin="layout" path="M -8.33333E-7 3.20988E-6 L 1.0349 -0.87346 " pathEditMode="relative" rAng="0" ptsTypes="AA">
                                      <p:cBhvr>
                                        <p:cTn id="80" dur="1000" spd="-100000" fill="hold"/>
                                        <p:tgtEl>
                                          <p:spTgt spid="30"/>
                                        </p:tgtEl>
                                        <p:attrNameLst>
                                          <p:attrName>ppt_x</p:attrName>
                                          <p:attrName>ppt_y</p:attrName>
                                        </p:attrNameLst>
                                      </p:cBhvr>
                                      <p:rCtr x="51736" y="-43673"/>
                                    </p:animMotion>
                                  </p:childTnLst>
                                </p:cTn>
                              </p:par>
                              <p:par>
                                <p:cTn id="81" presetID="1" presetClass="entr" presetSubtype="0" fill="hold" nodeType="withEffect">
                                  <p:stCondLst>
                                    <p:cond delay="200"/>
                                  </p:stCondLst>
                                  <p:childTnLst>
                                    <p:set>
                                      <p:cBhvr>
                                        <p:cTn id="82" dur="1" fill="hold">
                                          <p:stCondLst>
                                            <p:cond delay="0"/>
                                          </p:stCondLst>
                                        </p:cTn>
                                        <p:tgtEl>
                                          <p:spTgt spid="35"/>
                                        </p:tgtEl>
                                        <p:attrNameLst>
                                          <p:attrName>style.visibility</p:attrName>
                                        </p:attrNameLst>
                                      </p:cBhvr>
                                      <p:to>
                                        <p:strVal val="visible"/>
                                      </p:to>
                                    </p:set>
                                  </p:childTnLst>
                                </p:cTn>
                              </p:par>
                              <p:par>
                                <p:cTn id="83" presetID="53" presetClass="entr" presetSubtype="16" fill="hold" nodeType="withEffect">
                                  <p:stCondLst>
                                    <p:cond delay="200"/>
                                  </p:stCondLst>
                                  <p:childTnLst>
                                    <p:set>
                                      <p:cBhvr>
                                        <p:cTn id="84" dur="1" fill="hold">
                                          <p:stCondLst>
                                            <p:cond delay="0"/>
                                          </p:stCondLst>
                                        </p:cTn>
                                        <p:tgtEl>
                                          <p:spTgt spid="35"/>
                                        </p:tgtEl>
                                        <p:attrNameLst>
                                          <p:attrName>style.visibility</p:attrName>
                                        </p:attrNameLst>
                                      </p:cBhvr>
                                      <p:to>
                                        <p:strVal val="visible"/>
                                      </p:to>
                                    </p:set>
                                    <p:anim calcmode="lin" valueType="num">
                                      <p:cBhvr>
                                        <p:cTn id="85" dur="1000" fill="hold"/>
                                        <p:tgtEl>
                                          <p:spTgt spid="35"/>
                                        </p:tgtEl>
                                        <p:attrNameLst>
                                          <p:attrName>ppt_w</p:attrName>
                                        </p:attrNameLst>
                                      </p:cBhvr>
                                      <p:tavLst>
                                        <p:tav tm="0">
                                          <p:val>
                                            <p:fltVal val="0"/>
                                          </p:val>
                                        </p:tav>
                                        <p:tav tm="100000">
                                          <p:val>
                                            <p:strVal val="#ppt_w"/>
                                          </p:val>
                                        </p:tav>
                                      </p:tavLst>
                                    </p:anim>
                                    <p:anim calcmode="lin" valueType="num">
                                      <p:cBhvr>
                                        <p:cTn id="86" dur="1000" fill="hold"/>
                                        <p:tgtEl>
                                          <p:spTgt spid="35"/>
                                        </p:tgtEl>
                                        <p:attrNameLst>
                                          <p:attrName>ppt_h</p:attrName>
                                        </p:attrNameLst>
                                      </p:cBhvr>
                                      <p:tavLst>
                                        <p:tav tm="0">
                                          <p:val>
                                            <p:fltVal val="0"/>
                                          </p:val>
                                        </p:tav>
                                        <p:tav tm="100000">
                                          <p:val>
                                            <p:strVal val="#ppt_h"/>
                                          </p:val>
                                        </p:tav>
                                      </p:tavLst>
                                    </p:anim>
                                    <p:animEffect transition="in" filter="fade">
                                      <p:cBhvr>
                                        <p:cTn id="87" dur="1000"/>
                                        <p:tgtEl>
                                          <p:spTgt spid="35"/>
                                        </p:tgtEl>
                                      </p:cBhvr>
                                    </p:animEffect>
                                  </p:childTnLst>
                                </p:cTn>
                              </p:par>
                              <p:par>
                                <p:cTn id="88" presetID="64" presetClass="path" presetSubtype="0" fill="hold" nodeType="withEffect">
                                  <p:stCondLst>
                                    <p:cond delay="200"/>
                                  </p:stCondLst>
                                  <p:childTnLst>
                                    <p:animMotion origin="layout" path="M 4.44444E-6 4.32099E-6 L -0.64115 -0.9497 " pathEditMode="relative" rAng="0" ptsTypes="AA">
                                      <p:cBhvr>
                                        <p:cTn id="89" dur="1000" spd="-100000" fill="hold"/>
                                        <p:tgtEl>
                                          <p:spTgt spid="35"/>
                                        </p:tgtEl>
                                        <p:attrNameLst>
                                          <p:attrName>ppt_x</p:attrName>
                                          <p:attrName>ppt_y</p:attrName>
                                        </p:attrNameLst>
                                      </p:cBhvr>
                                      <p:rCtr x="-32066" y="-47500"/>
                                    </p:animMotion>
                                  </p:childTnLst>
                                </p:cTn>
                              </p:par>
                            </p:childTnLst>
                          </p:cTn>
                        </p:par>
                        <p:par>
                          <p:cTn id="90" fill="hold">
                            <p:stCondLst>
                              <p:cond delay="1400"/>
                            </p:stCondLst>
                            <p:childTnLst>
                              <p:par>
                                <p:cTn id="91" presetID="22" presetClass="entr" presetSubtype="8" fill="hold" grpId="0" nodeType="afterEffect">
                                  <p:stCondLst>
                                    <p:cond delay="0"/>
                                  </p:stCondLst>
                                  <p:childTnLst>
                                    <p:set>
                                      <p:cBhvr>
                                        <p:cTn id="92" dur="1" fill="hold">
                                          <p:stCondLst>
                                            <p:cond delay="0"/>
                                          </p:stCondLst>
                                        </p:cTn>
                                        <p:tgtEl>
                                          <p:spTgt spid="7"/>
                                        </p:tgtEl>
                                        <p:attrNameLst>
                                          <p:attrName>style.visibility</p:attrName>
                                        </p:attrNameLst>
                                      </p:cBhvr>
                                      <p:to>
                                        <p:strVal val="visible"/>
                                      </p:to>
                                    </p:set>
                                    <p:animEffect transition="in" filter="wipe(left)">
                                      <p:cBhvr>
                                        <p:cTn id="93" dur="500"/>
                                        <p:tgtEl>
                                          <p:spTgt spid="7"/>
                                        </p:tgtEl>
                                      </p:cBhvr>
                                    </p:animEffect>
                                  </p:childTnLst>
                                </p:cTn>
                              </p:par>
                            </p:childTnLst>
                          </p:cTn>
                        </p:par>
                        <p:par>
                          <p:cTn id="94" fill="hold">
                            <p:stCondLst>
                              <p:cond delay="1900"/>
                            </p:stCondLst>
                            <p:childTnLst>
                              <p:par>
                                <p:cTn id="95" presetID="52" presetClass="entr" presetSubtype="0" fill="hold" grpId="0" nodeType="afterEffect">
                                  <p:stCondLst>
                                    <p:cond delay="0"/>
                                  </p:stCondLst>
                                  <p:iterate type="lt">
                                    <p:tmPct val="10000"/>
                                  </p:iterate>
                                  <p:childTnLst>
                                    <p:set>
                                      <p:cBhvr>
                                        <p:cTn id="96" dur="1" fill="hold">
                                          <p:stCondLst>
                                            <p:cond delay="0"/>
                                          </p:stCondLst>
                                        </p:cTn>
                                        <p:tgtEl>
                                          <p:spTgt spid="38"/>
                                        </p:tgtEl>
                                        <p:attrNameLst>
                                          <p:attrName>style.visibility</p:attrName>
                                        </p:attrNameLst>
                                      </p:cBhvr>
                                      <p:to>
                                        <p:strVal val="visible"/>
                                      </p:to>
                                    </p:set>
                                    <p:animScale>
                                      <p:cBhvr>
                                        <p:cTn id="97" dur="10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8" dur="1000" decel="50000" fill="hold">
                                          <p:stCondLst>
                                            <p:cond delay="0"/>
                                          </p:stCondLst>
                                        </p:cTn>
                                        <p:tgtEl>
                                          <p:spTgt spid="38"/>
                                        </p:tgtEl>
                                        <p:attrNameLst>
                                          <p:attrName>ppt_x</p:attrName>
                                          <p:attrName>ppt_y</p:attrName>
                                        </p:attrNameLst>
                                      </p:cBhvr>
                                    </p:animMotion>
                                    <p:animEffect transition="in" filter="fade">
                                      <p:cBhvr>
                                        <p:cTn id="99" dur="1000"/>
                                        <p:tgtEl>
                                          <p:spTgt spid="38"/>
                                        </p:tgtEl>
                                      </p:cBhvr>
                                    </p:animEffect>
                                  </p:childTnLst>
                                </p:cTn>
                              </p:par>
                            </p:childTnLst>
                          </p:cTn>
                        </p:par>
                        <p:par>
                          <p:cTn id="100" fill="hold">
                            <p:stCondLst>
                              <p:cond delay="3900"/>
                            </p:stCondLst>
                            <p:childTnLst>
                              <p:par>
                                <p:cTn id="101" presetID="2" presetClass="entr" presetSubtype="8" fill="hold" nodeType="afterEffect">
                                  <p:stCondLst>
                                    <p:cond delay="0"/>
                                  </p:stCondLst>
                                  <p:childTnLst>
                                    <p:set>
                                      <p:cBhvr>
                                        <p:cTn id="102" dur="1" fill="hold">
                                          <p:stCondLst>
                                            <p:cond delay="0"/>
                                          </p:stCondLst>
                                        </p:cTn>
                                        <p:tgtEl>
                                          <p:spTgt spid="40"/>
                                        </p:tgtEl>
                                        <p:attrNameLst>
                                          <p:attrName>style.visibility</p:attrName>
                                        </p:attrNameLst>
                                      </p:cBhvr>
                                      <p:to>
                                        <p:strVal val="visible"/>
                                      </p:to>
                                    </p:set>
                                    <p:anim calcmode="lin" valueType="num">
                                      <p:cBhvr additive="base">
                                        <p:cTn id="103" dur="500" fill="hold"/>
                                        <p:tgtEl>
                                          <p:spTgt spid="40"/>
                                        </p:tgtEl>
                                        <p:attrNameLst>
                                          <p:attrName>ppt_x</p:attrName>
                                        </p:attrNameLst>
                                      </p:cBhvr>
                                      <p:tavLst>
                                        <p:tav tm="0">
                                          <p:val>
                                            <p:strVal val="0-#ppt_w/2"/>
                                          </p:val>
                                        </p:tav>
                                        <p:tav tm="100000">
                                          <p:val>
                                            <p:strVal val="#ppt_x"/>
                                          </p:val>
                                        </p:tav>
                                      </p:tavLst>
                                    </p:anim>
                                    <p:anim calcmode="lin" valueType="num">
                                      <p:cBhvr additive="base">
                                        <p:cTn id="104" dur="500" fill="hold"/>
                                        <p:tgtEl>
                                          <p:spTgt spid="40"/>
                                        </p:tgtEl>
                                        <p:attrNameLst>
                                          <p:attrName>ppt_y</p:attrName>
                                        </p:attrNameLst>
                                      </p:cBhvr>
                                      <p:tavLst>
                                        <p:tav tm="0">
                                          <p:val>
                                            <p:strVal val="#ppt_y"/>
                                          </p:val>
                                        </p:tav>
                                        <p:tav tm="100000">
                                          <p:val>
                                            <p:strVal val="#ppt_y"/>
                                          </p:val>
                                        </p:tav>
                                      </p:tavLst>
                                    </p:anim>
                                  </p:childTnLst>
                                </p:cTn>
                              </p:par>
                            </p:childTnLst>
                          </p:cTn>
                        </p:par>
                        <p:par>
                          <p:cTn id="105" fill="hold">
                            <p:stCondLst>
                              <p:cond delay="4400"/>
                            </p:stCondLst>
                            <p:childTnLst>
                              <p:par>
                                <p:cTn id="106" presetID="52" presetClass="entr" presetSubtype="0" fill="hold" grpId="0" nodeType="afterEffect">
                                  <p:stCondLst>
                                    <p:cond delay="0"/>
                                  </p:stCondLst>
                                  <p:iterate type="lt">
                                    <p:tmPct val="10000"/>
                                  </p:iterate>
                                  <p:childTnLst>
                                    <p:set>
                                      <p:cBhvr>
                                        <p:cTn id="107" dur="1" fill="hold">
                                          <p:stCondLst>
                                            <p:cond delay="0"/>
                                          </p:stCondLst>
                                        </p:cTn>
                                        <p:tgtEl>
                                          <p:spTgt spid="39"/>
                                        </p:tgtEl>
                                        <p:attrNameLst>
                                          <p:attrName>style.visibility</p:attrName>
                                        </p:attrNameLst>
                                      </p:cBhvr>
                                      <p:to>
                                        <p:strVal val="visible"/>
                                      </p:to>
                                    </p:set>
                                    <p:animScale>
                                      <p:cBhvr>
                                        <p:cTn id="108"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9" dur="1000" decel="50000" fill="hold">
                                          <p:stCondLst>
                                            <p:cond delay="0"/>
                                          </p:stCondLst>
                                        </p:cTn>
                                        <p:tgtEl>
                                          <p:spTgt spid="39"/>
                                        </p:tgtEl>
                                        <p:attrNameLst>
                                          <p:attrName>ppt_x</p:attrName>
                                          <p:attrName>ppt_y</p:attrName>
                                        </p:attrNameLst>
                                      </p:cBhvr>
                                    </p:animMotion>
                                    <p:animEffect transition="in" filter="fade">
                                      <p:cBhvr>
                                        <p:cTn id="110" dur="1000"/>
                                        <p:tgtEl>
                                          <p:spTgt spid="39"/>
                                        </p:tgtEl>
                                      </p:cBhvr>
                                    </p:animEffect>
                                  </p:childTnLst>
                                </p:cTn>
                              </p:par>
                            </p:childTnLst>
                          </p:cTn>
                        </p:par>
                        <p:par>
                          <p:cTn id="111" fill="hold">
                            <p:stCondLst>
                              <p:cond delay="6000"/>
                            </p:stCondLst>
                            <p:childTnLst>
                              <p:par>
                                <p:cTn id="112" presetID="52" presetClass="entr" presetSubtype="0" fill="hold" grpId="0" nodeType="afterEffect">
                                  <p:stCondLst>
                                    <p:cond delay="0"/>
                                  </p:stCondLst>
                                  <p:iterate type="lt">
                                    <p:tmPct val="10000"/>
                                  </p:iterate>
                                  <p:childTnLst>
                                    <p:set>
                                      <p:cBhvr>
                                        <p:cTn id="113" dur="1" fill="hold">
                                          <p:stCondLst>
                                            <p:cond delay="0"/>
                                          </p:stCondLst>
                                        </p:cTn>
                                        <p:tgtEl>
                                          <p:spTgt spid="3"/>
                                        </p:tgtEl>
                                        <p:attrNameLst>
                                          <p:attrName>style.visibility</p:attrName>
                                        </p:attrNameLst>
                                      </p:cBhvr>
                                      <p:to>
                                        <p:strVal val="visible"/>
                                      </p:to>
                                    </p:set>
                                    <p:animScale>
                                      <p:cBhvr>
                                        <p:cTn id="114"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5" dur="1000" decel="50000" fill="hold">
                                          <p:stCondLst>
                                            <p:cond delay="0"/>
                                          </p:stCondLst>
                                        </p:cTn>
                                        <p:tgtEl>
                                          <p:spTgt spid="3"/>
                                        </p:tgtEl>
                                        <p:attrNameLst>
                                          <p:attrName>ppt_x</p:attrName>
                                          <p:attrName>ppt_y</p:attrName>
                                        </p:attrNameLst>
                                      </p:cBhvr>
                                    </p:animMotion>
                                    <p:animEffect transition="in" filter="fade">
                                      <p:cBhvr>
                                        <p:cTn id="1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9" grpId="1" bldLvl="0" animBg="1"/>
      <p:bldP spid="19" grpId="2" bldLvl="0" animBg="1"/>
      <p:bldP spid="20" grpId="0" bldLvl="0" animBg="1"/>
      <p:bldP spid="20" grpId="1" bldLvl="0" animBg="1"/>
      <p:bldP spid="20" grpId="2" bldLvl="0" animBg="1"/>
      <p:bldP spid="33" grpId="0" bldLvl="0" animBg="1"/>
      <p:bldP spid="33" grpId="1" bldLvl="0" animBg="1"/>
      <p:bldP spid="33" grpId="2" bldLvl="0" animBg="1"/>
      <p:bldP spid="38" grpId="0"/>
      <p:bldP spid="39" grpId="0"/>
      <p:bldP spid="7"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图片 64"/>
          <p:cNvPicPr>
            <a:picLocks noChangeAspect="1"/>
          </p:cNvPicPr>
          <p:nvPr/>
        </p:nvPicPr>
        <p:blipFill rotWithShape="1">
          <a:blip r:embed="rId1" cstate="screen"/>
          <a:srcRect t="-5300"/>
          <a:stretch>
            <a:fillRect/>
          </a:stretch>
        </p:blipFill>
        <p:spPr>
          <a:xfrm>
            <a:off x="0" y="4797223"/>
            <a:ext cx="12192000" cy="2070704"/>
          </a:xfrm>
          <a:prstGeom prst="rect">
            <a:avLst/>
          </a:prstGeom>
        </p:spPr>
      </p:pic>
      <p:pic>
        <p:nvPicPr>
          <p:cNvPr id="2" name="图片 1"/>
          <p:cNvPicPr>
            <a:picLocks noChangeAspect="1"/>
          </p:cNvPicPr>
          <p:nvPr/>
        </p:nvPicPr>
        <p:blipFill>
          <a:blip r:embed="rId2" cstate="screen"/>
          <a:stretch>
            <a:fillRect/>
          </a:stretch>
        </p:blipFill>
        <p:spPr>
          <a:xfrm>
            <a:off x="5413875" y="2298064"/>
            <a:ext cx="6747856" cy="1941031"/>
          </a:xfrm>
          <a:prstGeom prst="rect">
            <a:avLst/>
          </a:prstGeom>
        </p:spPr>
      </p:pic>
      <p:grpSp>
        <p:nvGrpSpPr>
          <p:cNvPr id="14" name="组合 13"/>
          <p:cNvGrpSpPr/>
          <p:nvPr/>
        </p:nvGrpSpPr>
        <p:grpSpPr>
          <a:xfrm>
            <a:off x="8787803" y="1289195"/>
            <a:ext cx="2310315" cy="2017739"/>
            <a:chOff x="9224782" y="2628163"/>
            <a:chExt cx="2397222" cy="2093640"/>
          </a:xfrm>
        </p:grpSpPr>
        <p:grpSp>
          <p:nvGrpSpPr>
            <p:cNvPr id="16" name="组合 15"/>
            <p:cNvGrpSpPr/>
            <p:nvPr/>
          </p:nvGrpSpPr>
          <p:grpSpPr>
            <a:xfrm>
              <a:off x="9224782" y="2628163"/>
              <a:ext cx="2397222" cy="2093640"/>
              <a:chOff x="9224782" y="2628163"/>
              <a:chExt cx="2397222" cy="2093640"/>
            </a:xfrm>
          </p:grpSpPr>
          <p:grpSp>
            <p:nvGrpSpPr>
              <p:cNvPr id="19" name="组合 18"/>
              <p:cNvGrpSpPr/>
              <p:nvPr/>
            </p:nvGrpSpPr>
            <p:grpSpPr>
              <a:xfrm>
                <a:off x="9224782" y="2628163"/>
                <a:ext cx="2397222" cy="2093640"/>
                <a:chOff x="1511944" y="2420246"/>
                <a:chExt cx="2627152" cy="2294453"/>
              </a:xfrm>
              <a:effectLst>
                <a:outerShdw blurRad="203200" dist="38100" dir="3780000" sx="103000" sy="103000" algn="t" rotWithShape="0">
                  <a:prstClr val="black">
                    <a:alpha val="25000"/>
                  </a:prstClr>
                </a:outerShdw>
              </a:effectLst>
            </p:grpSpPr>
            <p:sp>
              <p:nvSpPr>
                <p:cNvPr id="2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121920" tIns="60960" rIns="121920" bIns="6096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等线" panose="02010600030101010101" charset="-122"/>
                    <a:ea typeface="微软雅黑" panose="020B0503020204020204" pitchFamily="34" charset="-122"/>
                    <a:cs typeface="+mn-cs"/>
                  </a:endParaRPr>
                </a:p>
              </p:txBody>
            </p:sp>
            <p:sp>
              <p:nvSpPr>
                <p:cNvPr id="2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121920" tIns="60960" rIns="121920" bIns="6096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等线" panose="02010600030101010101" charset="-122"/>
                    <a:ea typeface="微软雅黑" panose="020B0503020204020204" pitchFamily="34" charset="-122"/>
                    <a:cs typeface="+mn-cs"/>
                  </a:endParaRPr>
                </a:p>
              </p:txBody>
            </p:sp>
          </p:grpSp>
          <p:sp>
            <p:nvSpPr>
              <p:cNvPr id="20" name="Freeform 7"/>
              <p:cNvSpPr/>
              <p:nvPr/>
            </p:nvSpPr>
            <p:spPr bwMode="auto">
              <a:xfrm>
                <a:off x="9536465" y="287211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rgbClr val="0070C0"/>
              </a:solidFill>
              <a:ln w="7938" cap="flat">
                <a:noFill/>
                <a:prstDash val="solid"/>
                <a:miter lim="800000"/>
              </a:ln>
              <a:effectLst/>
            </p:spPr>
            <p:txBody>
              <a:bodyPr vert="horz" wrap="square" lIns="121920" tIns="60960" rIns="121920" bIns="6096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等线" panose="02010600030101010101" charset="-122"/>
                  <a:ea typeface="微软雅黑" panose="020B0503020204020204" pitchFamily="34" charset="-122"/>
                  <a:cs typeface="+mn-cs"/>
                </a:endParaRPr>
              </a:p>
            </p:txBody>
          </p:sp>
        </p:grpSp>
        <p:sp>
          <p:nvSpPr>
            <p:cNvPr id="17" name="TextBox 95"/>
            <p:cNvSpPr txBox="1"/>
            <p:nvPr/>
          </p:nvSpPr>
          <p:spPr>
            <a:xfrm>
              <a:off x="9918251" y="3180762"/>
              <a:ext cx="1010288" cy="94682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5335" b="0" i="0" u="none" strike="noStrike" kern="1200" cap="none" spc="0" normalizeH="0" baseline="0" noProof="0" dirty="0" smtClean="0">
                  <a:ln>
                    <a:noFill/>
                  </a:ln>
                  <a:solidFill>
                    <a:prstClr val="white"/>
                  </a:solidFill>
                  <a:effectLst/>
                  <a:uLnTx/>
                  <a:uFillTx/>
                  <a:latin typeface="DFGothic-EB" panose="02010609010101010101" pitchFamily="1" charset="-128"/>
                  <a:ea typeface="DFGothic-EB" panose="02010609010101010101" pitchFamily="1" charset="-128"/>
                  <a:cs typeface="+mn-cs"/>
                </a:rPr>
                <a:t>05</a:t>
              </a:r>
              <a:endParaRPr kumimoji="0" lang="zh-CN" altLang="en-US" sz="5335"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endParaRPr>
            </a:p>
          </p:txBody>
        </p:sp>
      </p:grpSp>
      <p:grpSp>
        <p:nvGrpSpPr>
          <p:cNvPr id="23" name="组合 22"/>
          <p:cNvGrpSpPr/>
          <p:nvPr/>
        </p:nvGrpSpPr>
        <p:grpSpPr>
          <a:xfrm>
            <a:off x="4982944" y="1155424"/>
            <a:ext cx="2310315" cy="2017739"/>
            <a:chOff x="5553262" y="2638733"/>
            <a:chExt cx="2397222" cy="2093640"/>
          </a:xfrm>
        </p:grpSpPr>
        <p:grpSp>
          <p:nvGrpSpPr>
            <p:cNvPr id="24" name="组合 23"/>
            <p:cNvGrpSpPr/>
            <p:nvPr/>
          </p:nvGrpSpPr>
          <p:grpSpPr>
            <a:xfrm>
              <a:off x="5553262" y="2638733"/>
              <a:ext cx="2397222" cy="2093640"/>
              <a:chOff x="5553262" y="2638733"/>
              <a:chExt cx="2397222" cy="2093640"/>
            </a:xfrm>
          </p:grpSpPr>
          <p:grpSp>
            <p:nvGrpSpPr>
              <p:cNvPr id="26" name="组合 25"/>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28"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121920" tIns="60960" rIns="121920" bIns="6096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等线" panose="02010600030101010101" charset="-122"/>
                    <a:ea typeface="微软雅黑" panose="020B0503020204020204" pitchFamily="34" charset="-122"/>
                    <a:cs typeface="+mn-cs"/>
                  </a:endParaRPr>
                </a:p>
              </p:txBody>
            </p:sp>
            <p:sp>
              <p:nvSpPr>
                <p:cNvPr id="29"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121920" tIns="60960" rIns="121920" bIns="6096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等线" panose="02010600030101010101" charset="-122"/>
                    <a:ea typeface="微软雅黑" panose="020B0503020204020204" pitchFamily="34" charset="-122"/>
                    <a:cs typeface="+mn-cs"/>
                  </a:endParaRPr>
                </a:p>
              </p:txBody>
            </p:sp>
          </p:grpSp>
          <p:sp>
            <p:nvSpPr>
              <p:cNvPr id="27"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rgbClr val="0070C0"/>
              </a:solidFill>
              <a:ln w="7938" cap="flat">
                <a:noFill/>
                <a:prstDash val="solid"/>
                <a:miter lim="800000"/>
              </a:ln>
              <a:effectLst/>
            </p:spPr>
            <p:txBody>
              <a:bodyPr vert="horz" wrap="square" lIns="121920" tIns="60960" rIns="121920" bIns="6096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等线" panose="02010600030101010101" charset="-122"/>
                  <a:ea typeface="微软雅黑" panose="020B0503020204020204" pitchFamily="34" charset="-122"/>
                  <a:cs typeface="+mn-cs"/>
                </a:endParaRPr>
              </a:p>
            </p:txBody>
          </p:sp>
        </p:grpSp>
        <p:sp>
          <p:nvSpPr>
            <p:cNvPr id="25" name="TextBox 85"/>
            <p:cNvSpPr txBox="1"/>
            <p:nvPr/>
          </p:nvSpPr>
          <p:spPr>
            <a:xfrm>
              <a:off x="6259489" y="3110171"/>
              <a:ext cx="1010288" cy="94682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5335" b="0" i="0" u="none" strike="noStrike" kern="1200" cap="none" spc="0" normalizeH="0" baseline="0" noProof="0" dirty="0" smtClean="0">
                  <a:ln>
                    <a:noFill/>
                  </a:ln>
                  <a:solidFill>
                    <a:prstClr val="white"/>
                  </a:solidFill>
                  <a:effectLst/>
                  <a:uLnTx/>
                  <a:uFillTx/>
                  <a:latin typeface="DFGothic-EB" panose="02010609010101010101" pitchFamily="1" charset="-128"/>
                  <a:ea typeface="DFGothic-EB" panose="02010609010101010101" pitchFamily="1" charset="-128"/>
                  <a:cs typeface="+mn-cs"/>
                </a:rPr>
                <a:t>03</a:t>
              </a:r>
              <a:endParaRPr kumimoji="0" lang="zh-CN" altLang="en-US" sz="5335"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endParaRPr>
            </a:p>
          </p:txBody>
        </p:sp>
      </p:grpSp>
      <p:grpSp>
        <p:nvGrpSpPr>
          <p:cNvPr id="30" name="组合 29"/>
          <p:cNvGrpSpPr/>
          <p:nvPr/>
        </p:nvGrpSpPr>
        <p:grpSpPr>
          <a:xfrm>
            <a:off x="1202001" y="1075379"/>
            <a:ext cx="2310315" cy="2017739"/>
            <a:chOff x="1881842" y="2656049"/>
            <a:chExt cx="2397222" cy="2093640"/>
          </a:xfrm>
        </p:grpSpPr>
        <p:grpSp>
          <p:nvGrpSpPr>
            <p:cNvPr id="31" name="组合 30"/>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3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121920" tIns="60960" rIns="121920" bIns="6096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等线" panose="02010600030101010101" charset="-122"/>
                  <a:ea typeface="微软雅黑" panose="020B0503020204020204" pitchFamily="34" charset="-122"/>
                  <a:cs typeface="+mn-cs"/>
                </a:endParaRPr>
              </a:p>
            </p:txBody>
          </p:sp>
          <p:sp>
            <p:nvSpPr>
              <p:cNvPr id="3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121920" tIns="60960" rIns="121920" bIns="6096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等线" panose="02010600030101010101" charset="-122"/>
                  <a:ea typeface="微软雅黑" panose="020B0503020204020204" pitchFamily="34" charset="-122"/>
                  <a:cs typeface="+mn-cs"/>
                </a:endParaRPr>
              </a:p>
            </p:txBody>
          </p:sp>
        </p:grpSp>
        <p:sp>
          <p:nvSpPr>
            <p:cNvPr id="32"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rgbClr val="0070C0"/>
            </a:solidFill>
            <a:ln w="7938" cap="flat">
              <a:noFill/>
              <a:prstDash val="solid"/>
              <a:miter lim="800000"/>
            </a:ln>
            <a:effectLst/>
          </p:spPr>
          <p:txBody>
            <a:bodyPr vert="horz" wrap="square" lIns="121920" tIns="60960" rIns="121920" bIns="6096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等线" panose="02010600030101010101" charset="-122"/>
                <a:ea typeface="微软雅黑" panose="020B0503020204020204" pitchFamily="34" charset="-122"/>
                <a:cs typeface="+mn-cs"/>
              </a:endParaRPr>
            </a:p>
          </p:txBody>
        </p:sp>
        <p:sp>
          <p:nvSpPr>
            <p:cNvPr id="33" name="TextBox 49"/>
            <p:cNvSpPr txBox="1"/>
            <p:nvPr/>
          </p:nvSpPr>
          <p:spPr>
            <a:xfrm>
              <a:off x="2575311" y="3250047"/>
              <a:ext cx="1010288" cy="94682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5335" b="0" i="0" u="none" strike="noStrike" kern="1200" cap="none" spc="0" normalizeH="0" baseline="0" noProof="0" dirty="0" smtClean="0">
                  <a:ln>
                    <a:noFill/>
                  </a:ln>
                  <a:solidFill>
                    <a:prstClr val="white"/>
                  </a:solidFill>
                  <a:effectLst/>
                  <a:uLnTx/>
                  <a:uFillTx/>
                  <a:latin typeface="DFGothic-EB" panose="02010609010101010101" pitchFamily="1" charset="-128"/>
                  <a:ea typeface="DFGothic-EB" panose="02010609010101010101" pitchFamily="1" charset="-128"/>
                  <a:cs typeface="+mn-cs"/>
                </a:rPr>
                <a:t>01</a:t>
              </a:r>
              <a:endParaRPr kumimoji="0" lang="zh-CN" altLang="en-US" sz="5335"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endParaRPr>
            </a:p>
          </p:txBody>
        </p:sp>
      </p:grpSp>
      <p:grpSp>
        <p:nvGrpSpPr>
          <p:cNvPr id="36" name="组合 35"/>
          <p:cNvGrpSpPr/>
          <p:nvPr/>
        </p:nvGrpSpPr>
        <p:grpSpPr>
          <a:xfrm>
            <a:off x="3037679" y="2149212"/>
            <a:ext cx="2310315" cy="2017739"/>
            <a:chOff x="3721944" y="3702869"/>
            <a:chExt cx="2397222" cy="2093640"/>
          </a:xfrm>
        </p:grpSpPr>
        <p:grpSp>
          <p:nvGrpSpPr>
            <p:cNvPr id="37" name="组合 36"/>
            <p:cNvGrpSpPr/>
            <p:nvPr/>
          </p:nvGrpSpPr>
          <p:grpSpPr>
            <a:xfrm>
              <a:off x="3721944" y="3702869"/>
              <a:ext cx="2397222" cy="2093640"/>
              <a:chOff x="3721944" y="3702869"/>
              <a:chExt cx="2397222" cy="2093640"/>
            </a:xfrm>
          </p:grpSpPr>
          <p:grpSp>
            <p:nvGrpSpPr>
              <p:cNvPr id="39" name="组合 38"/>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4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121920" tIns="60960" rIns="121920" bIns="6096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等线" panose="02010600030101010101" charset="-122"/>
                    <a:ea typeface="微软雅黑" panose="020B0503020204020204" pitchFamily="34" charset="-122"/>
                    <a:cs typeface="+mn-cs"/>
                  </a:endParaRPr>
                </a:p>
              </p:txBody>
            </p:sp>
            <p:sp>
              <p:nvSpPr>
                <p:cNvPr id="4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121920" tIns="60960" rIns="121920" bIns="6096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等线" panose="02010600030101010101" charset="-122"/>
                    <a:ea typeface="微软雅黑" panose="020B0503020204020204" pitchFamily="34" charset="-122"/>
                    <a:cs typeface="+mn-cs"/>
                  </a:endParaRPr>
                </a:p>
              </p:txBody>
            </p:sp>
          </p:grpSp>
          <p:sp>
            <p:nvSpPr>
              <p:cNvPr id="40"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rgbClr val="0070C0"/>
              </a:solidFill>
              <a:ln w="7938" cap="flat">
                <a:noFill/>
                <a:prstDash val="solid"/>
                <a:miter lim="800000"/>
              </a:ln>
              <a:effectLst/>
            </p:spPr>
            <p:txBody>
              <a:bodyPr vert="horz" wrap="square" lIns="121920" tIns="60960" rIns="121920" bIns="6096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等线" panose="02010600030101010101" charset="-122"/>
                  <a:ea typeface="微软雅黑" panose="020B0503020204020204" pitchFamily="34" charset="-122"/>
                  <a:cs typeface="+mn-cs"/>
                </a:endParaRPr>
              </a:p>
            </p:txBody>
          </p:sp>
        </p:grpSp>
        <p:sp>
          <p:nvSpPr>
            <p:cNvPr id="38" name="TextBox 80"/>
            <p:cNvSpPr txBox="1"/>
            <p:nvPr/>
          </p:nvSpPr>
          <p:spPr>
            <a:xfrm>
              <a:off x="4382517" y="4183861"/>
              <a:ext cx="1010288" cy="94682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5335" b="0" i="0" u="none" strike="noStrike" kern="1200" cap="none" spc="0" normalizeH="0" baseline="0" noProof="0" dirty="0" smtClean="0">
                  <a:ln>
                    <a:noFill/>
                  </a:ln>
                  <a:solidFill>
                    <a:prstClr val="white"/>
                  </a:solidFill>
                  <a:effectLst/>
                  <a:uLnTx/>
                  <a:uFillTx/>
                  <a:latin typeface="DFGothic-EB" panose="02010609010101010101" pitchFamily="1" charset="-128"/>
                  <a:ea typeface="DFGothic-EB" panose="02010609010101010101" pitchFamily="1" charset="-128"/>
                  <a:cs typeface="+mn-cs"/>
                </a:rPr>
                <a:t>02</a:t>
              </a:r>
              <a:endParaRPr kumimoji="0" lang="zh-CN" altLang="en-US" sz="5335"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endParaRPr>
            </a:p>
          </p:txBody>
        </p:sp>
      </p:grpSp>
      <p:grpSp>
        <p:nvGrpSpPr>
          <p:cNvPr id="43" name="组合 42"/>
          <p:cNvGrpSpPr/>
          <p:nvPr/>
        </p:nvGrpSpPr>
        <p:grpSpPr>
          <a:xfrm>
            <a:off x="6849267" y="2298064"/>
            <a:ext cx="2310315" cy="2017739"/>
            <a:chOff x="7388330" y="3692384"/>
            <a:chExt cx="2397222" cy="2093640"/>
          </a:xfrm>
        </p:grpSpPr>
        <p:grpSp>
          <p:nvGrpSpPr>
            <p:cNvPr id="44" name="组合 43"/>
            <p:cNvGrpSpPr/>
            <p:nvPr/>
          </p:nvGrpSpPr>
          <p:grpSpPr>
            <a:xfrm>
              <a:off x="7388330" y="3692384"/>
              <a:ext cx="2397222" cy="2093640"/>
              <a:chOff x="7388330" y="3692384"/>
              <a:chExt cx="2397222" cy="2093640"/>
            </a:xfrm>
          </p:grpSpPr>
          <p:grpSp>
            <p:nvGrpSpPr>
              <p:cNvPr id="46" name="组合 45"/>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48"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121920" tIns="60960" rIns="121920" bIns="6096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等线" panose="02010600030101010101" charset="-122"/>
                    <a:ea typeface="微软雅黑" panose="020B0503020204020204" pitchFamily="34" charset="-122"/>
                    <a:cs typeface="+mn-cs"/>
                  </a:endParaRPr>
                </a:p>
              </p:txBody>
            </p:sp>
            <p:sp>
              <p:nvSpPr>
                <p:cNvPr id="49"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121920" tIns="60960" rIns="121920" bIns="6096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等线" panose="02010600030101010101" charset="-122"/>
                    <a:ea typeface="微软雅黑" panose="020B0503020204020204" pitchFamily="34" charset="-122"/>
                    <a:cs typeface="+mn-cs"/>
                  </a:endParaRPr>
                </a:p>
              </p:txBody>
            </p:sp>
          </p:grpSp>
          <p:sp>
            <p:nvSpPr>
              <p:cNvPr id="47"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rgbClr val="0070C0"/>
              </a:solidFill>
              <a:ln w="7938" cap="flat">
                <a:noFill/>
                <a:prstDash val="solid"/>
                <a:miter lim="800000"/>
              </a:ln>
              <a:effectLst/>
            </p:spPr>
            <p:txBody>
              <a:bodyPr vert="horz" wrap="square" lIns="121920" tIns="60960" rIns="121920" bIns="6096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等线" panose="02010600030101010101" charset="-122"/>
                  <a:ea typeface="微软雅黑" panose="020B0503020204020204" pitchFamily="34" charset="-122"/>
                  <a:cs typeface="+mn-cs"/>
                </a:endParaRPr>
              </a:p>
            </p:txBody>
          </p:sp>
        </p:grpSp>
        <p:sp>
          <p:nvSpPr>
            <p:cNvPr id="45" name="TextBox 90"/>
            <p:cNvSpPr txBox="1"/>
            <p:nvPr/>
          </p:nvSpPr>
          <p:spPr>
            <a:xfrm>
              <a:off x="8048903" y="4173376"/>
              <a:ext cx="1010288" cy="94682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5335" b="0" i="0" u="none" strike="noStrike" kern="1200" cap="none" spc="0" normalizeH="0" baseline="0" noProof="0" dirty="0" smtClean="0">
                  <a:ln>
                    <a:noFill/>
                  </a:ln>
                  <a:solidFill>
                    <a:prstClr val="white"/>
                  </a:solidFill>
                  <a:effectLst/>
                  <a:uLnTx/>
                  <a:uFillTx/>
                  <a:latin typeface="DFGothic-EB" panose="02010609010101010101" pitchFamily="1" charset="-128"/>
                  <a:ea typeface="DFGothic-EB" panose="02010609010101010101" pitchFamily="1" charset="-128"/>
                  <a:cs typeface="+mn-cs"/>
                </a:rPr>
                <a:t>04</a:t>
              </a:r>
              <a:endParaRPr kumimoji="0" lang="zh-CN" altLang="en-US" sz="5335"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endParaRPr>
            </a:p>
          </p:txBody>
        </p:sp>
      </p:grpSp>
      <p:grpSp>
        <p:nvGrpSpPr>
          <p:cNvPr id="50" name="组合 49"/>
          <p:cNvGrpSpPr/>
          <p:nvPr/>
        </p:nvGrpSpPr>
        <p:grpSpPr>
          <a:xfrm>
            <a:off x="959189" y="3326196"/>
            <a:ext cx="2336779" cy="914395"/>
            <a:chOff x="2125850" y="4927865"/>
            <a:chExt cx="1740304" cy="680991"/>
          </a:xfrm>
        </p:grpSpPr>
        <p:sp>
          <p:nvSpPr>
            <p:cNvPr id="51" name="TextBox 52"/>
            <p:cNvSpPr txBox="1"/>
            <p:nvPr/>
          </p:nvSpPr>
          <p:spPr>
            <a:xfrm>
              <a:off x="2328257" y="4927865"/>
              <a:ext cx="1537897" cy="342862"/>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smtClean="0">
                  <a:ln>
                    <a:noFill/>
                  </a:ln>
                  <a:effectLst/>
                  <a:uLnTx/>
                  <a:uFillTx/>
                  <a:latin typeface="思源黑体 CN Medium" panose="020B0600000000000000" pitchFamily="34" charset="-122"/>
                  <a:ea typeface="思源黑体 CN Medium" panose="020B0600000000000000" pitchFamily="34" charset="-122"/>
                  <a:cs typeface="+mn-cs"/>
                </a:rPr>
                <a:t>项目</a:t>
              </a:r>
              <a:r>
                <a:rPr kumimoji="0" lang="zh-CN" altLang="en-US" sz="2400" b="0" i="0" u="none" strike="noStrike" kern="1200" cap="none" spc="0" normalizeH="0" baseline="0" noProof="0" dirty="0" smtClean="0">
                  <a:ln>
                    <a:noFill/>
                  </a:ln>
                  <a:effectLst/>
                  <a:uLnTx/>
                  <a:uFillTx/>
                  <a:latin typeface="思源黑体 CN Medium" panose="020B0600000000000000" pitchFamily="34" charset="-122"/>
                  <a:ea typeface="思源黑体 CN Medium" panose="020B0600000000000000" pitchFamily="34" charset="-122"/>
                  <a:cs typeface="+mn-cs"/>
                </a:rPr>
                <a:t>介绍</a:t>
              </a:r>
              <a:endParaRPr kumimoji="0" lang="zh-CN" altLang="en-US" sz="2400" b="0" i="0" u="none" strike="noStrike" kern="1200" cap="none" spc="0" normalizeH="0" baseline="0" noProof="0" dirty="0" smtClean="0">
                <a:ln>
                  <a:noFill/>
                </a:ln>
                <a:effectLst/>
                <a:uLnTx/>
                <a:uFillTx/>
                <a:latin typeface="思源黑体 CN Medium" panose="020B0600000000000000" pitchFamily="34" charset="-122"/>
                <a:ea typeface="思源黑体 CN Medium" panose="020B0600000000000000" pitchFamily="34" charset="-122"/>
                <a:cs typeface="+mn-cs"/>
              </a:endParaRPr>
            </a:p>
          </p:txBody>
        </p:sp>
        <p:sp>
          <p:nvSpPr>
            <p:cNvPr id="52" name="TextBox 75"/>
            <p:cNvSpPr txBox="1"/>
            <p:nvPr/>
          </p:nvSpPr>
          <p:spPr>
            <a:xfrm>
              <a:off x="2125850" y="5220121"/>
              <a:ext cx="1478326" cy="38873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smtClean="0">
                  <a:ln>
                    <a:noFill/>
                  </a:ln>
                  <a:effectLst/>
                  <a:uLnTx/>
                  <a:uFillTx/>
                  <a:latin typeface="思源黑体 CN Medium" panose="020B0600000000000000" pitchFamily="34" charset="-122"/>
                  <a:ea typeface="思源黑体 CN Medium" panose="020B0600000000000000" pitchFamily="34" charset="-122"/>
                  <a:cs typeface="+mn-cs"/>
                </a:rPr>
                <a:t>Project Summary</a:t>
              </a:r>
              <a:endParaRPr kumimoji="0" lang="en-US" altLang="zh-CN" sz="1400" b="0" i="0" u="none" strike="noStrike" kern="1200" cap="none" spc="0" normalizeH="0" baseline="0" noProof="0" dirty="0" smtClean="0">
                <a:ln>
                  <a:noFill/>
                </a:ln>
                <a:effectLst/>
                <a:uLnTx/>
                <a:uFillTx/>
                <a:latin typeface="思源黑体 CN Medium" panose="020B0600000000000000" pitchFamily="34" charset="-122"/>
                <a:ea typeface="思源黑体 CN Medium" panose="020B0600000000000000" pitchFamily="34" charset="-122"/>
                <a:cs typeface="+mn-cs"/>
              </a:endParaRPr>
            </a:p>
            <a:p>
              <a:pPr marL="0" marR="0" lvl="0" indent="0" algn="l" defTabSz="6858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dirty="0" smtClean="0">
                <a:ln>
                  <a:noFill/>
                </a:ln>
                <a:effectLst/>
                <a:uLnTx/>
                <a:uFillTx/>
                <a:latin typeface="思源黑体 CN Medium" panose="020B0600000000000000" pitchFamily="34" charset="-122"/>
                <a:ea typeface="思源黑体 CN Medium" panose="020B0600000000000000" pitchFamily="34" charset="-122"/>
                <a:cs typeface="+mn-cs"/>
              </a:endParaRPr>
            </a:p>
          </p:txBody>
        </p:sp>
      </p:grpSp>
      <p:grpSp>
        <p:nvGrpSpPr>
          <p:cNvPr id="53" name="组合 52"/>
          <p:cNvGrpSpPr/>
          <p:nvPr/>
        </p:nvGrpSpPr>
        <p:grpSpPr>
          <a:xfrm>
            <a:off x="3420591" y="1262058"/>
            <a:ext cx="2090418" cy="836301"/>
            <a:chOff x="4190575" y="2871123"/>
            <a:chExt cx="1702906" cy="681271"/>
          </a:xfrm>
        </p:grpSpPr>
        <p:sp>
          <p:nvSpPr>
            <p:cNvPr id="54" name="TextBox 100"/>
            <p:cNvSpPr txBox="1"/>
            <p:nvPr/>
          </p:nvSpPr>
          <p:spPr>
            <a:xfrm>
              <a:off x="4355584" y="2871123"/>
              <a:ext cx="1537897" cy="375033"/>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cs typeface="+mn-cs"/>
                </a:rPr>
                <a:t>项目复盘</a:t>
              </a:r>
              <a:endParaRPr kumimoji="0" lang="zh-CN" altLang="en-US" sz="2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cs typeface="+mn-cs"/>
              </a:endParaRPr>
            </a:p>
          </p:txBody>
        </p:sp>
        <p:sp>
          <p:nvSpPr>
            <p:cNvPr id="55" name="TextBox 101"/>
            <p:cNvSpPr txBox="1"/>
            <p:nvPr/>
          </p:nvSpPr>
          <p:spPr>
            <a:xfrm>
              <a:off x="4190575" y="3142703"/>
              <a:ext cx="1594277" cy="40969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smtClean="0">
                  <a:ln>
                    <a:noFill/>
                  </a:ln>
                  <a:effectLst/>
                  <a:uLnTx/>
                  <a:uFillTx/>
                  <a:latin typeface="思源黑体 CN Medium" panose="020B0600000000000000" pitchFamily="34" charset="-122"/>
                  <a:ea typeface="思源黑体 CN Medium" panose="020B0600000000000000" pitchFamily="34" charset="-122"/>
                  <a:cs typeface="+mn-cs"/>
                </a:rPr>
                <a:t>Project revaluation</a:t>
              </a:r>
              <a:endParaRPr kumimoji="0" lang="en-US" altLang="zh-CN" sz="1335" b="0" i="0" u="none" strike="noStrike" kern="1200" cap="none" spc="0" normalizeH="0" baseline="0" noProof="0" dirty="0" smtClean="0">
                <a:ln>
                  <a:noFill/>
                </a:ln>
                <a:effectLst/>
                <a:uLnTx/>
                <a:uFillTx/>
                <a:latin typeface="思源黑体 CN Medium" panose="020B0600000000000000" pitchFamily="34" charset="-122"/>
                <a:ea typeface="思源黑体 CN Medium" panose="020B0600000000000000" pitchFamily="34" charset="-122"/>
                <a:cs typeface="+mn-cs"/>
              </a:endParaRPr>
            </a:p>
            <a:p>
              <a:pPr marL="0" marR="0" lvl="0" indent="0" algn="l" defTabSz="685800" rtl="0" eaLnBrk="1" fontAlgn="auto" latinLnBrk="0" hangingPunct="1">
                <a:lnSpc>
                  <a:spcPct val="100000"/>
                </a:lnSpc>
                <a:spcBef>
                  <a:spcPts val="0"/>
                </a:spcBef>
                <a:spcAft>
                  <a:spcPts val="0"/>
                </a:spcAft>
                <a:buClrTx/>
                <a:buSzTx/>
                <a:buFontTx/>
                <a:buNone/>
                <a:defRPr/>
              </a:pPr>
              <a:endParaRPr kumimoji="0" lang="en-US" altLang="zh-CN" sz="1335" b="0" i="0" u="none" strike="noStrike" kern="1200" cap="none" spc="0" normalizeH="0" baseline="0" noProof="0" dirty="0" smtClean="0">
                <a:ln>
                  <a:noFill/>
                </a:ln>
                <a:effectLst/>
                <a:uLnTx/>
                <a:uFillTx/>
                <a:latin typeface="思源黑体 CN Medium" panose="020B0600000000000000" pitchFamily="34" charset="-122"/>
                <a:ea typeface="思源黑体 CN Medium" panose="020B0600000000000000" pitchFamily="34" charset="-122"/>
                <a:cs typeface="+mn-cs"/>
              </a:endParaRPr>
            </a:p>
          </p:txBody>
        </p:sp>
      </p:grpSp>
      <p:grpSp>
        <p:nvGrpSpPr>
          <p:cNvPr id="56" name="组合 55"/>
          <p:cNvGrpSpPr/>
          <p:nvPr/>
        </p:nvGrpSpPr>
        <p:grpSpPr>
          <a:xfrm>
            <a:off x="5255809" y="3382304"/>
            <a:ext cx="2024679" cy="708088"/>
            <a:chOff x="5982926" y="4927865"/>
            <a:chExt cx="1537897" cy="537846"/>
          </a:xfrm>
        </p:grpSpPr>
        <p:sp>
          <p:nvSpPr>
            <p:cNvPr id="57" name="TextBox 106"/>
            <p:cNvSpPr txBox="1"/>
            <p:nvPr/>
          </p:nvSpPr>
          <p:spPr>
            <a:xfrm>
              <a:off x="5982926" y="4927865"/>
              <a:ext cx="1537897" cy="349689"/>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rPr>
                <a:t>思路</a:t>
              </a:r>
              <a:r>
                <a:rPr kumimoji="0" lang="zh-CN" altLang="en-US" sz="2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rPr>
                <a:t>共享</a:t>
              </a:r>
              <a:endParaRPr kumimoji="0" lang="zh-CN" altLang="en-US" sz="2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58" name="TextBox 107"/>
            <p:cNvSpPr txBox="1"/>
            <p:nvPr/>
          </p:nvSpPr>
          <p:spPr>
            <a:xfrm>
              <a:off x="6025795" y="5239980"/>
              <a:ext cx="1286283" cy="22573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smtClean="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rPr>
                <a:t>good thinking</a:t>
              </a:r>
              <a:endParaRPr kumimoji="0" lang="en-US" altLang="zh-CN" sz="1335" b="0" i="0" u="none" strike="noStrike" kern="1200" cap="none" spc="0" normalizeH="0" baseline="0" noProof="0" dirty="0" smtClean="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endParaRPr>
            </a:p>
          </p:txBody>
        </p:sp>
      </p:grpSp>
      <p:grpSp>
        <p:nvGrpSpPr>
          <p:cNvPr id="59" name="组合 58"/>
          <p:cNvGrpSpPr/>
          <p:nvPr/>
        </p:nvGrpSpPr>
        <p:grpSpPr>
          <a:xfrm>
            <a:off x="7263737" y="1325753"/>
            <a:ext cx="1642735" cy="663519"/>
            <a:chOff x="7672742" y="2731460"/>
            <a:chExt cx="1704530" cy="688478"/>
          </a:xfrm>
        </p:grpSpPr>
        <p:sp>
          <p:nvSpPr>
            <p:cNvPr id="60" name="TextBox 108"/>
            <p:cNvSpPr txBox="1"/>
            <p:nvPr/>
          </p:nvSpPr>
          <p:spPr>
            <a:xfrm>
              <a:off x="7672742" y="2731460"/>
              <a:ext cx="1704530" cy="477693"/>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cs typeface="+mn-cs"/>
                </a:rPr>
                <a:t>不足之处</a:t>
              </a:r>
              <a:endParaRPr kumimoji="0" lang="zh-CN" altLang="en-US" sz="2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cs typeface="+mn-cs"/>
              </a:endParaRPr>
            </a:p>
          </p:txBody>
        </p:sp>
        <p:sp>
          <p:nvSpPr>
            <p:cNvPr id="61" name="TextBox 109"/>
            <p:cNvSpPr txBox="1"/>
            <p:nvPr/>
          </p:nvSpPr>
          <p:spPr>
            <a:xfrm>
              <a:off x="7808449" y="3111579"/>
              <a:ext cx="1425654" cy="308359"/>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smtClean="0">
                  <a:ln>
                    <a:noFill/>
                  </a:ln>
                  <a:effectLst/>
                  <a:uLnTx/>
                  <a:uFillTx/>
                  <a:latin typeface="思源黑体 CN Medium" panose="020B0600000000000000" pitchFamily="34" charset="-122"/>
                  <a:ea typeface="思源黑体 CN Medium" panose="020B0600000000000000" pitchFamily="34" charset="-122"/>
                  <a:cs typeface="+mn-cs"/>
                </a:rPr>
                <a:t>Deficiencies</a:t>
              </a:r>
              <a:endParaRPr kumimoji="0" lang="en-US" altLang="zh-CN" sz="1335" b="0" i="0" u="none" strike="noStrike" kern="1200" cap="none" spc="0" normalizeH="0" baseline="0" noProof="0" dirty="0" smtClean="0">
                <a:ln>
                  <a:noFill/>
                </a:ln>
                <a:effectLst/>
                <a:uLnTx/>
                <a:uFillTx/>
                <a:latin typeface="思源黑体 CN Medium" panose="020B0600000000000000" pitchFamily="34" charset="-122"/>
                <a:ea typeface="思源黑体 CN Medium" panose="020B0600000000000000" pitchFamily="34" charset="-122"/>
                <a:cs typeface="+mn-cs"/>
              </a:endParaRPr>
            </a:p>
          </p:txBody>
        </p:sp>
      </p:grpSp>
      <p:grpSp>
        <p:nvGrpSpPr>
          <p:cNvPr id="62" name="组合 61"/>
          <p:cNvGrpSpPr/>
          <p:nvPr/>
        </p:nvGrpSpPr>
        <p:grpSpPr>
          <a:xfrm>
            <a:off x="9339129" y="3518307"/>
            <a:ext cx="1791465" cy="906823"/>
            <a:chOff x="9752962" y="4978665"/>
            <a:chExt cx="1858855" cy="940934"/>
          </a:xfrm>
        </p:grpSpPr>
        <p:sp>
          <p:nvSpPr>
            <p:cNvPr id="63" name="TextBox 110"/>
            <p:cNvSpPr txBox="1"/>
            <p:nvPr/>
          </p:nvSpPr>
          <p:spPr>
            <a:xfrm>
              <a:off x="9752962" y="4978665"/>
              <a:ext cx="1537897" cy="477692"/>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rPr>
                <a:t>项目</a:t>
              </a:r>
              <a:r>
                <a:rPr kumimoji="0" lang="zh-CN" altLang="en-US" sz="2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rPr>
                <a:t>总结</a:t>
              </a:r>
              <a:endParaRPr kumimoji="0" lang="zh-CN" altLang="en-US" sz="2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64" name="TextBox 111"/>
            <p:cNvSpPr txBox="1"/>
            <p:nvPr/>
          </p:nvSpPr>
          <p:spPr>
            <a:xfrm>
              <a:off x="9788685" y="5397761"/>
              <a:ext cx="1823132" cy="521838"/>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smtClean="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rPr>
                <a:t>Project Summary</a:t>
              </a:r>
              <a:endParaRPr kumimoji="0" lang="en-US" altLang="zh-CN" sz="1335" b="0" i="0" u="none" strike="noStrike" kern="1200" cap="none" spc="0" normalizeH="0" baseline="0" noProof="0" dirty="0" smtClean="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endParaRPr>
            </a:p>
            <a:p>
              <a:pPr marL="0" marR="0" lvl="0" indent="0" algn="l" defTabSz="685800" rtl="0" eaLnBrk="1" fontAlgn="auto" latinLnBrk="0" hangingPunct="1">
                <a:lnSpc>
                  <a:spcPct val="100000"/>
                </a:lnSpc>
                <a:spcBef>
                  <a:spcPts val="0"/>
                </a:spcBef>
                <a:spcAft>
                  <a:spcPts val="0"/>
                </a:spcAft>
                <a:buClrTx/>
                <a:buSzTx/>
                <a:buFontTx/>
                <a:buNone/>
                <a:defRPr/>
              </a:pPr>
              <a:endParaRPr kumimoji="0" lang="en-US" altLang="zh-CN" sz="1335" b="0" i="0" u="none" strike="noStrike" kern="1200" cap="none" spc="0" normalizeH="0" baseline="0" noProof="0" dirty="0" smtClean="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400" advClick="0" advTm="0">
        <p14:doors dir="ver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 calcmode="lin" valueType="num">
                                      <p:cBhvr>
                                        <p:cTn id="9" dur="500" fill="hold"/>
                                        <p:tgtEl>
                                          <p:spTgt spid="30"/>
                                        </p:tgtEl>
                                        <p:attrNameLst>
                                          <p:attrName>ppt_x</p:attrName>
                                        </p:attrNameLst>
                                      </p:cBhvr>
                                      <p:tavLst>
                                        <p:tav tm="0">
                                          <p:val>
                                            <p:fltVal val="0.5"/>
                                          </p:val>
                                        </p:tav>
                                        <p:tav tm="100000">
                                          <p:val>
                                            <p:strVal val="#ppt_x"/>
                                          </p:val>
                                        </p:tav>
                                      </p:tavLst>
                                    </p:anim>
                                    <p:anim calcmode="lin" valueType="num">
                                      <p:cBhvr>
                                        <p:cTn id="10" dur="500" fill="hold"/>
                                        <p:tgtEl>
                                          <p:spTgt spid="30"/>
                                        </p:tgtEl>
                                        <p:attrNameLst>
                                          <p:attrName>ppt_y</p:attrName>
                                        </p:attrNameLst>
                                      </p:cBhvr>
                                      <p:tavLst>
                                        <p:tav tm="0">
                                          <p:val>
                                            <p:fltVal val="0.5"/>
                                          </p:val>
                                        </p:tav>
                                        <p:tav tm="100000">
                                          <p:val>
                                            <p:strVal val="#ppt_y"/>
                                          </p:val>
                                        </p:tav>
                                      </p:tavLst>
                                    </p:anim>
                                  </p:childTnLst>
                                </p:cTn>
                              </p:par>
                              <p:par>
                                <p:cTn id="11" presetID="23" presetClass="entr" presetSubtype="528" fill="hold" nodeType="withEffect">
                                  <p:stCondLst>
                                    <p:cond delay="30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 calcmode="lin" valueType="num">
                                      <p:cBhvr>
                                        <p:cTn id="15" dur="500" fill="hold"/>
                                        <p:tgtEl>
                                          <p:spTgt spid="36"/>
                                        </p:tgtEl>
                                        <p:attrNameLst>
                                          <p:attrName>ppt_x</p:attrName>
                                        </p:attrNameLst>
                                      </p:cBhvr>
                                      <p:tavLst>
                                        <p:tav tm="0">
                                          <p:val>
                                            <p:fltVal val="0.5"/>
                                          </p:val>
                                        </p:tav>
                                        <p:tav tm="100000">
                                          <p:val>
                                            <p:strVal val="#ppt_x"/>
                                          </p:val>
                                        </p:tav>
                                      </p:tavLst>
                                    </p:anim>
                                    <p:anim calcmode="lin" valueType="num">
                                      <p:cBhvr>
                                        <p:cTn id="16" dur="500" fill="hold"/>
                                        <p:tgtEl>
                                          <p:spTgt spid="36"/>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60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 calcmode="lin" valueType="num">
                                      <p:cBhvr>
                                        <p:cTn id="21" dur="500" fill="hold"/>
                                        <p:tgtEl>
                                          <p:spTgt spid="23"/>
                                        </p:tgtEl>
                                        <p:attrNameLst>
                                          <p:attrName>ppt_x</p:attrName>
                                        </p:attrNameLst>
                                      </p:cBhvr>
                                      <p:tavLst>
                                        <p:tav tm="0">
                                          <p:val>
                                            <p:fltVal val="0.5"/>
                                          </p:val>
                                        </p:tav>
                                        <p:tav tm="100000">
                                          <p:val>
                                            <p:strVal val="#ppt_x"/>
                                          </p:val>
                                        </p:tav>
                                      </p:tavLst>
                                    </p:anim>
                                    <p:anim calcmode="lin" valueType="num">
                                      <p:cBhvr>
                                        <p:cTn id="22" dur="500" fill="hold"/>
                                        <p:tgtEl>
                                          <p:spTgt spid="23"/>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900"/>
                                  </p:stCondLst>
                                  <p:childTnLst>
                                    <p:set>
                                      <p:cBhvr>
                                        <p:cTn id="24" dur="1" fill="hold">
                                          <p:stCondLst>
                                            <p:cond delay="0"/>
                                          </p:stCondLst>
                                        </p:cTn>
                                        <p:tgtEl>
                                          <p:spTgt spid="43"/>
                                        </p:tgtEl>
                                        <p:attrNameLst>
                                          <p:attrName>style.visibility</p:attrName>
                                        </p:attrNameLst>
                                      </p:cBhvr>
                                      <p:to>
                                        <p:strVal val="visible"/>
                                      </p:to>
                                    </p:set>
                                    <p:anim calcmode="lin" valueType="num">
                                      <p:cBhvr>
                                        <p:cTn id="25" dur="500" fill="hold"/>
                                        <p:tgtEl>
                                          <p:spTgt spid="43"/>
                                        </p:tgtEl>
                                        <p:attrNameLst>
                                          <p:attrName>ppt_w</p:attrName>
                                        </p:attrNameLst>
                                      </p:cBhvr>
                                      <p:tavLst>
                                        <p:tav tm="0">
                                          <p:val>
                                            <p:fltVal val="0"/>
                                          </p:val>
                                        </p:tav>
                                        <p:tav tm="100000">
                                          <p:val>
                                            <p:strVal val="#ppt_w"/>
                                          </p:val>
                                        </p:tav>
                                      </p:tavLst>
                                    </p:anim>
                                    <p:anim calcmode="lin" valueType="num">
                                      <p:cBhvr>
                                        <p:cTn id="26" dur="500" fill="hold"/>
                                        <p:tgtEl>
                                          <p:spTgt spid="43"/>
                                        </p:tgtEl>
                                        <p:attrNameLst>
                                          <p:attrName>ppt_h</p:attrName>
                                        </p:attrNameLst>
                                      </p:cBhvr>
                                      <p:tavLst>
                                        <p:tav tm="0">
                                          <p:val>
                                            <p:fltVal val="0"/>
                                          </p:val>
                                        </p:tav>
                                        <p:tav tm="100000">
                                          <p:val>
                                            <p:strVal val="#ppt_h"/>
                                          </p:val>
                                        </p:tav>
                                      </p:tavLst>
                                    </p:anim>
                                    <p:anim calcmode="lin" valueType="num">
                                      <p:cBhvr>
                                        <p:cTn id="27" dur="500" fill="hold"/>
                                        <p:tgtEl>
                                          <p:spTgt spid="43"/>
                                        </p:tgtEl>
                                        <p:attrNameLst>
                                          <p:attrName>ppt_x</p:attrName>
                                        </p:attrNameLst>
                                      </p:cBhvr>
                                      <p:tavLst>
                                        <p:tav tm="0">
                                          <p:val>
                                            <p:fltVal val="0.5"/>
                                          </p:val>
                                        </p:tav>
                                        <p:tav tm="100000">
                                          <p:val>
                                            <p:strVal val="#ppt_x"/>
                                          </p:val>
                                        </p:tav>
                                      </p:tavLst>
                                    </p:anim>
                                    <p:anim calcmode="lin" valueType="num">
                                      <p:cBhvr>
                                        <p:cTn id="28" dur="500" fill="hold"/>
                                        <p:tgtEl>
                                          <p:spTgt spid="43"/>
                                        </p:tgtEl>
                                        <p:attrNameLst>
                                          <p:attrName>ppt_y</p:attrName>
                                        </p:attrNameLst>
                                      </p:cBhvr>
                                      <p:tavLst>
                                        <p:tav tm="0">
                                          <p:val>
                                            <p:fltVal val="0.5"/>
                                          </p:val>
                                        </p:tav>
                                        <p:tav tm="100000">
                                          <p:val>
                                            <p:strVal val="#ppt_y"/>
                                          </p:val>
                                        </p:tav>
                                      </p:tavLst>
                                    </p:anim>
                                  </p:childTnLst>
                                </p:cTn>
                              </p:par>
                              <p:par>
                                <p:cTn id="29" presetID="23" presetClass="entr" presetSubtype="528" fill="hold" nodeType="withEffect">
                                  <p:stCondLst>
                                    <p:cond delay="120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 calcmode="lin" valueType="num">
                                      <p:cBhvr>
                                        <p:cTn id="33" dur="500" fill="hold"/>
                                        <p:tgtEl>
                                          <p:spTgt spid="14"/>
                                        </p:tgtEl>
                                        <p:attrNameLst>
                                          <p:attrName>ppt_x</p:attrName>
                                        </p:attrNameLst>
                                      </p:cBhvr>
                                      <p:tavLst>
                                        <p:tav tm="0">
                                          <p:val>
                                            <p:fltVal val="0.5"/>
                                          </p:val>
                                        </p:tav>
                                        <p:tav tm="100000">
                                          <p:val>
                                            <p:strVal val="#ppt_x"/>
                                          </p:val>
                                        </p:tav>
                                      </p:tavLst>
                                    </p:anim>
                                    <p:anim calcmode="lin" valueType="num">
                                      <p:cBhvr>
                                        <p:cTn id="34" dur="500" fill="hold"/>
                                        <p:tgtEl>
                                          <p:spTgt spid="14"/>
                                        </p:tgtEl>
                                        <p:attrNameLst>
                                          <p:attrName>ppt_y</p:attrName>
                                        </p:attrNameLst>
                                      </p:cBhvr>
                                      <p:tavLst>
                                        <p:tav tm="0">
                                          <p:val>
                                            <p:fltVal val="0.5"/>
                                          </p:val>
                                        </p:tav>
                                        <p:tav tm="100000">
                                          <p:val>
                                            <p:strVal val="#ppt_y"/>
                                          </p:val>
                                        </p:tav>
                                      </p:tavLst>
                                    </p:anim>
                                  </p:childTnLst>
                                </p:cTn>
                              </p:par>
                              <p:par>
                                <p:cTn id="35" presetID="42" presetClass="entr" presetSubtype="0" fill="hold" nodeType="withEffect">
                                  <p:stCondLst>
                                    <p:cond delay="140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1000"/>
                                        <p:tgtEl>
                                          <p:spTgt spid="50"/>
                                        </p:tgtEl>
                                      </p:cBhvr>
                                    </p:animEffect>
                                    <p:anim calcmode="lin" valueType="num">
                                      <p:cBhvr>
                                        <p:cTn id="38" dur="1000" fill="hold"/>
                                        <p:tgtEl>
                                          <p:spTgt spid="50"/>
                                        </p:tgtEl>
                                        <p:attrNameLst>
                                          <p:attrName>ppt_x</p:attrName>
                                        </p:attrNameLst>
                                      </p:cBhvr>
                                      <p:tavLst>
                                        <p:tav tm="0">
                                          <p:val>
                                            <p:strVal val="#ppt_x"/>
                                          </p:val>
                                        </p:tav>
                                        <p:tav tm="100000">
                                          <p:val>
                                            <p:strVal val="#ppt_x"/>
                                          </p:val>
                                        </p:tav>
                                      </p:tavLst>
                                    </p:anim>
                                    <p:anim calcmode="lin" valueType="num">
                                      <p:cBhvr>
                                        <p:cTn id="39" dur="1000" fill="hold"/>
                                        <p:tgtEl>
                                          <p:spTgt spid="50"/>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160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1000"/>
                                        <p:tgtEl>
                                          <p:spTgt spid="53"/>
                                        </p:tgtEl>
                                      </p:cBhvr>
                                    </p:animEffect>
                                    <p:anim calcmode="lin" valueType="num">
                                      <p:cBhvr>
                                        <p:cTn id="43" dur="1000" fill="hold"/>
                                        <p:tgtEl>
                                          <p:spTgt spid="53"/>
                                        </p:tgtEl>
                                        <p:attrNameLst>
                                          <p:attrName>ppt_x</p:attrName>
                                        </p:attrNameLst>
                                      </p:cBhvr>
                                      <p:tavLst>
                                        <p:tav tm="0">
                                          <p:val>
                                            <p:strVal val="#ppt_x"/>
                                          </p:val>
                                        </p:tav>
                                        <p:tav tm="100000">
                                          <p:val>
                                            <p:strVal val="#ppt_x"/>
                                          </p:val>
                                        </p:tav>
                                      </p:tavLst>
                                    </p:anim>
                                    <p:anim calcmode="lin" valueType="num">
                                      <p:cBhvr>
                                        <p:cTn id="44" dur="1000" fill="hold"/>
                                        <p:tgtEl>
                                          <p:spTgt spid="53"/>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180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1000"/>
                                        <p:tgtEl>
                                          <p:spTgt spid="56"/>
                                        </p:tgtEl>
                                      </p:cBhvr>
                                    </p:animEffect>
                                    <p:anim calcmode="lin" valueType="num">
                                      <p:cBhvr>
                                        <p:cTn id="48" dur="1000" fill="hold"/>
                                        <p:tgtEl>
                                          <p:spTgt spid="56"/>
                                        </p:tgtEl>
                                        <p:attrNameLst>
                                          <p:attrName>ppt_x</p:attrName>
                                        </p:attrNameLst>
                                      </p:cBhvr>
                                      <p:tavLst>
                                        <p:tav tm="0">
                                          <p:val>
                                            <p:strVal val="#ppt_x"/>
                                          </p:val>
                                        </p:tav>
                                        <p:tav tm="100000">
                                          <p:val>
                                            <p:strVal val="#ppt_x"/>
                                          </p:val>
                                        </p:tav>
                                      </p:tavLst>
                                    </p:anim>
                                    <p:anim calcmode="lin" valueType="num">
                                      <p:cBhvr>
                                        <p:cTn id="49" dur="1000" fill="hold"/>
                                        <p:tgtEl>
                                          <p:spTgt spid="56"/>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200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1000"/>
                                        <p:tgtEl>
                                          <p:spTgt spid="59"/>
                                        </p:tgtEl>
                                      </p:cBhvr>
                                    </p:animEffect>
                                    <p:anim calcmode="lin" valueType="num">
                                      <p:cBhvr>
                                        <p:cTn id="53" dur="1000" fill="hold"/>
                                        <p:tgtEl>
                                          <p:spTgt spid="59"/>
                                        </p:tgtEl>
                                        <p:attrNameLst>
                                          <p:attrName>ppt_x</p:attrName>
                                        </p:attrNameLst>
                                      </p:cBhvr>
                                      <p:tavLst>
                                        <p:tav tm="0">
                                          <p:val>
                                            <p:strVal val="#ppt_x"/>
                                          </p:val>
                                        </p:tav>
                                        <p:tav tm="100000">
                                          <p:val>
                                            <p:strVal val="#ppt_x"/>
                                          </p:val>
                                        </p:tav>
                                      </p:tavLst>
                                    </p:anim>
                                    <p:anim calcmode="lin" valueType="num">
                                      <p:cBhvr>
                                        <p:cTn id="54" dur="1000" fill="hold"/>
                                        <p:tgtEl>
                                          <p:spTgt spid="59"/>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2200"/>
                                  </p:stCondLst>
                                  <p:childTnLst>
                                    <p:set>
                                      <p:cBhvr>
                                        <p:cTn id="56" dur="1" fill="hold">
                                          <p:stCondLst>
                                            <p:cond delay="0"/>
                                          </p:stCondLst>
                                        </p:cTn>
                                        <p:tgtEl>
                                          <p:spTgt spid="62"/>
                                        </p:tgtEl>
                                        <p:attrNameLst>
                                          <p:attrName>style.visibility</p:attrName>
                                        </p:attrNameLst>
                                      </p:cBhvr>
                                      <p:to>
                                        <p:strVal val="visible"/>
                                      </p:to>
                                    </p:set>
                                    <p:animEffect transition="in" filter="fade">
                                      <p:cBhvr>
                                        <p:cTn id="57" dur="2000"/>
                                        <p:tgtEl>
                                          <p:spTgt spid="62"/>
                                        </p:tgtEl>
                                      </p:cBhvr>
                                    </p:animEffect>
                                    <p:anim calcmode="lin" valueType="num">
                                      <p:cBhvr>
                                        <p:cTn id="58" dur="2000" fill="hold"/>
                                        <p:tgtEl>
                                          <p:spTgt spid="62"/>
                                        </p:tgtEl>
                                        <p:attrNameLst>
                                          <p:attrName>ppt_x</p:attrName>
                                        </p:attrNameLst>
                                      </p:cBhvr>
                                      <p:tavLst>
                                        <p:tav tm="0">
                                          <p:val>
                                            <p:strVal val="#ppt_x"/>
                                          </p:val>
                                        </p:tav>
                                        <p:tav tm="100000">
                                          <p:val>
                                            <p:strVal val="#ppt_x"/>
                                          </p:val>
                                        </p:tav>
                                      </p:tavLst>
                                    </p:anim>
                                    <p:anim calcmode="lin" valueType="num">
                                      <p:cBhvr>
                                        <p:cTn id="59" dur="2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组合 80"/>
          <p:cNvGrpSpPr/>
          <p:nvPr/>
        </p:nvGrpSpPr>
        <p:grpSpPr>
          <a:xfrm>
            <a:off x="3472613" y="1758716"/>
            <a:ext cx="2310315" cy="2017739"/>
            <a:chOff x="1881842" y="2656049"/>
            <a:chExt cx="2397222" cy="2093640"/>
          </a:xfrm>
        </p:grpSpPr>
        <p:grpSp>
          <p:nvGrpSpPr>
            <p:cNvPr id="82" name="组合 81"/>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85"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121920" tIns="60960" rIns="121920" bIns="6096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等线" panose="02010600030101010101" charset="-122"/>
                  <a:ea typeface="微软雅黑" panose="020B0503020204020204" pitchFamily="34" charset="-122"/>
                  <a:cs typeface="+mn-cs"/>
                </a:endParaRPr>
              </a:p>
            </p:txBody>
          </p:sp>
          <p:sp>
            <p:nvSpPr>
              <p:cNvPr id="86"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121920" tIns="60960" rIns="121920" bIns="6096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等线" panose="02010600030101010101" charset="-122"/>
                  <a:ea typeface="微软雅黑" panose="020B0503020204020204" pitchFamily="34" charset="-122"/>
                  <a:cs typeface="+mn-cs"/>
                </a:endParaRPr>
              </a:p>
            </p:txBody>
          </p:sp>
        </p:grpSp>
        <p:sp>
          <p:nvSpPr>
            <p:cNvPr id="83"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rgbClr val="0070C0"/>
            </a:solidFill>
            <a:ln w="7938" cap="flat">
              <a:noFill/>
              <a:prstDash val="solid"/>
              <a:miter lim="800000"/>
            </a:ln>
            <a:effectLst/>
          </p:spPr>
          <p:txBody>
            <a:bodyPr vert="horz" wrap="square" lIns="121920" tIns="60960" rIns="121920" bIns="6096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等线" panose="02010600030101010101" charset="-122"/>
                <a:ea typeface="微软雅黑" panose="020B0503020204020204" pitchFamily="34" charset="-122"/>
                <a:cs typeface="+mn-cs"/>
              </a:endParaRPr>
            </a:p>
          </p:txBody>
        </p:sp>
        <p:sp>
          <p:nvSpPr>
            <p:cNvPr id="84" name="TextBox 49"/>
            <p:cNvSpPr txBox="1"/>
            <p:nvPr/>
          </p:nvSpPr>
          <p:spPr>
            <a:xfrm>
              <a:off x="2575311" y="3250047"/>
              <a:ext cx="1010288" cy="94682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5335" b="0" i="0" u="none" strike="noStrike" kern="1200" cap="none" spc="0" normalizeH="0" baseline="0" noProof="0" dirty="0" smtClean="0">
                  <a:ln>
                    <a:noFill/>
                  </a:ln>
                  <a:solidFill>
                    <a:prstClr val="white"/>
                  </a:solidFill>
                  <a:effectLst/>
                  <a:uLnTx/>
                  <a:uFillTx/>
                  <a:latin typeface="DFGothic-EB" panose="02010609010101010101" pitchFamily="1" charset="-128"/>
                  <a:ea typeface="DFGothic-EB" panose="02010609010101010101" pitchFamily="1" charset="-128"/>
                  <a:cs typeface="+mn-cs"/>
                </a:rPr>
                <a:t>01</a:t>
              </a:r>
              <a:endParaRPr kumimoji="0" lang="zh-CN" altLang="en-US" sz="5335"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endParaRPr>
            </a:p>
          </p:txBody>
        </p:sp>
      </p:grpSp>
      <p:grpSp>
        <p:nvGrpSpPr>
          <p:cNvPr id="87" name="组合 86"/>
          <p:cNvGrpSpPr/>
          <p:nvPr/>
        </p:nvGrpSpPr>
        <p:grpSpPr>
          <a:xfrm>
            <a:off x="5904060" y="2243337"/>
            <a:ext cx="3427151" cy="1327785"/>
            <a:chOff x="2328257" y="4927865"/>
            <a:chExt cx="1537897" cy="988860"/>
          </a:xfrm>
        </p:grpSpPr>
        <p:sp>
          <p:nvSpPr>
            <p:cNvPr id="88" name="TextBox 52"/>
            <p:cNvSpPr txBox="1"/>
            <p:nvPr/>
          </p:nvSpPr>
          <p:spPr>
            <a:xfrm>
              <a:off x="2328257" y="4927865"/>
              <a:ext cx="1537897" cy="67957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5335" b="0" i="0" u="none" strike="noStrike" kern="1200" cap="none" spc="0" normalizeH="0" baseline="0" noProof="0" dirty="0" smtClean="0">
                  <a:ln>
                    <a:noFill/>
                  </a:ln>
                  <a:effectLst/>
                  <a:uLnTx/>
                  <a:uFillTx/>
                  <a:latin typeface="思源黑体 CN Medium" panose="020B0600000000000000" pitchFamily="34" charset="-122"/>
                  <a:ea typeface="思源黑体 CN Medium" panose="020B0600000000000000" pitchFamily="34" charset="-122"/>
                  <a:cs typeface="+mn-cs"/>
                </a:rPr>
                <a:t>项目</a:t>
              </a:r>
              <a:r>
                <a:rPr kumimoji="0" lang="zh-CN" altLang="en-US" sz="5335" b="0" i="0" u="none" strike="noStrike" kern="1200" cap="none" spc="0" normalizeH="0" baseline="0" noProof="0" dirty="0" smtClean="0">
                  <a:ln>
                    <a:noFill/>
                  </a:ln>
                  <a:effectLst/>
                  <a:uLnTx/>
                  <a:uFillTx/>
                  <a:latin typeface="思源黑体 CN Medium" panose="020B0600000000000000" pitchFamily="34" charset="-122"/>
                  <a:ea typeface="思源黑体 CN Medium" panose="020B0600000000000000" pitchFamily="34" charset="-122"/>
                  <a:cs typeface="+mn-cs"/>
                </a:rPr>
                <a:t>介绍</a:t>
              </a:r>
              <a:endParaRPr kumimoji="0" lang="zh-CN" altLang="en-US" sz="5335" b="0" i="0" u="none" strike="noStrike" kern="1200" cap="none" spc="0" normalizeH="0" baseline="0" noProof="0" dirty="0" smtClean="0">
                <a:ln>
                  <a:noFill/>
                </a:ln>
                <a:effectLst/>
                <a:uLnTx/>
                <a:uFillTx/>
                <a:latin typeface="思源黑体 CN Medium" panose="020B0600000000000000" pitchFamily="34" charset="-122"/>
                <a:ea typeface="思源黑体 CN Medium" panose="020B0600000000000000" pitchFamily="34" charset="-122"/>
                <a:cs typeface="+mn-cs"/>
              </a:endParaRPr>
            </a:p>
          </p:txBody>
        </p:sp>
        <p:sp>
          <p:nvSpPr>
            <p:cNvPr id="89" name="TextBox 75"/>
            <p:cNvSpPr txBox="1"/>
            <p:nvPr/>
          </p:nvSpPr>
          <p:spPr>
            <a:xfrm>
              <a:off x="2448506" y="5543597"/>
              <a:ext cx="1243519" cy="373128"/>
            </a:xfrm>
            <a:prstGeom prst="rect">
              <a:avLst/>
            </a:prstGeom>
            <a:noFill/>
          </p:spPr>
          <p:txBody>
            <a:bodyPr wrap="square" rtlCol="0">
              <a:no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2665" b="0" i="0" u="none" strike="noStrike" kern="1200" cap="none" spc="0" normalizeH="0" baseline="0" noProof="0" dirty="0" smtClean="0">
                  <a:ln>
                    <a:noFill/>
                  </a:ln>
                  <a:effectLst/>
                  <a:uLnTx/>
                  <a:uFillTx/>
                  <a:latin typeface="思源黑体 CN Medium" panose="020B0600000000000000" pitchFamily="34" charset="-122"/>
                  <a:ea typeface="思源黑体 CN Medium" panose="020B0600000000000000" pitchFamily="34" charset="-122"/>
                  <a:cs typeface="+mn-cs"/>
                </a:rPr>
                <a:t>Project Summary</a:t>
              </a:r>
              <a:endParaRPr kumimoji="0" lang="en-US" altLang="zh-CN" sz="2665" b="0" i="0" u="none" strike="noStrike" kern="1200" cap="none" spc="0" normalizeH="0" baseline="0" noProof="0" dirty="0" smtClean="0">
                <a:ln>
                  <a:noFill/>
                </a:ln>
                <a:effectLst/>
                <a:uLnTx/>
                <a:uFillTx/>
                <a:latin typeface="思源黑体 CN Medium" panose="020B0600000000000000" pitchFamily="34" charset="-122"/>
                <a:ea typeface="思源黑体 CN Medium" panose="020B0600000000000000" pitchFamily="34" charset="-122"/>
                <a:cs typeface="+mn-cs"/>
              </a:endParaRPr>
            </a:p>
            <a:p>
              <a:pPr marL="0" marR="0" lvl="0" indent="0" algn="l" defTabSz="685800" rtl="0" eaLnBrk="1" fontAlgn="auto" latinLnBrk="0" hangingPunct="1">
                <a:lnSpc>
                  <a:spcPct val="100000"/>
                </a:lnSpc>
                <a:spcBef>
                  <a:spcPts val="0"/>
                </a:spcBef>
                <a:spcAft>
                  <a:spcPts val="0"/>
                </a:spcAft>
                <a:buClrTx/>
                <a:buSzTx/>
                <a:buFontTx/>
                <a:buNone/>
                <a:defRPr/>
              </a:pPr>
              <a:endParaRPr kumimoji="0" lang="en-US" altLang="zh-CN" sz="2665" b="0" i="0" u="none" strike="noStrike" kern="1200" cap="none" spc="0" normalizeH="0" baseline="0" noProof="0" dirty="0" smtClean="0">
                <a:ln>
                  <a:noFill/>
                </a:ln>
                <a:effectLst/>
                <a:uLnTx/>
                <a:uFillTx/>
                <a:latin typeface="思源黑体 CN Medium" panose="020B0600000000000000" pitchFamily="34" charset="-122"/>
                <a:ea typeface="思源黑体 CN Medium" panose="020B0600000000000000" pitchFamily="34" charset="-122"/>
                <a:cs typeface="+mn-cs"/>
              </a:endParaRPr>
            </a:p>
          </p:txBody>
        </p:sp>
      </p:grpSp>
      <p:pic>
        <p:nvPicPr>
          <p:cNvPr id="14" name="图片 13"/>
          <p:cNvPicPr>
            <a:picLocks noChangeAspect="1"/>
          </p:cNvPicPr>
          <p:nvPr/>
        </p:nvPicPr>
        <p:blipFill rotWithShape="1">
          <a:blip r:embed="rId1" cstate="screen"/>
          <a:srcRect t="-5300"/>
          <a:stretch>
            <a:fillRect/>
          </a:stretch>
        </p:blipFill>
        <p:spPr>
          <a:xfrm>
            <a:off x="0" y="4797223"/>
            <a:ext cx="12192000" cy="2070704"/>
          </a:xfrm>
          <a:prstGeom prst="rect">
            <a:avLst/>
          </a:prstGeom>
        </p:spPr>
      </p:pic>
      <p:pic>
        <p:nvPicPr>
          <p:cNvPr id="3" name="图片 2"/>
          <p:cNvPicPr>
            <a:picLocks noChangeAspect="1"/>
          </p:cNvPicPr>
          <p:nvPr/>
        </p:nvPicPr>
        <p:blipFill>
          <a:blip r:embed="rId2" cstate="screen"/>
          <a:stretch>
            <a:fillRect/>
          </a:stretch>
        </p:blipFill>
        <p:spPr>
          <a:xfrm>
            <a:off x="5400675" y="3243580"/>
            <a:ext cx="6748145" cy="16344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Click="0" advTm="0">
        <p14:doors dir="ver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 calcmode="lin" valueType="num">
                                      <p:cBhvr>
                                        <p:cTn id="9" dur="500" fill="hold"/>
                                        <p:tgtEl>
                                          <p:spTgt spid="81"/>
                                        </p:tgtEl>
                                        <p:attrNameLst>
                                          <p:attrName>ppt_x</p:attrName>
                                        </p:attrNameLst>
                                      </p:cBhvr>
                                      <p:tavLst>
                                        <p:tav tm="0">
                                          <p:val>
                                            <p:fltVal val="0.5"/>
                                          </p:val>
                                        </p:tav>
                                        <p:tav tm="100000">
                                          <p:val>
                                            <p:strVal val="#ppt_x"/>
                                          </p:val>
                                        </p:tav>
                                      </p:tavLst>
                                    </p:anim>
                                    <p:anim calcmode="lin" valueType="num">
                                      <p:cBhvr>
                                        <p:cTn id="10" dur="500" fill="hold"/>
                                        <p:tgtEl>
                                          <p:spTgt spid="81"/>
                                        </p:tgtEl>
                                        <p:attrNameLst>
                                          <p:attrName>ppt_y</p:attrName>
                                        </p:attrNameLst>
                                      </p:cBhvr>
                                      <p:tavLst>
                                        <p:tav tm="0">
                                          <p:val>
                                            <p:fltVal val="0.5"/>
                                          </p:val>
                                        </p:tav>
                                        <p:tav tm="100000">
                                          <p:val>
                                            <p:strVal val="#ppt_y"/>
                                          </p:val>
                                        </p:tav>
                                      </p:tavLst>
                                    </p:anim>
                                  </p:childTnLst>
                                </p:cTn>
                              </p:par>
                              <p:par>
                                <p:cTn id="11" presetID="42" presetClass="entr" presetSubtype="0" fill="hold" nodeType="withEffect">
                                  <p:stCondLst>
                                    <p:cond delay="1400"/>
                                  </p:stCondLst>
                                  <p:childTnLst>
                                    <p:set>
                                      <p:cBhvr>
                                        <p:cTn id="12" dur="1" fill="hold">
                                          <p:stCondLst>
                                            <p:cond delay="0"/>
                                          </p:stCondLst>
                                        </p:cTn>
                                        <p:tgtEl>
                                          <p:spTgt spid="87"/>
                                        </p:tgtEl>
                                        <p:attrNameLst>
                                          <p:attrName>style.visibility</p:attrName>
                                        </p:attrNameLst>
                                      </p:cBhvr>
                                      <p:to>
                                        <p:strVal val="visible"/>
                                      </p:to>
                                    </p:set>
                                    <p:animEffect transition="in" filter="fade">
                                      <p:cBhvr>
                                        <p:cTn id="13" dur="1000"/>
                                        <p:tgtEl>
                                          <p:spTgt spid="87"/>
                                        </p:tgtEl>
                                      </p:cBhvr>
                                    </p:animEffect>
                                    <p:anim calcmode="lin" valueType="num">
                                      <p:cBhvr>
                                        <p:cTn id="14" dur="1000" fill="hold"/>
                                        <p:tgtEl>
                                          <p:spTgt spid="87"/>
                                        </p:tgtEl>
                                        <p:attrNameLst>
                                          <p:attrName>ppt_x</p:attrName>
                                        </p:attrNameLst>
                                      </p:cBhvr>
                                      <p:tavLst>
                                        <p:tav tm="0">
                                          <p:val>
                                            <p:strVal val="#ppt_x"/>
                                          </p:val>
                                        </p:tav>
                                        <p:tav tm="100000">
                                          <p:val>
                                            <p:strVal val="#ppt_x"/>
                                          </p:val>
                                        </p:tav>
                                      </p:tavLst>
                                    </p:anim>
                                    <p:anim calcmode="lin" valueType="num">
                                      <p:cBhvr>
                                        <p:cTn id="15"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3211830" y="4317365"/>
            <a:ext cx="3634105" cy="1939290"/>
          </a:xfrm>
          <a:prstGeom prst="rect">
            <a:avLst/>
          </a:prstGeom>
          <a:noFill/>
        </p:spPr>
        <p:txBody>
          <a:bodyPr lIns="90000" tIns="90000" rIns="90000" bIns="90000"/>
          <a:lstStyle/>
          <a:p>
            <a:pPr fontAlgn="auto">
              <a:lnSpc>
                <a:spcPct val="130000"/>
              </a:lnSpc>
              <a:spcBef>
                <a:spcPts val="0"/>
              </a:spcBef>
              <a:spcAft>
                <a:spcPts val="0"/>
              </a:spcAft>
              <a:defRPr/>
            </a:pPr>
            <a:r>
              <a:rPr lang="zh-CN" altLang="en-US" sz="2000" dirty="0">
                <a:solidFill>
                  <a:schemeClr val="tx1">
                    <a:alpha val="80000"/>
                  </a:schemeClr>
                </a:solidFill>
                <a:latin typeface="+mn-lt"/>
                <a:ea typeface="+mn-ea"/>
                <a:cs typeface="+mn-ea"/>
                <a:sym typeface="+mn-lt"/>
              </a:rPr>
              <a:t>客户端：</a:t>
            </a:r>
            <a:r>
              <a:rPr lang="en-US" altLang="zh-CN" sz="2000" dirty="0">
                <a:solidFill>
                  <a:schemeClr val="tx1">
                    <a:alpha val="80000"/>
                  </a:schemeClr>
                </a:solidFill>
                <a:latin typeface="+mn-lt"/>
                <a:ea typeface="+mn-ea"/>
                <a:cs typeface="+mn-ea"/>
                <a:sym typeface="+mn-lt"/>
              </a:rPr>
              <a:t> </a:t>
            </a:r>
            <a:endParaRPr lang="en-US" altLang="zh-CN" sz="2000" dirty="0">
              <a:solidFill>
                <a:schemeClr val="tx1">
                  <a:alpha val="80000"/>
                </a:schemeClr>
              </a:solidFill>
              <a:latin typeface="+mn-lt"/>
              <a:ea typeface="+mn-ea"/>
              <a:cs typeface="+mn-ea"/>
              <a:sym typeface="+mn-lt"/>
            </a:endParaRPr>
          </a:p>
          <a:p>
            <a:pPr marL="457200" lvl="1" indent="457200" fontAlgn="auto">
              <a:lnSpc>
                <a:spcPct val="130000"/>
              </a:lnSpc>
              <a:spcBef>
                <a:spcPts val="0"/>
              </a:spcBef>
              <a:spcAft>
                <a:spcPts val="0"/>
              </a:spcAft>
              <a:defRPr/>
            </a:pPr>
            <a:r>
              <a:rPr lang="en-US" altLang="zh-CN" sz="2000" dirty="0">
                <a:solidFill>
                  <a:schemeClr val="tx1">
                    <a:alpha val="80000"/>
                  </a:schemeClr>
                </a:solidFill>
                <a:latin typeface="+mn-lt"/>
                <a:ea typeface="+mn-ea"/>
                <a:cs typeface="+mn-ea"/>
                <a:sym typeface="+mn-lt"/>
              </a:rPr>
              <a:t>  </a:t>
            </a:r>
            <a:r>
              <a:rPr lang="en-US" altLang="zh-CN" sz="1600" dirty="0">
                <a:solidFill>
                  <a:schemeClr val="tx1">
                    <a:alpha val="80000"/>
                  </a:schemeClr>
                </a:solidFill>
                <a:latin typeface="+mn-lt"/>
                <a:ea typeface="+mn-ea"/>
                <a:cs typeface="+mn-ea"/>
                <a:sym typeface="+mn-lt"/>
              </a:rPr>
              <a:t>1</a:t>
            </a:r>
            <a:r>
              <a:rPr lang="zh-CN" altLang="en-US" sz="1600" dirty="0">
                <a:solidFill>
                  <a:schemeClr val="tx1">
                    <a:alpha val="80000"/>
                  </a:schemeClr>
                </a:solidFill>
                <a:latin typeface="+mn-lt"/>
                <a:ea typeface="+mn-ea"/>
                <a:cs typeface="+mn-ea"/>
                <a:sym typeface="+mn-lt"/>
              </a:rPr>
              <a:t>、会员注册、登录</a:t>
            </a:r>
            <a:endParaRPr lang="zh-CN" altLang="en-US" sz="1600" dirty="0">
              <a:solidFill>
                <a:schemeClr val="tx1">
                  <a:alpha val="80000"/>
                </a:schemeClr>
              </a:solidFill>
              <a:latin typeface="+mn-lt"/>
              <a:ea typeface="+mn-ea"/>
              <a:cs typeface="+mn-ea"/>
              <a:sym typeface="+mn-lt"/>
            </a:endParaRPr>
          </a:p>
          <a:p>
            <a:pPr marL="457200" lvl="1" indent="457200" fontAlgn="auto">
              <a:lnSpc>
                <a:spcPct val="130000"/>
              </a:lnSpc>
              <a:spcBef>
                <a:spcPts val="0"/>
              </a:spcBef>
              <a:spcAft>
                <a:spcPts val="0"/>
              </a:spcAft>
              <a:defRPr/>
            </a:pPr>
            <a:r>
              <a:rPr lang="zh-CN" altLang="en-US" sz="1600" dirty="0">
                <a:solidFill>
                  <a:schemeClr val="tx1">
                    <a:alpha val="80000"/>
                  </a:schemeClr>
                </a:solidFill>
                <a:latin typeface="+mn-lt"/>
                <a:ea typeface="+mn-ea"/>
                <a:cs typeface="+mn-ea"/>
                <a:sym typeface="+mn-lt"/>
              </a:rPr>
              <a:t> </a:t>
            </a:r>
            <a:r>
              <a:rPr lang="en-US" altLang="zh-CN" sz="1600" dirty="0">
                <a:solidFill>
                  <a:schemeClr val="tx1">
                    <a:alpha val="80000"/>
                  </a:schemeClr>
                </a:solidFill>
                <a:latin typeface="+mn-lt"/>
                <a:ea typeface="+mn-ea"/>
                <a:cs typeface="+mn-ea"/>
                <a:sym typeface="+mn-lt"/>
              </a:rPr>
              <a:t>  2</a:t>
            </a:r>
            <a:r>
              <a:rPr lang="zh-CN" altLang="en-US" sz="1600" dirty="0">
                <a:solidFill>
                  <a:schemeClr val="tx1">
                    <a:alpha val="80000"/>
                  </a:schemeClr>
                </a:solidFill>
                <a:latin typeface="+mn-lt"/>
                <a:ea typeface="+mn-ea"/>
                <a:cs typeface="+mn-ea"/>
                <a:sym typeface="+mn-lt"/>
              </a:rPr>
              <a:t>、花店动态商品</a:t>
            </a:r>
            <a:r>
              <a:rPr lang="en-US" altLang="zh-CN" sz="1600" dirty="0">
                <a:solidFill>
                  <a:schemeClr val="tx1">
                    <a:alpha val="80000"/>
                  </a:schemeClr>
                </a:solidFill>
                <a:latin typeface="+mn-lt"/>
                <a:ea typeface="+mn-ea"/>
                <a:cs typeface="+mn-ea"/>
                <a:sym typeface="+mn-lt"/>
              </a:rPr>
              <a:t>  </a:t>
            </a:r>
            <a:endParaRPr lang="en-US" altLang="zh-CN" sz="1600" dirty="0">
              <a:solidFill>
                <a:schemeClr val="tx1">
                  <a:alpha val="80000"/>
                </a:schemeClr>
              </a:solidFill>
              <a:latin typeface="+mn-lt"/>
              <a:ea typeface="+mn-ea"/>
              <a:cs typeface="+mn-ea"/>
              <a:sym typeface="+mn-lt"/>
            </a:endParaRPr>
          </a:p>
          <a:p>
            <a:pPr marL="457200" lvl="1" indent="457200" fontAlgn="auto">
              <a:lnSpc>
                <a:spcPct val="130000"/>
              </a:lnSpc>
              <a:spcBef>
                <a:spcPts val="0"/>
              </a:spcBef>
              <a:spcAft>
                <a:spcPts val="0"/>
              </a:spcAft>
              <a:defRPr/>
            </a:pPr>
            <a:r>
              <a:rPr lang="en-US" altLang="zh-CN" sz="1600" dirty="0">
                <a:solidFill>
                  <a:schemeClr val="tx1">
                    <a:alpha val="80000"/>
                  </a:schemeClr>
                </a:solidFill>
                <a:latin typeface="+mn-lt"/>
                <a:ea typeface="+mn-ea"/>
                <a:cs typeface="+mn-ea"/>
                <a:sym typeface="+mn-lt"/>
              </a:rPr>
              <a:t>   3</a:t>
            </a:r>
            <a:r>
              <a:rPr lang="zh-CN" altLang="en-US" sz="1600" dirty="0">
                <a:solidFill>
                  <a:schemeClr val="tx1">
                    <a:alpha val="80000"/>
                  </a:schemeClr>
                </a:solidFill>
                <a:latin typeface="+mn-lt"/>
                <a:ea typeface="+mn-ea"/>
                <a:cs typeface="+mn-ea"/>
                <a:sym typeface="+mn-lt"/>
              </a:rPr>
              <a:t>、购物车</a:t>
            </a:r>
            <a:r>
              <a:rPr lang="en-US" altLang="zh-CN" sz="1600" dirty="0">
                <a:solidFill>
                  <a:schemeClr val="tx1">
                    <a:alpha val="80000"/>
                  </a:schemeClr>
                </a:solidFill>
                <a:latin typeface="+mn-lt"/>
                <a:ea typeface="+mn-ea"/>
                <a:cs typeface="+mn-ea"/>
                <a:sym typeface="+mn-lt"/>
              </a:rPr>
              <a:t> </a:t>
            </a:r>
            <a:endParaRPr lang="en-US" altLang="zh-CN" sz="1600" dirty="0">
              <a:solidFill>
                <a:schemeClr val="tx1">
                  <a:alpha val="80000"/>
                </a:schemeClr>
              </a:solidFill>
              <a:latin typeface="+mn-lt"/>
              <a:ea typeface="+mn-ea"/>
              <a:cs typeface="+mn-ea"/>
              <a:sym typeface="+mn-lt"/>
            </a:endParaRPr>
          </a:p>
          <a:p>
            <a:pPr marL="457200" lvl="1" indent="457200" fontAlgn="auto">
              <a:lnSpc>
                <a:spcPct val="130000"/>
              </a:lnSpc>
              <a:spcBef>
                <a:spcPts val="0"/>
              </a:spcBef>
              <a:spcAft>
                <a:spcPts val="0"/>
              </a:spcAft>
              <a:defRPr/>
            </a:pPr>
            <a:r>
              <a:rPr lang="en-US" altLang="zh-CN" sz="1600" dirty="0">
                <a:solidFill>
                  <a:schemeClr val="tx1">
                    <a:alpha val="80000"/>
                  </a:schemeClr>
                </a:solidFill>
                <a:latin typeface="+mn-lt"/>
                <a:ea typeface="+mn-ea"/>
                <a:cs typeface="+mn-ea"/>
                <a:sym typeface="+mn-lt"/>
              </a:rPr>
              <a:t>   4</a:t>
            </a:r>
            <a:r>
              <a:rPr lang="zh-CN" altLang="en-US" sz="1600" dirty="0">
                <a:solidFill>
                  <a:schemeClr val="tx1">
                    <a:alpha val="80000"/>
                  </a:schemeClr>
                </a:solidFill>
                <a:latin typeface="+mn-lt"/>
                <a:ea typeface="+mn-ea"/>
                <a:cs typeface="+mn-ea"/>
                <a:sym typeface="+mn-lt"/>
              </a:rPr>
              <a:t>、订单结算、订单详情</a:t>
            </a:r>
            <a:r>
              <a:rPr lang="en-US" altLang="zh-CN" sz="1600" dirty="0">
                <a:solidFill>
                  <a:schemeClr val="tx1">
                    <a:alpha val="80000"/>
                  </a:schemeClr>
                </a:solidFill>
                <a:latin typeface="+mn-lt"/>
                <a:ea typeface="+mn-ea"/>
                <a:cs typeface="+mn-ea"/>
                <a:sym typeface="+mn-lt"/>
              </a:rPr>
              <a:t> </a:t>
            </a:r>
            <a:endParaRPr lang="en-US" altLang="zh-CN" sz="1600" dirty="0">
              <a:solidFill>
                <a:schemeClr val="tx1">
                  <a:alpha val="80000"/>
                </a:schemeClr>
              </a:solidFill>
              <a:latin typeface="+mn-lt"/>
              <a:ea typeface="+mn-ea"/>
              <a:cs typeface="+mn-ea"/>
              <a:sym typeface="+mn-lt"/>
            </a:endParaRPr>
          </a:p>
          <a:p>
            <a:pPr marL="457200" lvl="1" indent="457200" fontAlgn="auto">
              <a:lnSpc>
                <a:spcPct val="130000"/>
              </a:lnSpc>
              <a:spcBef>
                <a:spcPts val="0"/>
              </a:spcBef>
              <a:spcAft>
                <a:spcPts val="0"/>
              </a:spcAft>
              <a:defRPr/>
            </a:pPr>
            <a:r>
              <a:rPr lang="en-US" altLang="zh-CN" sz="1600" dirty="0">
                <a:solidFill>
                  <a:schemeClr val="tx1">
                    <a:alpha val="80000"/>
                  </a:schemeClr>
                </a:solidFill>
                <a:latin typeface="+mn-lt"/>
                <a:ea typeface="+mn-ea"/>
                <a:cs typeface="+mn-ea"/>
                <a:sym typeface="+mn-lt"/>
              </a:rPr>
              <a:t>   5</a:t>
            </a:r>
            <a:r>
              <a:rPr lang="zh-CN" altLang="en-US" sz="1600" dirty="0">
                <a:solidFill>
                  <a:schemeClr val="tx1">
                    <a:alpha val="80000"/>
                  </a:schemeClr>
                </a:solidFill>
                <a:latin typeface="+mn-lt"/>
                <a:ea typeface="+mn-ea"/>
                <a:cs typeface="+mn-ea"/>
                <a:sym typeface="+mn-lt"/>
              </a:rPr>
              <a:t>、地址设置</a:t>
            </a:r>
            <a:r>
              <a:rPr lang="en-US" altLang="zh-CN" sz="1600" dirty="0">
                <a:solidFill>
                  <a:schemeClr val="tx1">
                    <a:alpha val="80000"/>
                  </a:schemeClr>
                </a:solidFill>
                <a:latin typeface="+mn-lt"/>
                <a:ea typeface="+mn-ea"/>
                <a:cs typeface="+mn-ea"/>
                <a:sym typeface="+mn-lt"/>
              </a:rPr>
              <a:t>(</a:t>
            </a:r>
            <a:r>
              <a:rPr lang="zh-CN" altLang="en-US" sz="1600" dirty="0">
                <a:solidFill>
                  <a:schemeClr val="tx1">
                    <a:alpha val="80000"/>
                  </a:schemeClr>
                </a:solidFill>
                <a:latin typeface="+mn-lt"/>
                <a:ea typeface="+mn-ea"/>
                <a:cs typeface="+mn-ea"/>
                <a:sym typeface="+mn-lt"/>
              </a:rPr>
              <a:t>更新</a:t>
            </a:r>
            <a:r>
              <a:rPr lang="en-US" altLang="zh-CN" sz="1600" dirty="0">
                <a:solidFill>
                  <a:schemeClr val="tx1">
                    <a:alpha val="80000"/>
                  </a:schemeClr>
                </a:solidFill>
                <a:latin typeface="+mn-lt"/>
                <a:ea typeface="+mn-ea"/>
                <a:cs typeface="+mn-ea"/>
                <a:sym typeface="+mn-lt"/>
              </a:rPr>
              <a:t>)</a:t>
            </a:r>
            <a:endParaRPr lang="en-US" altLang="zh-CN" sz="1600" dirty="0">
              <a:solidFill>
                <a:schemeClr val="tx1">
                  <a:alpha val="80000"/>
                </a:schemeClr>
              </a:solidFill>
              <a:latin typeface="+mn-lt"/>
              <a:ea typeface="+mn-ea"/>
              <a:cs typeface="+mn-ea"/>
              <a:sym typeface="+mn-lt"/>
            </a:endParaRPr>
          </a:p>
        </p:txBody>
      </p:sp>
      <p:sp>
        <p:nvSpPr>
          <p:cNvPr id="25" name="文本框 24"/>
          <p:cNvSpPr txBox="1"/>
          <p:nvPr/>
        </p:nvSpPr>
        <p:spPr>
          <a:xfrm>
            <a:off x="3211830" y="2813685"/>
            <a:ext cx="7387590" cy="1371600"/>
          </a:xfrm>
          <a:prstGeom prst="rect">
            <a:avLst/>
          </a:prstGeom>
          <a:noFill/>
        </p:spPr>
        <p:txBody>
          <a:bodyPr lIns="90000" tIns="90000" rIns="90000" bIns="90000"/>
          <a:lstStyle/>
          <a:p>
            <a:pPr fontAlgn="auto">
              <a:lnSpc>
                <a:spcPct val="130000"/>
              </a:lnSpc>
              <a:spcBef>
                <a:spcPts val="0"/>
              </a:spcBef>
              <a:spcAft>
                <a:spcPts val="0"/>
              </a:spcAft>
              <a:defRPr/>
            </a:pPr>
            <a:r>
              <a:rPr lang="zh-CN" altLang="en-US" sz="2000" dirty="0">
                <a:solidFill>
                  <a:schemeClr val="tx1">
                    <a:alpha val="80000"/>
                  </a:schemeClr>
                </a:solidFill>
                <a:latin typeface="+mn-lt"/>
                <a:ea typeface="+mn-ea"/>
                <a:cs typeface="+mn-ea"/>
                <a:sym typeface="+mn-lt"/>
              </a:rPr>
              <a:t>当浪漫跨越时空，花是生活当中不可缺少的点缀，是表达感情的桥梁，</a:t>
            </a:r>
            <a:r>
              <a:rPr lang="en-US" altLang="zh-CN" sz="2000" dirty="0">
                <a:solidFill>
                  <a:schemeClr val="tx1">
                    <a:alpha val="80000"/>
                  </a:schemeClr>
                </a:solidFill>
                <a:latin typeface="+mn-lt"/>
                <a:ea typeface="+mn-ea"/>
                <a:cs typeface="+mn-ea"/>
                <a:sym typeface="+mn-lt"/>
              </a:rPr>
              <a:t>FLODA</a:t>
            </a:r>
            <a:r>
              <a:rPr lang="zh-CN" altLang="en-US" sz="2000" dirty="0">
                <a:solidFill>
                  <a:schemeClr val="tx1">
                    <a:alpha val="80000"/>
                  </a:schemeClr>
                </a:solidFill>
                <a:latin typeface="+mn-lt"/>
                <a:ea typeface="+mn-ea"/>
                <a:cs typeface="+mn-ea"/>
                <a:sym typeface="+mn-lt"/>
              </a:rPr>
              <a:t>线上鲜花商城筛选优质鲜花，精致包装，全国配送。让你的爱与浪漫跨越时空，与她</a:t>
            </a:r>
            <a:r>
              <a:rPr lang="en-US" altLang="zh-CN" sz="2000" dirty="0">
                <a:solidFill>
                  <a:schemeClr val="tx1">
                    <a:alpha val="80000"/>
                  </a:schemeClr>
                </a:solidFill>
                <a:latin typeface="+mn-lt"/>
                <a:ea typeface="+mn-ea"/>
                <a:cs typeface="+mn-ea"/>
                <a:sym typeface="+mn-lt"/>
              </a:rPr>
              <a:t>(</a:t>
            </a:r>
            <a:r>
              <a:rPr lang="zh-CN" altLang="en-US" sz="2000" dirty="0">
                <a:solidFill>
                  <a:schemeClr val="tx1">
                    <a:alpha val="80000"/>
                  </a:schemeClr>
                </a:solidFill>
                <a:latin typeface="+mn-lt"/>
                <a:ea typeface="+mn-ea"/>
                <a:cs typeface="+mn-ea"/>
                <a:sym typeface="+mn-lt"/>
              </a:rPr>
              <a:t>他</a:t>
            </a:r>
            <a:r>
              <a:rPr lang="en-US" altLang="zh-CN" sz="2000" dirty="0">
                <a:solidFill>
                  <a:schemeClr val="tx1">
                    <a:alpha val="80000"/>
                  </a:schemeClr>
                </a:solidFill>
                <a:latin typeface="+mn-lt"/>
                <a:ea typeface="+mn-ea"/>
                <a:cs typeface="+mn-ea"/>
                <a:sym typeface="+mn-lt"/>
              </a:rPr>
              <a:t>)</a:t>
            </a:r>
            <a:r>
              <a:rPr lang="zh-CN" altLang="en-US" sz="2000" dirty="0">
                <a:solidFill>
                  <a:schemeClr val="tx1">
                    <a:alpha val="80000"/>
                  </a:schemeClr>
                </a:solidFill>
                <a:latin typeface="+mn-lt"/>
                <a:ea typeface="+mn-ea"/>
                <a:cs typeface="+mn-ea"/>
                <a:sym typeface="+mn-lt"/>
              </a:rPr>
              <a:t>相伴。</a:t>
            </a:r>
            <a:endParaRPr lang="zh-CN" altLang="en-US" sz="2000" dirty="0">
              <a:solidFill>
                <a:schemeClr val="tx1">
                  <a:alpha val="80000"/>
                </a:schemeClr>
              </a:solidFill>
              <a:latin typeface="+mn-lt"/>
              <a:ea typeface="+mn-ea"/>
              <a:cs typeface="+mn-ea"/>
              <a:sym typeface="+mn-lt"/>
            </a:endParaRPr>
          </a:p>
        </p:txBody>
      </p:sp>
      <p:sp>
        <p:nvSpPr>
          <p:cNvPr id="27" name="文本框 26"/>
          <p:cNvSpPr txBox="1"/>
          <p:nvPr/>
        </p:nvSpPr>
        <p:spPr>
          <a:xfrm>
            <a:off x="3211830" y="1779905"/>
            <a:ext cx="7478395" cy="1179195"/>
          </a:xfrm>
          <a:prstGeom prst="rect">
            <a:avLst/>
          </a:prstGeom>
          <a:noFill/>
        </p:spPr>
        <p:txBody>
          <a:bodyPr lIns="90000" tIns="90000" rIns="90000" bIns="90000"/>
          <a:lstStyle/>
          <a:p>
            <a:pPr fontAlgn="auto">
              <a:lnSpc>
                <a:spcPct val="130000"/>
              </a:lnSpc>
              <a:spcBef>
                <a:spcPts val="0"/>
              </a:spcBef>
              <a:spcAft>
                <a:spcPts val="0"/>
              </a:spcAft>
              <a:defRPr/>
            </a:pPr>
            <a:r>
              <a:rPr lang="en-US" altLang="zh-CN" sz="2000" dirty="0">
                <a:solidFill>
                  <a:schemeClr val="tx1"/>
                </a:solidFill>
                <a:latin typeface="+mn-lt"/>
                <a:ea typeface="+mn-ea"/>
                <a:cs typeface="+mn-ea"/>
                <a:sym typeface="+mn-lt"/>
              </a:rPr>
              <a:t>FLODA</a:t>
            </a:r>
            <a:r>
              <a:rPr lang="zh-CN" altLang="en-US" sz="2000" dirty="0">
                <a:solidFill>
                  <a:schemeClr val="tx1"/>
                </a:solidFill>
                <a:latin typeface="+mn-lt"/>
                <a:ea typeface="+mn-ea"/>
                <a:cs typeface="+mn-ea"/>
                <a:sym typeface="+mn-lt"/>
              </a:rPr>
              <a:t>线上鲜花商城</a:t>
            </a:r>
            <a:endParaRPr lang="zh-CN" altLang="en-US" sz="2000" dirty="0">
              <a:solidFill>
                <a:schemeClr val="tx1"/>
              </a:solidFill>
              <a:latin typeface="+mn-lt"/>
              <a:ea typeface="+mn-ea"/>
              <a:cs typeface="+mn-ea"/>
              <a:sym typeface="+mn-lt"/>
            </a:endParaRPr>
          </a:p>
        </p:txBody>
      </p:sp>
      <p:sp>
        <p:nvSpPr>
          <p:cNvPr id="28" name="文本框 40"/>
          <p:cNvSpPr txBox="1">
            <a:spLocks noChangeArrowheads="1"/>
          </p:cNvSpPr>
          <p:nvPr/>
        </p:nvSpPr>
        <p:spPr bwMode="auto">
          <a:xfrm>
            <a:off x="914605" y="4561710"/>
            <a:ext cx="1232082" cy="347452"/>
          </a:xfrm>
          <a:prstGeom prst="rect">
            <a:avLst/>
          </a:prstGeom>
          <a:noFill/>
          <a:ln>
            <a:noFill/>
          </a:ln>
          <a:scene3d>
            <a:camera prst="orthographicFront">
              <a:rot lat="0" lon="0" rev="0"/>
            </a:camera>
            <a:lightRig rig="threePt" dir="t"/>
          </a:scene3d>
        </p:spPr>
        <p:txBody>
          <a:bodyPr lIns="0" tIns="0" rIns="0" bIns="0"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Tx/>
              <a:buNone/>
              <a:defRPr/>
            </a:pPr>
            <a:r>
              <a:rPr lang="zh-CN" altLang="en-US" sz="2400" b="1" dirty="0">
                <a:solidFill>
                  <a:schemeClr val="tx1">
                    <a:lumMod val="85000"/>
                    <a:lumOff val="15000"/>
                    <a:alpha val="78000"/>
                  </a:schemeClr>
                </a:solidFill>
                <a:latin typeface="+mn-lt"/>
                <a:ea typeface="+mn-ea"/>
                <a:cs typeface="+mn-ea"/>
                <a:sym typeface="+mn-lt"/>
              </a:rPr>
              <a:t>项目功能</a:t>
            </a:r>
            <a:endParaRPr lang="zh-CN" altLang="en-US" sz="2400" b="1" dirty="0">
              <a:solidFill>
                <a:schemeClr val="tx1">
                  <a:lumMod val="85000"/>
                  <a:lumOff val="15000"/>
                  <a:alpha val="78000"/>
                </a:schemeClr>
              </a:solidFill>
              <a:latin typeface="+mn-lt"/>
              <a:ea typeface="+mn-ea"/>
              <a:cs typeface="+mn-ea"/>
              <a:sym typeface="+mn-lt"/>
            </a:endParaRPr>
          </a:p>
        </p:txBody>
      </p:sp>
      <p:sp>
        <p:nvSpPr>
          <p:cNvPr id="31" name="文本框 41"/>
          <p:cNvSpPr txBox="1">
            <a:spLocks noChangeArrowheads="1"/>
          </p:cNvSpPr>
          <p:nvPr/>
        </p:nvSpPr>
        <p:spPr bwMode="auto">
          <a:xfrm>
            <a:off x="865837" y="3280119"/>
            <a:ext cx="1234368" cy="347452"/>
          </a:xfrm>
          <a:prstGeom prst="rect">
            <a:avLst/>
          </a:prstGeom>
          <a:noFill/>
          <a:ln>
            <a:noFill/>
          </a:ln>
          <a:scene3d>
            <a:camera prst="orthographicFront">
              <a:rot lat="0" lon="0" rev="0"/>
            </a:camera>
            <a:lightRig rig="threePt" dir="t"/>
          </a:scene3d>
        </p:spPr>
        <p:txBody>
          <a:bodyPr lIns="0" tIns="0" rIns="0" bIns="0"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Tx/>
              <a:buNone/>
              <a:defRPr/>
            </a:pPr>
            <a:r>
              <a:rPr lang="zh-CN" altLang="en-US" sz="2400" b="1" dirty="0">
                <a:solidFill>
                  <a:schemeClr val="tx1">
                    <a:lumMod val="85000"/>
                    <a:lumOff val="15000"/>
                    <a:alpha val="75000"/>
                  </a:schemeClr>
                </a:solidFill>
                <a:latin typeface="+mn-lt"/>
                <a:ea typeface="+mn-ea"/>
                <a:cs typeface="+mn-ea"/>
                <a:sym typeface="+mn-lt"/>
              </a:rPr>
              <a:t>项目介绍</a:t>
            </a:r>
            <a:endParaRPr lang="zh-CN" altLang="en-US" sz="2400" b="1" dirty="0">
              <a:solidFill>
                <a:schemeClr val="tx1">
                  <a:lumMod val="85000"/>
                  <a:lumOff val="15000"/>
                  <a:alpha val="75000"/>
                </a:schemeClr>
              </a:solidFill>
              <a:latin typeface="+mn-lt"/>
              <a:ea typeface="+mn-ea"/>
              <a:cs typeface="+mn-ea"/>
              <a:sym typeface="+mn-lt"/>
            </a:endParaRPr>
          </a:p>
        </p:txBody>
      </p:sp>
      <p:sp>
        <p:nvSpPr>
          <p:cNvPr id="33" name="文本框 32"/>
          <p:cNvSpPr txBox="1"/>
          <p:nvPr/>
        </p:nvSpPr>
        <p:spPr>
          <a:xfrm>
            <a:off x="864041" y="1998528"/>
            <a:ext cx="1232081" cy="347452"/>
          </a:xfrm>
          <a:prstGeom prst="rect">
            <a:avLst/>
          </a:prstGeom>
          <a:noFill/>
          <a:scene3d>
            <a:camera prst="orthographicFront">
              <a:rot lat="0" lon="0" rev="0"/>
            </a:camera>
            <a:lightRig rig="threePt" dir="t"/>
          </a:scene3d>
        </p:spPr>
        <p:txBody>
          <a:bodyPr lIns="0" tIns="0" rIns="0" bIns="0" anchor="ctr"/>
          <a:lstStyle/>
          <a:p>
            <a:pPr algn="ctr" fontAlgn="auto">
              <a:spcBef>
                <a:spcPts val="0"/>
              </a:spcBef>
              <a:spcAft>
                <a:spcPts val="0"/>
              </a:spcAft>
              <a:defRPr/>
            </a:pPr>
            <a:r>
              <a:rPr lang="zh-CN" altLang="en-US" sz="2400" b="1" dirty="0">
                <a:solidFill>
                  <a:schemeClr val="tx1">
                    <a:lumMod val="85000"/>
                    <a:lumOff val="15000"/>
                  </a:schemeClr>
                </a:solidFill>
                <a:effectLst/>
                <a:latin typeface="+mn-lt"/>
                <a:ea typeface="+mn-ea"/>
                <a:cs typeface="+mn-ea"/>
                <a:sym typeface="+mn-lt"/>
              </a:rPr>
              <a:t>项目名称</a:t>
            </a:r>
            <a:endParaRPr lang="zh-CN" altLang="en-US" sz="2400" b="1" dirty="0">
              <a:solidFill>
                <a:schemeClr val="tx1">
                  <a:lumMod val="85000"/>
                  <a:lumOff val="15000"/>
                </a:schemeClr>
              </a:solidFill>
              <a:effectLst/>
              <a:latin typeface="+mn-lt"/>
              <a:ea typeface="+mn-ea"/>
              <a:cs typeface="+mn-ea"/>
              <a:sym typeface="+mn-lt"/>
            </a:endParaRPr>
          </a:p>
        </p:txBody>
      </p:sp>
      <p:sp>
        <p:nvSpPr>
          <p:cNvPr id="3" name="圆角矩形 2"/>
          <p:cNvSpPr/>
          <p:nvPr/>
        </p:nvSpPr>
        <p:spPr>
          <a:xfrm>
            <a:off x="728980" y="1844675"/>
            <a:ext cx="1511300" cy="598805"/>
          </a:xfrm>
          <a:prstGeom prst="roundRect">
            <a:avLst/>
          </a:prstGeom>
          <a:noFill/>
          <a:ln w="19050">
            <a:solidFill>
              <a:srgbClr val="002060"/>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4" name="圆角矩形 3"/>
          <p:cNvSpPr/>
          <p:nvPr/>
        </p:nvSpPr>
        <p:spPr>
          <a:xfrm>
            <a:off x="728980" y="3133090"/>
            <a:ext cx="1511300" cy="598805"/>
          </a:xfrm>
          <a:prstGeom prst="roundRect">
            <a:avLst/>
          </a:prstGeom>
          <a:noFill/>
          <a:ln w="19050">
            <a:solidFill>
              <a:srgbClr val="002060"/>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5" name="圆角矩形 4"/>
          <p:cNvSpPr/>
          <p:nvPr/>
        </p:nvSpPr>
        <p:spPr>
          <a:xfrm>
            <a:off x="732155" y="4412615"/>
            <a:ext cx="1511300" cy="598805"/>
          </a:xfrm>
          <a:prstGeom prst="roundRect">
            <a:avLst/>
          </a:prstGeom>
          <a:noFill/>
          <a:ln w="19050">
            <a:solidFill>
              <a:srgbClr val="12012D"/>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6" name="文本框 5"/>
          <p:cNvSpPr txBox="1"/>
          <p:nvPr/>
        </p:nvSpPr>
        <p:spPr>
          <a:xfrm>
            <a:off x="6965315" y="4355465"/>
            <a:ext cx="4465320" cy="1939290"/>
          </a:xfrm>
          <a:prstGeom prst="rect">
            <a:avLst/>
          </a:prstGeom>
          <a:noFill/>
        </p:spPr>
        <p:txBody>
          <a:bodyPr lIns="90000" tIns="90000" rIns="90000" bIns="90000"/>
          <a:p>
            <a:pPr fontAlgn="auto">
              <a:lnSpc>
                <a:spcPct val="130000"/>
              </a:lnSpc>
              <a:spcBef>
                <a:spcPts val="0"/>
              </a:spcBef>
              <a:spcAft>
                <a:spcPts val="0"/>
              </a:spcAft>
              <a:defRPr/>
            </a:pPr>
            <a:r>
              <a:rPr lang="zh-CN" altLang="en-US" sz="2000" dirty="0">
                <a:solidFill>
                  <a:schemeClr val="tx1">
                    <a:alpha val="80000"/>
                  </a:schemeClr>
                </a:solidFill>
                <a:latin typeface="+mn-lt"/>
                <a:ea typeface="+mn-ea"/>
                <a:cs typeface="+mn-ea"/>
                <a:sym typeface="+mn-lt"/>
              </a:rPr>
              <a:t>后台管理系统：</a:t>
            </a:r>
            <a:r>
              <a:rPr lang="en-US" altLang="zh-CN" sz="2000" dirty="0">
                <a:solidFill>
                  <a:schemeClr val="tx1">
                    <a:alpha val="80000"/>
                  </a:schemeClr>
                </a:solidFill>
                <a:latin typeface="+mn-lt"/>
                <a:ea typeface="+mn-ea"/>
                <a:cs typeface="+mn-ea"/>
                <a:sym typeface="+mn-lt"/>
              </a:rPr>
              <a:t> </a:t>
            </a:r>
            <a:endParaRPr lang="en-US" altLang="zh-CN" sz="2000" dirty="0">
              <a:solidFill>
                <a:schemeClr val="tx1">
                  <a:alpha val="80000"/>
                </a:schemeClr>
              </a:solidFill>
              <a:latin typeface="+mn-lt"/>
              <a:ea typeface="+mn-ea"/>
              <a:cs typeface="+mn-ea"/>
              <a:sym typeface="+mn-lt"/>
            </a:endParaRPr>
          </a:p>
          <a:p>
            <a:pPr marL="1371600" lvl="3" indent="457200" fontAlgn="auto">
              <a:lnSpc>
                <a:spcPct val="130000"/>
              </a:lnSpc>
              <a:spcBef>
                <a:spcPts val="0"/>
              </a:spcBef>
              <a:spcAft>
                <a:spcPts val="0"/>
              </a:spcAft>
              <a:defRPr/>
            </a:pPr>
            <a:r>
              <a:rPr lang="en-US" altLang="zh-CN" sz="2000" dirty="0">
                <a:solidFill>
                  <a:schemeClr val="tx1">
                    <a:alpha val="80000"/>
                  </a:schemeClr>
                </a:solidFill>
                <a:latin typeface="+mn-lt"/>
                <a:ea typeface="+mn-ea"/>
                <a:cs typeface="+mn-ea"/>
                <a:sym typeface="+mn-lt"/>
              </a:rPr>
              <a:t> </a:t>
            </a:r>
            <a:r>
              <a:rPr lang="en-US" altLang="zh-CN" sz="1600" dirty="0">
                <a:solidFill>
                  <a:schemeClr val="tx1">
                    <a:alpha val="80000"/>
                  </a:schemeClr>
                </a:solidFill>
                <a:latin typeface="+mn-lt"/>
                <a:ea typeface="+mn-ea"/>
                <a:cs typeface="+mn-ea"/>
                <a:sym typeface="+mn-lt"/>
              </a:rPr>
              <a:t>1</a:t>
            </a:r>
            <a:r>
              <a:rPr lang="zh-CN" altLang="en-US" sz="1600" dirty="0">
                <a:solidFill>
                  <a:schemeClr val="tx1">
                    <a:alpha val="80000"/>
                  </a:schemeClr>
                </a:solidFill>
                <a:latin typeface="+mn-lt"/>
                <a:ea typeface="+mn-ea"/>
                <a:cs typeface="+mn-ea"/>
                <a:sym typeface="+mn-lt"/>
              </a:rPr>
              <a:t>、用户的增删改查</a:t>
            </a:r>
            <a:endParaRPr lang="zh-CN" altLang="en-US" sz="1600" dirty="0">
              <a:solidFill>
                <a:schemeClr val="tx1">
                  <a:alpha val="80000"/>
                </a:schemeClr>
              </a:solidFill>
              <a:latin typeface="+mn-lt"/>
              <a:ea typeface="+mn-ea"/>
              <a:cs typeface="+mn-ea"/>
              <a:sym typeface="+mn-lt"/>
            </a:endParaRPr>
          </a:p>
          <a:p>
            <a:pPr marL="457200" lvl="1" indent="457200" fontAlgn="auto">
              <a:lnSpc>
                <a:spcPct val="130000"/>
              </a:lnSpc>
              <a:spcBef>
                <a:spcPts val="0"/>
              </a:spcBef>
              <a:spcAft>
                <a:spcPts val="0"/>
              </a:spcAft>
              <a:defRPr/>
            </a:pPr>
            <a:r>
              <a:rPr lang="zh-CN" altLang="en-US" sz="1600" dirty="0">
                <a:solidFill>
                  <a:schemeClr val="tx1">
                    <a:alpha val="80000"/>
                  </a:schemeClr>
                </a:solidFill>
                <a:latin typeface="+mn-lt"/>
                <a:ea typeface="+mn-ea"/>
                <a:cs typeface="+mn-ea"/>
                <a:sym typeface="+mn-lt"/>
              </a:rPr>
              <a:t> </a:t>
            </a:r>
            <a:r>
              <a:rPr lang="en-US" altLang="zh-CN" sz="1600" dirty="0">
                <a:solidFill>
                  <a:schemeClr val="tx1">
                    <a:alpha val="80000"/>
                  </a:schemeClr>
                </a:solidFill>
                <a:latin typeface="+mn-lt"/>
                <a:ea typeface="+mn-ea"/>
                <a:cs typeface="+mn-ea"/>
                <a:sym typeface="+mn-lt"/>
              </a:rPr>
              <a:t>  	 2</a:t>
            </a:r>
            <a:r>
              <a:rPr lang="zh-CN" altLang="en-US" sz="1600" dirty="0">
                <a:solidFill>
                  <a:schemeClr val="tx1">
                    <a:alpha val="80000"/>
                  </a:schemeClr>
                </a:solidFill>
                <a:latin typeface="+mn-lt"/>
                <a:ea typeface="+mn-ea"/>
                <a:cs typeface="+mn-ea"/>
                <a:sym typeface="+mn-lt"/>
              </a:rPr>
              <a:t>、商品的增删改查</a:t>
            </a:r>
            <a:r>
              <a:rPr lang="en-US" altLang="zh-CN" sz="1600" dirty="0">
                <a:solidFill>
                  <a:schemeClr val="tx1">
                    <a:alpha val="80000"/>
                  </a:schemeClr>
                </a:solidFill>
                <a:latin typeface="+mn-lt"/>
                <a:ea typeface="+mn-ea"/>
                <a:cs typeface="+mn-ea"/>
                <a:sym typeface="+mn-lt"/>
              </a:rPr>
              <a:t> </a:t>
            </a:r>
            <a:endParaRPr lang="en-US" altLang="zh-CN" sz="1600" dirty="0">
              <a:solidFill>
                <a:schemeClr val="tx1">
                  <a:alpha val="80000"/>
                </a:schemeClr>
              </a:solidFill>
              <a:latin typeface="+mn-lt"/>
              <a:ea typeface="+mn-ea"/>
              <a:cs typeface="+mn-ea"/>
              <a:sym typeface="+mn-lt"/>
            </a:endParaRPr>
          </a:p>
          <a:p>
            <a:pPr marL="457200" lvl="1" indent="457200" fontAlgn="auto">
              <a:lnSpc>
                <a:spcPct val="130000"/>
              </a:lnSpc>
              <a:spcBef>
                <a:spcPts val="0"/>
              </a:spcBef>
              <a:spcAft>
                <a:spcPts val="0"/>
              </a:spcAft>
              <a:defRPr/>
            </a:pPr>
            <a:r>
              <a:rPr lang="en-US" altLang="zh-CN" sz="1600" dirty="0">
                <a:solidFill>
                  <a:schemeClr val="tx1">
                    <a:alpha val="80000"/>
                  </a:schemeClr>
                </a:solidFill>
                <a:latin typeface="+mn-lt"/>
                <a:ea typeface="+mn-ea"/>
                <a:cs typeface="+mn-ea"/>
                <a:sym typeface="+mn-lt"/>
              </a:rPr>
              <a:t>   	 3</a:t>
            </a:r>
            <a:r>
              <a:rPr lang="zh-CN" altLang="en-US" sz="1600" dirty="0">
                <a:solidFill>
                  <a:schemeClr val="tx1">
                    <a:alpha val="80000"/>
                  </a:schemeClr>
                </a:solidFill>
                <a:latin typeface="+mn-lt"/>
                <a:ea typeface="+mn-ea"/>
                <a:cs typeface="+mn-ea"/>
                <a:sym typeface="+mn-lt"/>
              </a:rPr>
              <a:t>、订单的增删改查</a:t>
            </a:r>
            <a:r>
              <a:rPr lang="en-US" altLang="zh-CN" sz="1600" dirty="0">
                <a:solidFill>
                  <a:schemeClr val="tx1">
                    <a:alpha val="80000"/>
                  </a:schemeClr>
                </a:solidFill>
                <a:latin typeface="+mn-lt"/>
                <a:ea typeface="+mn-ea"/>
                <a:cs typeface="+mn-ea"/>
                <a:sym typeface="+mn-lt"/>
              </a:rPr>
              <a:t>   </a:t>
            </a:r>
            <a:r>
              <a:rPr lang="en-US" altLang="zh-CN" sz="1600" dirty="0">
                <a:solidFill>
                  <a:srgbClr val="15499A">
                    <a:alpha val="80000"/>
                  </a:srgbClr>
                </a:solidFill>
                <a:latin typeface="+mn-lt"/>
                <a:ea typeface="+mn-ea"/>
                <a:cs typeface="+mn-ea"/>
                <a:sym typeface="+mn-lt"/>
              </a:rPr>
              <a:t>	</a:t>
            </a:r>
            <a:endParaRPr lang="en-US" altLang="zh-CN" sz="1600" dirty="0">
              <a:solidFill>
                <a:srgbClr val="15499A">
                  <a:alpha val="80000"/>
                </a:srgbClr>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screen"/>
          <a:stretch>
            <a:fillRect/>
          </a:stretch>
        </p:blipFill>
        <p:spPr>
          <a:xfrm>
            <a:off x="5400432" y="2936692"/>
            <a:ext cx="6747856" cy="1941031"/>
          </a:xfrm>
          <a:prstGeom prst="rect">
            <a:avLst/>
          </a:prstGeom>
        </p:spPr>
      </p:pic>
      <p:grpSp>
        <p:nvGrpSpPr>
          <p:cNvPr id="14" name="组合 13"/>
          <p:cNvGrpSpPr/>
          <p:nvPr/>
        </p:nvGrpSpPr>
        <p:grpSpPr>
          <a:xfrm>
            <a:off x="2866751" y="1806305"/>
            <a:ext cx="2310315" cy="2017739"/>
            <a:chOff x="3721944" y="3702869"/>
            <a:chExt cx="2397222" cy="2093640"/>
          </a:xfrm>
        </p:grpSpPr>
        <p:grpSp>
          <p:nvGrpSpPr>
            <p:cNvPr id="15" name="组合 14"/>
            <p:cNvGrpSpPr/>
            <p:nvPr/>
          </p:nvGrpSpPr>
          <p:grpSpPr>
            <a:xfrm>
              <a:off x="3721944" y="3702869"/>
              <a:ext cx="2397222" cy="2093640"/>
              <a:chOff x="3721944" y="3702869"/>
              <a:chExt cx="2397222" cy="2093640"/>
            </a:xfrm>
          </p:grpSpPr>
          <p:grpSp>
            <p:nvGrpSpPr>
              <p:cNvPr id="17" name="组合 16"/>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19"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121920" tIns="60960" rIns="121920" bIns="6096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等线" panose="02010600030101010101" charset="-122"/>
                    <a:ea typeface="微软雅黑" panose="020B0503020204020204" pitchFamily="34" charset="-122"/>
                    <a:cs typeface="+mn-cs"/>
                  </a:endParaRPr>
                </a:p>
              </p:txBody>
            </p:sp>
            <p:sp>
              <p:nvSpPr>
                <p:cNvPr id="20"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121920" tIns="60960" rIns="121920" bIns="6096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等线" panose="02010600030101010101" charset="-122"/>
                    <a:ea typeface="微软雅黑" panose="020B0503020204020204" pitchFamily="34" charset="-122"/>
                    <a:cs typeface="+mn-cs"/>
                  </a:endParaRPr>
                </a:p>
              </p:txBody>
            </p:sp>
          </p:grpSp>
          <p:sp>
            <p:nvSpPr>
              <p:cNvPr id="18"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rgbClr val="0070C0"/>
              </a:solidFill>
              <a:ln w="7938" cap="flat">
                <a:noFill/>
                <a:prstDash val="solid"/>
                <a:miter lim="800000"/>
              </a:ln>
              <a:effectLst/>
            </p:spPr>
            <p:txBody>
              <a:bodyPr vert="horz" wrap="square" lIns="121920" tIns="60960" rIns="121920" bIns="6096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等线" panose="02010600030101010101" charset="-122"/>
                  <a:ea typeface="微软雅黑" panose="020B0503020204020204" pitchFamily="34" charset="-122"/>
                  <a:cs typeface="+mn-cs"/>
                </a:endParaRPr>
              </a:p>
            </p:txBody>
          </p:sp>
        </p:grpSp>
        <p:sp>
          <p:nvSpPr>
            <p:cNvPr id="16" name="TextBox 80"/>
            <p:cNvSpPr txBox="1"/>
            <p:nvPr/>
          </p:nvSpPr>
          <p:spPr>
            <a:xfrm>
              <a:off x="4382517" y="4183861"/>
              <a:ext cx="1010288" cy="94682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5335" b="0" i="0" u="none" strike="noStrike" kern="1200" cap="none" spc="0" normalizeH="0" baseline="0" noProof="0" dirty="0" smtClean="0">
                  <a:ln>
                    <a:noFill/>
                  </a:ln>
                  <a:solidFill>
                    <a:prstClr val="white"/>
                  </a:solidFill>
                  <a:effectLst/>
                  <a:uLnTx/>
                  <a:uFillTx/>
                  <a:latin typeface="DFGothic-EB" panose="02010609010101010101" pitchFamily="1" charset="-128"/>
                  <a:ea typeface="DFGothic-EB" panose="02010609010101010101" pitchFamily="1" charset="-128"/>
                  <a:cs typeface="+mn-cs"/>
                </a:rPr>
                <a:t>02</a:t>
              </a:r>
              <a:endParaRPr kumimoji="0" lang="zh-CN" altLang="en-US" sz="5335"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endParaRPr>
            </a:p>
          </p:txBody>
        </p:sp>
      </p:grpSp>
      <p:grpSp>
        <p:nvGrpSpPr>
          <p:cNvPr id="21" name="组合 20"/>
          <p:cNvGrpSpPr/>
          <p:nvPr/>
        </p:nvGrpSpPr>
        <p:grpSpPr>
          <a:xfrm>
            <a:off x="5400912" y="2269860"/>
            <a:ext cx="3132279" cy="1543684"/>
            <a:chOff x="4189720" y="2731461"/>
            <a:chExt cx="1595135" cy="1257523"/>
          </a:xfrm>
        </p:grpSpPr>
        <p:sp>
          <p:nvSpPr>
            <p:cNvPr id="22" name="TextBox 100"/>
            <p:cNvSpPr txBox="1"/>
            <p:nvPr/>
          </p:nvSpPr>
          <p:spPr>
            <a:xfrm>
              <a:off x="4246958" y="2731461"/>
              <a:ext cx="1537897" cy="676094"/>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48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cs typeface="+mn-cs"/>
                </a:rPr>
                <a:t>项目</a:t>
              </a:r>
              <a:r>
                <a:rPr kumimoji="0" lang="zh-CN" altLang="en-US" sz="48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cs typeface="+mn-cs"/>
                </a:rPr>
                <a:t>复盘</a:t>
              </a:r>
              <a:endParaRPr kumimoji="0" lang="zh-CN" altLang="en-US" sz="48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cs typeface="+mn-cs"/>
              </a:endParaRPr>
            </a:p>
          </p:txBody>
        </p:sp>
        <p:sp>
          <p:nvSpPr>
            <p:cNvPr id="23" name="TextBox 101"/>
            <p:cNvSpPr txBox="1"/>
            <p:nvPr/>
          </p:nvSpPr>
          <p:spPr>
            <a:xfrm>
              <a:off x="4189720" y="3378586"/>
              <a:ext cx="1498211" cy="610398"/>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sz="2135" noProof="0" dirty="0" smtClean="0">
                  <a:ln>
                    <a:noFill/>
                  </a:ln>
                  <a:effectLst/>
                  <a:uLnTx/>
                  <a:uFillTx/>
                  <a:latin typeface="思源黑体 CN Medium" panose="020B0600000000000000" pitchFamily="34" charset="-122"/>
                  <a:ea typeface="思源黑体 CN Medium" panose="020B0600000000000000" pitchFamily="34" charset="-122"/>
                  <a:sym typeface="+mn-ea"/>
                </a:rPr>
                <a:t>Project revaluation</a:t>
              </a:r>
              <a:endParaRPr kumimoji="0" lang="en-US" altLang="zh-CN" sz="2135" b="0" i="0" u="none" strike="noStrike" kern="1200" cap="none" spc="0" normalizeH="0" baseline="0" noProof="0" dirty="0" smtClean="0">
                <a:ln>
                  <a:noFill/>
                </a:ln>
                <a:effectLst/>
                <a:uLnTx/>
                <a:uFillTx/>
                <a:latin typeface="思源黑体 CN Medium" panose="020B0600000000000000" pitchFamily="34" charset="-122"/>
                <a:ea typeface="思源黑体 CN Medium" panose="020B0600000000000000" pitchFamily="34" charset="-122"/>
                <a:cs typeface="+mn-cs"/>
              </a:endParaRPr>
            </a:p>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2135"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cs typeface="+mn-cs"/>
              </a:endParaRPr>
            </a:p>
          </p:txBody>
        </p:sp>
      </p:grpSp>
      <p:pic>
        <p:nvPicPr>
          <p:cNvPr id="24" name="图片 23"/>
          <p:cNvPicPr>
            <a:picLocks noChangeAspect="1"/>
          </p:cNvPicPr>
          <p:nvPr/>
        </p:nvPicPr>
        <p:blipFill rotWithShape="1">
          <a:blip r:embed="rId2" cstate="screen"/>
          <a:srcRect t="-5300"/>
          <a:stretch>
            <a:fillRect/>
          </a:stretch>
        </p:blipFill>
        <p:spPr>
          <a:xfrm>
            <a:off x="0" y="4797223"/>
            <a:ext cx="12192000" cy="207070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Click="0" advTm="0">
        <p14:doors dir="ver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withEffect">
                                  <p:stCondLst>
                                    <p:cond delay="30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 calcmode="lin" valueType="num">
                                      <p:cBhvr>
                                        <p:cTn id="9" dur="500" fill="hold"/>
                                        <p:tgtEl>
                                          <p:spTgt spid="14"/>
                                        </p:tgtEl>
                                        <p:attrNameLst>
                                          <p:attrName>ppt_x</p:attrName>
                                        </p:attrNameLst>
                                      </p:cBhvr>
                                      <p:tavLst>
                                        <p:tav tm="0">
                                          <p:val>
                                            <p:fltVal val="0.5"/>
                                          </p:val>
                                        </p:tav>
                                        <p:tav tm="100000">
                                          <p:val>
                                            <p:strVal val="#ppt_x"/>
                                          </p:val>
                                        </p:tav>
                                      </p:tavLst>
                                    </p:anim>
                                    <p:anim calcmode="lin" valueType="num">
                                      <p:cBhvr>
                                        <p:cTn id="10" dur="500" fill="hold"/>
                                        <p:tgtEl>
                                          <p:spTgt spid="14"/>
                                        </p:tgtEl>
                                        <p:attrNameLst>
                                          <p:attrName>ppt_y</p:attrName>
                                        </p:attrNameLst>
                                      </p:cBhvr>
                                      <p:tavLst>
                                        <p:tav tm="0">
                                          <p:val>
                                            <p:fltVal val="0.5"/>
                                          </p:val>
                                        </p:tav>
                                        <p:tav tm="100000">
                                          <p:val>
                                            <p:strVal val="#ppt_y"/>
                                          </p:val>
                                        </p:tav>
                                      </p:tavLst>
                                    </p:anim>
                                  </p:childTnLst>
                                </p:cTn>
                              </p:par>
                              <p:par>
                                <p:cTn id="11" presetID="47" presetClass="entr" presetSubtype="0" fill="hold" nodeType="withEffect">
                                  <p:stCondLst>
                                    <p:cond delay="16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2486025" y="2063750"/>
            <a:ext cx="2330450" cy="2006600"/>
          </a:xfrm>
          <a:prstGeom prst="rect">
            <a:avLst/>
          </a:prstGeom>
          <a:solidFill>
            <a:schemeClr val="accent2">
              <a:alpha val="90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just" fontAlgn="auto">
              <a:lnSpc>
                <a:spcPct val="130000"/>
              </a:lnSpc>
              <a:spcBef>
                <a:spcPts val="600"/>
              </a:spcBef>
              <a:spcAft>
                <a:spcPts val="600"/>
              </a:spcAft>
              <a:buClr>
                <a:srgbClr val="09BCED"/>
              </a:buClr>
              <a:buSzPct val="80000"/>
              <a:buFont typeface="Arial" panose="020B0604020202020204" pitchFamily="34" charset="0"/>
              <a:buNone/>
              <a:defRPr/>
            </a:pPr>
            <a:r>
              <a:rPr lang="zh-CN" altLang="en-US" sz="1400" dirty="0">
                <a:solidFill>
                  <a:schemeClr val="bg1"/>
                </a:solidFill>
                <a:latin typeface="+mn-lt"/>
                <a:ea typeface="+mn-ea"/>
                <a:cs typeface="+mn-ea"/>
                <a:sym typeface="+mn-lt"/>
              </a:rPr>
              <a:t>服务端，主要为会员用户提供登录注册、浏览商品、加购结算等网购</a:t>
            </a:r>
            <a:r>
              <a:rPr lang="zh-CN" altLang="en-US" sz="1400" dirty="0">
                <a:solidFill>
                  <a:schemeClr val="bg1"/>
                </a:solidFill>
                <a:latin typeface="+mn-lt"/>
                <a:ea typeface="+mn-ea"/>
                <a:cs typeface="+mn-ea"/>
                <a:sym typeface="+mn-lt"/>
              </a:rPr>
              <a:t>功能</a:t>
            </a:r>
            <a:endParaRPr lang="zh-CN" altLang="en-US" sz="1400" dirty="0">
              <a:solidFill>
                <a:schemeClr val="bg1"/>
              </a:solidFill>
              <a:latin typeface="+mn-lt"/>
              <a:ea typeface="+mn-ea"/>
              <a:cs typeface="+mn-ea"/>
              <a:sym typeface="+mn-lt"/>
            </a:endParaRPr>
          </a:p>
        </p:txBody>
      </p:sp>
      <p:sp>
        <p:nvSpPr>
          <p:cNvPr id="5" name="矩形 2"/>
          <p:cNvSpPr>
            <a:spLocks noChangeArrowheads="1"/>
          </p:cNvSpPr>
          <p:nvPr/>
        </p:nvSpPr>
        <p:spPr bwMode="auto">
          <a:xfrm>
            <a:off x="4930775" y="2063750"/>
            <a:ext cx="3536315" cy="2006600"/>
          </a:xfrm>
          <a:prstGeom prst="rect">
            <a:avLst/>
          </a:prstGeom>
          <a:blipFill dpi="0" rotWithShape="1">
            <a:blip r:embed="rId1" cstate="screen"/>
            <a:srcRect/>
            <a:stretch>
              <a:fillRect/>
            </a:stretch>
          </a:blip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 typeface="Arial" panose="020B0604020202020204" pitchFamily="34" charset="0"/>
              <a:buNone/>
              <a:defRPr/>
            </a:pPr>
            <a:endParaRPr lang="zh-CN" altLang="en-US" sz="1800">
              <a:solidFill>
                <a:srgbClr val="FFFFFF"/>
              </a:solidFill>
              <a:latin typeface="+mn-lt"/>
              <a:ea typeface="+mn-ea"/>
              <a:cs typeface="+mn-ea"/>
              <a:sym typeface="+mn-lt"/>
            </a:endParaRPr>
          </a:p>
        </p:txBody>
      </p:sp>
      <p:sp>
        <p:nvSpPr>
          <p:cNvPr id="6" name="矩形 3"/>
          <p:cNvSpPr>
            <a:spLocks noChangeArrowheads="1"/>
          </p:cNvSpPr>
          <p:nvPr/>
        </p:nvSpPr>
        <p:spPr bwMode="auto">
          <a:xfrm>
            <a:off x="4930775" y="4183380"/>
            <a:ext cx="3536315" cy="2007870"/>
          </a:xfrm>
          <a:prstGeom prst="rect">
            <a:avLst/>
          </a:prstGeom>
          <a:blipFill dpi="0" rotWithShape="1">
            <a:blip r:embed="rId2" cstate="screen"/>
            <a:srcRect/>
            <a:stretch>
              <a:fillRect/>
            </a:stretch>
          </a:blip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 typeface="Arial" panose="020B0604020202020204" pitchFamily="34" charset="0"/>
              <a:buNone/>
              <a:defRPr/>
            </a:pPr>
            <a:endParaRPr lang="zh-CN" altLang="en-US" sz="1800">
              <a:solidFill>
                <a:srgbClr val="FFFFFF"/>
              </a:solidFill>
              <a:latin typeface="+mn-lt"/>
              <a:ea typeface="+mn-ea"/>
              <a:cs typeface="+mn-ea"/>
              <a:sym typeface="+mn-lt"/>
            </a:endParaRPr>
          </a:p>
        </p:txBody>
      </p:sp>
      <p:sp>
        <p:nvSpPr>
          <p:cNvPr id="7" name="矩形 4"/>
          <p:cNvSpPr>
            <a:spLocks noChangeArrowheads="1"/>
          </p:cNvSpPr>
          <p:nvPr/>
        </p:nvSpPr>
        <p:spPr bwMode="auto">
          <a:xfrm>
            <a:off x="8602663" y="4183063"/>
            <a:ext cx="2332037" cy="2008187"/>
          </a:xfrm>
          <a:prstGeom prst="rect">
            <a:avLst/>
          </a:prstGeom>
          <a:solidFill>
            <a:schemeClr val="accent3">
              <a:alpha val="80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just" fontAlgn="auto">
              <a:lnSpc>
                <a:spcPct val="130000"/>
              </a:lnSpc>
              <a:spcBef>
                <a:spcPts val="600"/>
              </a:spcBef>
              <a:spcAft>
                <a:spcPts val="600"/>
              </a:spcAft>
              <a:buClr>
                <a:srgbClr val="09BCED"/>
              </a:buClr>
              <a:buSzPct val="80000"/>
              <a:buFont typeface="Arial" panose="020B0604020202020204" pitchFamily="34" charset="0"/>
              <a:buNone/>
              <a:defRPr/>
            </a:pPr>
            <a:r>
              <a:rPr lang="zh-CN" altLang="en-US" sz="1400" dirty="0">
                <a:solidFill>
                  <a:schemeClr val="tx2"/>
                </a:solidFill>
                <a:latin typeface="+mn-lt"/>
                <a:ea typeface="+mn-ea"/>
                <a:cs typeface="+mn-ea"/>
                <a:sym typeface="+mn-lt"/>
              </a:rPr>
              <a:t>请在此输入文本请在此输入文本请在此输入文本请在此输入文本</a:t>
            </a:r>
            <a:endParaRPr lang="zh-CN" altLang="en-US" sz="1400" dirty="0">
              <a:solidFill>
                <a:schemeClr val="tx2"/>
              </a:solidFill>
              <a:latin typeface="+mn-lt"/>
              <a:ea typeface="+mn-ea"/>
              <a:cs typeface="+mn-ea"/>
              <a:sym typeface="+mn-lt"/>
            </a:endParaRPr>
          </a:p>
        </p:txBody>
      </p:sp>
      <p:sp>
        <p:nvSpPr>
          <p:cNvPr id="9" name="TextBox 13"/>
          <p:cNvSpPr txBox="1">
            <a:spLocks noChangeArrowheads="1"/>
          </p:cNvSpPr>
          <p:nvPr/>
        </p:nvSpPr>
        <p:spPr bwMode="auto">
          <a:xfrm>
            <a:off x="8664575" y="2063750"/>
            <a:ext cx="4132263" cy="584200"/>
          </a:xfrm>
          <a:prstGeom prst="rect">
            <a:avLst/>
          </a:prstGeom>
          <a:noFill/>
          <a:ln>
            <a:noFill/>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fontAlgn="auto">
              <a:spcBef>
                <a:spcPct val="0"/>
              </a:spcBef>
              <a:spcAft>
                <a:spcPts val="0"/>
              </a:spcAft>
              <a:buFont typeface="Arial" panose="020B0604020202020204" pitchFamily="34" charset="0"/>
              <a:buNone/>
              <a:defRPr/>
            </a:pPr>
            <a:r>
              <a:rPr lang="zh-CN" altLang="en-US" sz="2800" dirty="0">
                <a:solidFill>
                  <a:schemeClr val="accent2"/>
                </a:solidFill>
                <a:latin typeface="+mn-lt"/>
                <a:ea typeface="+mn-ea"/>
                <a:cs typeface="+mn-ea"/>
                <a:sym typeface="+mn-lt"/>
              </a:rPr>
              <a:t>主要</a:t>
            </a:r>
            <a:r>
              <a:rPr lang="zh-CN" altLang="en-US" sz="2800" dirty="0">
                <a:solidFill>
                  <a:schemeClr val="accent2"/>
                </a:solidFill>
                <a:latin typeface="+mn-lt"/>
                <a:ea typeface="+mn-ea"/>
                <a:cs typeface="+mn-ea"/>
                <a:sym typeface="+mn-lt"/>
              </a:rPr>
              <a:t>框架</a:t>
            </a:r>
            <a:endParaRPr lang="zh-CN" altLang="en-US" sz="2800" dirty="0">
              <a:solidFill>
                <a:schemeClr val="accent2"/>
              </a:solidFill>
              <a:latin typeface="+mn-lt"/>
              <a:ea typeface="+mn-ea"/>
              <a:cs typeface="+mn-ea"/>
              <a:sym typeface="+mn-lt"/>
            </a:endParaRPr>
          </a:p>
        </p:txBody>
      </p:sp>
      <p:sp>
        <p:nvSpPr>
          <p:cNvPr id="10" name="TextBox 13"/>
          <p:cNvSpPr txBox="1">
            <a:spLocks noChangeArrowheads="1"/>
          </p:cNvSpPr>
          <p:nvPr/>
        </p:nvSpPr>
        <p:spPr bwMode="auto">
          <a:xfrm>
            <a:off x="8670925" y="2520950"/>
            <a:ext cx="3865563" cy="298450"/>
          </a:xfrm>
          <a:prstGeom prst="rect">
            <a:avLst/>
          </a:prstGeom>
          <a:noFill/>
          <a:ln>
            <a:noFill/>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fontAlgn="auto">
              <a:spcBef>
                <a:spcPct val="0"/>
              </a:spcBef>
              <a:spcAft>
                <a:spcPts val="0"/>
              </a:spcAft>
              <a:buFont typeface="Arial" panose="020B0604020202020204" pitchFamily="34" charset="0"/>
              <a:buNone/>
              <a:defRPr/>
            </a:pPr>
            <a:r>
              <a:rPr lang="zh-CN" altLang="en-US" sz="1200" dirty="0">
                <a:solidFill>
                  <a:schemeClr val="accent3"/>
                </a:solidFill>
                <a:latin typeface="+mn-lt"/>
                <a:ea typeface="+mn-ea"/>
                <a:cs typeface="+mn-ea"/>
                <a:sym typeface="+mn-lt"/>
              </a:rPr>
              <a:t>前端页面和后台</a:t>
            </a:r>
            <a:r>
              <a:rPr lang="zh-CN" altLang="en-US" sz="1200" dirty="0">
                <a:solidFill>
                  <a:schemeClr val="accent3"/>
                </a:solidFill>
                <a:latin typeface="+mn-lt"/>
                <a:ea typeface="+mn-ea"/>
                <a:cs typeface="+mn-ea"/>
                <a:sym typeface="+mn-lt"/>
              </a:rPr>
              <a:t>管理系统</a:t>
            </a:r>
            <a:endParaRPr lang="zh-CN" altLang="en-US" sz="1200" dirty="0">
              <a:solidFill>
                <a:schemeClr val="accent3"/>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ldLvl="0" animBg="1"/>
      <p:bldP spid="6" grpId="0" bldLvl="0" animBg="1"/>
      <p:bldP spid="7" grpId="0" bldLvl="0" animBg="1"/>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flipH="1">
            <a:off x="7602538" y="2809875"/>
            <a:ext cx="1357312" cy="2181225"/>
          </a:xfrm>
          <a:custGeom>
            <a:avLst/>
            <a:gdLst>
              <a:gd name="connsiteX0" fmla="*/ 0 w 885371"/>
              <a:gd name="connsiteY0" fmla="*/ 0 h 1422400"/>
              <a:gd name="connsiteX1" fmla="*/ 885371 w 885371"/>
              <a:gd name="connsiteY1" fmla="*/ 203200 h 1422400"/>
              <a:gd name="connsiteX2" fmla="*/ 885371 w 885371"/>
              <a:gd name="connsiteY2" fmla="*/ 1219200 h 1422400"/>
              <a:gd name="connsiteX3" fmla="*/ 14514 w 885371"/>
              <a:gd name="connsiteY3" fmla="*/ 1422400 h 1422400"/>
              <a:gd name="connsiteX4" fmla="*/ 0 w 885371"/>
              <a:gd name="connsiteY4" fmla="*/ 0 h 142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371" h="1422400">
                <a:moveTo>
                  <a:pt x="0" y="0"/>
                </a:moveTo>
                <a:lnTo>
                  <a:pt x="885371" y="203200"/>
                </a:lnTo>
                <a:lnTo>
                  <a:pt x="885371" y="1219200"/>
                </a:lnTo>
                <a:lnTo>
                  <a:pt x="14514" y="1422400"/>
                </a:lnTo>
                <a:lnTo>
                  <a:pt x="0" y="0"/>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3600" dirty="0">
                <a:cs typeface="+mn-ea"/>
                <a:sym typeface="+mn-lt"/>
              </a:rPr>
              <a:t>配置</a:t>
            </a:r>
            <a:r>
              <a:rPr lang="zh-CN" altLang="en-US" sz="3600" dirty="0">
                <a:cs typeface="+mn-ea"/>
                <a:sym typeface="+mn-lt"/>
              </a:rPr>
              <a:t>接口</a:t>
            </a:r>
            <a:endParaRPr lang="zh-CN" altLang="en-US" sz="3600" dirty="0">
              <a:cs typeface="+mn-ea"/>
              <a:sym typeface="+mn-lt"/>
            </a:endParaRPr>
          </a:p>
        </p:txBody>
      </p:sp>
      <p:sp>
        <p:nvSpPr>
          <p:cNvPr id="16" name="任意多边形 15"/>
          <p:cNvSpPr/>
          <p:nvPr/>
        </p:nvSpPr>
        <p:spPr>
          <a:xfrm flipH="1">
            <a:off x="6483350" y="3167063"/>
            <a:ext cx="914400" cy="1468437"/>
          </a:xfrm>
          <a:custGeom>
            <a:avLst/>
            <a:gdLst>
              <a:gd name="connsiteX0" fmla="*/ 0 w 885371"/>
              <a:gd name="connsiteY0" fmla="*/ 0 h 1422400"/>
              <a:gd name="connsiteX1" fmla="*/ 885371 w 885371"/>
              <a:gd name="connsiteY1" fmla="*/ 203200 h 1422400"/>
              <a:gd name="connsiteX2" fmla="*/ 885371 w 885371"/>
              <a:gd name="connsiteY2" fmla="*/ 1219200 h 1422400"/>
              <a:gd name="connsiteX3" fmla="*/ 14514 w 885371"/>
              <a:gd name="connsiteY3" fmla="*/ 1422400 h 1422400"/>
              <a:gd name="connsiteX4" fmla="*/ 0 w 885371"/>
              <a:gd name="connsiteY4" fmla="*/ 0 h 142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371" h="1422400">
                <a:moveTo>
                  <a:pt x="0" y="0"/>
                </a:moveTo>
                <a:lnTo>
                  <a:pt x="885371" y="203200"/>
                </a:lnTo>
                <a:lnTo>
                  <a:pt x="885371" y="1219200"/>
                </a:lnTo>
                <a:lnTo>
                  <a:pt x="14514" y="1422400"/>
                </a:lnTo>
                <a:lnTo>
                  <a:pt x="0" y="0"/>
                </a:lnTo>
                <a:close/>
              </a:path>
            </a:pathLst>
          </a:cu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400" dirty="0">
                <a:cs typeface="+mn-ea"/>
                <a:sym typeface="+mn-lt"/>
              </a:rPr>
              <a:t>配置</a:t>
            </a:r>
            <a:r>
              <a:rPr lang="zh-CN" altLang="en-US" sz="2400" dirty="0">
                <a:cs typeface="+mn-ea"/>
                <a:sym typeface="+mn-lt"/>
              </a:rPr>
              <a:t>资源</a:t>
            </a:r>
            <a:endParaRPr lang="zh-CN" altLang="en-US" sz="2400" dirty="0">
              <a:cs typeface="+mn-ea"/>
              <a:sym typeface="+mn-lt"/>
            </a:endParaRPr>
          </a:p>
        </p:txBody>
      </p:sp>
      <p:sp>
        <p:nvSpPr>
          <p:cNvPr id="17" name="任意多边形 16"/>
          <p:cNvSpPr/>
          <p:nvPr/>
        </p:nvSpPr>
        <p:spPr>
          <a:xfrm flipH="1">
            <a:off x="5683250" y="3422650"/>
            <a:ext cx="593725" cy="957263"/>
          </a:xfrm>
          <a:custGeom>
            <a:avLst/>
            <a:gdLst>
              <a:gd name="connsiteX0" fmla="*/ 0 w 885371"/>
              <a:gd name="connsiteY0" fmla="*/ 0 h 1422400"/>
              <a:gd name="connsiteX1" fmla="*/ 885371 w 885371"/>
              <a:gd name="connsiteY1" fmla="*/ 203200 h 1422400"/>
              <a:gd name="connsiteX2" fmla="*/ 885371 w 885371"/>
              <a:gd name="connsiteY2" fmla="*/ 1219200 h 1422400"/>
              <a:gd name="connsiteX3" fmla="*/ 14514 w 885371"/>
              <a:gd name="connsiteY3" fmla="*/ 1422400 h 1422400"/>
              <a:gd name="connsiteX4" fmla="*/ 0 w 885371"/>
              <a:gd name="connsiteY4" fmla="*/ 0 h 142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371" h="1422400">
                <a:moveTo>
                  <a:pt x="0" y="0"/>
                </a:moveTo>
                <a:lnTo>
                  <a:pt x="885371" y="203200"/>
                </a:lnTo>
                <a:lnTo>
                  <a:pt x="885371" y="1219200"/>
                </a:lnTo>
                <a:lnTo>
                  <a:pt x="14514" y="1422400"/>
                </a:lnTo>
                <a:lnTo>
                  <a:pt x="0" y="0"/>
                </a:lnTo>
                <a:close/>
              </a:path>
            </a:pathLst>
          </a:cu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600" dirty="0">
                <a:cs typeface="+mn-ea"/>
                <a:sym typeface="+mn-lt"/>
              </a:rPr>
              <a:t>模块</a:t>
            </a:r>
            <a:r>
              <a:rPr lang="zh-CN" altLang="en-US" sz="1600" dirty="0">
                <a:cs typeface="+mn-ea"/>
                <a:sym typeface="+mn-lt"/>
              </a:rPr>
              <a:t>引入</a:t>
            </a:r>
            <a:endParaRPr lang="zh-CN" altLang="en-US" sz="1600" dirty="0">
              <a:cs typeface="+mn-ea"/>
              <a:sym typeface="+mn-lt"/>
            </a:endParaRPr>
          </a:p>
        </p:txBody>
      </p:sp>
      <p:sp>
        <p:nvSpPr>
          <p:cNvPr id="18" name="任意多边形 17"/>
          <p:cNvSpPr/>
          <p:nvPr/>
        </p:nvSpPr>
        <p:spPr>
          <a:xfrm flipH="1">
            <a:off x="9164638" y="2349500"/>
            <a:ext cx="1933575" cy="3103563"/>
          </a:xfrm>
          <a:custGeom>
            <a:avLst/>
            <a:gdLst>
              <a:gd name="connsiteX0" fmla="*/ 0 w 885371"/>
              <a:gd name="connsiteY0" fmla="*/ 0 h 1422400"/>
              <a:gd name="connsiteX1" fmla="*/ 885371 w 885371"/>
              <a:gd name="connsiteY1" fmla="*/ 203200 h 1422400"/>
              <a:gd name="connsiteX2" fmla="*/ 885371 w 885371"/>
              <a:gd name="connsiteY2" fmla="*/ 1219200 h 1422400"/>
              <a:gd name="connsiteX3" fmla="*/ 14514 w 885371"/>
              <a:gd name="connsiteY3" fmla="*/ 1422400 h 1422400"/>
              <a:gd name="connsiteX4" fmla="*/ 0 w 885371"/>
              <a:gd name="connsiteY4" fmla="*/ 0 h 142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371" h="1422400">
                <a:moveTo>
                  <a:pt x="0" y="0"/>
                </a:moveTo>
                <a:lnTo>
                  <a:pt x="885371" y="203200"/>
                </a:lnTo>
                <a:lnTo>
                  <a:pt x="885371" y="1219200"/>
                </a:lnTo>
                <a:lnTo>
                  <a:pt x="14514" y="142240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5400" dirty="0">
                <a:cs typeface="+mn-ea"/>
                <a:sym typeface="+mn-lt"/>
              </a:rPr>
              <a:t>渲染</a:t>
            </a:r>
            <a:r>
              <a:rPr lang="zh-CN" altLang="en-US" sz="5400" dirty="0">
                <a:cs typeface="+mn-ea"/>
                <a:sym typeface="+mn-lt"/>
              </a:rPr>
              <a:t>模板</a:t>
            </a:r>
            <a:endParaRPr lang="zh-CN" altLang="en-US" sz="5400" dirty="0">
              <a:cs typeface="+mn-ea"/>
              <a:sym typeface="+mn-lt"/>
            </a:endParaRPr>
          </a:p>
        </p:txBody>
      </p:sp>
      <p:cxnSp>
        <p:nvCxnSpPr>
          <p:cNvPr id="19" name="直接连接符 18"/>
          <p:cNvCxnSpPr/>
          <p:nvPr/>
        </p:nvCxnSpPr>
        <p:spPr>
          <a:xfrm flipV="1">
            <a:off x="5683250" y="2028825"/>
            <a:ext cx="5414963" cy="1382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683250" y="4379913"/>
            <a:ext cx="5414963" cy="1411287"/>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944563" y="2638425"/>
            <a:ext cx="2765425" cy="1076325"/>
          </a:xfrm>
          <a:prstGeom prst="rect">
            <a:avLst/>
          </a:prstGeom>
          <a:noFill/>
        </p:spPr>
        <p:txBody>
          <a:bodyPr>
            <a:spAutoFit/>
          </a:bodyPr>
          <a:lstStyle/>
          <a:p>
            <a:pPr fontAlgn="auto">
              <a:spcBef>
                <a:spcPts val="0"/>
              </a:spcBef>
              <a:spcAft>
                <a:spcPts val="0"/>
              </a:spcAft>
              <a:defRPr/>
            </a:pPr>
            <a:r>
              <a:rPr lang="en-US" altLang="zh-CN" sz="1600" dirty="0">
                <a:solidFill>
                  <a:schemeClr val="accent2"/>
                </a:solidFill>
                <a:latin typeface="+mn-lt"/>
                <a:ea typeface="+mn-ea"/>
                <a:cs typeface="+mn-ea"/>
                <a:sym typeface="+mn-lt"/>
              </a:rPr>
              <a:t>  </a:t>
            </a:r>
            <a:r>
              <a:rPr lang="zh-CN" altLang="en-US" sz="1600" dirty="0">
                <a:solidFill>
                  <a:schemeClr val="accent2"/>
                </a:solidFill>
                <a:latin typeface="+mn-lt"/>
                <a:ea typeface="+mn-ea"/>
                <a:cs typeface="+mn-ea"/>
                <a:sym typeface="+mn-lt"/>
              </a:rPr>
              <a:t>引入了</a:t>
            </a:r>
            <a:r>
              <a:rPr lang="en-US" altLang="zh-CN" sz="1600" dirty="0">
                <a:solidFill>
                  <a:schemeClr val="accent2"/>
                </a:solidFill>
                <a:latin typeface="+mn-lt"/>
                <a:ea typeface="+mn-ea"/>
                <a:cs typeface="+mn-ea"/>
                <a:sym typeface="+mn-lt"/>
              </a:rPr>
              <a:t>art-template</a:t>
            </a:r>
            <a:r>
              <a:rPr lang="zh-CN" altLang="en-US" sz="1600" dirty="0">
                <a:solidFill>
                  <a:schemeClr val="accent2"/>
                </a:solidFill>
                <a:latin typeface="+mn-lt"/>
                <a:ea typeface="+mn-ea"/>
                <a:cs typeface="+mn-ea"/>
                <a:sym typeface="+mn-lt"/>
              </a:rPr>
              <a:t>、</a:t>
            </a:r>
            <a:r>
              <a:rPr lang="en-US" altLang="zh-CN" sz="1600" dirty="0">
                <a:solidFill>
                  <a:schemeClr val="accent2"/>
                </a:solidFill>
                <a:latin typeface="+mn-lt"/>
                <a:ea typeface="+mn-ea"/>
                <a:cs typeface="+mn-ea"/>
                <a:sym typeface="+mn-lt"/>
              </a:rPr>
              <a:t>body-parser</a:t>
            </a:r>
            <a:r>
              <a:rPr lang="zh-CN" altLang="en-US" sz="1600" dirty="0">
                <a:solidFill>
                  <a:schemeClr val="accent2"/>
                </a:solidFill>
                <a:latin typeface="+mn-lt"/>
                <a:ea typeface="+mn-ea"/>
                <a:cs typeface="+mn-ea"/>
                <a:sym typeface="+mn-lt"/>
              </a:rPr>
              <a:t>、</a:t>
            </a:r>
            <a:r>
              <a:rPr lang="en-US" altLang="zh-CN" sz="1600" dirty="0">
                <a:solidFill>
                  <a:schemeClr val="accent2"/>
                </a:solidFill>
                <a:latin typeface="+mn-lt"/>
                <a:ea typeface="+mn-ea"/>
                <a:cs typeface="+mn-ea"/>
                <a:sym typeface="+mn-lt"/>
              </a:rPr>
              <a:t>cors</a:t>
            </a:r>
            <a:r>
              <a:rPr lang="zh-CN" altLang="en-US" sz="1600" dirty="0">
                <a:solidFill>
                  <a:schemeClr val="accent2"/>
                </a:solidFill>
                <a:latin typeface="+mn-lt"/>
                <a:ea typeface="+mn-ea"/>
                <a:cs typeface="+mn-ea"/>
                <a:sym typeface="+mn-lt"/>
              </a:rPr>
              <a:t>、</a:t>
            </a:r>
            <a:r>
              <a:rPr lang="en-US" altLang="zh-CN" sz="1600" dirty="0">
                <a:solidFill>
                  <a:schemeClr val="accent2"/>
                </a:solidFill>
                <a:latin typeface="+mn-lt"/>
                <a:ea typeface="+mn-ea"/>
                <a:cs typeface="+mn-ea"/>
                <a:sym typeface="+mn-lt"/>
              </a:rPr>
              <a:t>express</a:t>
            </a:r>
            <a:r>
              <a:rPr lang="zh-CN" altLang="en-US" sz="1600" dirty="0">
                <a:solidFill>
                  <a:schemeClr val="accent2"/>
                </a:solidFill>
                <a:latin typeface="+mn-lt"/>
                <a:ea typeface="+mn-ea"/>
                <a:cs typeface="+mn-ea"/>
                <a:sym typeface="+mn-lt"/>
              </a:rPr>
              <a:t>、</a:t>
            </a:r>
            <a:r>
              <a:rPr lang="en-US" altLang="zh-CN" sz="1600" dirty="0">
                <a:solidFill>
                  <a:schemeClr val="accent2"/>
                </a:solidFill>
                <a:latin typeface="+mn-lt"/>
                <a:ea typeface="+mn-ea"/>
                <a:cs typeface="+mn-ea"/>
                <a:sym typeface="+mn-lt"/>
              </a:rPr>
              <a:t>express-art-template</a:t>
            </a:r>
            <a:r>
              <a:rPr lang="zh-CN" altLang="en-US" sz="1600" dirty="0">
                <a:solidFill>
                  <a:schemeClr val="accent2"/>
                </a:solidFill>
                <a:latin typeface="+mn-lt"/>
                <a:ea typeface="+mn-ea"/>
                <a:cs typeface="+mn-ea"/>
                <a:sym typeface="+mn-lt"/>
              </a:rPr>
              <a:t>、</a:t>
            </a:r>
            <a:r>
              <a:rPr lang="en-US" altLang="zh-CN" sz="1600" dirty="0">
                <a:solidFill>
                  <a:schemeClr val="accent2"/>
                </a:solidFill>
                <a:latin typeface="+mn-lt"/>
                <a:ea typeface="+mn-ea"/>
                <a:cs typeface="+mn-ea"/>
                <a:sym typeface="+mn-lt"/>
              </a:rPr>
              <a:t>mysql</a:t>
            </a:r>
            <a:r>
              <a:rPr lang="zh-CN" altLang="en-US" sz="1600" dirty="0">
                <a:solidFill>
                  <a:schemeClr val="accent2"/>
                </a:solidFill>
                <a:latin typeface="+mn-lt"/>
                <a:ea typeface="+mn-ea"/>
                <a:cs typeface="+mn-ea"/>
                <a:sym typeface="+mn-lt"/>
              </a:rPr>
              <a:t>等第三方模块</a:t>
            </a:r>
            <a:endParaRPr lang="zh-CN" altLang="en-US" sz="1600" dirty="0">
              <a:solidFill>
                <a:schemeClr val="accent2"/>
              </a:solidFill>
              <a:latin typeface="+mn-lt"/>
              <a:ea typeface="+mn-ea"/>
              <a:cs typeface="+mn-ea"/>
              <a:sym typeface="+mn-lt"/>
            </a:endParaRPr>
          </a:p>
        </p:txBody>
      </p:sp>
      <p:sp>
        <p:nvSpPr>
          <p:cNvPr id="8" name="文本框 7"/>
          <p:cNvSpPr txBox="1"/>
          <p:nvPr/>
        </p:nvSpPr>
        <p:spPr>
          <a:xfrm>
            <a:off x="1989138" y="4657725"/>
            <a:ext cx="2767012" cy="1568450"/>
          </a:xfrm>
          <a:prstGeom prst="rect">
            <a:avLst/>
          </a:prstGeom>
          <a:noFill/>
        </p:spPr>
        <p:txBody>
          <a:bodyPr>
            <a:spAutoFit/>
          </a:bodyPr>
          <a:lstStyle/>
          <a:p>
            <a:pPr fontAlgn="auto">
              <a:spcBef>
                <a:spcPts val="0"/>
              </a:spcBef>
              <a:spcAft>
                <a:spcPts val="0"/>
              </a:spcAft>
              <a:defRPr/>
            </a:pPr>
            <a:r>
              <a:rPr lang="en-US" altLang="zh-CN" sz="1600" dirty="0">
                <a:solidFill>
                  <a:schemeClr val="accent2"/>
                </a:solidFill>
                <a:latin typeface="+mn-lt"/>
                <a:ea typeface="+mn-ea"/>
                <a:cs typeface="+mn-ea"/>
                <a:sym typeface="+mn-lt"/>
              </a:rPr>
              <a:t>  </a:t>
            </a:r>
            <a:r>
              <a:rPr lang="zh-CN" altLang="en-US" sz="1600" dirty="0">
                <a:solidFill>
                  <a:schemeClr val="accent2"/>
                </a:solidFill>
                <a:latin typeface="+mn-lt"/>
                <a:ea typeface="+mn-ea"/>
                <a:cs typeface="+mn-ea"/>
                <a:sym typeface="+mn-lt"/>
              </a:rPr>
              <a:t>将前端的少部分</a:t>
            </a:r>
            <a:r>
              <a:rPr lang="en-US" altLang="zh-CN" sz="1600" dirty="0">
                <a:solidFill>
                  <a:schemeClr val="accent2"/>
                </a:solidFill>
                <a:latin typeface="+mn-lt"/>
                <a:ea typeface="+mn-ea"/>
                <a:cs typeface="+mn-ea"/>
                <a:sym typeface="+mn-lt"/>
              </a:rPr>
              <a:t>Html</a:t>
            </a:r>
            <a:r>
              <a:rPr lang="zh-CN" altLang="en-US" sz="1600" dirty="0">
                <a:solidFill>
                  <a:schemeClr val="accent2"/>
                </a:solidFill>
                <a:latin typeface="+mn-lt"/>
                <a:ea typeface="+mn-ea"/>
                <a:cs typeface="+mn-ea"/>
                <a:sym typeface="+mn-lt"/>
              </a:rPr>
              <a:t>、</a:t>
            </a:r>
            <a:r>
              <a:rPr lang="en-US" altLang="zh-CN" sz="1600" dirty="0">
                <a:solidFill>
                  <a:schemeClr val="accent2"/>
                </a:solidFill>
                <a:latin typeface="+mn-lt"/>
                <a:ea typeface="+mn-ea"/>
                <a:cs typeface="+mn-ea"/>
                <a:sym typeface="+mn-lt"/>
              </a:rPr>
              <a:t>Css</a:t>
            </a:r>
            <a:r>
              <a:rPr lang="zh-CN" altLang="en-US" sz="1600" dirty="0">
                <a:solidFill>
                  <a:schemeClr val="accent2"/>
                </a:solidFill>
                <a:latin typeface="+mn-lt"/>
                <a:ea typeface="+mn-ea"/>
                <a:cs typeface="+mn-ea"/>
                <a:sym typeface="+mn-lt"/>
              </a:rPr>
              <a:t>、</a:t>
            </a:r>
            <a:r>
              <a:rPr lang="en-US" altLang="zh-CN" sz="1600" dirty="0">
                <a:solidFill>
                  <a:schemeClr val="accent2"/>
                </a:solidFill>
                <a:latin typeface="+mn-lt"/>
                <a:ea typeface="+mn-ea"/>
                <a:cs typeface="+mn-ea"/>
                <a:sym typeface="+mn-lt"/>
              </a:rPr>
              <a:t>Js</a:t>
            </a:r>
            <a:r>
              <a:rPr lang="zh-CN" altLang="en-US" sz="1600" dirty="0">
                <a:solidFill>
                  <a:schemeClr val="accent2"/>
                </a:solidFill>
                <a:latin typeface="+mn-lt"/>
                <a:ea typeface="+mn-ea"/>
                <a:cs typeface="+mn-ea"/>
                <a:sym typeface="+mn-lt"/>
              </a:rPr>
              <a:t>等资源挂载到静态资源路径下。</a:t>
            </a:r>
            <a:endParaRPr lang="zh-CN" altLang="en-US" sz="1600" dirty="0">
              <a:solidFill>
                <a:schemeClr val="accent2"/>
              </a:solidFill>
              <a:latin typeface="+mn-lt"/>
              <a:ea typeface="+mn-ea"/>
              <a:cs typeface="+mn-ea"/>
              <a:sym typeface="+mn-lt"/>
            </a:endParaRPr>
          </a:p>
          <a:p>
            <a:pPr fontAlgn="auto">
              <a:spcBef>
                <a:spcPts val="0"/>
              </a:spcBef>
              <a:spcAft>
                <a:spcPts val="0"/>
              </a:spcAft>
              <a:defRPr/>
            </a:pPr>
            <a:r>
              <a:rPr lang="en-US" altLang="zh-CN" sz="1600" dirty="0">
                <a:solidFill>
                  <a:schemeClr val="accent2"/>
                </a:solidFill>
                <a:latin typeface="+mn-lt"/>
                <a:ea typeface="+mn-ea"/>
                <a:cs typeface="+mn-ea"/>
                <a:sym typeface="+mn-lt"/>
              </a:rPr>
              <a:t>  </a:t>
            </a:r>
            <a:r>
              <a:rPr lang="zh-CN" altLang="en-US" sz="1600" dirty="0">
                <a:solidFill>
                  <a:schemeClr val="accent2"/>
                </a:solidFill>
                <a:latin typeface="+mn-lt"/>
                <a:ea typeface="+mn-ea"/>
                <a:cs typeface="+mn-ea"/>
                <a:sym typeface="+mn-lt"/>
              </a:rPr>
              <a:t>配置好</a:t>
            </a:r>
            <a:r>
              <a:rPr lang="en-US" altLang="zh-CN" sz="1600" dirty="0">
                <a:solidFill>
                  <a:schemeClr val="accent2"/>
                </a:solidFill>
                <a:latin typeface="+mn-lt"/>
                <a:ea typeface="+mn-ea"/>
                <a:cs typeface="+mn-ea"/>
                <a:sym typeface="+mn-lt"/>
              </a:rPr>
              <a:t>app.js</a:t>
            </a:r>
            <a:r>
              <a:rPr lang="zh-CN" altLang="en-US" sz="1600" dirty="0">
                <a:solidFill>
                  <a:schemeClr val="accent2"/>
                </a:solidFill>
                <a:latin typeface="+mn-lt"/>
                <a:ea typeface="+mn-ea"/>
                <a:cs typeface="+mn-ea"/>
                <a:sym typeface="+mn-lt"/>
              </a:rPr>
              <a:t>、</a:t>
            </a:r>
            <a:r>
              <a:rPr lang="en-US" altLang="zh-CN" sz="1600" dirty="0">
                <a:solidFill>
                  <a:schemeClr val="accent2"/>
                </a:solidFill>
                <a:latin typeface="+mn-lt"/>
                <a:ea typeface="+mn-ea"/>
                <a:cs typeface="+mn-ea"/>
                <a:sym typeface="+mn-lt"/>
              </a:rPr>
              <a:t>router</a:t>
            </a:r>
            <a:r>
              <a:rPr lang="zh-CN" altLang="en-US" sz="1600" dirty="0">
                <a:solidFill>
                  <a:schemeClr val="accent2"/>
                </a:solidFill>
                <a:latin typeface="+mn-lt"/>
                <a:ea typeface="+mn-ea"/>
                <a:cs typeface="+mn-ea"/>
                <a:sym typeface="+mn-lt"/>
              </a:rPr>
              <a:t>文件夹下的路由接口、</a:t>
            </a:r>
            <a:r>
              <a:rPr lang="en-US" altLang="zh-CN" sz="1600" dirty="0">
                <a:solidFill>
                  <a:schemeClr val="accent2"/>
                </a:solidFill>
                <a:latin typeface="+mn-lt"/>
                <a:ea typeface="+mn-ea"/>
                <a:cs typeface="+mn-ea"/>
                <a:sym typeface="+mn-lt"/>
              </a:rPr>
              <a:t>connect</a:t>
            </a:r>
            <a:r>
              <a:rPr lang="zh-CN" altLang="en-US" sz="1600" dirty="0">
                <a:solidFill>
                  <a:schemeClr val="accent2"/>
                </a:solidFill>
                <a:latin typeface="+mn-lt"/>
                <a:ea typeface="+mn-ea"/>
                <a:cs typeface="+mn-ea"/>
                <a:sym typeface="+mn-lt"/>
              </a:rPr>
              <a:t>的数据连接接口等资源</a:t>
            </a:r>
            <a:endParaRPr lang="zh-CN" altLang="en-US" sz="1600" dirty="0">
              <a:solidFill>
                <a:schemeClr val="accent2"/>
              </a:solidFill>
              <a:latin typeface="+mn-lt"/>
              <a:ea typeface="+mn-ea"/>
              <a:cs typeface="+mn-ea"/>
              <a:sym typeface="+mn-lt"/>
            </a:endParaRPr>
          </a:p>
        </p:txBody>
      </p:sp>
      <p:sp>
        <p:nvSpPr>
          <p:cNvPr id="9" name="文本框 8"/>
          <p:cNvSpPr txBox="1"/>
          <p:nvPr/>
        </p:nvSpPr>
        <p:spPr>
          <a:xfrm>
            <a:off x="3716338" y="1512888"/>
            <a:ext cx="2767012" cy="1322070"/>
          </a:xfrm>
          <a:prstGeom prst="rect">
            <a:avLst/>
          </a:prstGeom>
          <a:noFill/>
        </p:spPr>
        <p:txBody>
          <a:bodyPr>
            <a:spAutoFit/>
          </a:bodyPr>
          <a:lstStyle/>
          <a:p>
            <a:pPr fontAlgn="auto">
              <a:spcBef>
                <a:spcPts val="0"/>
              </a:spcBef>
              <a:spcAft>
                <a:spcPts val="0"/>
              </a:spcAft>
              <a:defRPr/>
            </a:pPr>
            <a:r>
              <a:rPr lang="en-US" altLang="zh-CN" sz="1600" dirty="0">
                <a:solidFill>
                  <a:schemeClr val="accent2"/>
                </a:solidFill>
                <a:latin typeface="+mn-lt"/>
                <a:ea typeface="+mn-ea"/>
                <a:cs typeface="+mn-ea"/>
                <a:sym typeface="+mn-lt"/>
              </a:rPr>
              <a:t>  </a:t>
            </a:r>
            <a:r>
              <a:rPr lang="zh-CN" altLang="en-US" sz="1600" dirty="0">
                <a:solidFill>
                  <a:schemeClr val="accent2"/>
                </a:solidFill>
                <a:latin typeface="+mn-lt"/>
                <a:ea typeface="+mn-ea"/>
                <a:cs typeface="+mn-ea"/>
                <a:sym typeface="+mn-lt"/>
              </a:rPr>
              <a:t>在不同的接口内根据功能需求以及数据交互的需求将数据渲染到模板中，为用户提供一个功能稳定的服务页面</a:t>
            </a:r>
            <a:endParaRPr lang="zh-CN" altLang="en-US" sz="1600" dirty="0">
              <a:solidFill>
                <a:schemeClr val="accent2"/>
              </a:solidFill>
              <a:latin typeface="+mn-lt"/>
              <a:ea typeface="+mn-ea"/>
              <a:cs typeface="+mn-ea"/>
              <a:sym typeface="+mn-lt"/>
            </a:endParaRPr>
          </a:p>
          <a:p>
            <a:pPr fontAlgn="auto">
              <a:spcBef>
                <a:spcPts val="0"/>
              </a:spcBef>
              <a:spcAft>
                <a:spcPts val="0"/>
              </a:spcAft>
              <a:defRPr/>
            </a:pPr>
            <a:endParaRPr lang="zh-CN" altLang="en-US" sz="1600" dirty="0">
              <a:solidFill>
                <a:schemeClr val="accent2"/>
              </a:solidFill>
              <a:latin typeface="+mn-lt"/>
              <a:ea typeface="+mn-ea"/>
              <a:cs typeface="+mn-ea"/>
              <a:sym typeface="+mn-lt"/>
            </a:endParaRPr>
          </a:p>
        </p:txBody>
      </p:sp>
      <p:sp>
        <p:nvSpPr>
          <p:cNvPr id="10" name="文本框 9"/>
          <p:cNvSpPr txBox="1"/>
          <p:nvPr/>
        </p:nvSpPr>
        <p:spPr>
          <a:xfrm>
            <a:off x="5313363" y="5791200"/>
            <a:ext cx="2767012" cy="829945"/>
          </a:xfrm>
          <a:prstGeom prst="rect">
            <a:avLst/>
          </a:prstGeom>
          <a:solidFill>
            <a:srgbClr val="000000">
              <a:alpha val="0"/>
            </a:srgbClr>
          </a:solidFill>
          <a:ln>
            <a:noFill/>
          </a:ln>
        </p:spPr>
        <p:txBody>
          <a:bodyPr>
            <a:spAutoFit/>
          </a:bodyPr>
          <a:lstStyle/>
          <a:p>
            <a:pPr fontAlgn="auto">
              <a:spcBef>
                <a:spcPts val="0"/>
              </a:spcBef>
              <a:spcAft>
                <a:spcPts val="0"/>
              </a:spcAft>
              <a:defRPr/>
            </a:pPr>
            <a:r>
              <a:rPr lang="en-US" altLang="zh-CN" sz="1600" dirty="0">
                <a:solidFill>
                  <a:schemeClr val="accent2"/>
                </a:solidFill>
                <a:latin typeface="+mn-lt"/>
                <a:ea typeface="+mn-ea"/>
                <a:cs typeface="+mn-ea"/>
                <a:sym typeface="+mn-lt"/>
              </a:rPr>
              <a:t>  </a:t>
            </a:r>
            <a:r>
              <a:rPr lang="zh-CN" altLang="en-US" sz="1600" dirty="0">
                <a:solidFill>
                  <a:schemeClr val="accent2"/>
                </a:solidFill>
                <a:latin typeface="+mn-lt"/>
                <a:ea typeface="+mn-ea"/>
                <a:cs typeface="+mn-ea"/>
                <a:sym typeface="+mn-lt"/>
              </a:rPr>
              <a:t>根据不同的需求编写不同功能的接口，并在合适的地方调用</a:t>
            </a:r>
            <a:endParaRPr lang="zh-CN" altLang="en-US" sz="1600" dirty="0">
              <a:solidFill>
                <a:schemeClr val="accent2"/>
              </a:solidFill>
              <a:latin typeface="+mn-lt"/>
              <a:ea typeface="+mn-ea"/>
              <a:cs typeface="+mn-ea"/>
              <a:sym typeface="+mn-lt"/>
            </a:endParaRPr>
          </a:p>
        </p:txBody>
      </p:sp>
      <p:cxnSp>
        <p:nvCxnSpPr>
          <p:cNvPr id="11" name="肘形连接符 10"/>
          <p:cNvCxnSpPr/>
          <p:nvPr/>
        </p:nvCxnSpPr>
        <p:spPr>
          <a:xfrm rot="10800000">
            <a:off x="3716338" y="2992438"/>
            <a:ext cx="2263775" cy="254000"/>
          </a:xfrm>
          <a:prstGeom prst="bentConnector3">
            <a:avLst>
              <a:gd name="adj1" fmla="val -179"/>
            </a:avLst>
          </a:prstGeom>
        </p:spPr>
        <p:style>
          <a:lnRef idx="1">
            <a:schemeClr val="accent1"/>
          </a:lnRef>
          <a:fillRef idx="0">
            <a:schemeClr val="accent1"/>
          </a:fillRef>
          <a:effectRef idx="0">
            <a:schemeClr val="accent1"/>
          </a:effectRef>
          <a:fontRef idx="minor">
            <a:schemeClr val="tx1"/>
          </a:fontRef>
        </p:style>
      </p:cxnSp>
      <p:cxnSp>
        <p:nvCxnSpPr>
          <p:cNvPr id="12" name="肘形连接符 11"/>
          <p:cNvCxnSpPr/>
          <p:nvPr/>
        </p:nvCxnSpPr>
        <p:spPr>
          <a:xfrm>
            <a:off x="6604000" y="1841500"/>
            <a:ext cx="3527425" cy="303213"/>
          </a:xfrm>
          <a:prstGeom prst="bentConnector3">
            <a:avLst>
              <a:gd name="adj1" fmla="val 99968"/>
            </a:avLst>
          </a:prstGeom>
        </p:spPr>
        <p:style>
          <a:lnRef idx="1">
            <a:schemeClr val="accent1"/>
          </a:lnRef>
          <a:fillRef idx="0">
            <a:schemeClr val="accent1"/>
          </a:fillRef>
          <a:effectRef idx="0">
            <a:schemeClr val="accent1"/>
          </a:effectRef>
          <a:fontRef idx="minor">
            <a:schemeClr val="tx1"/>
          </a:fontRef>
        </p:style>
      </p:cxnSp>
      <p:cxnSp>
        <p:nvCxnSpPr>
          <p:cNvPr id="13" name="肘形连接符 12"/>
          <p:cNvCxnSpPr/>
          <p:nvPr/>
        </p:nvCxnSpPr>
        <p:spPr>
          <a:xfrm flipV="1">
            <a:off x="4848225" y="4814888"/>
            <a:ext cx="1924050" cy="257175"/>
          </a:xfrm>
          <a:prstGeom prst="bentConnector3">
            <a:avLst>
              <a:gd name="adj1" fmla="val 100150"/>
            </a:avLst>
          </a:prstGeom>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rot="5400000">
            <a:off x="7998460" y="5518150"/>
            <a:ext cx="727075" cy="476250"/>
          </a:xfrm>
          <a:prstGeom prst="bentConnector3">
            <a:avLst>
              <a:gd name="adj1" fmla="val 100305"/>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7" grpId="0"/>
      <p:bldP spid="8" grpId="0"/>
      <p:bldP spid="9" grpId="0"/>
      <p:bldP spid="1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16 copy copy copy"/>
          <p:cNvSpPr/>
          <p:nvPr/>
        </p:nvSpPr>
        <p:spPr>
          <a:xfrm rot="2700000">
            <a:off x="4346576" y="2197100"/>
            <a:ext cx="3498850" cy="3368675"/>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1" name="Freeform 16 copy copy"/>
          <p:cNvSpPr/>
          <p:nvPr/>
        </p:nvSpPr>
        <p:spPr>
          <a:xfrm rot="2700000">
            <a:off x="4776787" y="3182938"/>
            <a:ext cx="2659063" cy="2560638"/>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0" name="Freeform 16 copy"/>
          <p:cNvSpPr/>
          <p:nvPr/>
        </p:nvSpPr>
        <p:spPr>
          <a:xfrm rot="2700000">
            <a:off x="5158582" y="4055268"/>
            <a:ext cx="1917700" cy="1846263"/>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17" name="任意多边形 16"/>
          <p:cNvSpPr/>
          <p:nvPr/>
        </p:nvSpPr>
        <p:spPr>
          <a:xfrm rot="2700000">
            <a:off x="5511006" y="4864894"/>
            <a:ext cx="1228725" cy="1182688"/>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9" name="文本框 28"/>
          <p:cNvSpPr txBox="1"/>
          <p:nvPr/>
        </p:nvSpPr>
        <p:spPr>
          <a:xfrm>
            <a:off x="560388" y="1695450"/>
            <a:ext cx="2765425" cy="922020"/>
          </a:xfrm>
          <a:prstGeom prst="rect">
            <a:avLst/>
          </a:prstGeom>
          <a:noFill/>
        </p:spPr>
        <p:txBody>
          <a:bodyPr>
            <a:spAutoFit/>
          </a:bodyPr>
          <a:lstStyle/>
          <a:p>
            <a:pPr fontAlgn="auto">
              <a:spcBef>
                <a:spcPts val="0"/>
              </a:spcBef>
              <a:spcAft>
                <a:spcPts val="0"/>
              </a:spcAft>
              <a:defRPr/>
            </a:pPr>
            <a:r>
              <a:rPr lang="zh-CN" altLang="en-US" dirty="0">
                <a:solidFill>
                  <a:schemeClr val="accent2"/>
                </a:solidFill>
                <a:latin typeface="+mn-lt"/>
                <a:ea typeface="+mn-ea"/>
                <a:cs typeface="+mn-ea"/>
                <a:sym typeface="+mn-lt"/>
              </a:rPr>
              <a:t>页面（用户直接接触的最外层，通过操作功能调动内部</a:t>
            </a:r>
            <a:r>
              <a:rPr lang="zh-CN" altLang="en-US" dirty="0">
                <a:solidFill>
                  <a:schemeClr val="accent2"/>
                </a:solidFill>
                <a:latin typeface="+mn-lt"/>
                <a:ea typeface="+mn-ea"/>
                <a:cs typeface="+mn-ea"/>
                <a:sym typeface="+mn-lt"/>
              </a:rPr>
              <a:t>运算）</a:t>
            </a:r>
            <a:endParaRPr lang="zh-CN" altLang="en-US" dirty="0">
              <a:solidFill>
                <a:schemeClr val="accent2"/>
              </a:solidFill>
              <a:latin typeface="+mn-lt"/>
              <a:ea typeface="+mn-ea"/>
              <a:cs typeface="+mn-ea"/>
              <a:sym typeface="+mn-lt"/>
            </a:endParaRPr>
          </a:p>
        </p:txBody>
      </p:sp>
      <p:sp>
        <p:nvSpPr>
          <p:cNvPr id="30" name="文本框 29"/>
          <p:cNvSpPr txBox="1"/>
          <p:nvPr/>
        </p:nvSpPr>
        <p:spPr>
          <a:xfrm>
            <a:off x="433388" y="4268788"/>
            <a:ext cx="2765425" cy="645160"/>
          </a:xfrm>
          <a:prstGeom prst="rect">
            <a:avLst/>
          </a:prstGeom>
          <a:noFill/>
        </p:spPr>
        <p:txBody>
          <a:bodyPr>
            <a:spAutoFit/>
          </a:bodyPr>
          <a:lstStyle/>
          <a:p>
            <a:pPr fontAlgn="auto">
              <a:spcBef>
                <a:spcPts val="0"/>
              </a:spcBef>
              <a:spcAft>
                <a:spcPts val="0"/>
              </a:spcAft>
              <a:defRPr/>
            </a:pPr>
            <a:r>
              <a:rPr lang="zh-CN" altLang="en-US" dirty="0">
                <a:solidFill>
                  <a:schemeClr val="accent2"/>
                </a:solidFill>
                <a:latin typeface="+mn-lt"/>
                <a:ea typeface="+mn-ea"/>
                <a:cs typeface="+mn-ea"/>
                <a:sym typeface="+mn-lt"/>
              </a:rPr>
              <a:t>接口</a:t>
            </a:r>
            <a:r>
              <a:rPr lang="en-US" altLang="zh-CN" dirty="0">
                <a:solidFill>
                  <a:schemeClr val="accent2"/>
                </a:solidFill>
                <a:latin typeface="+mn-lt"/>
                <a:ea typeface="+mn-ea"/>
                <a:cs typeface="+mn-ea"/>
                <a:sym typeface="+mn-lt"/>
              </a:rPr>
              <a:t>(</a:t>
            </a:r>
            <a:r>
              <a:rPr lang="zh-CN" altLang="en-US" dirty="0">
                <a:solidFill>
                  <a:schemeClr val="accent2"/>
                </a:solidFill>
                <a:latin typeface="+mn-lt"/>
                <a:ea typeface="+mn-ea"/>
                <a:cs typeface="+mn-ea"/>
                <a:sym typeface="+mn-lt"/>
              </a:rPr>
              <a:t>通过接口对数据进行交互</a:t>
            </a:r>
            <a:r>
              <a:rPr lang="en-US" altLang="zh-CN" dirty="0">
                <a:solidFill>
                  <a:schemeClr val="accent2"/>
                </a:solidFill>
                <a:latin typeface="+mn-lt"/>
                <a:ea typeface="+mn-ea"/>
                <a:cs typeface="+mn-ea"/>
                <a:sym typeface="+mn-lt"/>
              </a:rPr>
              <a:t>)</a:t>
            </a:r>
            <a:endParaRPr lang="en-US" altLang="zh-CN" dirty="0">
              <a:solidFill>
                <a:schemeClr val="accent2"/>
              </a:solidFill>
              <a:latin typeface="+mn-lt"/>
              <a:ea typeface="+mn-ea"/>
              <a:cs typeface="+mn-ea"/>
              <a:sym typeface="+mn-lt"/>
            </a:endParaRPr>
          </a:p>
        </p:txBody>
      </p:sp>
      <p:sp>
        <p:nvSpPr>
          <p:cNvPr id="32" name="文本框 31"/>
          <p:cNvSpPr txBox="1"/>
          <p:nvPr/>
        </p:nvSpPr>
        <p:spPr>
          <a:xfrm>
            <a:off x="8934450" y="3138488"/>
            <a:ext cx="2765425" cy="922020"/>
          </a:xfrm>
          <a:prstGeom prst="rect">
            <a:avLst/>
          </a:prstGeom>
          <a:noFill/>
        </p:spPr>
        <p:txBody>
          <a:bodyPr>
            <a:spAutoFit/>
          </a:bodyPr>
          <a:lstStyle/>
          <a:p>
            <a:pPr fontAlgn="auto">
              <a:spcBef>
                <a:spcPts val="0"/>
              </a:spcBef>
              <a:spcAft>
                <a:spcPts val="0"/>
              </a:spcAft>
              <a:defRPr/>
            </a:pPr>
            <a:r>
              <a:rPr lang="zh-CN" altLang="en-US" dirty="0">
                <a:solidFill>
                  <a:schemeClr val="accent2"/>
                </a:solidFill>
                <a:latin typeface="+mn-lt"/>
                <a:ea typeface="+mn-ea"/>
                <a:cs typeface="+mn-ea"/>
                <a:sym typeface="+mn-lt"/>
              </a:rPr>
              <a:t>模板</a:t>
            </a:r>
            <a:r>
              <a:rPr lang="en-US" altLang="zh-CN" dirty="0">
                <a:solidFill>
                  <a:schemeClr val="accent2"/>
                </a:solidFill>
                <a:latin typeface="+mn-lt"/>
                <a:ea typeface="+mn-ea"/>
                <a:cs typeface="+mn-ea"/>
                <a:sym typeface="+mn-lt"/>
              </a:rPr>
              <a:t>(</a:t>
            </a:r>
            <a:r>
              <a:rPr lang="zh-CN" altLang="en-US" dirty="0">
                <a:solidFill>
                  <a:schemeClr val="accent2"/>
                </a:solidFill>
                <a:latin typeface="+mn-lt"/>
                <a:ea typeface="+mn-ea"/>
                <a:cs typeface="+mn-ea"/>
                <a:sym typeface="+mn-lt"/>
              </a:rPr>
              <a:t>模板对交互后的数据进行渲染，对用户的操作进行响应</a:t>
            </a:r>
            <a:r>
              <a:rPr lang="en-US" altLang="zh-CN" dirty="0">
                <a:solidFill>
                  <a:schemeClr val="accent2"/>
                </a:solidFill>
                <a:latin typeface="+mn-lt"/>
                <a:ea typeface="+mn-ea"/>
                <a:cs typeface="+mn-ea"/>
                <a:sym typeface="+mn-lt"/>
              </a:rPr>
              <a:t>)</a:t>
            </a:r>
            <a:endParaRPr lang="en-US" altLang="zh-CN" dirty="0">
              <a:solidFill>
                <a:schemeClr val="accent2"/>
              </a:solidFill>
              <a:latin typeface="+mn-lt"/>
              <a:ea typeface="+mn-ea"/>
              <a:cs typeface="+mn-ea"/>
              <a:sym typeface="+mn-lt"/>
            </a:endParaRPr>
          </a:p>
        </p:txBody>
      </p:sp>
      <p:sp>
        <p:nvSpPr>
          <p:cNvPr id="39" name="文本框 38"/>
          <p:cNvSpPr txBox="1"/>
          <p:nvPr/>
        </p:nvSpPr>
        <p:spPr>
          <a:xfrm>
            <a:off x="8113713" y="4924425"/>
            <a:ext cx="2765425" cy="368300"/>
          </a:xfrm>
          <a:prstGeom prst="rect">
            <a:avLst/>
          </a:prstGeom>
          <a:noFill/>
        </p:spPr>
        <p:txBody>
          <a:bodyPr>
            <a:spAutoFit/>
          </a:bodyPr>
          <a:lstStyle/>
          <a:p>
            <a:pPr fontAlgn="auto">
              <a:spcBef>
                <a:spcPts val="0"/>
              </a:spcBef>
              <a:spcAft>
                <a:spcPts val="0"/>
              </a:spcAft>
              <a:defRPr/>
            </a:pPr>
            <a:r>
              <a:rPr lang="zh-CN" altLang="en-US" dirty="0">
                <a:solidFill>
                  <a:schemeClr val="accent2"/>
                </a:solidFill>
                <a:latin typeface="+mn-lt"/>
                <a:ea typeface="+mn-ea"/>
                <a:cs typeface="+mn-ea"/>
                <a:sym typeface="+mn-lt"/>
              </a:rPr>
              <a:t>核心是数据库（数据</a:t>
            </a:r>
            <a:r>
              <a:rPr lang="zh-CN" altLang="en-US" dirty="0">
                <a:solidFill>
                  <a:schemeClr val="accent2"/>
                </a:solidFill>
                <a:latin typeface="+mn-lt"/>
                <a:ea typeface="+mn-ea"/>
                <a:cs typeface="+mn-ea"/>
                <a:sym typeface="+mn-lt"/>
              </a:rPr>
              <a:t>交互）</a:t>
            </a:r>
            <a:endParaRPr lang="zh-CN" altLang="en-US" dirty="0">
              <a:solidFill>
                <a:schemeClr val="accent2"/>
              </a:solidFill>
              <a:latin typeface="+mn-lt"/>
              <a:ea typeface="+mn-ea"/>
              <a:cs typeface="+mn-ea"/>
              <a:sym typeface="+mn-lt"/>
            </a:endParaRPr>
          </a:p>
        </p:txBody>
      </p:sp>
      <p:sp>
        <p:nvSpPr>
          <p:cNvPr id="31" name="文本框 30"/>
          <p:cNvSpPr txBox="1"/>
          <p:nvPr/>
        </p:nvSpPr>
        <p:spPr>
          <a:xfrm>
            <a:off x="5767388" y="5238750"/>
            <a:ext cx="690562" cy="461963"/>
          </a:xfrm>
          <a:prstGeom prst="rect">
            <a:avLst/>
          </a:prstGeom>
          <a:noFill/>
        </p:spPr>
        <p:txBody>
          <a:bodyPr>
            <a:spAutoFit/>
          </a:bodyPr>
          <a:lstStyle/>
          <a:p>
            <a:pPr algn="ctr" fontAlgn="auto">
              <a:spcBef>
                <a:spcPts val="0"/>
              </a:spcBef>
              <a:spcAft>
                <a:spcPts val="0"/>
              </a:spcAft>
              <a:defRPr/>
            </a:pPr>
            <a:r>
              <a:rPr lang="en-US" altLang="zh-CN" sz="2400" dirty="0">
                <a:solidFill>
                  <a:schemeClr val="accent6"/>
                </a:solidFill>
                <a:latin typeface="+mn-lt"/>
                <a:ea typeface="+mn-ea"/>
                <a:cs typeface="+mn-ea"/>
                <a:sym typeface="+mn-lt"/>
              </a:rPr>
              <a:t>01</a:t>
            </a:r>
            <a:endParaRPr lang="zh-CN" altLang="en-US" sz="2400" dirty="0">
              <a:solidFill>
                <a:schemeClr val="accent6"/>
              </a:solidFill>
              <a:latin typeface="+mn-lt"/>
              <a:ea typeface="+mn-ea"/>
              <a:cs typeface="+mn-ea"/>
              <a:sym typeface="+mn-lt"/>
            </a:endParaRPr>
          </a:p>
        </p:txBody>
      </p:sp>
      <p:sp>
        <p:nvSpPr>
          <p:cNvPr id="42" name="文本框 41"/>
          <p:cNvSpPr txBox="1"/>
          <p:nvPr/>
        </p:nvSpPr>
        <p:spPr>
          <a:xfrm>
            <a:off x="5780088" y="4041775"/>
            <a:ext cx="690562" cy="461963"/>
          </a:xfrm>
          <a:prstGeom prst="rect">
            <a:avLst/>
          </a:prstGeom>
          <a:noFill/>
        </p:spPr>
        <p:txBody>
          <a:bodyPr>
            <a:spAutoFit/>
          </a:bodyPr>
          <a:lstStyle/>
          <a:p>
            <a:pPr algn="ctr" fontAlgn="auto">
              <a:spcBef>
                <a:spcPts val="0"/>
              </a:spcBef>
              <a:spcAft>
                <a:spcPts val="0"/>
              </a:spcAft>
              <a:defRPr/>
            </a:pPr>
            <a:r>
              <a:rPr lang="en-US" altLang="zh-CN" sz="2400" dirty="0">
                <a:solidFill>
                  <a:schemeClr val="accent6"/>
                </a:solidFill>
                <a:latin typeface="+mn-lt"/>
                <a:ea typeface="+mn-ea"/>
                <a:cs typeface="+mn-ea"/>
                <a:sym typeface="+mn-lt"/>
              </a:rPr>
              <a:t>02</a:t>
            </a:r>
            <a:endParaRPr lang="zh-CN" altLang="en-US" sz="2400" dirty="0">
              <a:solidFill>
                <a:schemeClr val="accent6"/>
              </a:solidFill>
              <a:latin typeface="+mn-lt"/>
              <a:ea typeface="+mn-ea"/>
              <a:cs typeface="+mn-ea"/>
              <a:sym typeface="+mn-lt"/>
            </a:endParaRPr>
          </a:p>
        </p:txBody>
      </p:sp>
      <p:sp>
        <p:nvSpPr>
          <p:cNvPr id="43" name="文本框 42"/>
          <p:cNvSpPr txBox="1"/>
          <p:nvPr/>
        </p:nvSpPr>
        <p:spPr>
          <a:xfrm>
            <a:off x="5749925" y="3014663"/>
            <a:ext cx="692150" cy="461962"/>
          </a:xfrm>
          <a:prstGeom prst="rect">
            <a:avLst/>
          </a:prstGeom>
          <a:noFill/>
        </p:spPr>
        <p:txBody>
          <a:bodyPr>
            <a:spAutoFit/>
          </a:bodyPr>
          <a:lstStyle/>
          <a:p>
            <a:pPr algn="ctr" fontAlgn="auto">
              <a:spcBef>
                <a:spcPts val="0"/>
              </a:spcBef>
              <a:spcAft>
                <a:spcPts val="0"/>
              </a:spcAft>
              <a:defRPr/>
            </a:pPr>
            <a:r>
              <a:rPr lang="en-US" altLang="zh-CN" sz="2400" dirty="0">
                <a:solidFill>
                  <a:schemeClr val="accent6"/>
                </a:solidFill>
                <a:latin typeface="+mn-lt"/>
                <a:ea typeface="+mn-ea"/>
                <a:cs typeface="+mn-ea"/>
                <a:sym typeface="+mn-lt"/>
              </a:rPr>
              <a:t>03</a:t>
            </a:r>
            <a:endParaRPr lang="zh-CN" altLang="en-US" sz="2400" dirty="0">
              <a:solidFill>
                <a:schemeClr val="accent6"/>
              </a:solidFill>
              <a:latin typeface="+mn-lt"/>
              <a:ea typeface="+mn-ea"/>
              <a:cs typeface="+mn-ea"/>
              <a:sym typeface="+mn-lt"/>
            </a:endParaRPr>
          </a:p>
        </p:txBody>
      </p:sp>
      <p:sp>
        <p:nvSpPr>
          <p:cNvPr id="44" name="文本框 43"/>
          <p:cNvSpPr txBox="1"/>
          <p:nvPr/>
        </p:nvSpPr>
        <p:spPr>
          <a:xfrm>
            <a:off x="5749925" y="1962150"/>
            <a:ext cx="692150" cy="461963"/>
          </a:xfrm>
          <a:prstGeom prst="rect">
            <a:avLst/>
          </a:prstGeom>
          <a:noFill/>
        </p:spPr>
        <p:txBody>
          <a:bodyPr>
            <a:spAutoFit/>
          </a:bodyPr>
          <a:lstStyle/>
          <a:p>
            <a:pPr algn="ctr" fontAlgn="auto">
              <a:spcBef>
                <a:spcPts val="0"/>
              </a:spcBef>
              <a:spcAft>
                <a:spcPts val="0"/>
              </a:spcAft>
              <a:defRPr/>
            </a:pPr>
            <a:r>
              <a:rPr lang="en-US" altLang="zh-CN" sz="2400" dirty="0">
                <a:solidFill>
                  <a:schemeClr val="accent6"/>
                </a:solidFill>
                <a:latin typeface="+mn-lt"/>
                <a:ea typeface="+mn-ea"/>
                <a:cs typeface="+mn-ea"/>
                <a:sym typeface="+mn-lt"/>
              </a:rPr>
              <a:t>04</a:t>
            </a:r>
            <a:endParaRPr lang="zh-CN" altLang="en-US" sz="2400" dirty="0">
              <a:solidFill>
                <a:schemeClr val="accent6"/>
              </a:solidFill>
              <a:latin typeface="+mn-lt"/>
              <a:ea typeface="+mn-ea"/>
              <a:cs typeface="+mn-ea"/>
              <a:sym typeface="+mn-lt"/>
            </a:endParaRPr>
          </a:p>
        </p:txBody>
      </p:sp>
      <p:cxnSp>
        <p:nvCxnSpPr>
          <p:cNvPr id="3" name="肘形连接符 2"/>
          <p:cNvCxnSpPr/>
          <p:nvPr/>
        </p:nvCxnSpPr>
        <p:spPr>
          <a:xfrm>
            <a:off x="2563813" y="2695575"/>
            <a:ext cx="1628775" cy="365125"/>
          </a:xfrm>
          <a:prstGeom prst="bentConnector3">
            <a:avLst>
              <a:gd name="adj1" fmla="val -275"/>
            </a:avLst>
          </a:prstGeom>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a:off x="2917825" y="5059363"/>
            <a:ext cx="2012950" cy="271462"/>
          </a:xfrm>
          <a:prstGeom prst="bentConnector3">
            <a:avLst>
              <a:gd name="adj1" fmla="val -207"/>
            </a:avLst>
          </a:prstGeom>
        </p:spPr>
        <p:style>
          <a:lnRef idx="1">
            <a:schemeClr val="accent1"/>
          </a:lnRef>
          <a:fillRef idx="0">
            <a:schemeClr val="accent1"/>
          </a:fillRef>
          <a:effectRef idx="0">
            <a:schemeClr val="accent1"/>
          </a:effectRef>
          <a:fontRef idx="minor">
            <a:schemeClr val="tx1"/>
          </a:fontRef>
        </p:style>
      </p:cxnSp>
      <p:cxnSp>
        <p:nvCxnSpPr>
          <p:cNvPr id="26" name="肘形连接符 25"/>
          <p:cNvCxnSpPr/>
          <p:nvPr/>
        </p:nvCxnSpPr>
        <p:spPr>
          <a:xfrm flipV="1">
            <a:off x="6667500" y="5675313"/>
            <a:ext cx="1627188" cy="266700"/>
          </a:xfrm>
          <a:prstGeom prst="bentConnector3">
            <a:avLst>
              <a:gd name="adj1" fmla="val 100351"/>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7732713" y="4268788"/>
            <a:ext cx="1384300" cy="461962"/>
          </a:xfrm>
          <a:prstGeom prst="bentConnector3">
            <a:avLst>
              <a:gd name="adj1" fmla="val 99524"/>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500"/>
                                        <p:tgtEl>
                                          <p:spTgt spid="4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fade">
                                      <p:cBhvr>
                                        <p:cTn id="4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2" grpId="0"/>
      <p:bldP spid="39" grpId="0"/>
      <p:bldP spid="31" grpId="0"/>
      <p:bldP spid="42" grpId="0"/>
      <p:bldP spid="43" grpId="0"/>
      <p:bldP spid="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2"/>
          <p:cNvCxnSpPr>
            <a:cxnSpLocks noChangeShapeType="1"/>
          </p:cNvCxnSpPr>
          <p:nvPr/>
        </p:nvCxnSpPr>
        <p:spPr bwMode="auto">
          <a:xfrm>
            <a:off x="1893888" y="2098675"/>
            <a:ext cx="8491537" cy="0"/>
          </a:xfrm>
          <a:prstGeom prst="line">
            <a:avLst/>
          </a:prstGeom>
          <a:noFill/>
          <a:ln w="25400">
            <a:solidFill>
              <a:schemeClr val="accent2">
                <a:alpha val="50195"/>
              </a:schemeClr>
            </a:solidFill>
            <a:round/>
          </a:ln>
        </p:spPr>
      </p:cxnSp>
      <p:sp>
        <p:nvSpPr>
          <p:cNvPr id="5" name="圆角矩形 3"/>
          <p:cNvSpPr>
            <a:spLocks noChangeArrowheads="1"/>
          </p:cNvSpPr>
          <p:nvPr/>
        </p:nvSpPr>
        <p:spPr bwMode="auto">
          <a:xfrm>
            <a:off x="1911350" y="2409825"/>
            <a:ext cx="3633788" cy="2747963"/>
          </a:xfrm>
          <a:prstGeom prst="roundRect">
            <a:avLst>
              <a:gd name="adj" fmla="val 1764"/>
            </a:avLst>
          </a:prstGeom>
          <a:blipFill dpi="0" rotWithShape="1">
            <a:blip r:embed="rId1" cstate="screen"/>
            <a:srcRect/>
            <a:stretch>
              <a:fillRect/>
            </a:stretch>
          </a:blip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 typeface="Arial" panose="020B0604020202020204" pitchFamily="34" charset="0"/>
              <a:buNone/>
              <a:defRPr/>
            </a:pPr>
            <a:endParaRPr lang="zh-CN" altLang="en-US" sz="1800">
              <a:solidFill>
                <a:srgbClr val="FFFFFF"/>
              </a:solidFill>
              <a:latin typeface="+mn-lt"/>
              <a:ea typeface="+mn-ea"/>
              <a:cs typeface="+mn-ea"/>
              <a:sym typeface="+mn-lt"/>
            </a:endParaRPr>
          </a:p>
        </p:txBody>
      </p:sp>
      <p:sp>
        <p:nvSpPr>
          <p:cNvPr id="6" name="圆角矩形 4"/>
          <p:cNvSpPr>
            <a:spLocks noChangeArrowheads="1"/>
          </p:cNvSpPr>
          <p:nvPr/>
        </p:nvSpPr>
        <p:spPr bwMode="auto">
          <a:xfrm>
            <a:off x="6716713" y="2409825"/>
            <a:ext cx="3633787" cy="2747963"/>
          </a:xfrm>
          <a:prstGeom prst="roundRect">
            <a:avLst>
              <a:gd name="adj" fmla="val 1764"/>
            </a:avLst>
          </a:prstGeom>
          <a:blipFill dpi="0" rotWithShape="1">
            <a:blip r:embed="rId2" cstate="screen"/>
            <a:srcRect/>
            <a:stretch>
              <a:fillRect/>
            </a:stretch>
          </a:blip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 typeface="Arial" panose="020B0604020202020204" pitchFamily="34" charset="0"/>
              <a:buNone/>
              <a:defRPr/>
            </a:pPr>
            <a:endParaRPr lang="zh-CN" altLang="en-US" sz="1800">
              <a:solidFill>
                <a:srgbClr val="FFFFFF"/>
              </a:solidFill>
              <a:latin typeface="+mn-lt"/>
              <a:ea typeface="+mn-ea"/>
              <a:cs typeface="+mn-ea"/>
              <a:sym typeface="+mn-lt"/>
            </a:endParaRPr>
          </a:p>
        </p:txBody>
      </p:sp>
      <p:cxnSp>
        <p:nvCxnSpPr>
          <p:cNvPr id="7" name="直接连接符 6"/>
          <p:cNvCxnSpPr>
            <a:cxnSpLocks noChangeShapeType="1"/>
          </p:cNvCxnSpPr>
          <p:nvPr/>
        </p:nvCxnSpPr>
        <p:spPr bwMode="auto">
          <a:xfrm>
            <a:off x="6130925" y="2252663"/>
            <a:ext cx="0" cy="4284662"/>
          </a:xfrm>
          <a:prstGeom prst="line">
            <a:avLst/>
          </a:prstGeom>
          <a:noFill/>
          <a:ln w="25400">
            <a:solidFill>
              <a:schemeClr val="accent2">
                <a:alpha val="50195"/>
              </a:schemeClr>
            </a:solidFill>
            <a:round/>
          </a:ln>
        </p:spPr>
      </p:cxnSp>
      <p:sp>
        <p:nvSpPr>
          <p:cNvPr id="8" name="文本框 7"/>
          <p:cNvSpPr txBox="1">
            <a:spLocks noChangeArrowheads="1"/>
          </p:cNvSpPr>
          <p:nvPr/>
        </p:nvSpPr>
        <p:spPr bwMode="auto">
          <a:xfrm>
            <a:off x="1891030" y="5487035"/>
            <a:ext cx="3633788" cy="1198563"/>
          </a:xfrm>
          <a:prstGeom prst="rect">
            <a:avLst/>
          </a:prstGeom>
          <a:noFill/>
          <a:ln>
            <a:noFill/>
          </a:ln>
        </p:spPr>
        <p:txBody>
          <a:bodyPr lIns="0" tIns="0" rIns="0" bIns="0"/>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just" fontAlgn="auto">
              <a:lnSpc>
                <a:spcPct val="130000"/>
              </a:lnSpc>
              <a:spcBef>
                <a:spcPts val="600"/>
              </a:spcBef>
              <a:spcAft>
                <a:spcPts val="0"/>
              </a:spcAft>
              <a:buFont typeface="Arial" panose="020B0604020202020204" pitchFamily="34" charset="0"/>
              <a:buNone/>
              <a:defRPr/>
            </a:pPr>
            <a:r>
              <a:rPr lang="en-US" altLang="zh-CN" sz="1400" dirty="0">
                <a:solidFill>
                  <a:schemeClr val="tx1"/>
                </a:solidFill>
                <a:latin typeface="+mn-lt"/>
                <a:ea typeface="+mn-ea"/>
                <a:cs typeface="+mn-ea"/>
                <a:sym typeface="+mn-lt"/>
              </a:rPr>
              <a:t>  </a:t>
            </a:r>
            <a:r>
              <a:rPr lang="zh-CN" altLang="en-US" sz="1400" dirty="0">
                <a:solidFill>
                  <a:schemeClr val="tx1"/>
                </a:solidFill>
                <a:latin typeface="+mn-lt"/>
                <a:ea typeface="+mn-ea"/>
                <a:cs typeface="+mn-ea"/>
                <a:sym typeface="+mn-lt"/>
              </a:rPr>
              <a:t>后端接口页</a:t>
            </a:r>
            <a:r>
              <a:rPr lang="en-US" altLang="zh-CN" sz="1400" dirty="0">
                <a:solidFill>
                  <a:schemeClr val="tx1"/>
                </a:solidFill>
                <a:latin typeface="+mn-lt"/>
                <a:ea typeface="+mn-ea"/>
                <a:cs typeface="+mn-ea"/>
                <a:sym typeface="+mn-lt"/>
              </a:rPr>
              <a:t>8</a:t>
            </a:r>
            <a:r>
              <a:rPr lang="zh-CN" altLang="en-US" sz="1400" dirty="0">
                <a:solidFill>
                  <a:schemeClr val="tx1"/>
                </a:solidFill>
                <a:latin typeface="+mn-lt"/>
                <a:ea typeface="+mn-ea"/>
                <a:cs typeface="+mn-ea"/>
                <a:sym typeface="+mn-lt"/>
              </a:rPr>
              <a:t>个，有效接口</a:t>
            </a:r>
            <a:r>
              <a:rPr lang="en-US" altLang="zh-CN" sz="1400" dirty="0">
                <a:solidFill>
                  <a:schemeClr val="tx1"/>
                </a:solidFill>
                <a:latin typeface="+mn-lt"/>
                <a:ea typeface="+mn-ea"/>
                <a:cs typeface="+mn-ea"/>
                <a:sym typeface="+mn-lt"/>
              </a:rPr>
              <a:t>35</a:t>
            </a:r>
            <a:r>
              <a:rPr lang="zh-CN" altLang="en-US" sz="1400" dirty="0">
                <a:solidFill>
                  <a:schemeClr val="tx1"/>
                </a:solidFill>
                <a:latin typeface="+mn-lt"/>
                <a:ea typeface="+mn-ea"/>
                <a:cs typeface="+mn-ea"/>
                <a:sym typeface="+mn-lt"/>
              </a:rPr>
              <a:t>个，模板页面</a:t>
            </a:r>
            <a:r>
              <a:rPr lang="en-US" altLang="zh-CN" sz="1400" dirty="0">
                <a:solidFill>
                  <a:schemeClr val="tx1"/>
                </a:solidFill>
                <a:latin typeface="+mn-lt"/>
                <a:ea typeface="+mn-ea"/>
                <a:cs typeface="+mn-ea"/>
                <a:sym typeface="+mn-lt"/>
              </a:rPr>
              <a:t>13</a:t>
            </a:r>
            <a:r>
              <a:rPr lang="zh-CN" altLang="en-US" sz="1400" dirty="0">
                <a:solidFill>
                  <a:schemeClr val="tx1"/>
                </a:solidFill>
                <a:latin typeface="+mn-lt"/>
                <a:ea typeface="+mn-ea"/>
                <a:cs typeface="+mn-ea"/>
                <a:sym typeface="+mn-lt"/>
              </a:rPr>
              <a:t>个。外部插件四个：</a:t>
            </a:r>
            <a:r>
              <a:rPr lang="en-US" altLang="zh-CN" sz="1400" dirty="0">
                <a:solidFill>
                  <a:schemeClr val="tx1"/>
                </a:solidFill>
                <a:latin typeface="+mn-lt"/>
                <a:ea typeface="+mn-ea"/>
                <a:cs typeface="+mn-ea"/>
                <a:sym typeface="+mn-lt"/>
              </a:rPr>
              <a:t>JQuery</a:t>
            </a:r>
            <a:r>
              <a:rPr lang="zh-CN" altLang="en-US" sz="1400" dirty="0">
                <a:solidFill>
                  <a:schemeClr val="tx1"/>
                </a:solidFill>
                <a:latin typeface="+mn-lt"/>
                <a:ea typeface="+mn-ea"/>
                <a:cs typeface="+mn-ea"/>
                <a:sym typeface="+mn-lt"/>
              </a:rPr>
              <a:t>、</a:t>
            </a:r>
            <a:r>
              <a:rPr lang="en-US" altLang="zh-CN" sz="1400" dirty="0">
                <a:solidFill>
                  <a:schemeClr val="tx1"/>
                </a:solidFill>
                <a:latin typeface="+mn-lt"/>
                <a:ea typeface="+mn-ea"/>
                <a:cs typeface="+mn-ea"/>
                <a:sym typeface="+mn-lt"/>
              </a:rPr>
              <a:t>axios</a:t>
            </a:r>
            <a:r>
              <a:rPr lang="zh-CN" altLang="en-US" sz="1400" dirty="0">
                <a:solidFill>
                  <a:schemeClr val="tx1"/>
                </a:solidFill>
                <a:latin typeface="+mn-lt"/>
                <a:ea typeface="+mn-ea"/>
                <a:cs typeface="+mn-ea"/>
                <a:sym typeface="+mn-lt"/>
              </a:rPr>
              <a:t>、</a:t>
            </a:r>
            <a:r>
              <a:rPr lang="en-US" altLang="zh-CN" sz="1400" dirty="0">
                <a:solidFill>
                  <a:schemeClr val="tx1"/>
                </a:solidFill>
                <a:latin typeface="+mn-lt"/>
                <a:ea typeface="+mn-ea"/>
                <a:cs typeface="+mn-ea"/>
                <a:sym typeface="+mn-lt"/>
              </a:rPr>
              <a:t>layui</a:t>
            </a:r>
            <a:r>
              <a:rPr lang="zh-CN" altLang="en-US" sz="1400" dirty="0">
                <a:solidFill>
                  <a:schemeClr val="tx1"/>
                </a:solidFill>
                <a:latin typeface="+mn-lt"/>
                <a:ea typeface="+mn-ea"/>
                <a:cs typeface="+mn-ea"/>
                <a:sym typeface="+mn-lt"/>
              </a:rPr>
              <a:t>、</a:t>
            </a:r>
            <a:r>
              <a:rPr lang="en-US" altLang="zh-CN" sz="1400" dirty="0">
                <a:solidFill>
                  <a:schemeClr val="tx1"/>
                </a:solidFill>
                <a:latin typeface="+mn-lt"/>
                <a:ea typeface="+mn-ea"/>
                <a:cs typeface="+mn-ea"/>
                <a:sym typeface="+mn-lt"/>
              </a:rPr>
              <a:t>bootsrap</a:t>
            </a:r>
            <a:endParaRPr lang="en-US" altLang="zh-CN" sz="1400" dirty="0">
              <a:solidFill>
                <a:schemeClr val="tx1"/>
              </a:solidFill>
              <a:latin typeface="+mn-lt"/>
              <a:ea typeface="+mn-ea"/>
              <a:cs typeface="+mn-ea"/>
              <a:sym typeface="+mn-lt"/>
            </a:endParaRPr>
          </a:p>
        </p:txBody>
      </p:sp>
      <p:sp>
        <p:nvSpPr>
          <p:cNvPr id="9" name="文本框 8"/>
          <p:cNvSpPr txBox="1">
            <a:spLocks noChangeArrowheads="1"/>
          </p:cNvSpPr>
          <p:nvPr/>
        </p:nvSpPr>
        <p:spPr bwMode="auto">
          <a:xfrm>
            <a:off x="6716713" y="5495925"/>
            <a:ext cx="3633787" cy="1198563"/>
          </a:xfrm>
          <a:prstGeom prst="rect">
            <a:avLst/>
          </a:prstGeom>
          <a:noFill/>
          <a:ln>
            <a:noFill/>
          </a:ln>
        </p:spPr>
        <p:txBody>
          <a:bodyPr lIns="0" tIns="0" rIns="0" bIns="0"/>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just" fontAlgn="auto">
              <a:lnSpc>
                <a:spcPct val="130000"/>
              </a:lnSpc>
              <a:spcBef>
                <a:spcPts val="600"/>
              </a:spcBef>
              <a:spcAft>
                <a:spcPts val="0"/>
              </a:spcAft>
              <a:buFont typeface="Arial" panose="020B0604020202020204" pitchFamily="34" charset="0"/>
              <a:buNone/>
              <a:defRPr/>
            </a:pPr>
            <a:r>
              <a:rPr lang="en-US" altLang="zh-CN" sz="1400" dirty="0">
                <a:solidFill>
                  <a:schemeClr val="tx1"/>
                </a:solidFill>
                <a:latin typeface="+mn-lt"/>
                <a:ea typeface="+mn-ea"/>
                <a:cs typeface="+mn-ea"/>
                <a:sym typeface="+mn-lt"/>
              </a:rPr>
              <a:t>  </a:t>
            </a:r>
            <a:r>
              <a:rPr lang="zh-CN" altLang="en-US" sz="1400" dirty="0">
                <a:solidFill>
                  <a:schemeClr val="tx1"/>
                </a:solidFill>
                <a:latin typeface="+mn-lt"/>
                <a:ea typeface="+mn-ea"/>
                <a:cs typeface="+mn-ea"/>
                <a:sym typeface="+mn-lt"/>
              </a:rPr>
              <a:t>数据库建表</a:t>
            </a:r>
            <a:r>
              <a:rPr lang="en-US" altLang="zh-CN" sz="1400" dirty="0">
                <a:solidFill>
                  <a:schemeClr val="tx1"/>
                </a:solidFill>
                <a:latin typeface="+mn-lt"/>
                <a:ea typeface="+mn-ea"/>
                <a:cs typeface="+mn-ea"/>
                <a:sym typeface="+mn-lt"/>
              </a:rPr>
              <a:t>6</a:t>
            </a:r>
            <a:r>
              <a:rPr lang="zh-CN" altLang="en-US" sz="1400" dirty="0">
                <a:solidFill>
                  <a:schemeClr val="tx1"/>
                </a:solidFill>
                <a:latin typeface="+mn-lt"/>
                <a:ea typeface="+mn-ea"/>
                <a:cs typeface="+mn-ea"/>
                <a:sym typeface="+mn-lt"/>
              </a:rPr>
              <a:t>张，主要用表</a:t>
            </a:r>
            <a:r>
              <a:rPr lang="en-US" altLang="zh-CN" sz="1400" dirty="0">
                <a:solidFill>
                  <a:schemeClr val="tx1"/>
                </a:solidFill>
                <a:latin typeface="+mn-lt"/>
                <a:ea typeface="+mn-ea"/>
                <a:cs typeface="+mn-ea"/>
                <a:sym typeface="+mn-lt"/>
              </a:rPr>
              <a:t>4</a:t>
            </a:r>
            <a:r>
              <a:rPr lang="zh-CN" altLang="en-US" sz="1400" dirty="0">
                <a:solidFill>
                  <a:schemeClr val="tx1"/>
                </a:solidFill>
                <a:latin typeface="+mn-lt"/>
                <a:ea typeface="+mn-ea"/>
                <a:cs typeface="+mn-ea"/>
                <a:sym typeface="+mn-lt"/>
              </a:rPr>
              <a:t>张：</a:t>
            </a:r>
            <a:r>
              <a:rPr lang="en-US" altLang="zh-CN" sz="1400" dirty="0">
                <a:solidFill>
                  <a:schemeClr val="tx1"/>
                </a:solidFill>
                <a:latin typeface="+mn-lt"/>
                <a:ea typeface="+mn-ea"/>
                <a:cs typeface="+mn-ea"/>
                <a:sym typeface="+mn-lt"/>
              </a:rPr>
              <a:t>user(</a:t>
            </a:r>
            <a:r>
              <a:rPr lang="zh-CN" altLang="en-US" sz="1400" dirty="0">
                <a:solidFill>
                  <a:schemeClr val="tx1"/>
                </a:solidFill>
                <a:latin typeface="+mn-lt"/>
                <a:ea typeface="+mn-ea"/>
                <a:cs typeface="+mn-ea"/>
                <a:sym typeface="+mn-lt"/>
              </a:rPr>
              <a:t>用户信息表</a:t>
            </a:r>
            <a:r>
              <a:rPr lang="en-US" altLang="zh-CN" sz="1400" dirty="0">
                <a:solidFill>
                  <a:schemeClr val="tx1"/>
                </a:solidFill>
                <a:latin typeface="+mn-lt"/>
                <a:ea typeface="+mn-ea"/>
                <a:cs typeface="+mn-ea"/>
                <a:sym typeface="+mn-lt"/>
              </a:rPr>
              <a:t>)</a:t>
            </a:r>
            <a:r>
              <a:rPr lang="zh-CN" altLang="en-US" sz="1400" dirty="0">
                <a:solidFill>
                  <a:schemeClr val="tx1"/>
                </a:solidFill>
                <a:latin typeface="+mn-lt"/>
                <a:ea typeface="+mn-ea"/>
                <a:cs typeface="+mn-ea"/>
                <a:sym typeface="+mn-lt"/>
              </a:rPr>
              <a:t>、</a:t>
            </a:r>
            <a:r>
              <a:rPr lang="en-US" altLang="zh-CN" sz="1400" dirty="0">
                <a:solidFill>
                  <a:schemeClr val="tx1"/>
                </a:solidFill>
                <a:latin typeface="+mn-lt"/>
                <a:ea typeface="+mn-ea"/>
                <a:cs typeface="+mn-ea"/>
                <a:sym typeface="+mn-lt"/>
              </a:rPr>
              <a:t>goods(</a:t>
            </a:r>
            <a:r>
              <a:rPr lang="zh-CN" altLang="en-US" sz="1400" dirty="0">
                <a:solidFill>
                  <a:schemeClr val="tx1"/>
                </a:solidFill>
                <a:latin typeface="+mn-lt"/>
                <a:ea typeface="+mn-ea"/>
                <a:cs typeface="+mn-ea"/>
                <a:sym typeface="+mn-lt"/>
              </a:rPr>
              <a:t>商品表</a:t>
            </a:r>
            <a:r>
              <a:rPr lang="en-US" altLang="zh-CN" sz="1400" dirty="0">
                <a:solidFill>
                  <a:schemeClr val="tx1"/>
                </a:solidFill>
                <a:latin typeface="+mn-lt"/>
                <a:ea typeface="+mn-ea"/>
                <a:cs typeface="+mn-ea"/>
                <a:sym typeface="+mn-lt"/>
              </a:rPr>
              <a:t>)</a:t>
            </a:r>
            <a:r>
              <a:rPr lang="zh-CN" altLang="en-US" sz="1400" dirty="0">
                <a:solidFill>
                  <a:schemeClr val="tx1"/>
                </a:solidFill>
                <a:latin typeface="+mn-lt"/>
                <a:ea typeface="+mn-ea"/>
                <a:cs typeface="+mn-ea"/>
                <a:sym typeface="+mn-lt"/>
              </a:rPr>
              <a:t>、</a:t>
            </a:r>
            <a:r>
              <a:rPr lang="en-US" altLang="zh-CN" sz="1400" dirty="0">
                <a:solidFill>
                  <a:schemeClr val="tx1"/>
                </a:solidFill>
                <a:latin typeface="+mn-lt"/>
                <a:ea typeface="+mn-ea"/>
                <a:cs typeface="+mn-ea"/>
                <a:sym typeface="+mn-lt"/>
              </a:rPr>
              <a:t>shopcart(</a:t>
            </a:r>
            <a:r>
              <a:rPr lang="zh-CN" altLang="en-US" sz="1400" dirty="0">
                <a:solidFill>
                  <a:schemeClr val="tx1"/>
                </a:solidFill>
                <a:latin typeface="+mn-lt"/>
                <a:ea typeface="+mn-ea"/>
                <a:cs typeface="+mn-ea"/>
                <a:sym typeface="+mn-lt"/>
              </a:rPr>
              <a:t>购物车表</a:t>
            </a:r>
            <a:r>
              <a:rPr lang="en-US" altLang="zh-CN" sz="1400" dirty="0">
                <a:solidFill>
                  <a:schemeClr val="tx1"/>
                </a:solidFill>
                <a:latin typeface="+mn-lt"/>
                <a:ea typeface="+mn-ea"/>
                <a:cs typeface="+mn-ea"/>
                <a:sym typeface="+mn-lt"/>
              </a:rPr>
              <a:t>)</a:t>
            </a:r>
            <a:r>
              <a:rPr lang="zh-CN" altLang="en-US" sz="1400" dirty="0">
                <a:solidFill>
                  <a:schemeClr val="tx1"/>
                </a:solidFill>
                <a:latin typeface="+mn-lt"/>
                <a:ea typeface="+mn-ea"/>
                <a:cs typeface="+mn-ea"/>
                <a:sym typeface="+mn-lt"/>
              </a:rPr>
              <a:t>、</a:t>
            </a:r>
            <a:r>
              <a:rPr lang="en-US" altLang="zh-CN" sz="1400" dirty="0">
                <a:solidFill>
                  <a:schemeClr val="tx1"/>
                </a:solidFill>
                <a:latin typeface="+mn-lt"/>
                <a:ea typeface="+mn-ea"/>
                <a:cs typeface="+mn-ea"/>
                <a:sym typeface="+mn-lt"/>
              </a:rPr>
              <a:t>orders(</a:t>
            </a:r>
            <a:r>
              <a:rPr lang="zh-CN" altLang="en-US" sz="1400" dirty="0">
                <a:solidFill>
                  <a:schemeClr val="tx1"/>
                </a:solidFill>
                <a:latin typeface="+mn-lt"/>
                <a:ea typeface="+mn-ea"/>
                <a:cs typeface="+mn-ea"/>
                <a:sym typeface="+mn-lt"/>
              </a:rPr>
              <a:t>订单表</a:t>
            </a:r>
            <a:r>
              <a:rPr lang="en-US" altLang="zh-CN" sz="1400" dirty="0">
                <a:solidFill>
                  <a:schemeClr val="tx1"/>
                </a:solidFill>
                <a:latin typeface="+mn-lt"/>
                <a:ea typeface="+mn-ea"/>
                <a:cs typeface="+mn-ea"/>
                <a:sym typeface="+mn-lt"/>
              </a:rPr>
              <a:t>)</a:t>
            </a:r>
            <a:endParaRPr lang="en-US" altLang="zh-CN" sz="1400" dirty="0">
              <a:solidFill>
                <a:schemeClr val="tx1"/>
              </a:solidFill>
              <a:latin typeface="+mn-lt"/>
              <a:ea typeface="+mn-ea"/>
              <a:cs typeface="+mn-ea"/>
              <a:sym typeface="+mn-lt"/>
            </a:endParaRPr>
          </a:p>
        </p:txBody>
      </p:sp>
      <p:sp>
        <p:nvSpPr>
          <p:cNvPr id="10" name="文本框 9"/>
          <p:cNvSpPr txBox="1">
            <a:spLocks noChangeArrowheads="1"/>
          </p:cNvSpPr>
          <p:nvPr/>
        </p:nvSpPr>
        <p:spPr bwMode="auto">
          <a:xfrm>
            <a:off x="1806289" y="1239854"/>
            <a:ext cx="4337764" cy="840906"/>
          </a:xfrm>
          <a:prstGeom prst="rect">
            <a:avLst/>
          </a:prstGeom>
          <a:no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fontAlgn="auto">
              <a:lnSpc>
                <a:spcPct val="120000"/>
              </a:lnSpc>
              <a:spcBef>
                <a:spcPts val="600"/>
              </a:spcBef>
              <a:spcAft>
                <a:spcPts val="0"/>
              </a:spcAft>
              <a:buFont typeface="Arial" panose="020B0604020202020204" pitchFamily="34" charset="0"/>
              <a:buNone/>
              <a:defRPr/>
            </a:pPr>
            <a:r>
              <a:rPr lang="zh-CN" altLang="en-US" sz="2800" b="1" dirty="0">
                <a:solidFill>
                  <a:schemeClr val="tx1">
                    <a:alpha val="85000"/>
                  </a:schemeClr>
                </a:solidFill>
                <a:latin typeface="+mn-lt"/>
                <a:ea typeface="+mn-ea"/>
                <a:cs typeface="+mn-ea"/>
                <a:sym typeface="+mn-lt"/>
              </a:rPr>
              <a:t>项目情况</a:t>
            </a:r>
            <a:endParaRPr lang="zh-CN" altLang="en-US" sz="2800" b="1" dirty="0">
              <a:solidFill>
                <a:schemeClr val="tx1">
                  <a:alpha val="85000"/>
                </a:schemeClr>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8" grpId="0"/>
      <p:bldP spid="9" grpId="0"/>
    </p:bldLst>
  </p:timing>
</p:sld>
</file>

<file path=ppt/tags/tag1.xml><?xml version="1.0" encoding="utf-8"?>
<p:tagLst xmlns:p="http://schemas.openxmlformats.org/presentationml/2006/main">
  <p:tag name="KSO_WM_UNIT_PLACING_PICTURE_USER_VIEWPORT" val="{&quot;height&quot;:3031,&quot;width&quot;:3100}"/>
</p:tagLst>
</file>

<file path=ppt/tags/tag2.xml><?xml version="1.0" encoding="utf-8"?>
<p:tagLst xmlns:p="http://schemas.openxmlformats.org/presentationml/2006/main">
  <p:tag name="KSO_WPP_MARK_KEY" val="aad73c85-ecc4-41d1-9a6b-cb148a630dfe"/>
  <p:tag name="COMMONDATA" val="eyJoZGlkIjoiOTMxYWVkYTViMmM3MjEwZGNlNTkzNTljN2UzOTA3YTAifQ=="/>
</p:tagLst>
</file>

<file path=ppt/theme/theme1.xml><?xml version="1.0" encoding="utf-8"?>
<a:theme xmlns:a="http://schemas.openxmlformats.org/drawingml/2006/main" name="Office 主题">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1967</Words>
  <Application>WPS 演示</Application>
  <PresentationFormat>宽屏</PresentationFormat>
  <Paragraphs>238</Paragraphs>
  <Slides>17</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17</vt:i4>
      </vt:variant>
    </vt:vector>
  </HeadingPairs>
  <TitlesOfParts>
    <vt:vector size="34" baseType="lpstr">
      <vt:lpstr>Arial</vt:lpstr>
      <vt:lpstr>宋体</vt:lpstr>
      <vt:lpstr>Wingdings</vt:lpstr>
      <vt:lpstr>微软雅黑</vt:lpstr>
      <vt:lpstr>张海山锐谐体</vt:lpstr>
      <vt:lpstr>等线</vt:lpstr>
      <vt:lpstr>DFGothic-EB</vt:lpstr>
      <vt:lpstr>MS UI Gothic</vt:lpstr>
      <vt:lpstr>思源黑体 CN Medium</vt:lpstr>
      <vt:lpstr>Arial Narrow</vt:lpstr>
      <vt:lpstr>Arial Unicode MS</vt:lpstr>
      <vt:lpstr>Calibri</vt:lpstr>
      <vt:lpstr>Verdana</vt:lpstr>
      <vt:lpstr>Gulim</vt:lpstr>
      <vt:lpstr>Malgun Gothic</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Here with you</cp:lastModifiedBy>
  <cp:revision>7</cp:revision>
  <dcterms:created xsi:type="dcterms:W3CDTF">2014-11-28T11:02:00Z</dcterms:created>
  <dcterms:modified xsi:type="dcterms:W3CDTF">2022-12-29T13:31:05Z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2052-11.1.0.13012</vt:lpwstr>
  </property>
  <property fmtid="{D5CDD505-2E9C-101B-9397-08002B2CF9AE}" pid="3" name="ICV">
    <vt:lpwstr>CC959677A49240308975598A011174CD</vt:lpwstr>
  </property>
</Properties>
</file>