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3" r:id="rId1"/>
  </p:sldMasterIdLst>
  <p:notesMasterIdLst>
    <p:notesMasterId r:id="rId30"/>
  </p:notesMasterIdLst>
  <p:sldIdLst>
    <p:sldId id="404" r:id="rId2"/>
    <p:sldId id="406" r:id="rId3"/>
    <p:sldId id="407" r:id="rId4"/>
    <p:sldId id="408" r:id="rId5"/>
    <p:sldId id="409" r:id="rId6"/>
    <p:sldId id="410" r:id="rId7"/>
    <p:sldId id="426" r:id="rId8"/>
    <p:sldId id="427" r:id="rId9"/>
    <p:sldId id="428" r:id="rId10"/>
    <p:sldId id="429" r:id="rId11"/>
    <p:sldId id="411" r:id="rId12"/>
    <p:sldId id="412" r:id="rId13"/>
    <p:sldId id="413" r:id="rId14"/>
    <p:sldId id="414" r:id="rId15"/>
    <p:sldId id="415" r:id="rId16"/>
    <p:sldId id="416" r:id="rId17"/>
    <p:sldId id="417" r:id="rId18"/>
    <p:sldId id="418" r:id="rId19"/>
    <p:sldId id="419" r:id="rId20"/>
    <p:sldId id="420" r:id="rId21"/>
    <p:sldId id="421" r:id="rId22"/>
    <p:sldId id="422" r:id="rId23"/>
    <p:sldId id="430" r:id="rId24"/>
    <p:sldId id="423" r:id="rId25"/>
    <p:sldId id="424" r:id="rId26"/>
    <p:sldId id="431" r:id="rId27"/>
    <p:sldId id="425" r:id="rId28"/>
    <p:sldId id="405" r:id="rId29"/>
  </p:sldIdLst>
  <p:sldSz cx="9144000" cy="5143500" type="screen16x9"/>
  <p:notesSz cx="6858000" cy="9144000"/>
  <p:custDataLst>
    <p:tags r:id="rId31"/>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3" userDrawn="1">
          <p15:clr>
            <a:srgbClr val="A4A3A4"/>
          </p15:clr>
        </p15:guide>
        <p15:guide id="2" pos="2881" userDrawn="1">
          <p15:clr>
            <a:srgbClr val="A4A3A4"/>
          </p15:clr>
        </p15:guide>
        <p15:guide id="3" orient="horz" pos="15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D3FF"/>
    <a:srgbClr val="FFFF99"/>
    <a:srgbClr val="FFFF00"/>
    <a:srgbClr val="3BCCFF"/>
    <a:srgbClr val="FFC000"/>
    <a:srgbClr val="0070C0"/>
    <a:srgbClr val="009ED6"/>
    <a:srgbClr val="D5F2FF"/>
    <a:srgbClr val="D5E6FF"/>
    <a:srgbClr val="D5F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150" autoAdjust="0"/>
  </p:normalViewPr>
  <p:slideViewPr>
    <p:cSldViewPr snapToGrid="0" snapToObjects="1">
      <p:cViewPr varScale="1">
        <p:scale>
          <a:sx n="53" d="100"/>
          <a:sy n="53" d="100"/>
        </p:scale>
        <p:origin x="298" y="38"/>
      </p:cViewPr>
      <p:guideLst>
        <p:guide orient="horz" pos="2113"/>
        <p:guide pos="2881"/>
        <p:guide orient="horz" pos="1585"/>
      </p:guideLst>
    </p:cSldViewPr>
  </p:slideViewPr>
  <p:notesTextViewPr>
    <p:cViewPr>
      <p:scale>
        <a:sx n="1" d="1"/>
        <a:sy n="1" d="1"/>
      </p:scale>
      <p:origin x="0" y="0"/>
    </p:cViewPr>
  </p:notesTextViewPr>
  <p:sorterViewPr>
    <p:cViewPr>
      <p:scale>
        <a:sx n="100" d="100"/>
        <a:sy n="100" d="100"/>
      </p:scale>
      <p:origin x="0" y="0"/>
    </p:cViewPr>
  </p:sorter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0959303-43F7-4714-ACB7-D013DD5A2B9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微软雅黑" pitchFamily="34" charset="-122"/>
              </a:defRPr>
            </a:lvl1pPr>
          </a:lstStyle>
          <a:p>
            <a:pPr>
              <a:defRPr/>
            </a:pPr>
            <a:endParaRPr lang="zh-CN" altLang="en-US" dirty="0"/>
          </a:p>
        </p:txBody>
      </p:sp>
      <p:sp>
        <p:nvSpPr>
          <p:cNvPr id="2051" name="Rectangle 3">
            <a:extLst>
              <a:ext uri="{FF2B5EF4-FFF2-40B4-BE49-F238E27FC236}">
                <a16:creationId xmlns:a16="http://schemas.microsoft.com/office/drawing/2014/main" id="{BAEB0C6B-9BEC-4275-8236-F53271FF7687}"/>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微软雅黑" pitchFamily="34" charset="-122"/>
              </a:defRPr>
            </a:lvl1pPr>
          </a:lstStyle>
          <a:p>
            <a:pPr>
              <a:defRPr/>
            </a:pPr>
            <a:fld id="{ED5B94FA-DF91-4C74-8ACE-2AAC27BFBD14}" type="datetimeFigureOut">
              <a:rPr lang="zh-CN" altLang="en-US" smtClean="0"/>
              <a:pPr>
                <a:defRPr/>
              </a:pPr>
              <a:t>2020/3/16</a:t>
            </a:fld>
            <a:endParaRPr lang="en-US" dirty="0"/>
          </a:p>
        </p:txBody>
      </p:sp>
      <p:sp>
        <p:nvSpPr>
          <p:cNvPr id="46084" name="Rectangle 4">
            <a:extLst>
              <a:ext uri="{FF2B5EF4-FFF2-40B4-BE49-F238E27FC236}">
                <a16:creationId xmlns:a16="http://schemas.microsoft.com/office/drawing/2014/main" id="{167AE25F-CD89-4918-BBEB-8CCEA23BAD4A}"/>
              </a:ext>
            </a:extLst>
          </p:cNvPr>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a:extLst>
              <a:ext uri="{FF2B5EF4-FFF2-40B4-BE49-F238E27FC236}">
                <a16:creationId xmlns:a16="http://schemas.microsoft.com/office/drawing/2014/main" id="{BD794BCF-B664-4197-8A59-322F090E56CA}"/>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2054" name="Rectangle 6">
            <a:extLst>
              <a:ext uri="{FF2B5EF4-FFF2-40B4-BE49-F238E27FC236}">
                <a16:creationId xmlns:a16="http://schemas.microsoft.com/office/drawing/2014/main" id="{0D43FC90-CFFD-4E4E-A2D9-9DBDE9CF1A5B}"/>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微软雅黑" pitchFamily="34" charset="-122"/>
              </a:defRPr>
            </a:lvl1pPr>
          </a:lstStyle>
          <a:p>
            <a:pPr>
              <a:defRPr/>
            </a:pPr>
            <a:endParaRPr lang="en-US" dirty="0"/>
          </a:p>
        </p:txBody>
      </p:sp>
      <p:sp>
        <p:nvSpPr>
          <p:cNvPr id="2055" name="Rectangle 7">
            <a:extLst>
              <a:ext uri="{FF2B5EF4-FFF2-40B4-BE49-F238E27FC236}">
                <a16:creationId xmlns:a16="http://schemas.microsoft.com/office/drawing/2014/main" id="{6CE5B366-BC57-4D8A-BA88-48FD8C6D118B}"/>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ea typeface="微软雅黑" pitchFamily="34" charset="-122"/>
              </a:defRPr>
            </a:lvl1pPr>
          </a:lstStyle>
          <a:p>
            <a:fld id="{4F18ADFE-1244-42C6-BDD7-7DE56380F773}" type="slidenum">
              <a:rPr lang="zh-CN" altLang="en-US" smtClean="0"/>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微软雅黑" pitchFamily="34"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微软雅黑" pitchFamily="34"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微软雅黑" pitchFamily="34"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微软雅黑" pitchFamily="34"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8828CC59-B874-4AD7-A3F2-C2FC6DD981E4}"/>
              </a:ext>
            </a:extLst>
          </p:cNvPr>
          <p:cNvSpPr>
            <a:spLocks noGrp="1" noRot="1" noChangeAspect="1" noTextEdit="1"/>
          </p:cNvSpPr>
          <p:nvPr>
            <p:ph type="sldImg"/>
          </p:nvPr>
        </p:nvSpPr>
        <p:spPr/>
      </p:sp>
      <p:sp>
        <p:nvSpPr>
          <p:cNvPr id="29699" name="备注占位符 2">
            <a:extLst>
              <a:ext uri="{FF2B5EF4-FFF2-40B4-BE49-F238E27FC236}">
                <a16:creationId xmlns:a16="http://schemas.microsoft.com/office/drawing/2014/main" id="{FEC4FC1E-4886-4653-A2E6-44D01B62E55C}"/>
              </a:ext>
            </a:extLst>
          </p:cNvPr>
          <p:cNvSpPr>
            <a:spLocks noGrp="1"/>
          </p:cNvSpPr>
          <p:nvPr>
            <p:ph type="body" idx="1"/>
          </p:nvPr>
        </p:nvSpPr>
        <p:spPr>
          <a:noFill/>
        </p:spPr>
        <p:txBody>
          <a:bodyPr/>
          <a:lstStyle/>
          <a:p>
            <a:endParaRPr lang="zh-CN" altLang="en-US"/>
          </a:p>
        </p:txBody>
      </p:sp>
      <p:sp>
        <p:nvSpPr>
          <p:cNvPr id="29700" name="灯片编号占位符 3">
            <a:extLst>
              <a:ext uri="{FF2B5EF4-FFF2-40B4-BE49-F238E27FC236}">
                <a16:creationId xmlns:a16="http://schemas.microsoft.com/office/drawing/2014/main" id="{E523B86C-685B-497A-8966-2DB650EF6CBE}"/>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0C05C1-6737-401B-A49B-2865B18B44C3}" type="slidenum">
              <a:rPr lang="zh-CN" altLang="en-US"/>
              <a:pPr/>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sz="1200" b="0" i="0" kern="1200" dirty="0">
                <a:solidFill>
                  <a:schemeClr val="tx1"/>
                </a:solidFill>
                <a:latin typeface="Calibri" pitchFamily="34" charset="0"/>
                <a:ea typeface="微软雅黑" pitchFamily="34" charset="-122"/>
                <a:cs typeface="+mn-cs"/>
              </a:rPr>
              <a:t>事务具有隔离性</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理论上来说事务之间的执行不应该相互产生影响</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其对数据库的影响应该和它们串行执行时一样。</a:t>
            </a:r>
          </a:p>
          <a:p>
            <a:r>
              <a:rPr lang="zh-CN" altLang="en-US" sz="1200" b="0" i="0" kern="1200" dirty="0">
                <a:solidFill>
                  <a:schemeClr val="tx1"/>
                </a:solidFill>
                <a:latin typeface="Calibri" pitchFamily="34" charset="0"/>
                <a:ea typeface="微软雅黑" pitchFamily="34" charset="-122"/>
                <a:cs typeface="+mn-cs"/>
              </a:rPr>
              <a:t>然而完全的隔离性会导致系统并发性能很低</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降低对资源的利用率</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因而实际上对隔离性的要求会有所放宽</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这也会一定程度造成对数据库一致性要求降低</a:t>
            </a:r>
          </a:p>
          <a:p>
            <a:r>
              <a:rPr lang="en-US" altLang="zh-CN" sz="1200" b="0" i="0" kern="1200" dirty="0">
                <a:solidFill>
                  <a:schemeClr val="tx1"/>
                </a:solidFill>
                <a:latin typeface="Calibri" pitchFamily="34" charset="0"/>
                <a:ea typeface="微软雅黑" pitchFamily="34" charset="-122"/>
                <a:cs typeface="+mn-cs"/>
              </a:rPr>
              <a:t>SQL</a:t>
            </a:r>
            <a:r>
              <a:rPr lang="zh-CN" altLang="en-US" sz="1200" b="0" i="0" kern="1200" dirty="0">
                <a:solidFill>
                  <a:schemeClr val="tx1"/>
                </a:solidFill>
                <a:latin typeface="Calibri" pitchFamily="34" charset="0"/>
                <a:ea typeface="微软雅黑" pitchFamily="34" charset="-122"/>
                <a:cs typeface="+mn-cs"/>
              </a:rPr>
              <a:t>标准为事务定义了不同的隔离级别</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从低到高依次是</a:t>
            </a:r>
          </a:p>
          <a:p>
            <a:r>
              <a:rPr lang="zh-CN" altLang="en-US" sz="1200" b="0" i="0" kern="1200" dirty="0">
                <a:solidFill>
                  <a:schemeClr val="tx1"/>
                </a:solidFill>
                <a:latin typeface="Calibri" pitchFamily="34" charset="0"/>
                <a:ea typeface="微软雅黑" pitchFamily="34" charset="-122"/>
                <a:cs typeface="+mn-cs"/>
              </a:rPr>
              <a:t>读未提交</a:t>
            </a:r>
            <a:r>
              <a:rPr lang="en-US" altLang="zh-CN" sz="1200" b="0" i="0" kern="1200" dirty="0">
                <a:solidFill>
                  <a:schemeClr val="tx1"/>
                </a:solidFill>
                <a:latin typeface="Calibri" pitchFamily="34" charset="0"/>
                <a:ea typeface="微软雅黑" pitchFamily="34" charset="-122"/>
                <a:cs typeface="+mn-cs"/>
              </a:rPr>
              <a:t>(READ UNCOMMITTED)</a:t>
            </a:r>
          </a:p>
          <a:p>
            <a:r>
              <a:rPr lang="zh-CN" altLang="en-US" sz="1200" b="0" i="0" kern="1200" dirty="0">
                <a:solidFill>
                  <a:schemeClr val="tx1"/>
                </a:solidFill>
                <a:latin typeface="Calibri" pitchFamily="34" charset="0"/>
                <a:ea typeface="微软雅黑" pitchFamily="34" charset="-122"/>
                <a:cs typeface="+mn-cs"/>
              </a:rPr>
              <a:t>读已提交</a:t>
            </a:r>
            <a:r>
              <a:rPr lang="en-US" altLang="zh-CN" sz="1200" b="0" i="0" kern="1200" dirty="0">
                <a:solidFill>
                  <a:schemeClr val="tx1"/>
                </a:solidFill>
                <a:latin typeface="Calibri" pitchFamily="34" charset="0"/>
                <a:ea typeface="微软雅黑" pitchFamily="34" charset="-122"/>
                <a:cs typeface="+mn-cs"/>
              </a:rPr>
              <a:t>(READ COMMITTED)</a:t>
            </a:r>
          </a:p>
          <a:p>
            <a:r>
              <a:rPr lang="zh-CN" altLang="en-US" sz="1200" b="0" i="0" kern="1200" dirty="0">
                <a:solidFill>
                  <a:schemeClr val="tx1"/>
                </a:solidFill>
                <a:latin typeface="Calibri" pitchFamily="34" charset="0"/>
                <a:ea typeface="微软雅黑" pitchFamily="34" charset="-122"/>
                <a:cs typeface="+mn-cs"/>
              </a:rPr>
              <a:t>可重复读</a:t>
            </a:r>
            <a:r>
              <a:rPr lang="en-US" altLang="zh-CN" sz="1200" b="0" i="0" kern="1200" dirty="0">
                <a:solidFill>
                  <a:schemeClr val="tx1"/>
                </a:solidFill>
                <a:latin typeface="Calibri" pitchFamily="34" charset="0"/>
                <a:ea typeface="微软雅黑" pitchFamily="34" charset="-122"/>
                <a:cs typeface="+mn-cs"/>
              </a:rPr>
              <a:t>(REPEATABLE READ)</a:t>
            </a:r>
          </a:p>
          <a:p>
            <a:r>
              <a:rPr lang="zh-CN" altLang="en-US" sz="1200" b="0" i="0" kern="1200" dirty="0">
                <a:solidFill>
                  <a:schemeClr val="tx1"/>
                </a:solidFill>
                <a:latin typeface="Calibri" pitchFamily="34" charset="0"/>
                <a:ea typeface="微软雅黑" pitchFamily="34" charset="-122"/>
                <a:cs typeface="+mn-cs"/>
              </a:rPr>
              <a:t>串行化</a:t>
            </a:r>
            <a:r>
              <a:rPr lang="en-US" altLang="zh-CN" sz="1200" b="0" i="0" kern="1200" dirty="0">
                <a:solidFill>
                  <a:schemeClr val="tx1"/>
                </a:solidFill>
                <a:latin typeface="Calibri" pitchFamily="34" charset="0"/>
                <a:ea typeface="微软雅黑" pitchFamily="34" charset="-122"/>
                <a:cs typeface="+mn-cs"/>
              </a:rPr>
              <a:t>(SERIALIZABLE)</a:t>
            </a:r>
          </a:p>
          <a:p>
            <a:r>
              <a:rPr lang="zh-CN" altLang="en-US" sz="1200" b="0" i="0" kern="1200" dirty="0">
                <a:solidFill>
                  <a:schemeClr val="tx1"/>
                </a:solidFill>
                <a:latin typeface="Calibri" pitchFamily="34" charset="0"/>
                <a:ea typeface="微软雅黑" pitchFamily="34" charset="-122"/>
                <a:cs typeface="+mn-cs"/>
              </a:rPr>
              <a:t>事务的隔离级别越低</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可能出现的并发异常越多</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但是通常而言系统能提供的并发能力越强。</a:t>
            </a:r>
          </a:p>
          <a:p>
            <a:r>
              <a:rPr lang="zh-CN" altLang="en-US" sz="1200" b="0" i="0" kern="1200" dirty="0">
                <a:solidFill>
                  <a:schemeClr val="tx1"/>
                </a:solidFill>
                <a:latin typeface="Calibri" pitchFamily="34" charset="0"/>
                <a:ea typeface="微软雅黑" pitchFamily="34" charset="-122"/>
                <a:cs typeface="+mn-cs"/>
              </a:rPr>
              <a:t>不同的隔离级别与可能的并发异常的对应情况如下表所示</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有一点需要强调</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这种对应关系只是理论上的</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对于特定的数据库实现不一定准确</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比如</a:t>
            </a:r>
            <a:r>
              <a:rPr lang="en-US" altLang="zh-CN" sz="1200" b="0" i="0" kern="1200" dirty="0" err="1">
                <a:solidFill>
                  <a:schemeClr val="tx1"/>
                </a:solidFill>
                <a:latin typeface="Calibri" pitchFamily="34" charset="0"/>
                <a:ea typeface="微软雅黑" pitchFamily="34" charset="-122"/>
                <a:cs typeface="+mn-cs"/>
              </a:rPr>
              <a:t>mysql</a:t>
            </a:r>
            <a:br>
              <a:rPr lang="en-US" altLang="zh-CN" sz="1200" b="0" i="0" kern="1200" dirty="0">
                <a:solidFill>
                  <a:schemeClr val="tx1"/>
                </a:solidFill>
                <a:latin typeface="Calibri" pitchFamily="34" charset="0"/>
                <a:ea typeface="微软雅黑" pitchFamily="34" charset="-122"/>
                <a:cs typeface="+mn-cs"/>
              </a:rPr>
            </a:br>
            <a:r>
              <a:rPr lang="zh-CN" altLang="en-US" sz="1200" b="0" i="0" kern="1200" dirty="0">
                <a:solidFill>
                  <a:schemeClr val="tx1"/>
                </a:solidFill>
                <a:latin typeface="Calibri" pitchFamily="34" charset="0"/>
                <a:ea typeface="微软雅黑" pitchFamily="34" charset="-122"/>
                <a:cs typeface="+mn-cs"/>
              </a:rPr>
              <a:t>的</a:t>
            </a:r>
            <a:r>
              <a:rPr lang="en-US" altLang="zh-CN" sz="1200" b="0" i="0" kern="1200" dirty="0" err="1">
                <a:solidFill>
                  <a:schemeClr val="tx1"/>
                </a:solidFill>
                <a:latin typeface="Calibri" pitchFamily="34" charset="0"/>
                <a:ea typeface="微软雅黑" pitchFamily="34" charset="-122"/>
                <a:cs typeface="+mn-cs"/>
              </a:rPr>
              <a:t>Innodb</a:t>
            </a:r>
            <a:r>
              <a:rPr lang="zh-CN" altLang="en-US" sz="1200" b="0" i="0" kern="1200" dirty="0">
                <a:solidFill>
                  <a:schemeClr val="tx1"/>
                </a:solidFill>
                <a:latin typeface="Calibri" pitchFamily="34" charset="0"/>
                <a:ea typeface="微软雅黑" pitchFamily="34" charset="-122"/>
                <a:cs typeface="+mn-cs"/>
              </a:rPr>
              <a:t>存储引擎通过</a:t>
            </a:r>
            <a:r>
              <a:rPr lang="en-US" altLang="zh-CN" sz="1200" b="0" i="0" kern="1200" dirty="0">
                <a:solidFill>
                  <a:schemeClr val="tx1"/>
                </a:solidFill>
                <a:latin typeface="Calibri" pitchFamily="34" charset="0"/>
                <a:ea typeface="微软雅黑" pitchFamily="34" charset="-122"/>
                <a:cs typeface="+mn-cs"/>
              </a:rPr>
              <a:t>Next-Key Locking</a:t>
            </a:r>
            <a:r>
              <a:rPr lang="zh-CN" altLang="en-US" sz="1200" b="0" i="0" kern="1200" dirty="0">
                <a:solidFill>
                  <a:schemeClr val="tx1"/>
                </a:solidFill>
                <a:latin typeface="Calibri" pitchFamily="34" charset="0"/>
                <a:ea typeface="微软雅黑" pitchFamily="34" charset="-122"/>
                <a:cs typeface="+mn-cs"/>
              </a:rPr>
              <a:t>技术在可重复读级别就消除了幻读的可能。</a:t>
            </a:r>
            <a:endParaRPr lang="en-US" altLang="zh-CN" sz="1200" b="0" i="0" kern="1200" dirty="0">
              <a:solidFill>
                <a:schemeClr val="tx1"/>
              </a:solidFill>
              <a:latin typeface="Calibri" pitchFamily="34" charset="0"/>
              <a:ea typeface="微软雅黑" pitchFamily="34" charset="-122"/>
              <a:cs typeface="+mn-cs"/>
            </a:endParaRPr>
          </a:p>
          <a:p>
            <a:endParaRPr lang="en-US" altLang="zh-CN" sz="1200" b="0" i="0" kern="1200" dirty="0">
              <a:solidFill>
                <a:schemeClr val="tx1"/>
              </a:solidFill>
              <a:latin typeface="Calibri" pitchFamily="34" charset="0"/>
              <a:ea typeface="微软雅黑" pitchFamily="34" charset="-122"/>
              <a:cs typeface="+mn-cs"/>
            </a:endParaRPr>
          </a:p>
          <a:p>
            <a:endParaRPr lang="en-US" altLang="zh-CN" sz="1200" b="0" i="0" kern="1200" dirty="0">
              <a:solidFill>
                <a:schemeClr val="tx1"/>
              </a:solidFill>
              <a:latin typeface="Calibri" pitchFamily="34" charset="0"/>
              <a:ea typeface="微软雅黑" pitchFamily="34" charset="-122"/>
              <a:cs typeface="+mn-cs"/>
            </a:endParaRPr>
          </a:p>
          <a:p>
            <a:r>
              <a:rPr lang="zh-CN" altLang="en-US" sz="1200" b="0" i="0" kern="1200" dirty="0">
                <a:solidFill>
                  <a:schemeClr val="tx1"/>
                </a:solidFill>
                <a:latin typeface="Calibri" pitchFamily="34" charset="0"/>
                <a:ea typeface="微软雅黑" pitchFamily="34" charset="-122"/>
                <a:cs typeface="+mn-cs"/>
              </a:rPr>
              <a:t>并发控制技术是实现事务隔离性以及不同隔离级别的关键</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实现方式有很多</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按照其对可能冲突的操作采取的不同策略可以分为乐观并发控制和悲观并发控制两大类。</a:t>
            </a:r>
          </a:p>
          <a:p>
            <a:r>
              <a:rPr lang="zh-CN" altLang="en-US" sz="1200" b="0" i="0" kern="1200" dirty="0">
                <a:solidFill>
                  <a:schemeClr val="tx1"/>
                </a:solidFill>
                <a:latin typeface="Calibri" pitchFamily="34" charset="0"/>
                <a:ea typeface="微软雅黑" pitchFamily="34" charset="-122"/>
                <a:cs typeface="+mn-cs"/>
              </a:rPr>
              <a:t>乐观并发控制</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对于并发执行可能冲突的操作</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假定其不会真的冲突</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允许并发执行</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直到真正发生冲突时才去解决冲突</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比如让事务回滚。</a:t>
            </a:r>
          </a:p>
          <a:p>
            <a:r>
              <a:rPr lang="zh-CN" altLang="en-US" sz="1200" b="0" i="0" kern="1200" dirty="0">
                <a:solidFill>
                  <a:schemeClr val="tx1"/>
                </a:solidFill>
                <a:latin typeface="Calibri" pitchFamily="34" charset="0"/>
                <a:ea typeface="微软雅黑" pitchFamily="34" charset="-122"/>
                <a:cs typeface="+mn-cs"/>
              </a:rPr>
              <a:t>悲观并发控制</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对于并发执行可能冲突的操作</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假定其必定发生冲突</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通过让事务等待</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锁</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或者中止</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时间戳排序</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的方式使并行的操作串行执行。</a:t>
            </a:r>
          </a:p>
          <a:p>
            <a:endParaRPr lang="en-US" altLang="zh-CN" sz="1200" b="0" i="0" kern="1200" dirty="0">
              <a:solidFill>
                <a:schemeClr val="tx1"/>
              </a:solidFill>
              <a:latin typeface="Calibri" pitchFamily="34" charset="0"/>
              <a:ea typeface="微软雅黑" pitchFamily="34" charset="-122"/>
              <a:cs typeface="+mn-cs"/>
            </a:endParaRPr>
          </a:p>
          <a:p>
            <a:endParaRPr lang="en-US" altLang="zh-CN" sz="1200" b="0" i="0" kern="1200" dirty="0">
              <a:solidFill>
                <a:schemeClr val="tx1"/>
              </a:solidFill>
              <a:latin typeface="Calibri" pitchFamily="34" charset="0"/>
              <a:ea typeface="微软雅黑" pitchFamily="34" charset="-122"/>
              <a:cs typeface="+mn-cs"/>
            </a:endParaRPr>
          </a:p>
          <a:p>
            <a:endParaRPr lang="en-US" altLang="zh-CN" sz="1200" b="0" i="0" kern="1200" dirty="0">
              <a:solidFill>
                <a:schemeClr val="tx1"/>
              </a:solidFill>
              <a:latin typeface="Calibri" pitchFamily="34" charset="0"/>
              <a:ea typeface="微软雅黑" pitchFamily="34" charset="-122"/>
              <a:cs typeface="+mn-cs"/>
            </a:endParaRPr>
          </a:p>
          <a:p>
            <a:r>
              <a:rPr lang="zh-CN" altLang="en-US" sz="1200" b="1" i="0" kern="1200" dirty="0">
                <a:solidFill>
                  <a:schemeClr val="tx1"/>
                </a:solidFill>
                <a:effectLst/>
                <a:latin typeface="Calibri" pitchFamily="34" charset="0"/>
                <a:ea typeface="微软雅黑" pitchFamily="34" charset="-122"/>
                <a:cs typeface="+mn-cs"/>
              </a:rPr>
              <a:t>基于封锁的并发控制</a:t>
            </a:r>
          </a:p>
          <a:p>
            <a:r>
              <a:rPr lang="zh-CN" altLang="en-US" sz="1200" b="0" i="0" kern="1200" dirty="0">
                <a:solidFill>
                  <a:schemeClr val="tx1"/>
                </a:solidFill>
                <a:latin typeface="Calibri" pitchFamily="34" charset="0"/>
                <a:ea typeface="微软雅黑" pitchFamily="34" charset="-122"/>
                <a:cs typeface="+mn-cs"/>
              </a:rPr>
              <a:t>核心思想</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对于并发可能冲突的操作</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比如读</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写</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写</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读</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写</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写</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通过锁使它们互斥执行。</a:t>
            </a:r>
            <a:br>
              <a:rPr lang="zh-CN" altLang="en-US" sz="1200" b="0" i="0" kern="1200" dirty="0">
                <a:solidFill>
                  <a:schemeClr val="tx1"/>
                </a:solidFill>
                <a:latin typeface="Calibri" pitchFamily="34" charset="0"/>
                <a:ea typeface="微软雅黑" pitchFamily="34" charset="-122"/>
                <a:cs typeface="+mn-cs"/>
              </a:rPr>
            </a:br>
            <a:r>
              <a:rPr lang="zh-CN" altLang="en-US" sz="1200" b="0" i="0" kern="1200" dirty="0">
                <a:solidFill>
                  <a:schemeClr val="tx1"/>
                </a:solidFill>
                <a:latin typeface="Calibri" pitchFamily="34" charset="0"/>
                <a:ea typeface="微软雅黑" pitchFamily="34" charset="-122"/>
                <a:cs typeface="+mn-cs"/>
              </a:rPr>
              <a:t>锁通常分为共享锁和排他锁两种类型</a:t>
            </a:r>
          </a:p>
          <a:p>
            <a:r>
              <a:rPr lang="en-US" altLang="zh-CN" sz="1200" b="0" i="0" kern="1200" dirty="0">
                <a:solidFill>
                  <a:schemeClr val="tx1"/>
                </a:solidFill>
                <a:latin typeface="Calibri" pitchFamily="34" charset="0"/>
                <a:ea typeface="微软雅黑" pitchFamily="34" charset="-122"/>
                <a:cs typeface="+mn-cs"/>
              </a:rPr>
              <a:t>1.</a:t>
            </a:r>
            <a:r>
              <a:rPr lang="zh-CN" altLang="en-US" sz="1200" b="0" i="0" kern="1200" dirty="0">
                <a:solidFill>
                  <a:schemeClr val="tx1"/>
                </a:solidFill>
                <a:latin typeface="Calibri" pitchFamily="34" charset="0"/>
                <a:ea typeface="微软雅黑" pitchFamily="34" charset="-122"/>
                <a:cs typeface="+mn-cs"/>
              </a:rPr>
              <a:t>共享锁</a:t>
            </a:r>
            <a:r>
              <a:rPr lang="en-US" altLang="zh-CN" sz="1200" b="0" i="0" kern="1200" dirty="0">
                <a:solidFill>
                  <a:schemeClr val="tx1"/>
                </a:solidFill>
                <a:latin typeface="Calibri" pitchFamily="34" charset="0"/>
                <a:ea typeface="微软雅黑" pitchFamily="34" charset="-122"/>
                <a:cs typeface="+mn-cs"/>
              </a:rPr>
              <a:t>(S):</a:t>
            </a:r>
            <a:r>
              <a:rPr lang="zh-CN" altLang="en-US" sz="1200" b="0" i="0" kern="1200" dirty="0">
                <a:solidFill>
                  <a:schemeClr val="tx1"/>
                </a:solidFill>
                <a:latin typeface="Calibri" pitchFamily="34" charset="0"/>
                <a:ea typeface="微软雅黑" pitchFamily="34" charset="-122"/>
                <a:cs typeface="+mn-cs"/>
              </a:rPr>
              <a:t>事务</a:t>
            </a:r>
            <a:r>
              <a:rPr lang="en-US" altLang="zh-CN" sz="1200" b="0" i="0" kern="1200" dirty="0">
                <a:solidFill>
                  <a:schemeClr val="tx1"/>
                </a:solidFill>
                <a:latin typeface="Calibri" pitchFamily="34" charset="0"/>
                <a:ea typeface="微软雅黑" pitchFamily="34" charset="-122"/>
                <a:cs typeface="+mn-cs"/>
              </a:rPr>
              <a:t>T</a:t>
            </a:r>
            <a:r>
              <a:rPr lang="zh-CN" altLang="en-US" sz="1200" b="0" i="0" kern="1200" dirty="0">
                <a:solidFill>
                  <a:schemeClr val="tx1"/>
                </a:solidFill>
                <a:latin typeface="Calibri" pitchFamily="34" charset="0"/>
                <a:ea typeface="微软雅黑" pitchFamily="34" charset="-122"/>
                <a:cs typeface="+mn-cs"/>
              </a:rPr>
              <a:t>对数据</a:t>
            </a:r>
            <a:r>
              <a:rPr lang="en-US" altLang="zh-CN" sz="1200" b="0" i="0" kern="1200" dirty="0">
                <a:solidFill>
                  <a:schemeClr val="tx1"/>
                </a:solidFill>
                <a:latin typeface="Calibri" pitchFamily="34" charset="0"/>
                <a:ea typeface="微软雅黑" pitchFamily="34" charset="-122"/>
                <a:cs typeface="+mn-cs"/>
              </a:rPr>
              <a:t>A</a:t>
            </a:r>
            <a:r>
              <a:rPr lang="zh-CN" altLang="en-US" sz="1200" b="0" i="0" kern="1200" dirty="0">
                <a:solidFill>
                  <a:schemeClr val="tx1"/>
                </a:solidFill>
                <a:latin typeface="Calibri" pitchFamily="34" charset="0"/>
                <a:ea typeface="微软雅黑" pitchFamily="34" charset="-122"/>
                <a:cs typeface="+mn-cs"/>
              </a:rPr>
              <a:t>加共享锁</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其他事务只能对</a:t>
            </a:r>
            <a:r>
              <a:rPr lang="en-US" altLang="zh-CN" sz="1200" b="0" i="0" kern="1200" dirty="0">
                <a:solidFill>
                  <a:schemeClr val="tx1"/>
                </a:solidFill>
                <a:latin typeface="Calibri" pitchFamily="34" charset="0"/>
                <a:ea typeface="微软雅黑" pitchFamily="34" charset="-122"/>
                <a:cs typeface="+mn-cs"/>
              </a:rPr>
              <a:t>A</a:t>
            </a:r>
            <a:r>
              <a:rPr lang="zh-CN" altLang="en-US" sz="1200" b="0" i="0" kern="1200" dirty="0">
                <a:solidFill>
                  <a:schemeClr val="tx1"/>
                </a:solidFill>
                <a:latin typeface="Calibri" pitchFamily="34" charset="0"/>
                <a:ea typeface="微软雅黑" pitchFamily="34" charset="-122"/>
                <a:cs typeface="+mn-cs"/>
              </a:rPr>
              <a:t>加共享锁但不能加排他锁。</a:t>
            </a:r>
          </a:p>
          <a:p>
            <a:r>
              <a:rPr lang="en-US" altLang="zh-CN" sz="1200" b="0" i="0" kern="1200" dirty="0">
                <a:solidFill>
                  <a:schemeClr val="tx1"/>
                </a:solidFill>
                <a:latin typeface="Calibri" pitchFamily="34" charset="0"/>
                <a:ea typeface="微软雅黑" pitchFamily="34" charset="-122"/>
                <a:cs typeface="+mn-cs"/>
              </a:rPr>
              <a:t>2.</a:t>
            </a:r>
            <a:r>
              <a:rPr lang="zh-CN" altLang="en-US" sz="1200" b="0" i="0" kern="1200" dirty="0">
                <a:solidFill>
                  <a:schemeClr val="tx1"/>
                </a:solidFill>
                <a:latin typeface="Calibri" pitchFamily="34" charset="0"/>
                <a:ea typeface="微软雅黑" pitchFamily="34" charset="-122"/>
                <a:cs typeface="+mn-cs"/>
              </a:rPr>
              <a:t>排他锁</a:t>
            </a:r>
            <a:r>
              <a:rPr lang="en-US" altLang="zh-CN" sz="1200" b="0" i="0" kern="1200" dirty="0">
                <a:solidFill>
                  <a:schemeClr val="tx1"/>
                </a:solidFill>
                <a:latin typeface="Calibri" pitchFamily="34" charset="0"/>
                <a:ea typeface="微软雅黑" pitchFamily="34" charset="-122"/>
                <a:cs typeface="+mn-cs"/>
              </a:rPr>
              <a:t>(X):</a:t>
            </a:r>
            <a:r>
              <a:rPr lang="zh-CN" altLang="en-US" sz="1200" b="0" i="0" kern="1200" dirty="0">
                <a:solidFill>
                  <a:schemeClr val="tx1"/>
                </a:solidFill>
                <a:latin typeface="Calibri" pitchFamily="34" charset="0"/>
                <a:ea typeface="微软雅黑" pitchFamily="34" charset="-122"/>
                <a:cs typeface="+mn-cs"/>
              </a:rPr>
              <a:t>事务</a:t>
            </a:r>
            <a:r>
              <a:rPr lang="en-US" altLang="zh-CN" sz="1200" b="0" i="0" kern="1200" dirty="0">
                <a:solidFill>
                  <a:schemeClr val="tx1"/>
                </a:solidFill>
                <a:latin typeface="Calibri" pitchFamily="34" charset="0"/>
                <a:ea typeface="微软雅黑" pitchFamily="34" charset="-122"/>
                <a:cs typeface="+mn-cs"/>
              </a:rPr>
              <a:t>T</a:t>
            </a:r>
            <a:r>
              <a:rPr lang="zh-CN" altLang="en-US" sz="1200" b="0" i="0" kern="1200" dirty="0">
                <a:solidFill>
                  <a:schemeClr val="tx1"/>
                </a:solidFill>
                <a:latin typeface="Calibri" pitchFamily="34" charset="0"/>
                <a:ea typeface="微软雅黑" pitchFamily="34" charset="-122"/>
                <a:cs typeface="+mn-cs"/>
              </a:rPr>
              <a:t>对数据</a:t>
            </a:r>
            <a:r>
              <a:rPr lang="en-US" altLang="zh-CN" sz="1200" b="0" i="0" kern="1200" dirty="0">
                <a:solidFill>
                  <a:schemeClr val="tx1"/>
                </a:solidFill>
                <a:latin typeface="Calibri" pitchFamily="34" charset="0"/>
                <a:ea typeface="微软雅黑" pitchFamily="34" charset="-122"/>
                <a:cs typeface="+mn-cs"/>
              </a:rPr>
              <a:t>A</a:t>
            </a:r>
            <a:r>
              <a:rPr lang="zh-CN" altLang="en-US" sz="1200" b="0" i="0" kern="1200" dirty="0">
                <a:solidFill>
                  <a:schemeClr val="tx1"/>
                </a:solidFill>
                <a:latin typeface="Calibri" pitchFamily="34" charset="0"/>
                <a:ea typeface="微软雅黑" pitchFamily="34" charset="-122"/>
                <a:cs typeface="+mn-cs"/>
              </a:rPr>
              <a:t>加排他锁</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其他事务对</a:t>
            </a:r>
            <a:r>
              <a:rPr lang="en-US" altLang="zh-CN" sz="1200" b="0" i="0" kern="1200" dirty="0">
                <a:solidFill>
                  <a:schemeClr val="tx1"/>
                </a:solidFill>
                <a:latin typeface="Calibri" pitchFamily="34" charset="0"/>
                <a:ea typeface="微软雅黑" pitchFamily="34" charset="-122"/>
                <a:cs typeface="+mn-cs"/>
              </a:rPr>
              <a:t>A</a:t>
            </a:r>
            <a:r>
              <a:rPr lang="zh-CN" altLang="en-US" sz="1200" b="0" i="0" kern="1200" dirty="0">
                <a:solidFill>
                  <a:schemeClr val="tx1"/>
                </a:solidFill>
                <a:latin typeface="Calibri" pitchFamily="34" charset="0"/>
                <a:ea typeface="微软雅黑" pitchFamily="34" charset="-122"/>
                <a:cs typeface="+mn-cs"/>
              </a:rPr>
              <a:t>既不能加共享锁也不能加排他锁</a:t>
            </a:r>
          </a:p>
          <a:p>
            <a:r>
              <a:rPr lang="zh-CN" altLang="en-US" sz="1200" b="0" i="0" kern="1200" dirty="0">
                <a:solidFill>
                  <a:schemeClr val="tx1"/>
                </a:solidFill>
                <a:latin typeface="Calibri" pitchFamily="34" charset="0"/>
                <a:ea typeface="微软雅黑" pitchFamily="34" charset="-122"/>
                <a:cs typeface="+mn-cs"/>
              </a:rPr>
              <a:t>基于锁的并发控制流程</a:t>
            </a:r>
            <a:r>
              <a:rPr lang="en-US" altLang="zh-CN" sz="1200" b="0" i="0" kern="1200" dirty="0">
                <a:solidFill>
                  <a:schemeClr val="tx1"/>
                </a:solidFill>
                <a:latin typeface="Calibri" pitchFamily="34" charset="0"/>
                <a:ea typeface="微软雅黑" pitchFamily="34" charset="-122"/>
                <a:cs typeface="+mn-cs"/>
              </a:rPr>
              <a:t>:</a:t>
            </a:r>
          </a:p>
          <a:p>
            <a:r>
              <a:rPr lang="zh-CN" altLang="en-US" sz="1200" b="0" i="0" kern="1200" dirty="0">
                <a:solidFill>
                  <a:schemeClr val="tx1"/>
                </a:solidFill>
                <a:latin typeface="Calibri" pitchFamily="34" charset="0"/>
                <a:ea typeface="微软雅黑" pitchFamily="34" charset="-122"/>
                <a:cs typeface="+mn-cs"/>
              </a:rPr>
              <a:t>事务根据自己对数据项进行的操作类型申请相应的锁</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读申请共享锁</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写申请排他锁</a:t>
            </a:r>
            <a:r>
              <a:rPr lang="en-US" altLang="zh-CN" sz="1200" b="0" i="0" kern="1200" dirty="0">
                <a:solidFill>
                  <a:schemeClr val="tx1"/>
                </a:solidFill>
                <a:latin typeface="Calibri" pitchFamily="34" charset="0"/>
                <a:ea typeface="微软雅黑" pitchFamily="34" charset="-122"/>
                <a:cs typeface="+mn-cs"/>
              </a:rPr>
              <a:t>)</a:t>
            </a:r>
          </a:p>
          <a:p>
            <a:r>
              <a:rPr lang="zh-CN" altLang="en-US" sz="1200" b="0" i="0" kern="1200" dirty="0">
                <a:solidFill>
                  <a:schemeClr val="tx1"/>
                </a:solidFill>
                <a:latin typeface="Calibri" pitchFamily="34" charset="0"/>
                <a:ea typeface="微软雅黑" pitchFamily="34" charset="-122"/>
                <a:cs typeface="+mn-cs"/>
              </a:rPr>
              <a:t>申请锁的请求被发送给锁管理器。锁管理器根据当前数据项是否已经有锁以及申请的和持有的锁是否冲突决定是否为该请求授予锁。</a:t>
            </a:r>
          </a:p>
          <a:p>
            <a:r>
              <a:rPr lang="zh-CN" altLang="en-US" sz="1200" b="0" i="0" kern="1200" dirty="0">
                <a:solidFill>
                  <a:schemeClr val="tx1"/>
                </a:solidFill>
                <a:latin typeface="Calibri" pitchFamily="34" charset="0"/>
                <a:ea typeface="微软雅黑" pitchFamily="34" charset="-122"/>
                <a:cs typeface="+mn-cs"/>
              </a:rPr>
              <a:t>若锁被授予</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则申请锁的事务可以继续执行</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若被拒绝</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则申请锁的事务将进行等待</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直到锁被其他事务释放。</a:t>
            </a:r>
          </a:p>
          <a:p>
            <a:r>
              <a:rPr lang="zh-CN" altLang="en-US" sz="1200" b="0" i="0" kern="1200" dirty="0">
                <a:solidFill>
                  <a:schemeClr val="tx1"/>
                </a:solidFill>
                <a:latin typeface="Calibri" pitchFamily="34" charset="0"/>
                <a:ea typeface="微软雅黑" pitchFamily="34" charset="-122"/>
                <a:cs typeface="+mn-cs"/>
              </a:rPr>
              <a:t>可能出现的问题</a:t>
            </a:r>
            <a:r>
              <a:rPr lang="en-US" altLang="zh-CN" sz="1200" b="0" i="0" kern="1200" dirty="0">
                <a:solidFill>
                  <a:schemeClr val="tx1"/>
                </a:solidFill>
                <a:latin typeface="Calibri" pitchFamily="34" charset="0"/>
                <a:ea typeface="微软雅黑" pitchFamily="34" charset="-122"/>
                <a:cs typeface="+mn-cs"/>
              </a:rPr>
              <a:t>:</a:t>
            </a:r>
          </a:p>
          <a:p>
            <a:r>
              <a:rPr lang="zh-CN" altLang="en-US" sz="1200" b="0" i="0" kern="1200" dirty="0">
                <a:solidFill>
                  <a:schemeClr val="tx1"/>
                </a:solidFill>
                <a:latin typeface="Calibri" pitchFamily="34" charset="0"/>
                <a:ea typeface="微软雅黑" pitchFamily="34" charset="-122"/>
                <a:cs typeface="+mn-cs"/>
              </a:rPr>
              <a:t>死锁</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多个事务持有锁并互相循环等待其他事务的锁导致所有事务都无法继续执行。</a:t>
            </a:r>
          </a:p>
          <a:p>
            <a:r>
              <a:rPr lang="zh-CN" altLang="en-US" sz="1200" b="0" i="0" kern="1200" dirty="0">
                <a:solidFill>
                  <a:schemeClr val="tx1"/>
                </a:solidFill>
                <a:latin typeface="Calibri" pitchFamily="34" charset="0"/>
                <a:ea typeface="微软雅黑" pitchFamily="34" charset="-122"/>
                <a:cs typeface="+mn-cs"/>
              </a:rPr>
              <a:t>饥饿</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数据项</a:t>
            </a:r>
            <a:r>
              <a:rPr lang="en-US" altLang="zh-CN" sz="1200" b="0" i="0" kern="1200" dirty="0">
                <a:solidFill>
                  <a:schemeClr val="tx1"/>
                </a:solidFill>
                <a:latin typeface="Calibri" pitchFamily="34" charset="0"/>
                <a:ea typeface="微软雅黑" pitchFamily="34" charset="-122"/>
                <a:cs typeface="+mn-cs"/>
              </a:rPr>
              <a:t>A</a:t>
            </a:r>
            <a:r>
              <a:rPr lang="zh-CN" altLang="en-US" sz="1200" b="0" i="0" kern="1200" dirty="0">
                <a:solidFill>
                  <a:schemeClr val="tx1"/>
                </a:solidFill>
                <a:latin typeface="Calibri" pitchFamily="34" charset="0"/>
                <a:ea typeface="微软雅黑" pitchFamily="34" charset="-122"/>
                <a:cs typeface="+mn-cs"/>
              </a:rPr>
              <a:t>一直被加共享锁</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导致事务一直无法获取</a:t>
            </a:r>
            <a:r>
              <a:rPr lang="en-US" altLang="zh-CN" sz="1200" b="0" i="0" kern="1200" dirty="0">
                <a:solidFill>
                  <a:schemeClr val="tx1"/>
                </a:solidFill>
                <a:latin typeface="Calibri" pitchFamily="34" charset="0"/>
                <a:ea typeface="微软雅黑" pitchFamily="34" charset="-122"/>
                <a:cs typeface="+mn-cs"/>
              </a:rPr>
              <a:t>A</a:t>
            </a:r>
            <a:r>
              <a:rPr lang="zh-CN" altLang="en-US" sz="1200" b="0" i="0" kern="1200" dirty="0">
                <a:solidFill>
                  <a:schemeClr val="tx1"/>
                </a:solidFill>
                <a:latin typeface="Calibri" pitchFamily="34" charset="0"/>
                <a:ea typeface="微软雅黑" pitchFamily="34" charset="-122"/>
                <a:cs typeface="+mn-cs"/>
              </a:rPr>
              <a:t>的排他锁。</a:t>
            </a:r>
          </a:p>
          <a:p>
            <a:r>
              <a:rPr lang="zh-CN" altLang="en-US" sz="1200" b="0" i="0" kern="1200" dirty="0">
                <a:solidFill>
                  <a:schemeClr val="tx1"/>
                </a:solidFill>
                <a:latin typeface="Calibri" pitchFamily="34" charset="0"/>
                <a:ea typeface="微软雅黑" pitchFamily="34" charset="-122"/>
                <a:cs typeface="+mn-cs"/>
              </a:rPr>
              <a:t>对于可能发生冲突的并发操作</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锁使它们由并行变为串行执行</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是一种悲观的并发控制。</a:t>
            </a:r>
          </a:p>
          <a:p>
            <a:r>
              <a:rPr lang="en-US" altLang="zh-CN" sz="1200" b="1" i="0" kern="1200" dirty="0">
                <a:solidFill>
                  <a:schemeClr val="tx1"/>
                </a:solidFill>
                <a:effectLst/>
                <a:latin typeface="Calibri" pitchFamily="34" charset="0"/>
                <a:ea typeface="微软雅黑" pitchFamily="34" charset="-122"/>
                <a:cs typeface="+mn-cs"/>
              </a:rPr>
              <a:t>2.3.2 </a:t>
            </a:r>
            <a:r>
              <a:rPr lang="zh-CN" altLang="en-US" sz="1200" b="1" i="0" kern="1200" dirty="0">
                <a:solidFill>
                  <a:schemeClr val="tx1"/>
                </a:solidFill>
                <a:effectLst/>
                <a:latin typeface="Calibri" pitchFamily="34" charset="0"/>
                <a:ea typeface="微软雅黑" pitchFamily="34" charset="-122"/>
                <a:cs typeface="+mn-cs"/>
              </a:rPr>
              <a:t>基于时间戳的并发控制</a:t>
            </a:r>
          </a:p>
          <a:p>
            <a:r>
              <a:rPr lang="zh-CN" altLang="en-US" sz="1200" b="0" i="0" kern="1200" dirty="0">
                <a:solidFill>
                  <a:schemeClr val="tx1"/>
                </a:solidFill>
                <a:latin typeface="Calibri" pitchFamily="34" charset="0"/>
                <a:ea typeface="微软雅黑" pitchFamily="34" charset="-122"/>
                <a:cs typeface="+mn-cs"/>
              </a:rPr>
              <a:t>核心思想</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对于并发可能冲突的操作</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基于时间戳排序规则选定某事务继续执行</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其他事务回滚。</a:t>
            </a:r>
          </a:p>
          <a:p>
            <a:r>
              <a:rPr lang="zh-CN" altLang="en-US" sz="1200" b="0" i="0" kern="1200" dirty="0">
                <a:solidFill>
                  <a:schemeClr val="tx1"/>
                </a:solidFill>
                <a:latin typeface="Calibri" pitchFamily="34" charset="0"/>
                <a:ea typeface="微软雅黑" pitchFamily="34" charset="-122"/>
                <a:cs typeface="+mn-cs"/>
              </a:rPr>
              <a:t>系统会在每个事务开始时赋予其一个时间戳</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这个时间戳可以是系统时钟也可以是一个不断累加的计数器值</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当事务回滚时会为其赋予一个新的时间戳</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先开始的事务时间戳小于后开始事务的时间戳。</a:t>
            </a:r>
          </a:p>
          <a:p>
            <a:r>
              <a:rPr lang="zh-CN" altLang="en-US" sz="1200" b="0" i="0" kern="1200" dirty="0">
                <a:solidFill>
                  <a:schemeClr val="tx1"/>
                </a:solidFill>
                <a:latin typeface="Calibri" pitchFamily="34" charset="0"/>
                <a:ea typeface="微软雅黑" pitchFamily="34" charset="-122"/>
                <a:cs typeface="+mn-cs"/>
              </a:rPr>
              <a:t>每一个数据项</a:t>
            </a:r>
            <a:r>
              <a:rPr lang="en-US" altLang="zh-CN" sz="1200" b="0" i="0" kern="1200" dirty="0">
                <a:solidFill>
                  <a:schemeClr val="tx1"/>
                </a:solidFill>
                <a:latin typeface="Calibri" pitchFamily="34" charset="0"/>
                <a:ea typeface="微软雅黑" pitchFamily="34" charset="-122"/>
                <a:cs typeface="+mn-cs"/>
              </a:rPr>
              <a:t>Q</a:t>
            </a:r>
            <a:r>
              <a:rPr lang="zh-CN" altLang="en-US" sz="1200" b="0" i="0" kern="1200" dirty="0">
                <a:solidFill>
                  <a:schemeClr val="tx1"/>
                </a:solidFill>
                <a:latin typeface="Calibri" pitchFamily="34" charset="0"/>
                <a:ea typeface="微软雅黑" pitchFamily="34" charset="-122"/>
                <a:cs typeface="+mn-cs"/>
              </a:rPr>
              <a:t>有两个时间戳相关的字段</a:t>
            </a:r>
            <a:r>
              <a:rPr lang="en-US" altLang="zh-CN" sz="1200" b="0" i="0" kern="1200" dirty="0">
                <a:solidFill>
                  <a:schemeClr val="tx1"/>
                </a:solidFill>
                <a:latin typeface="Calibri" pitchFamily="34" charset="0"/>
                <a:ea typeface="微软雅黑" pitchFamily="34" charset="-122"/>
                <a:cs typeface="+mn-cs"/>
              </a:rPr>
              <a:t>:</a:t>
            </a:r>
            <a:br>
              <a:rPr lang="en-US" altLang="zh-CN" sz="1200" b="0" i="0" kern="1200" dirty="0">
                <a:solidFill>
                  <a:schemeClr val="tx1"/>
                </a:solidFill>
                <a:latin typeface="Calibri" pitchFamily="34" charset="0"/>
                <a:ea typeface="微软雅黑" pitchFamily="34" charset="-122"/>
                <a:cs typeface="+mn-cs"/>
              </a:rPr>
            </a:br>
            <a:r>
              <a:rPr lang="en-US" altLang="zh-CN" sz="1200" b="0" i="0" kern="1200" dirty="0">
                <a:solidFill>
                  <a:schemeClr val="tx1"/>
                </a:solidFill>
                <a:latin typeface="Calibri" pitchFamily="34" charset="0"/>
                <a:ea typeface="微软雅黑" pitchFamily="34" charset="-122"/>
                <a:cs typeface="+mn-cs"/>
              </a:rPr>
              <a:t>W-timestamp(Q):</a:t>
            </a:r>
            <a:r>
              <a:rPr lang="zh-CN" altLang="en-US" sz="1200" b="0" i="0" kern="1200" dirty="0">
                <a:solidFill>
                  <a:schemeClr val="tx1"/>
                </a:solidFill>
                <a:latin typeface="Calibri" pitchFamily="34" charset="0"/>
                <a:ea typeface="微软雅黑" pitchFamily="34" charset="-122"/>
                <a:cs typeface="+mn-cs"/>
              </a:rPr>
              <a:t>成功执行</a:t>
            </a:r>
            <a:r>
              <a:rPr lang="en-US" altLang="zh-CN" sz="1200" b="0" i="0" kern="1200" dirty="0">
                <a:solidFill>
                  <a:schemeClr val="tx1"/>
                </a:solidFill>
                <a:latin typeface="Calibri" pitchFamily="34" charset="0"/>
                <a:ea typeface="微软雅黑" pitchFamily="34" charset="-122"/>
                <a:cs typeface="+mn-cs"/>
              </a:rPr>
              <a:t>write(Q)</a:t>
            </a:r>
            <a:r>
              <a:rPr lang="zh-CN" altLang="en-US" sz="1200" b="0" i="0" kern="1200" dirty="0">
                <a:solidFill>
                  <a:schemeClr val="tx1"/>
                </a:solidFill>
                <a:latin typeface="Calibri" pitchFamily="34" charset="0"/>
                <a:ea typeface="微软雅黑" pitchFamily="34" charset="-122"/>
                <a:cs typeface="+mn-cs"/>
              </a:rPr>
              <a:t>的所有事务的最大时间戳</a:t>
            </a:r>
            <a:br>
              <a:rPr lang="zh-CN" altLang="en-US" sz="1200" b="0" i="0" kern="1200" dirty="0">
                <a:solidFill>
                  <a:schemeClr val="tx1"/>
                </a:solidFill>
                <a:latin typeface="Calibri" pitchFamily="34" charset="0"/>
                <a:ea typeface="微软雅黑" pitchFamily="34" charset="-122"/>
                <a:cs typeface="+mn-cs"/>
              </a:rPr>
            </a:br>
            <a:r>
              <a:rPr lang="en-US" altLang="zh-CN" sz="1200" b="0" i="0" kern="1200" dirty="0">
                <a:solidFill>
                  <a:schemeClr val="tx1"/>
                </a:solidFill>
                <a:latin typeface="Calibri" pitchFamily="34" charset="0"/>
                <a:ea typeface="微软雅黑" pitchFamily="34" charset="-122"/>
                <a:cs typeface="+mn-cs"/>
              </a:rPr>
              <a:t>R-timestamp(Q):</a:t>
            </a:r>
            <a:r>
              <a:rPr lang="zh-CN" altLang="en-US" sz="1200" b="0" i="0" kern="1200" dirty="0">
                <a:solidFill>
                  <a:schemeClr val="tx1"/>
                </a:solidFill>
                <a:latin typeface="Calibri" pitchFamily="34" charset="0"/>
                <a:ea typeface="微软雅黑" pitchFamily="34" charset="-122"/>
                <a:cs typeface="+mn-cs"/>
              </a:rPr>
              <a:t>成功执行</a:t>
            </a:r>
            <a:r>
              <a:rPr lang="en-US" altLang="zh-CN" sz="1200" b="0" i="0" kern="1200" dirty="0">
                <a:solidFill>
                  <a:schemeClr val="tx1"/>
                </a:solidFill>
                <a:latin typeface="Calibri" pitchFamily="34" charset="0"/>
                <a:ea typeface="微软雅黑" pitchFamily="34" charset="-122"/>
                <a:cs typeface="+mn-cs"/>
              </a:rPr>
              <a:t>read(Q)</a:t>
            </a:r>
            <a:r>
              <a:rPr lang="zh-CN" altLang="en-US" sz="1200" b="0" i="0" kern="1200" dirty="0">
                <a:solidFill>
                  <a:schemeClr val="tx1"/>
                </a:solidFill>
                <a:latin typeface="Calibri" pitchFamily="34" charset="0"/>
                <a:ea typeface="微软雅黑" pitchFamily="34" charset="-122"/>
                <a:cs typeface="+mn-cs"/>
              </a:rPr>
              <a:t>的所有事务的最大时间戳</a:t>
            </a:r>
          </a:p>
          <a:p>
            <a:r>
              <a:rPr lang="zh-CN" altLang="en-US" sz="1200" b="0" i="0" kern="1200" dirty="0">
                <a:solidFill>
                  <a:schemeClr val="tx1"/>
                </a:solidFill>
                <a:latin typeface="Calibri" pitchFamily="34" charset="0"/>
                <a:ea typeface="微软雅黑" pitchFamily="34" charset="-122"/>
                <a:cs typeface="+mn-cs"/>
              </a:rPr>
              <a:t>时间戳排序规则如下</a:t>
            </a:r>
            <a:r>
              <a:rPr lang="en-US" altLang="zh-CN" sz="1200" b="0" i="0" kern="1200" dirty="0">
                <a:solidFill>
                  <a:schemeClr val="tx1"/>
                </a:solidFill>
                <a:latin typeface="Calibri" pitchFamily="34" charset="0"/>
                <a:ea typeface="微软雅黑" pitchFamily="34" charset="-122"/>
                <a:cs typeface="+mn-cs"/>
              </a:rPr>
              <a:t>:</a:t>
            </a:r>
          </a:p>
          <a:p>
            <a:r>
              <a:rPr lang="zh-CN" altLang="en-US" sz="1200" b="0" i="0" kern="1200" dirty="0">
                <a:solidFill>
                  <a:schemeClr val="tx1"/>
                </a:solidFill>
                <a:latin typeface="Calibri" pitchFamily="34" charset="0"/>
                <a:ea typeface="微软雅黑" pitchFamily="34" charset="-122"/>
                <a:cs typeface="+mn-cs"/>
              </a:rPr>
              <a:t>假设事务</a:t>
            </a:r>
            <a:r>
              <a:rPr lang="en-US" altLang="zh-CN" sz="1200" b="0" i="0" kern="1200" dirty="0">
                <a:solidFill>
                  <a:schemeClr val="tx1"/>
                </a:solidFill>
                <a:latin typeface="Calibri" pitchFamily="34" charset="0"/>
                <a:ea typeface="微软雅黑" pitchFamily="34" charset="-122"/>
                <a:cs typeface="+mn-cs"/>
              </a:rPr>
              <a:t>T</a:t>
            </a:r>
            <a:r>
              <a:rPr lang="zh-CN" altLang="en-US" sz="1200" b="0" i="0" kern="1200" dirty="0">
                <a:solidFill>
                  <a:schemeClr val="tx1"/>
                </a:solidFill>
                <a:latin typeface="Calibri" pitchFamily="34" charset="0"/>
                <a:ea typeface="微软雅黑" pitchFamily="34" charset="-122"/>
                <a:cs typeface="+mn-cs"/>
              </a:rPr>
              <a:t>发出</a:t>
            </a:r>
            <a:r>
              <a:rPr lang="en-US" altLang="zh-CN" sz="1200" b="0" i="0" kern="1200" dirty="0">
                <a:solidFill>
                  <a:schemeClr val="tx1"/>
                </a:solidFill>
                <a:latin typeface="Calibri" pitchFamily="34" charset="0"/>
                <a:ea typeface="微软雅黑" pitchFamily="34" charset="-122"/>
                <a:cs typeface="+mn-cs"/>
              </a:rPr>
              <a:t>read(Q),T</a:t>
            </a:r>
            <a:r>
              <a:rPr lang="zh-CN" altLang="en-US" sz="1200" b="0" i="0" kern="1200" dirty="0">
                <a:solidFill>
                  <a:schemeClr val="tx1"/>
                </a:solidFill>
                <a:latin typeface="Calibri" pitchFamily="34" charset="0"/>
                <a:ea typeface="微软雅黑" pitchFamily="34" charset="-122"/>
                <a:cs typeface="+mn-cs"/>
              </a:rPr>
              <a:t>的时间戳为</a:t>
            </a:r>
            <a:r>
              <a:rPr lang="en-US" altLang="zh-CN" sz="1200" b="0" i="0" kern="1200" dirty="0">
                <a:solidFill>
                  <a:schemeClr val="tx1"/>
                </a:solidFill>
                <a:latin typeface="Calibri" pitchFamily="34" charset="0"/>
                <a:ea typeface="微软雅黑" pitchFamily="34" charset="-122"/>
                <a:cs typeface="+mn-cs"/>
              </a:rPr>
              <a:t>TS</a:t>
            </a:r>
            <a:br>
              <a:rPr lang="en-US" altLang="zh-CN" sz="1200" b="0" i="0" kern="1200" dirty="0">
                <a:solidFill>
                  <a:schemeClr val="tx1"/>
                </a:solidFill>
                <a:latin typeface="Calibri" pitchFamily="34" charset="0"/>
                <a:ea typeface="微软雅黑" pitchFamily="34" charset="-122"/>
                <a:cs typeface="+mn-cs"/>
              </a:rPr>
            </a:br>
            <a:r>
              <a:rPr lang="en-US" altLang="zh-CN" sz="1200" b="0" i="0" kern="1200" dirty="0">
                <a:solidFill>
                  <a:schemeClr val="tx1"/>
                </a:solidFill>
                <a:latin typeface="Calibri" pitchFamily="34" charset="0"/>
                <a:ea typeface="微软雅黑" pitchFamily="34" charset="-122"/>
                <a:cs typeface="+mn-cs"/>
              </a:rPr>
              <a:t>a.</a:t>
            </a:r>
            <a:r>
              <a:rPr lang="zh-CN" altLang="en-US" sz="1200" b="0" i="0" kern="1200" dirty="0">
                <a:solidFill>
                  <a:schemeClr val="tx1"/>
                </a:solidFill>
                <a:latin typeface="Calibri" pitchFamily="34" charset="0"/>
                <a:ea typeface="微软雅黑" pitchFamily="34" charset="-122"/>
                <a:cs typeface="+mn-cs"/>
              </a:rPr>
              <a:t>若</a:t>
            </a:r>
            <a:r>
              <a:rPr lang="en-US" altLang="zh-CN" sz="1200" b="0" i="0" kern="1200" dirty="0">
                <a:solidFill>
                  <a:schemeClr val="tx1"/>
                </a:solidFill>
                <a:latin typeface="Calibri" pitchFamily="34" charset="0"/>
                <a:ea typeface="微软雅黑" pitchFamily="34" charset="-122"/>
                <a:cs typeface="+mn-cs"/>
              </a:rPr>
              <a:t>TS(T)&lt;W-timestamp(Q),</a:t>
            </a:r>
            <a:r>
              <a:rPr lang="zh-CN" altLang="en-US" sz="1200" b="0" i="0" kern="1200" dirty="0">
                <a:solidFill>
                  <a:schemeClr val="tx1"/>
                </a:solidFill>
                <a:latin typeface="Calibri" pitchFamily="34" charset="0"/>
                <a:ea typeface="微软雅黑" pitchFamily="34" charset="-122"/>
                <a:cs typeface="+mn-cs"/>
              </a:rPr>
              <a:t>则</a:t>
            </a:r>
            <a:r>
              <a:rPr lang="en-US" altLang="zh-CN" sz="1200" b="0" i="0" kern="1200" dirty="0">
                <a:solidFill>
                  <a:schemeClr val="tx1"/>
                </a:solidFill>
                <a:latin typeface="Calibri" pitchFamily="34" charset="0"/>
                <a:ea typeface="微软雅黑" pitchFamily="34" charset="-122"/>
                <a:cs typeface="+mn-cs"/>
              </a:rPr>
              <a:t>T</a:t>
            </a:r>
            <a:r>
              <a:rPr lang="zh-CN" altLang="en-US" sz="1200" b="0" i="0" kern="1200" dirty="0">
                <a:solidFill>
                  <a:schemeClr val="tx1"/>
                </a:solidFill>
                <a:latin typeface="Calibri" pitchFamily="34" charset="0"/>
                <a:ea typeface="微软雅黑" pitchFamily="34" charset="-122"/>
                <a:cs typeface="+mn-cs"/>
              </a:rPr>
              <a:t>需要读入的</a:t>
            </a:r>
            <a:r>
              <a:rPr lang="en-US" altLang="zh-CN" sz="1200" b="0" i="0" kern="1200" dirty="0">
                <a:solidFill>
                  <a:schemeClr val="tx1"/>
                </a:solidFill>
                <a:latin typeface="Calibri" pitchFamily="34" charset="0"/>
                <a:ea typeface="微软雅黑" pitchFamily="34" charset="-122"/>
                <a:cs typeface="+mn-cs"/>
              </a:rPr>
              <a:t>Q</a:t>
            </a:r>
            <a:r>
              <a:rPr lang="zh-CN" altLang="en-US" sz="1200" b="0" i="0" kern="1200" dirty="0">
                <a:solidFill>
                  <a:schemeClr val="tx1"/>
                </a:solidFill>
                <a:latin typeface="Calibri" pitchFamily="34" charset="0"/>
                <a:ea typeface="微软雅黑" pitchFamily="34" charset="-122"/>
                <a:cs typeface="+mn-cs"/>
              </a:rPr>
              <a:t>已被覆盖。此</a:t>
            </a:r>
            <a:br>
              <a:rPr lang="zh-CN" altLang="en-US" sz="1200" b="0" i="0" kern="1200" dirty="0">
                <a:solidFill>
                  <a:schemeClr val="tx1"/>
                </a:solidFill>
                <a:latin typeface="Calibri" pitchFamily="34" charset="0"/>
                <a:ea typeface="微软雅黑" pitchFamily="34" charset="-122"/>
                <a:cs typeface="+mn-cs"/>
              </a:rPr>
            </a:br>
            <a:r>
              <a:rPr lang="en-US" altLang="zh-CN" sz="1200" b="0" i="0" kern="1200" dirty="0">
                <a:solidFill>
                  <a:schemeClr val="tx1"/>
                </a:solidFill>
                <a:latin typeface="Calibri" pitchFamily="34" charset="0"/>
                <a:ea typeface="微软雅黑" pitchFamily="34" charset="-122"/>
                <a:cs typeface="+mn-cs"/>
              </a:rPr>
              <a:t>read</a:t>
            </a:r>
            <a:r>
              <a:rPr lang="zh-CN" altLang="en-US" sz="1200" b="0" i="0" kern="1200" dirty="0">
                <a:solidFill>
                  <a:schemeClr val="tx1"/>
                </a:solidFill>
                <a:latin typeface="Calibri" pitchFamily="34" charset="0"/>
                <a:ea typeface="微软雅黑" pitchFamily="34" charset="-122"/>
                <a:cs typeface="+mn-cs"/>
              </a:rPr>
              <a:t>操作将被拒绝</a:t>
            </a:r>
            <a:r>
              <a:rPr lang="en-US" altLang="zh-CN" sz="1200" b="0" i="0" kern="1200" dirty="0">
                <a:solidFill>
                  <a:schemeClr val="tx1"/>
                </a:solidFill>
                <a:latin typeface="Calibri" pitchFamily="34" charset="0"/>
                <a:ea typeface="微软雅黑" pitchFamily="34" charset="-122"/>
                <a:cs typeface="+mn-cs"/>
              </a:rPr>
              <a:t>,T</a:t>
            </a:r>
            <a:r>
              <a:rPr lang="zh-CN" altLang="en-US" sz="1200" b="0" i="0" kern="1200" dirty="0">
                <a:solidFill>
                  <a:schemeClr val="tx1"/>
                </a:solidFill>
                <a:latin typeface="Calibri" pitchFamily="34" charset="0"/>
                <a:ea typeface="微软雅黑" pitchFamily="34" charset="-122"/>
                <a:cs typeface="+mn-cs"/>
              </a:rPr>
              <a:t>回滚。</a:t>
            </a:r>
            <a:br>
              <a:rPr lang="zh-CN" altLang="en-US" sz="1200" b="0" i="0" kern="1200" dirty="0">
                <a:solidFill>
                  <a:schemeClr val="tx1"/>
                </a:solidFill>
                <a:latin typeface="Calibri" pitchFamily="34" charset="0"/>
                <a:ea typeface="微软雅黑" pitchFamily="34" charset="-122"/>
                <a:cs typeface="+mn-cs"/>
              </a:rPr>
            </a:br>
            <a:r>
              <a:rPr lang="en-US" altLang="zh-CN" sz="1200" b="0" i="0" kern="1200" dirty="0">
                <a:solidFill>
                  <a:schemeClr val="tx1"/>
                </a:solidFill>
                <a:latin typeface="Calibri" pitchFamily="34" charset="0"/>
                <a:ea typeface="微软雅黑" pitchFamily="34" charset="-122"/>
                <a:cs typeface="+mn-cs"/>
              </a:rPr>
              <a:t>b.</a:t>
            </a:r>
            <a:r>
              <a:rPr lang="zh-CN" altLang="en-US" sz="1200" b="0" i="0" kern="1200" dirty="0">
                <a:solidFill>
                  <a:schemeClr val="tx1"/>
                </a:solidFill>
                <a:latin typeface="Calibri" pitchFamily="34" charset="0"/>
                <a:ea typeface="微软雅黑" pitchFamily="34" charset="-122"/>
                <a:cs typeface="+mn-cs"/>
              </a:rPr>
              <a:t>若</a:t>
            </a:r>
            <a:r>
              <a:rPr lang="en-US" altLang="zh-CN" sz="1200" b="0" i="0" kern="1200" dirty="0">
                <a:solidFill>
                  <a:schemeClr val="tx1"/>
                </a:solidFill>
                <a:latin typeface="Calibri" pitchFamily="34" charset="0"/>
                <a:ea typeface="微软雅黑" pitchFamily="34" charset="-122"/>
                <a:cs typeface="+mn-cs"/>
              </a:rPr>
              <a:t>TS(T)&gt;=W-timestamp(Q),</a:t>
            </a:r>
            <a:r>
              <a:rPr lang="zh-CN" altLang="en-US" sz="1200" b="0" i="0" kern="1200" dirty="0">
                <a:solidFill>
                  <a:schemeClr val="tx1"/>
                </a:solidFill>
                <a:latin typeface="Calibri" pitchFamily="34" charset="0"/>
                <a:ea typeface="微软雅黑" pitchFamily="34" charset="-122"/>
                <a:cs typeface="+mn-cs"/>
              </a:rPr>
              <a:t>则执行</a:t>
            </a:r>
            <a:r>
              <a:rPr lang="en-US" altLang="zh-CN" sz="1200" b="0" i="0" kern="1200" dirty="0">
                <a:solidFill>
                  <a:schemeClr val="tx1"/>
                </a:solidFill>
                <a:latin typeface="Calibri" pitchFamily="34" charset="0"/>
                <a:ea typeface="微软雅黑" pitchFamily="34" charset="-122"/>
                <a:cs typeface="+mn-cs"/>
              </a:rPr>
              <a:t>read</a:t>
            </a:r>
            <a:r>
              <a:rPr lang="zh-CN" altLang="en-US" sz="1200" b="0" i="0" kern="1200" dirty="0">
                <a:solidFill>
                  <a:schemeClr val="tx1"/>
                </a:solidFill>
                <a:latin typeface="Calibri" pitchFamily="34" charset="0"/>
                <a:ea typeface="微软雅黑" pitchFamily="34" charset="-122"/>
                <a:cs typeface="+mn-cs"/>
              </a:rPr>
              <a:t>操作</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同时把</a:t>
            </a:r>
            <a:br>
              <a:rPr lang="zh-CN" altLang="en-US" sz="1200" b="0" i="0" kern="1200" dirty="0">
                <a:solidFill>
                  <a:schemeClr val="tx1"/>
                </a:solidFill>
                <a:latin typeface="Calibri" pitchFamily="34" charset="0"/>
                <a:ea typeface="微软雅黑" pitchFamily="34" charset="-122"/>
                <a:cs typeface="+mn-cs"/>
              </a:rPr>
            </a:br>
            <a:r>
              <a:rPr lang="en-US" altLang="zh-CN" sz="1200" b="0" i="0" kern="1200" dirty="0">
                <a:solidFill>
                  <a:schemeClr val="tx1"/>
                </a:solidFill>
                <a:latin typeface="Calibri" pitchFamily="34" charset="0"/>
                <a:ea typeface="微软雅黑" pitchFamily="34" charset="-122"/>
                <a:cs typeface="+mn-cs"/>
              </a:rPr>
              <a:t>R-timestamp(Q)</a:t>
            </a:r>
            <a:r>
              <a:rPr lang="zh-CN" altLang="en-US" sz="1200" b="0" i="0" kern="1200" dirty="0">
                <a:solidFill>
                  <a:schemeClr val="tx1"/>
                </a:solidFill>
                <a:latin typeface="Calibri" pitchFamily="34" charset="0"/>
                <a:ea typeface="微软雅黑" pitchFamily="34" charset="-122"/>
                <a:cs typeface="+mn-cs"/>
              </a:rPr>
              <a:t>设置为</a:t>
            </a:r>
            <a:r>
              <a:rPr lang="en-US" altLang="zh-CN" sz="1200" b="0" i="0" kern="1200" dirty="0">
                <a:solidFill>
                  <a:schemeClr val="tx1"/>
                </a:solidFill>
                <a:latin typeface="Calibri" pitchFamily="34" charset="0"/>
                <a:ea typeface="微软雅黑" pitchFamily="34" charset="-122"/>
                <a:cs typeface="+mn-cs"/>
              </a:rPr>
              <a:t>TS(T)</a:t>
            </a:r>
            <a:r>
              <a:rPr lang="zh-CN" altLang="en-US" sz="1200" b="0" i="0" kern="1200" dirty="0">
                <a:solidFill>
                  <a:schemeClr val="tx1"/>
                </a:solidFill>
                <a:latin typeface="Calibri" pitchFamily="34" charset="0"/>
                <a:ea typeface="微软雅黑" pitchFamily="34" charset="-122"/>
                <a:cs typeface="+mn-cs"/>
              </a:rPr>
              <a:t>与</a:t>
            </a:r>
            <a:r>
              <a:rPr lang="en-US" altLang="zh-CN" sz="1200" b="0" i="0" kern="1200" dirty="0">
                <a:solidFill>
                  <a:schemeClr val="tx1"/>
                </a:solidFill>
                <a:latin typeface="Calibri" pitchFamily="34" charset="0"/>
                <a:ea typeface="微软雅黑" pitchFamily="34" charset="-122"/>
                <a:cs typeface="+mn-cs"/>
              </a:rPr>
              <a:t>R-timestamp(Q)</a:t>
            </a:r>
            <a:r>
              <a:rPr lang="zh-CN" altLang="en-US" sz="1200" b="0" i="0" kern="1200" dirty="0">
                <a:solidFill>
                  <a:schemeClr val="tx1"/>
                </a:solidFill>
                <a:latin typeface="Calibri" pitchFamily="34" charset="0"/>
                <a:ea typeface="微软雅黑" pitchFamily="34" charset="-122"/>
                <a:cs typeface="+mn-cs"/>
              </a:rPr>
              <a:t>中的最大值</a:t>
            </a:r>
          </a:p>
          <a:p>
            <a:r>
              <a:rPr lang="zh-CN" altLang="en-US" sz="1200" b="0" i="0" kern="1200" dirty="0">
                <a:solidFill>
                  <a:schemeClr val="tx1"/>
                </a:solidFill>
                <a:latin typeface="Calibri" pitchFamily="34" charset="0"/>
                <a:ea typeface="微软雅黑" pitchFamily="34" charset="-122"/>
                <a:cs typeface="+mn-cs"/>
              </a:rPr>
              <a:t>假设事务</a:t>
            </a:r>
            <a:r>
              <a:rPr lang="en-US" altLang="zh-CN" sz="1200" b="0" i="0" kern="1200" dirty="0">
                <a:solidFill>
                  <a:schemeClr val="tx1"/>
                </a:solidFill>
                <a:latin typeface="Calibri" pitchFamily="34" charset="0"/>
                <a:ea typeface="微软雅黑" pitchFamily="34" charset="-122"/>
                <a:cs typeface="+mn-cs"/>
              </a:rPr>
              <a:t>T</a:t>
            </a:r>
            <a:r>
              <a:rPr lang="zh-CN" altLang="en-US" sz="1200" b="0" i="0" kern="1200" dirty="0">
                <a:solidFill>
                  <a:schemeClr val="tx1"/>
                </a:solidFill>
                <a:latin typeface="Calibri" pitchFamily="34" charset="0"/>
                <a:ea typeface="微软雅黑" pitchFamily="34" charset="-122"/>
                <a:cs typeface="+mn-cs"/>
              </a:rPr>
              <a:t>发出</a:t>
            </a:r>
            <a:r>
              <a:rPr lang="en-US" altLang="zh-CN" sz="1200" b="0" i="0" kern="1200" dirty="0">
                <a:solidFill>
                  <a:schemeClr val="tx1"/>
                </a:solidFill>
                <a:latin typeface="Calibri" pitchFamily="34" charset="0"/>
                <a:ea typeface="微软雅黑" pitchFamily="34" charset="-122"/>
                <a:cs typeface="+mn-cs"/>
              </a:rPr>
              <a:t>write(Q)</a:t>
            </a:r>
            <a:br>
              <a:rPr lang="en-US" altLang="zh-CN" sz="1200" b="0" i="0" kern="1200" dirty="0">
                <a:solidFill>
                  <a:schemeClr val="tx1"/>
                </a:solidFill>
                <a:latin typeface="Calibri" pitchFamily="34" charset="0"/>
                <a:ea typeface="微软雅黑" pitchFamily="34" charset="-122"/>
                <a:cs typeface="+mn-cs"/>
              </a:rPr>
            </a:br>
            <a:r>
              <a:rPr lang="en-US" altLang="zh-CN" sz="1200" b="0" i="0" kern="1200" dirty="0">
                <a:solidFill>
                  <a:schemeClr val="tx1"/>
                </a:solidFill>
                <a:latin typeface="Calibri" pitchFamily="34" charset="0"/>
                <a:ea typeface="微软雅黑" pitchFamily="34" charset="-122"/>
                <a:cs typeface="+mn-cs"/>
              </a:rPr>
              <a:t>a.</a:t>
            </a:r>
            <a:r>
              <a:rPr lang="zh-CN" altLang="en-US" sz="1200" b="0" i="0" kern="1200" dirty="0">
                <a:solidFill>
                  <a:schemeClr val="tx1"/>
                </a:solidFill>
                <a:latin typeface="Calibri" pitchFamily="34" charset="0"/>
                <a:ea typeface="微软雅黑" pitchFamily="34" charset="-122"/>
                <a:cs typeface="+mn-cs"/>
              </a:rPr>
              <a:t>若</a:t>
            </a:r>
            <a:r>
              <a:rPr lang="en-US" altLang="zh-CN" sz="1200" b="0" i="0" kern="1200" dirty="0">
                <a:solidFill>
                  <a:schemeClr val="tx1"/>
                </a:solidFill>
                <a:latin typeface="Calibri" pitchFamily="34" charset="0"/>
                <a:ea typeface="微软雅黑" pitchFamily="34" charset="-122"/>
                <a:cs typeface="+mn-cs"/>
              </a:rPr>
              <a:t>TS(T)&lt;R-timestamp(Q),write</a:t>
            </a:r>
            <a:r>
              <a:rPr lang="zh-CN" altLang="en-US" sz="1200" b="0" i="0" kern="1200" dirty="0">
                <a:solidFill>
                  <a:schemeClr val="tx1"/>
                </a:solidFill>
                <a:latin typeface="Calibri" pitchFamily="34" charset="0"/>
                <a:ea typeface="微软雅黑" pitchFamily="34" charset="-122"/>
                <a:cs typeface="+mn-cs"/>
              </a:rPr>
              <a:t>操作被拒绝</a:t>
            </a:r>
            <a:r>
              <a:rPr lang="en-US" altLang="zh-CN" sz="1200" b="0" i="0" kern="1200" dirty="0">
                <a:solidFill>
                  <a:schemeClr val="tx1"/>
                </a:solidFill>
                <a:latin typeface="Calibri" pitchFamily="34" charset="0"/>
                <a:ea typeface="微软雅黑" pitchFamily="34" charset="-122"/>
                <a:cs typeface="+mn-cs"/>
              </a:rPr>
              <a:t>,T</a:t>
            </a:r>
            <a:r>
              <a:rPr lang="zh-CN" altLang="en-US" sz="1200" b="0" i="0" kern="1200" dirty="0">
                <a:solidFill>
                  <a:schemeClr val="tx1"/>
                </a:solidFill>
                <a:latin typeface="Calibri" pitchFamily="34" charset="0"/>
                <a:ea typeface="微软雅黑" pitchFamily="34" charset="-122"/>
                <a:cs typeface="+mn-cs"/>
              </a:rPr>
              <a:t>回滚。</a:t>
            </a:r>
            <a:br>
              <a:rPr lang="zh-CN" altLang="en-US" sz="1200" b="0" i="0" kern="1200" dirty="0">
                <a:solidFill>
                  <a:schemeClr val="tx1"/>
                </a:solidFill>
                <a:latin typeface="Calibri" pitchFamily="34" charset="0"/>
                <a:ea typeface="微软雅黑" pitchFamily="34" charset="-122"/>
                <a:cs typeface="+mn-cs"/>
              </a:rPr>
            </a:br>
            <a:r>
              <a:rPr lang="en-US" altLang="zh-CN" sz="1200" b="0" i="0" kern="1200" dirty="0">
                <a:solidFill>
                  <a:schemeClr val="tx1"/>
                </a:solidFill>
                <a:latin typeface="Calibri" pitchFamily="34" charset="0"/>
                <a:ea typeface="微软雅黑" pitchFamily="34" charset="-122"/>
                <a:cs typeface="+mn-cs"/>
              </a:rPr>
              <a:t>b.</a:t>
            </a:r>
            <a:r>
              <a:rPr lang="zh-CN" altLang="en-US" sz="1200" b="0" i="0" kern="1200" dirty="0">
                <a:solidFill>
                  <a:schemeClr val="tx1"/>
                </a:solidFill>
                <a:latin typeface="Calibri" pitchFamily="34" charset="0"/>
                <a:ea typeface="微软雅黑" pitchFamily="34" charset="-122"/>
                <a:cs typeface="+mn-cs"/>
              </a:rPr>
              <a:t>若</a:t>
            </a:r>
            <a:r>
              <a:rPr lang="en-US" altLang="zh-CN" sz="1200" b="0" i="0" kern="1200" dirty="0">
                <a:solidFill>
                  <a:schemeClr val="tx1"/>
                </a:solidFill>
                <a:latin typeface="Calibri" pitchFamily="34" charset="0"/>
                <a:ea typeface="微软雅黑" pitchFamily="34" charset="-122"/>
                <a:cs typeface="+mn-cs"/>
              </a:rPr>
              <a:t>TS(T)&lt;W-timestamp(Q),</a:t>
            </a:r>
            <a:r>
              <a:rPr lang="zh-CN" altLang="en-US" sz="1200" b="0" i="0" kern="1200" dirty="0">
                <a:solidFill>
                  <a:schemeClr val="tx1"/>
                </a:solidFill>
                <a:latin typeface="Calibri" pitchFamily="34" charset="0"/>
                <a:ea typeface="微软雅黑" pitchFamily="34" charset="-122"/>
                <a:cs typeface="+mn-cs"/>
              </a:rPr>
              <a:t>则</a:t>
            </a:r>
            <a:r>
              <a:rPr lang="en-US" altLang="zh-CN" sz="1200" b="0" i="0" kern="1200" dirty="0">
                <a:solidFill>
                  <a:schemeClr val="tx1"/>
                </a:solidFill>
                <a:latin typeface="Calibri" pitchFamily="34" charset="0"/>
                <a:ea typeface="微软雅黑" pitchFamily="34" charset="-122"/>
                <a:cs typeface="+mn-cs"/>
              </a:rPr>
              <a:t>write</a:t>
            </a:r>
            <a:r>
              <a:rPr lang="zh-CN" altLang="en-US" sz="1200" b="0" i="0" kern="1200" dirty="0">
                <a:solidFill>
                  <a:schemeClr val="tx1"/>
                </a:solidFill>
                <a:latin typeface="Calibri" pitchFamily="34" charset="0"/>
                <a:ea typeface="微软雅黑" pitchFamily="34" charset="-122"/>
                <a:cs typeface="+mn-cs"/>
              </a:rPr>
              <a:t>操作被拒绝</a:t>
            </a:r>
            <a:r>
              <a:rPr lang="en-US" altLang="zh-CN" sz="1200" b="0" i="0" kern="1200" dirty="0">
                <a:solidFill>
                  <a:schemeClr val="tx1"/>
                </a:solidFill>
                <a:latin typeface="Calibri" pitchFamily="34" charset="0"/>
                <a:ea typeface="微软雅黑" pitchFamily="34" charset="-122"/>
                <a:cs typeface="+mn-cs"/>
              </a:rPr>
              <a:t>,T</a:t>
            </a:r>
            <a:r>
              <a:rPr lang="zh-CN" altLang="en-US" sz="1200" b="0" i="0" kern="1200" dirty="0">
                <a:solidFill>
                  <a:schemeClr val="tx1"/>
                </a:solidFill>
                <a:latin typeface="Calibri" pitchFamily="34" charset="0"/>
                <a:ea typeface="微软雅黑" pitchFamily="34" charset="-122"/>
                <a:cs typeface="+mn-cs"/>
              </a:rPr>
              <a:t>回滚。</a:t>
            </a:r>
            <a:br>
              <a:rPr lang="zh-CN" altLang="en-US" sz="1200" b="0" i="0" kern="1200" dirty="0">
                <a:solidFill>
                  <a:schemeClr val="tx1"/>
                </a:solidFill>
                <a:latin typeface="Calibri" pitchFamily="34" charset="0"/>
                <a:ea typeface="微软雅黑" pitchFamily="34" charset="-122"/>
                <a:cs typeface="+mn-cs"/>
              </a:rPr>
            </a:br>
            <a:r>
              <a:rPr lang="en-US" altLang="zh-CN" sz="1200" b="0" i="0" kern="1200" dirty="0">
                <a:solidFill>
                  <a:schemeClr val="tx1"/>
                </a:solidFill>
                <a:latin typeface="Calibri" pitchFamily="34" charset="0"/>
                <a:ea typeface="微软雅黑" pitchFamily="34" charset="-122"/>
                <a:cs typeface="+mn-cs"/>
              </a:rPr>
              <a:t>c.</a:t>
            </a:r>
            <a:r>
              <a:rPr lang="zh-CN" altLang="en-US" sz="1200" b="0" i="0" kern="1200" dirty="0">
                <a:solidFill>
                  <a:schemeClr val="tx1"/>
                </a:solidFill>
                <a:latin typeface="Calibri" pitchFamily="34" charset="0"/>
                <a:ea typeface="微软雅黑" pitchFamily="34" charset="-122"/>
                <a:cs typeface="+mn-cs"/>
              </a:rPr>
              <a:t>其他情况</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系统执行</a:t>
            </a:r>
            <a:r>
              <a:rPr lang="en-US" altLang="zh-CN" sz="1200" b="0" i="0" kern="1200" dirty="0">
                <a:solidFill>
                  <a:schemeClr val="tx1"/>
                </a:solidFill>
                <a:latin typeface="Calibri" pitchFamily="34" charset="0"/>
                <a:ea typeface="微软雅黑" pitchFamily="34" charset="-122"/>
                <a:cs typeface="+mn-cs"/>
              </a:rPr>
              <a:t>write</a:t>
            </a:r>
            <a:r>
              <a:rPr lang="zh-CN" altLang="en-US" sz="1200" b="0" i="0" kern="1200" dirty="0">
                <a:solidFill>
                  <a:schemeClr val="tx1"/>
                </a:solidFill>
                <a:latin typeface="Calibri" pitchFamily="34" charset="0"/>
                <a:ea typeface="微软雅黑" pitchFamily="34" charset="-122"/>
                <a:cs typeface="+mn-cs"/>
              </a:rPr>
              <a:t>操作</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将</a:t>
            </a:r>
            <a:r>
              <a:rPr lang="en-US" altLang="zh-CN" sz="1200" b="0" i="0" kern="1200" dirty="0">
                <a:solidFill>
                  <a:schemeClr val="tx1"/>
                </a:solidFill>
                <a:latin typeface="Calibri" pitchFamily="34" charset="0"/>
                <a:ea typeface="微软雅黑" pitchFamily="34" charset="-122"/>
                <a:cs typeface="+mn-cs"/>
              </a:rPr>
              <a:t>W-timestamp(Q)</a:t>
            </a:r>
            <a:r>
              <a:rPr lang="zh-CN" altLang="en-US" sz="1200" b="0" i="0" kern="1200" dirty="0">
                <a:solidFill>
                  <a:schemeClr val="tx1"/>
                </a:solidFill>
                <a:latin typeface="Calibri" pitchFamily="34" charset="0"/>
                <a:ea typeface="微软雅黑" pitchFamily="34" charset="-122"/>
                <a:cs typeface="+mn-cs"/>
              </a:rPr>
              <a:t>设置</a:t>
            </a:r>
            <a:br>
              <a:rPr lang="zh-CN" altLang="en-US" sz="1200" b="0" i="0" kern="1200" dirty="0">
                <a:solidFill>
                  <a:schemeClr val="tx1"/>
                </a:solidFill>
                <a:latin typeface="Calibri" pitchFamily="34" charset="0"/>
                <a:ea typeface="微软雅黑" pitchFamily="34" charset="-122"/>
                <a:cs typeface="+mn-cs"/>
              </a:rPr>
            </a:br>
            <a:r>
              <a:rPr lang="zh-CN" altLang="en-US" sz="1200" b="0" i="0" kern="1200" dirty="0">
                <a:solidFill>
                  <a:schemeClr val="tx1"/>
                </a:solidFill>
                <a:latin typeface="Calibri" pitchFamily="34" charset="0"/>
                <a:ea typeface="微软雅黑" pitchFamily="34" charset="-122"/>
                <a:cs typeface="+mn-cs"/>
              </a:rPr>
              <a:t>为</a:t>
            </a:r>
            <a:r>
              <a:rPr lang="en-US" altLang="zh-CN" sz="1200" b="0" i="0" kern="1200" dirty="0">
                <a:solidFill>
                  <a:schemeClr val="tx1"/>
                </a:solidFill>
                <a:latin typeface="Calibri" pitchFamily="34" charset="0"/>
                <a:ea typeface="微软雅黑" pitchFamily="34" charset="-122"/>
                <a:cs typeface="+mn-cs"/>
              </a:rPr>
              <a:t>TS(T)</a:t>
            </a:r>
            <a:r>
              <a:rPr lang="zh-CN" altLang="en-US" sz="1200" b="0" i="0" kern="1200" dirty="0">
                <a:solidFill>
                  <a:schemeClr val="tx1"/>
                </a:solidFill>
                <a:latin typeface="Calibri" pitchFamily="34" charset="0"/>
                <a:ea typeface="微软雅黑" pitchFamily="34" charset="-122"/>
                <a:cs typeface="+mn-cs"/>
              </a:rPr>
              <a:t>。</a:t>
            </a:r>
          </a:p>
          <a:p>
            <a:r>
              <a:rPr lang="zh-CN" altLang="en-US" sz="1200" b="0" i="0" kern="1200" dirty="0">
                <a:solidFill>
                  <a:schemeClr val="tx1"/>
                </a:solidFill>
                <a:latin typeface="Calibri" pitchFamily="34" charset="0"/>
                <a:ea typeface="微软雅黑" pitchFamily="34" charset="-122"/>
                <a:cs typeface="+mn-cs"/>
              </a:rPr>
              <a:t>基于时间戳排序和基于锁实现的本质一样</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对于可能冲突的并发操作</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以串行的方式取代并发执行</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因而它也是一种悲观并发控制。它们的区别主要有两点</a:t>
            </a:r>
            <a:r>
              <a:rPr lang="en-US" altLang="zh-CN" sz="1200" b="0" i="0" kern="1200" dirty="0">
                <a:solidFill>
                  <a:schemeClr val="tx1"/>
                </a:solidFill>
                <a:latin typeface="Calibri" pitchFamily="34" charset="0"/>
                <a:ea typeface="微软雅黑" pitchFamily="34" charset="-122"/>
                <a:cs typeface="+mn-cs"/>
              </a:rPr>
              <a:t>:</a:t>
            </a:r>
          </a:p>
          <a:p>
            <a:r>
              <a:rPr lang="zh-CN" altLang="en-US" sz="1200" b="0" i="0" kern="1200" dirty="0">
                <a:solidFill>
                  <a:schemeClr val="tx1"/>
                </a:solidFill>
                <a:latin typeface="Calibri" pitchFamily="34" charset="0"/>
                <a:ea typeface="微软雅黑" pitchFamily="34" charset="-122"/>
                <a:cs typeface="+mn-cs"/>
              </a:rPr>
              <a:t>基于锁是让冲突的事务进行等待</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而基于时间戳排序是让冲突的事务回滚。</a:t>
            </a:r>
          </a:p>
          <a:p>
            <a:r>
              <a:rPr lang="zh-CN" altLang="en-US" sz="1200" b="0" i="0" kern="1200" dirty="0">
                <a:solidFill>
                  <a:schemeClr val="tx1"/>
                </a:solidFill>
                <a:latin typeface="Calibri" pitchFamily="34" charset="0"/>
                <a:ea typeface="微软雅黑" pitchFamily="34" charset="-122"/>
                <a:cs typeface="+mn-cs"/>
              </a:rPr>
              <a:t>基于锁冲突事务的执行次序是根据它们申请锁的顺序</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先申请的先执行</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而基于时间戳排序是根据特定的时间戳排序规则。</a:t>
            </a:r>
          </a:p>
          <a:p>
            <a:r>
              <a:rPr lang="en-US" altLang="zh-CN" sz="1200" b="1" i="0" kern="1200" dirty="0">
                <a:solidFill>
                  <a:schemeClr val="tx1"/>
                </a:solidFill>
                <a:effectLst/>
                <a:latin typeface="Calibri" pitchFamily="34" charset="0"/>
                <a:ea typeface="微软雅黑" pitchFamily="34" charset="-122"/>
                <a:cs typeface="+mn-cs"/>
              </a:rPr>
              <a:t>2.3.3 </a:t>
            </a:r>
            <a:r>
              <a:rPr lang="zh-CN" altLang="en-US" sz="1200" b="1" i="0" kern="1200" dirty="0">
                <a:solidFill>
                  <a:schemeClr val="tx1"/>
                </a:solidFill>
                <a:effectLst/>
                <a:latin typeface="Calibri" pitchFamily="34" charset="0"/>
                <a:ea typeface="微软雅黑" pitchFamily="34" charset="-122"/>
                <a:cs typeface="+mn-cs"/>
              </a:rPr>
              <a:t>基于有效性检查的并发控制</a:t>
            </a:r>
          </a:p>
          <a:p>
            <a:r>
              <a:rPr lang="zh-CN" altLang="en-US" sz="1200" b="0" i="0" kern="1200" dirty="0">
                <a:solidFill>
                  <a:schemeClr val="tx1"/>
                </a:solidFill>
                <a:latin typeface="Calibri" pitchFamily="34" charset="0"/>
                <a:ea typeface="微软雅黑" pitchFamily="34" charset="-122"/>
                <a:cs typeface="+mn-cs"/>
              </a:rPr>
              <a:t>核心思想</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事务对数据的更新首先在自己的工作空间进行</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等到要写回数据库时才进行有效性检查</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对不符合要求的事务进行回滚。</a:t>
            </a:r>
          </a:p>
          <a:p>
            <a:r>
              <a:rPr lang="zh-CN" altLang="en-US" sz="1200" b="0" i="0" kern="1200" dirty="0">
                <a:solidFill>
                  <a:schemeClr val="tx1"/>
                </a:solidFill>
                <a:latin typeface="Calibri" pitchFamily="34" charset="0"/>
                <a:ea typeface="微软雅黑" pitchFamily="34" charset="-122"/>
                <a:cs typeface="+mn-cs"/>
              </a:rPr>
              <a:t>基于有效性检查的事务执行过程会被分为三个阶段</a:t>
            </a:r>
            <a:r>
              <a:rPr lang="en-US" altLang="zh-CN" sz="1200" b="0" i="0" kern="1200" dirty="0">
                <a:solidFill>
                  <a:schemeClr val="tx1"/>
                </a:solidFill>
                <a:latin typeface="Calibri" pitchFamily="34" charset="0"/>
                <a:ea typeface="微软雅黑" pitchFamily="34" charset="-122"/>
                <a:cs typeface="+mn-cs"/>
              </a:rPr>
              <a:t>:</a:t>
            </a:r>
          </a:p>
          <a:p>
            <a:r>
              <a:rPr lang="zh-CN" altLang="en-US" sz="1200" b="0" i="0" kern="1200" dirty="0">
                <a:solidFill>
                  <a:schemeClr val="tx1"/>
                </a:solidFill>
                <a:latin typeface="Calibri" pitchFamily="34" charset="0"/>
                <a:ea typeface="微软雅黑" pitchFamily="34" charset="-122"/>
                <a:cs typeface="+mn-cs"/>
              </a:rPr>
              <a:t>读阶段</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数据项被读入并保存在事务的局部变量中。所有</a:t>
            </a:r>
            <a:r>
              <a:rPr lang="en-US" altLang="zh-CN" sz="1200" b="0" i="0" kern="1200" dirty="0">
                <a:solidFill>
                  <a:schemeClr val="tx1"/>
                </a:solidFill>
                <a:latin typeface="Calibri" pitchFamily="34" charset="0"/>
                <a:ea typeface="微软雅黑" pitchFamily="34" charset="-122"/>
                <a:cs typeface="+mn-cs"/>
              </a:rPr>
              <a:t>write</a:t>
            </a:r>
            <a:r>
              <a:rPr lang="zh-CN" altLang="en-US" sz="1200" b="0" i="0" kern="1200" dirty="0">
                <a:solidFill>
                  <a:schemeClr val="tx1"/>
                </a:solidFill>
                <a:latin typeface="Calibri" pitchFamily="34" charset="0"/>
                <a:ea typeface="微软雅黑" pitchFamily="34" charset="-122"/>
                <a:cs typeface="+mn-cs"/>
              </a:rPr>
              <a:t>操作都是对局部变量进行</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并不对数据库进行真正的更新。</a:t>
            </a:r>
          </a:p>
          <a:p>
            <a:r>
              <a:rPr lang="zh-CN" altLang="en-US" sz="1200" b="0" i="0" kern="1200" dirty="0">
                <a:solidFill>
                  <a:schemeClr val="tx1"/>
                </a:solidFill>
                <a:latin typeface="Calibri" pitchFamily="34" charset="0"/>
                <a:ea typeface="微软雅黑" pitchFamily="34" charset="-122"/>
                <a:cs typeface="+mn-cs"/>
              </a:rPr>
              <a:t>有效性检查阶段</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对事务进行有效性检查</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判断是否可以执行</a:t>
            </a:r>
            <a:r>
              <a:rPr lang="en-US" altLang="zh-CN" sz="1200" b="0" i="0" kern="1200" dirty="0">
                <a:solidFill>
                  <a:schemeClr val="tx1"/>
                </a:solidFill>
                <a:latin typeface="Calibri" pitchFamily="34" charset="0"/>
                <a:ea typeface="微软雅黑" pitchFamily="34" charset="-122"/>
                <a:cs typeface="+mn-cs"/>
              </a:rPr>
              <a:t>write</a:t>
            </a:r>
            <a:r>
              <a:rPr lang="zh-CN" altLang="en-US" sz="1200" b="0" i="0" kern="1200" dirty="0">
                <a:solidFill>
                  <a:schemeClr val="tx1"/>
                </a:solidFill>
                <a:latin typeface="Calibri" pitchFamily="34" charset="0"/>
                <a:ea typeface="微软雅黑" pitchFamily="34" charset="-122"/>
                <a:cs typeface="+mn-cs"/>
              </a:rPr>
              <a:t>操作而不违反可串行性。如果失败</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则回滚该事务。</a:t>
            </a:r>
          </a:p>
          <a:p>
            <a:r>
              <a:rPr lang="zh-CN" altLang="en-US" sz="1200" b="0" i="0" kern="1200" dirty="0">
                <a:solidFill>
                  <a:schemeClr val="tx1"/>
                </a:solidFill>
                <a:latin typeface="Calibri" pitchFamily="34" charset="0"/>
                <a:ea typeface="微软雅黑" pitchFamily="34" charset="-122"/>
                <a:cs typeface="+mn-cs"/>
              </a:rPr>
              <a:t>写阶段</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事务已通过有效性检查</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则将临时变量中的结果更新到数据库中。</a:t>
            </a:r>
          </a:p>
          <a:p>
            <a:r>
              <a:rPr lang="zh-CN" altLang="en-US" sz="1200" b="0" i="0" kern="1200" dirty="0">
                <a:solidFill>
                  <a:schemeClr val="tx1"/>
                </a:solidFill>
                <a:latin typeface="Calibri" pitchFamily="34" charset="0"/>
                <a:ea typeface="微软雅黑" pitchFamily="34" charset="-122"/>
                <a:cs typeface="+mn-cs"/>
              </a:rPr>
              <a:t>有效性检查通常也是通过对事务的时间戳进行比较完成的</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不过和基于时间戳排序的规则不一样。</a:t>
            </a:r>
          </a:p>
          <a:p>
            <a:r>
              <a:rPr lang="zh-CN" altLang="en-US" sz="1200" b="0" i="0" kern="1200" dirty="0">
                <a:solidFill>
                  <a:schemeClr val="tx1"/>
                </a:solidFill>
                <a:latin typeface="Calibri" pitchFamily="34" charset="0"/>
                <a:ea typeface="微软雅黑" pitchFamily="34" charset="-122"/>
                <a:cs typeface="+mn-cs"/>
              </a:rPr>
              <a:t>该方法允许可能冲突的操作并发执行</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因为每个事务操作的都是自己工作空间的局部变量</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直到有效性检查阶段发现了冲突才回滚。因而这是一种乐观的并发策略。</a:t>
            </a:r>
          </a:p>
          <a:p>
            <a:r>
              <a:rPr lang="en-US" altLang="zh-CN" sz="1200" b="1" i="0" kern="1200" dirty="0">
                <a:solidFill>
                  <a:schemeClr val="tx1"/>
                </a:solidFill>
                <a:effectLst/>
                <a:latin typeface="Calibri" pitchFamily="34" charset="0"/>
                <a:ea typeface="微软雅黑" pitchFamily="34" charset="-122"/>
                <a:cs typeface="+mn-cs"/>
              </a:rPr>
              <a:t>2.3.4 </a:t>
            </a:r>
            <a:r>
              <a:rPr lang="zh-CN" altLang="en-US" sz="1200" b="1" i="0" kern="1200" dirty="0">
                <a:solidFill>
                  <a:schemeClr val="tx1"/>
                </a:solidFill>
                <a:effectLst/>
                <a:latin typeface="Calibri" pitchFamily="34" charset="0"/>
                <a:ea typeface="微软雅黑" pitchFamily="34" charset="-122"/>
                <a:cs typeface="+mn-cs"/>
              </a:rPr>
              <a:t>基于快照隔离的并发控制</a:t>
            </a:r>
          </a:p>
          <a:p>
            <a:r>
              <a:rPr lang="zh-CN" altLang="en-US" sz="1200" b="0" i="0" kern="1200" dirty="0">
                <a:solidFill>
                  <a:schemeClr val="tx1"/>
                </a:solidFill>
                <a:latin typeface="Calibri" pitchFamily="34" charset="0"/>
                <a:ea typeface="微软雅黑" pitchFamily="34" charset="-122"/>
                <a:cs typeface="+mn-cs"/>
              </a:rPr>
              <a:t>快照隔离是多版本并发控制</a:t>
            </a:r>
            <a:r>
              <a:rPr lang="en-US" altLang="zh-CN" sz="1200" b="0" i="0" kern="1200" dirty="0">
                <a:solidFill>
                  <a:schemeClr val="tx1"/>
                </a:solidFill>
                <a:latin typeface="Calibri" pitchFamily="34" charset="0"/>
                <a:ea typeface="微软雅黑" pitchFamily="34" charset="-122"/>
                <a:cs typeface="+mn-cs"/>
              </a:rPr>
              <a:t>(</a:t>
            </a:r>
            <a:r>
              <a:rPr lang="en-US" altLang="zh-CN" sz="1200" b="0" i="0" kern="1200" dirty="0" err="1">
                <a:solidFill>
                  <a:schemeClr val="tx1"/>
                </a:solidFill>
                <a:latin typeface="Calibri" pitchFamily="34" charset="0"/>
                <a:ea typeface="微软雅黑" pitchFamily="34" charset="-122"/>
                <a:cs typeface="+mn-cs"/>
              </a:rPr>
              <a:t>mvcc</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的一种实现方式。</a:t>
            </a:r>
          </a:p>
          <a:p>
            <a:r>
              <a:rPr lang="zh-CN" altLang="en-US" sz="1200" b="0" i="0" kern="1200" dirty="0">
                <a:solidFill>
                  <a:schemeClr val="tx1"/>
                </a:solidFill>
                <a:latin typeface="Calibri" pitchFamily="34" charset="0"/>
                <a:ea typeface="微软雅黑" pitchFamily="34" charset="-122"/>
                <a:cs typeface="+mn-cs"/>
              </a:rPr>
              <a:t>其核心思想是</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数据库为每个数据项维护多个版本</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快照</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每个事务只对属于自己的私有快照进行更新</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在事务真正提交前进行有效性检查</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使得事务正常提交更新或者失败回滚。</a:t>
            </a:r>
          </a:p>
          <a:p>
            <a:r>
              <a:rPr lang="zh-CN" altLang="en-US" sz="1200" b="0" i="0" kern="1200" dirty="0">
                <a:solidFill>
                  <a:schemeClr val="tx1"/>
                </a:solidFill>
                <a:latin typeface="Calibri" pitchFamily="34" charset="0"/>
                <a:ea typeface="微软雅黑" pitchFamily="34" charset="-122"/>
                <a:cs typeface="+mn-cs"/>
              </a:rPr>
              <a:t>由于快照隔离导致事务看不到其他事务对数据项的更新</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为了避免出现丢失更新问题</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可以采用以下两种方案避免：</a:t>
            </a:r>
          </a:p>
          <a:p>
            <a:r>
              <a:rPr lang="zh-CN" altLang="en-US" sz="1200" b="0" i="0" kern="1200" dirty="0">
                <a:solidFill>
                  <a:schemeClr val="tx1"/>
                </a:solidFill>
                <a:latin typeface="Calibri" pitchFamily="34" charset="0"/>
                <a:ea typeface="微软雅黑" pitchFamily="34" charset="-122"/>
                <a:cs typeface="+mn-cs"/>
              </a:rPr>
              <a:t>先提交者获胜</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对于执行该检查的事务</a:t>
            </a:r>
            <a:r>
              <a:rPr lang="en-US" altLang="zh-CN" sz="1200" b="0" i="0" kern="1200" dirty="0">
                <a:solidFill>
                  <a:schemeClr val="tx1"/>
                </a:solidFill>
                <a:latin typeface="Calibri" pitchFamily="34" charset="0"/>
                <a:ea typeface="微软雅黑" pitchFamily="34" charset="-122"/>
                <a:cs typeface="+mn-cs"/>
              </a:rPr>
              <a:t>T,</a:t>
            </a:r>
            <a:r>
              <a:rPr lang="zh-CN" altLang="en-US" sz="1200" b="0" i="0" kern="1200" dirty="0">
                <a:solidFill>
                  <a:schemeClr val="tx1"/>
                </a:solidFill>
                <a:latin typeface="Calibri" pitchFamily="34" charset="0"/>
                <a:ea typeface="微软雅黑" pitchFamily="34" charset="-122"/>
                <a:cs typeface="+mn-cs"/>
              </a:rPr>
              <a:t>判断是否有其他事务已经将更新写入数据库</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是则</a:t>
            </a:r>
            <a:r>
              <a:rPr lang="en-US" altLang="zh-CN" sz="1200" b="0" i="0" kern="1200" dirty="0">
                <a:solidFill>
                  <a:schemeClr val="tx1"/>
                </a:solidFill>
                <a:latin typeface="Calibri" pitchFamily="34" charset="0"/>
                <a:ea typeface="微软雅黑" pitchFamily="34" charset="-122"/>
                <a:cs typeface="+mn-cs"/>
              </a:rPr>
              <a:t>T</a:t>
            </a:r>
            <a:r>
              <a:rPr lang="zh-CN" altLang="en-US" sz="1200" b="0" i="0" kern="1200" dirty="0">
                <a:solidFill>
                  <a:schemeClr val="tx1"/>
                </a:solidFill>
                <a:latin typeface="Calibri" pitchFamily="34" charset="0"/>
                <a:ea typeface="微软雅黑" pitchFamily="34" charset="-122"/>
                <a:cs typeface="+mn-cs"/>
              </a:rPr>
              <a:t>回滚否则</a:t>
            </a:r>
            <a:r>
              <a:rPr lang="en-US" altLang="zh-CN" sz="1200" b="0" i="0" kern="1200" dirty="0">
                <a:solidFill>
                  <a:schemeClr val="tx1"/>
                </a:solidFill>
                <a:latin typeface="Calibri" pitchFamily="34" charset="0"/>
                <a:ea typeface="微软雅黑" pitchFamily="34" charset="-122"/>
                <a:cs typeface="+mn-cs"/>
              </a:rPr>
              <a:t>T</a:t>
            </a:r>
            <a:r>
              <a:rPr lang="zh-CN" altLang="en-US" sz="1200" b="0" i="0" kern="1200" dirty="0">
                <a:solidFill>
                  <a:schemeClr val="tx1"/>
                </a:solidFill>
                <a:latin typeface="Calibri" pitchFamily="34" charset="0"/>
                <a:ea typeface="微软雅黑" pitchFamily="34" charset="-122"/>
                <a:cs typeface="+mn-cs"/>
              </a:rPr>
              <a:t>正常提交。</a:t>
            </a:r>
          </a:p>
          <a:p>
            <a:r>
              <a:rPr lang="zh-CN" altLang="en-US" sz="1200" b="0" i="0" kern="1200" dirty="0">
                <a:solidFill>
                  <a:schemeClr val="tx1"/>
                </a:solidFill>
                <a:latin typeface="Calibri" pitchFamily="34" charset="0"/>
                <a:ea typeface="微软雅黑" pitchFamily="34" charset="-122"/>
                <a:cs typeface="+mn-cs"/>
              </a:rPr>
              <a:t>先更新者获胜</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通过锁机制保证第一个获得锁的事务提交其更新</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之后试图更新的事务中止。</a:t>
            </a:r>
          </a:p>
          <a:p>
            <a:r>
              <a:rPr lang="zh-CN" altLang="en-US" sz="1200" b="0" i="0" kern="1200" dirty="0">
                <a:solidFill>
                  <a:schemeClr val="tx1"/>
                </a:solidFill>
                <a:latin typeface="Calibri" pitchFamily="34" charset="0"/>
                <a:ea typeface="微软雅黑" pitchFamily="34" charset="-122"/>
                <a:cs typeface="+mn-cs"/>
              </a:rPr>
              <a:t>事务间可能冲突的操作通过数据项的不同版本的快照相互隔离</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到真正要写入数据库时才进行冲突检测。因而这也是一种乐观并发控制。</a:t>
            </a:r>
          </a:p>
          <a:p>
            <a:r>
              <a:rPr lang="en-US" altLang="zh-CN" sz="1200" b="1" i="0" kern="1200" dirty="0">
                <a:solidFill>
                  <a:schemeClr val="tx1"/>
                </a:solidFill>
                <a:effectLst/>
                <a:latin typeface="Calibri" pitchFamily="34" charset="0"/>
                <a:ea typeface="微软雅黑" pitchFamily="34" charset="-122"/>
                <a:cs typeface="+mn-cs"/>
              </a:rPr>
              <a:t>2.3.5 </a:t>
            </a:r>
            <a:r>
              <a:rPr lang="zh-CN" altLang="en-US" sz="1200" b="1" i="0" kern="1200" dirty="0">
                <a:solidFill>
                  <a:schemeClr val="tx1"/>
                </a:solidFill>
                <a:effectLst/>
                <a:latin typeface="Calibri" pitchFamily="34" charset="0"/>
                <a:ea typeface="微软雅黑" pitchFamily="34" charset="-122"/>
                <a:cs typeface="+mn-cs"/>
              </a:rPr>
              <a:t>关于并发控制技术的总结</a:t>
            </a:r>
          </a:p>
          <a:p>
            <a:r>
              <a:rPr lang="zh-CN" altLang="en-US" sz="1200" b="0" i="0" kern="1200" dirty="0">
                <a:solidFill>
                  <a:schemeClr val="tx1"/>
                </a:solidFill>
                <a:latin typeface="Calibri" pitchFamily="34" charset="0"/>
                <a:ea typeface="微软雅黑" pitchFamily="34" charset="-122"/>
                <a:cs typeface="+mn-cs"/>
              </a:rPr>
              <a:t>以上只是对常见的几种并发控制技术进行了介绍</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不涉及特别复杂的原理的讲解。之所以这么做一是要真的把原理和实现细节讲清楚需要涉及的东西太多</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篇幅太长</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从作者和读者角度而言都不是一件轻松的事</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所以只对其实现的核心思想和实现要点进行了简单的介绍</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其他部分就一笔带过了。二是并发控制的实现的方式太过多样</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基于封锁的实现就有很多变体</a:t>
            </a:r>
            <a:r>
              <a:rPr lang="en-US" altLang="zh-CN" sz="1200" b="0" i="0" kern="1200" dirty="0">
                <a:solidFill>
                  <a:schemeClr val="tx1"/>
                </a:solidFill>
                <a:latin typeface="Calibri" pitchFamily="34" charset="0"/>
                <a:ea typeface="微软雅黑" pitchFamily="34" charset="-122"/>
                <a:cs typeface="+mn-cs"/>
              </a:rPr>
              <a:t>,</a:t>
            </a:r>
            <a:r>
              <a:rPr lang="en-US" altLang="zh-CN" sz="1200" b="0" i="0" kern="1200" dirty="0" err="1">
                <a:solidFill>
                  <a:schemeClr val="tx1"/>
                </a:solidFill>
                <a:latin typeface="Calibri" pitchFamily="34" charset="0"/>
                <a:ea typeface="微软雅黑" pitchFamily="34" charset="-122"/>
                <a:cs typeface="+mn-cs"/>
              </a:rPr>
              <a:t>mvcc</a:t>
            </a:r>
            <a:r>
              <a:rPr lang="zh-CN" altLang="en-US" sz="1200" b="0" i="0" kern="1200" dirty="0">
                <a:solidFill>
                  <a:schemeClr val="tx1"/>
                </a:solidFill>
                <a:latin typeface="Calibri" pitchFamily="34" charset="0"/>
                <a:ea typeface="微软雅黑" pitchFamily="34" charset="-122"/>
                <a:cs typeface="+mn-cs"/>
              </a:rPr>
              <a:t>多版本并发控制的实现方式就更是多样</a:t>
            </a:r>
            <a:r>
              <a:rPr lang="en-US" altLang="zh-CN" sz="1200" b="0" i="0" kern="1200" dirty="0">
                <a:solidFill>
                  <a:schemeClr val="tx1"/>
                </a:solidFill>
                <a:latin typeface="Calibri" pitchFamily="34" charset="0"/>
                <a:ea typeface="微软雅黑" pitchFamily="34" charset="-122"/>
                <a:cs typeface="+mn-cs"/>
              </a:rPr>
              <a:t>,</a:t>
            </a:r>
            <a:r>
              <a:rPr lang="zh-CN" altLang="en-US" sz="1200" b="0" i="0" kern="1200" dirty="0">
                <a:solidFill>
                  <a:schemeClr val="tx1"/>
                </a:solidFill>
                <a:latin typeface="Calibri" pitchFamily="34" charset="0"/>
                <a:ea typeface="微软雅黑" pitchFamily="34" charset="-122"/>
                <a:cs typeface="+mn-cs"/>
              </a:rPr>
              <a:t>而且很多时候会和其他并发控制方式比如封锁的方式结合起来使用。</a:t>
            </a:r>
          </a:p>
          <a:p>
            <a:endParaRPr lang="zh-CN" altLang="en-US" dirty="0"/>
          </a:p>
        </p:txBody>
      </p:sp>
      <p:sp>
        <p:nvSpPr>
          <p:cNvPr id="4" name="灯片编号占位符 3"/>
          <p:cNvSpPr>
            <a:spLocks noGrp="1"/>
          </p:cNvSpPr>
          <p:nvPr>
            <p:ph type="sldNum" sz="quarter" idx="10"/>
          </p:nvPr>
        </p:nvSpPr>
        <p:spPr/>
        <p:txBody>
          <a:bodyPr/>
          <a:lstStyle/>
          <a:p>
            <a:fld id="{4F18ADFE-1244-42C6-BDD7-7DE56380F773}" type="slidenum">
              <a:rPr lang="zh-CN" altLang="en-US" smtClean="0"/>
              <a:pPr/>
              <a:t>10</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529FBB80-B23E-42E4-B52D-B5B0B9B8F9D7}"/>
              </a:ext>
            </a:extLst>
          </p:cNvPr>
          <p:cNvSpPr>
            <a:spLocks noGrp="1" noRot="1" noChangeAspect="1" noTextEdit="1"/>
          </p:cNvSpPr>
          <p:nvPr>
            <p:ph type="sldImg"/>
          </p:nvPr>
        </p:nvSpPr>
        <p:spPr/>
      </p:sp>
      <p:sp>
        <p:nvSpPr>
          <p:cNvPr id="30723" name="备注占位符 2">
            <a:extLst>
              <a:ext uri="{FF2B5EF4-FFF2-40B4-BE49-F238E27FC236}">
                <a16:creationId xmlns:a16="http://schemas.microsoft.com/office/drawing/2014/main" id="{FB30708F-F75E-46F1-AE37-7D5A13343248}"/>
              </a:ext>
            </a:extLst>
          </p:cNvPr>
          <p:cNvSpPr>
            <a:spLocks noGrp="1"/>
          </p:cNvSpPr>
          <p:nvPr>
            <p:ph type="body" idx="1"/>
          </p:nvPr>
        </p:nvSpPr>
        <p:spPr>
          <a:noFill/>
        </p:spPr>
        <p:txBody>
          <a:bodyPr/>
          <a:lstStyle/>
          <a:p>
            <a:endParaRPr lang="zh-CN" altLang="en-US"/>
          </a:p>
        </p:txBody>
      </p:sp>
      <p:sp>
        <p:nvSpPr>
          <p:cNvPr id="30724" name="灯片编号占位符 3">
            <a:extLst>
              <a:ext uri="{FF2B5EF4-FFF2-40B4-BE49-F238E27FC236}">
                <a16:creationId xmlns:a16="http://schemas.microsoft.com/office/drawing/2014/main" id="{6C38CB78-C21F-4F62-8AB1-00A729F93089}"/>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AC13EC-0B23-4F52-8007-DD6804A93326}" type="slidenum">
              <a:rPr lang="zh-CN" altLang="en-US"/>
              <a:pPr/>
              <a:t>19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0B34CAD3-3E24-48C3-B54E-8A850205C0B4}"/>
              </a:ext>
            </a:extLst>
          </p:cNvPr>
          <p:cNvSpPr>
            <a:spLocks noGrp="1" noRot="1" noChangeAspect="1" noTextEdit="1"/>
          </p:cNvSpPr>
          <p:nvPr>
            <p:ph type="sldImg"/>
          </p:nvPr>
        </p:nvSpPr>
        <p:spPr/>
      </p:sp>
      <p:sp>
        <p:nvSpPr>
          <p:cNvPr id="31747" name="备注占位符 2">
            <a:extLst>
              <a:ext uri="{FF2B5EF4-FFF2-40B4-BE49-F238E27FC236}">
                <a16:creationId xmlns:a16="http://schemas.microsoft.com/office/drawing/2014/main" id="{402BE20A-96F7-40BB-AB9E-A64B4BB89693}"/>
              </a:ext>
            </a:extLst>
          </p:cNvPr>
          <p:cNvSpPr>
            <a:spLocks noGrp="1"/>
          </p:cNvSpPr>
          <p:nvPr>
            <p:ph type="body" idx="1"/>
          </p:nvPr>
        </p:nvSpPr>
        <p:spPr>
          <a:noFill/>
        </p:spPr>
        <p:txBody>
          <a:bodyPr/>
          <a:lstStyle/>
          <a:p>
            <a:endParaRPr lang="zh-CN" altLang="en-US"/>
          </a:p>
        </p:txBody>
      </p:sp>
      <p:sp>
        <p:nvSpPr>
          <p:cNvPr id="31748" name="灯片编号占位符 3">
            <a:extLst>
              <a:ext uri="{FF2B5EF4-FFF2-40B4-BE49-F238E27FC236}">
                <a16:creationId xmlns:a16="http://schemas.microsoft.com/office/drawing/2014/main" id="{3546BB98-470D-4BE9-A5A9-145795174E56}"/>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3A82C94-3752-43B9-AB8E-FBF562371CFD}" type="slidenum">
              <a:rPr lang="zh-CN" altLang="en-US">
                <a:solidFill>
                  <a:srgbClr val="000000"/>
                </a:solidFill>
              </a:rPr>
              <a:pPr/>
              <a:t>27</a:t>
            </a:fld>
            <a:endParaRPr lang="en-US" altLang="zh-CN">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32E44957-BE9A-44BB-B0B6-6A8E21208CF4}"/>
              </a:ext>
            </a:extLst>
          </p:cNvPr>
          <p:cNvSpPr>
            <a:spLocks noGrp="1" noRot="1" noChangeAspect="1" noTextEdit="1"/>
          </p:cNvSpPr>
          <p:nvPr>
            <p:ph type="sldImg"/>
          </p:nvPr>
        </p:nvSpPr>
        <p:spPr>
          <a:xfrm>
            <a:off x="381000" y="685800"/>
            <a:ext cx="6096000" cy="3429000"/>
          </a:xfrm>
        </p:spPr>
      </p:sp>
      <p:sp>
        <p:nvSpPr>
          <p:cNvPr id="54275" name="备注占位符 2">
            <a:extLst>
              <a:ext uri="{FF2B5EF4-FFF2-40B4-BE49-F238E27FC236}">
                <a16:creationId xmlns:a16="http://schemas.microsoft.com/office/drawing/2014/main" id="{61805109-4435-484E-88DB-9CF9A09F7747}"/>
              </a:ext>
            </a:extLst>
          </p:cNvPr>
          <p:cNvSpPr>
            <a:spLocks noGrp="1"/>
          </p:cNvSpPr>
          <p:nvPr>
            <p:ph type="body" idx="1"/>
          </p:nvPr>
        </p:nvSpPr>
        <p:spPr>
          <a:noFill/>
        </p:spPr>
        <p:txBody>
          <a:bodyPr/>
          <a:lstStyle/>
          <a:p>
            <a:endParaRPr lang="zh-CN" altLang="en-US"/>
          </a:p>
        </p:txBody>
      </p:sp>
      <p:sp>
        <p:nvSpPr>
          <p:cNvPr id="54276" name="灯片编号占位符 3">
            <a:extLst>
              <a:ext uri="{FF2B5EF4-FFF2-40B4-BE49-F238E27FC236}">
                <a16:creationId xmlns:a16="http://schemas.microsoft.com/office/drawing/2014/main" id="{B9600487-4570-43AC-A034-71569347DA01}"/>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fld id="{0D10257E-9FD4-423D-A362-A836EC302518}" type="slidenum">
              <a:rPr lang="zh-CN" altLang="en-US">
                <a:ea typeface="微软雅黑" pitchFamily="34" charset="-122"/>
              </a:rPr>
              <a:pPr>
                <a:buFontTx/>
                <a:buNone/>
              </a:pPr>
              <a:t>28</a:t>
            </a:fld>
            <a:endParaRPr lang="en-US" altLang="zh-CN" dirty="0">
              <a:ea typeface="微软雅黑"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0357" y="1405222"/>
            <a:ext cx="7772400" cy="879250"/>
          </a:xfrm>
          <a:prstGeom prst="rect">
            <a:avLst/>
          </a:prstGeom>
        </p:spPr>
        <p:txBody>
          <a:bodyPr/>
          <a:lstStyle>
            <a:lvl1pPr marL="0" indent="0" algn="ctr">
              <a:defRPr sz="3600" b="1" cap="none" spc="38">
                <a:ln w="9525" cmpd="sng">
                  <a:solidFill>
                    <a:schemeClr val="accent1"/>
                  </a:solidFill>
                  <a:prstDash val="solid"/>
                </a:ln>
                <a:solidFill>
                  <a:srgbClr val="70AD47">
                    <a:tint val="1000"/>
                  </a:srgbClr>
                </a:solidFill>
                <a:effectLst>
                  <a:glow rad="38100">
                    <a:schemeClr val="accent1">
                      <a:alpha val="40000"/>
                    </a:schemeClr>
                  </a:glow>
                </a:effectLst>
                <a:latin typeface="微软雅黑" pitchFamily="34" charset="-122"/>
                <a:ea typeface="微软雅黑" pitchFamily="34" charset="-122"/>
              </a:defRPr>
            </a:lvl1pPr>
          </a:lstStyle>
          <a:p>
            <a:r>
              <a:rPr lang="zh-CN" altLang="en-US" dirty="0"/>
              <a:t>单击此处编辑母版标题样式</a:t>
            </a:r>
          </a:p>
        </p:txBody>
      </p:sp>
      <p:sp>
        <p:nvSpPr>
          <p:cNvPr id="5" name="页脚占位符 4"/>
          <p:cNvSpPr>
            <a:spLocks noGrp="1"/>
          </p:cNvSpPr>
          <p:nvPr>
            <p:ph type="ftr" sz="quarter" idx="11"/>
          </p:nvPr>
        </p:nvSpPr>
        <p:spPr>
          <a:xfrm>
            <a:off x="3124201" y="4876378"/>
            <a:ext cx="2895600" cy="164254"/>
          </a:xfrm>
          <a:prstGeom prst="rect">
            <a:avLst/>
          </a:prstGeom>
        </p:spPr>
        <p:txBody>
          <a:bodyPr/>
          <a:lstStyle>
            <a:lvl1pPr>
              <a:defRPr sz="600">
                <a:solidFill>
                  <a:schemeClr val="bg1">
                    <a:lumMod val="65000"/>
                  </a:schemeClr>
                </a:solidFill>
                <a:latin typeface="Verdana" panose="020B0604030504040204" pitchFamily="34" charset="0"/>
                <a:cs typeface="Verdana" panose="020B0604030504040204" pitchFamily="34" charset="0"/>
              </a:defRPr>
            </a:lvl1pPr>
          </a:lstStyle>
          <a:p>
            <a:pPr>
              <a:defRPr/>
            </a:pPr>
            <a:r>
              <a:rPr lang="en-US" altLang="zh-CN" dirty="0">
                <a:ea typeface="Verdana" panose="020B0604030504040204" pitchFamily="34" charset="0"/>
              </a:rPr>
              <a:t>Copyright 2013,SDPKL-NBIC</a:t>
            </a:r>
            <a:endParaRPr lang="zh-CN" altLang="en-US" dirty="0">
              <a:ea typeface="微软雅黑" pitchFamily="34" charset="-122"/>
            </a:endParaRPr>
          </a:p>
        </p:txBody>
      </p:sp>
      <p:sp>
        <p:nvSpPr>
          <p:cNvPr id="7" name="矩形 6"/>
          <p:cNvSpPr/>
          <p:nvPr userDrawn="1"/>
        </p:nvSpPr>
        <p:spPr>
          <a:xfrm>
            <a:off x="0" y="2695004"/>
            <a:ext cx="9144000" cy="200882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sp>
        <p:nvSpPr>
          <p:cNvPr id="8" name="矩形 7"/>
          <p:cNvSpPr/>
          <p:nvPr userDrawn="1"/>
        </p:nvSpPr>
        <p:spPr>
          <a:xfrm>
            <a:off x="0" y="2312525"/>
            <a:ext cx="9144000" cy="3765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sp>
        <p:nvSpPr>
          <p:cNvPr id="9" name="矩形 8"/>
          <p:cNvSpPr/>
          <p:nvPr userDrawn="1"/>
        </p:nvSpPr>
        <p:spPr>
          <a:xfrm>
            <a:off x="0" y="4709733"/>
            <a:ext cx="9144000" cy="4337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pic>
        <p:nvPicPr>
          <p:cNvPr id="14" name="图片 13"/>
          <p:cNvPicPr>
            <a:picLocks noChangeAspect="1"/>
          </p:cNvPicPr>
          <p:nvPr userDrawn="1"/>
        </p:nvPicPr>
        <p:blipFill rotWithShape="1">
          <a:blip r:embed="rId2" cstate="print">
            <a:extLst>
              <a:ext uri="{28A0092B-C50C-407E-A947-70E740481C1C}">
                <a14:useLocalDpi xmlns:a14="http://schemas.microsoft.com/office/drawing/2010/main" val="0"/>
              </a:ext>
            </a:extLst>
          </a:blip>
          <a:srcRect t="14568"/>
          <a:stretch/>
        </p:blipFill>
        <p:spPr>
          <a:xfrm>
            <a:off x="0" y="2723057"/>
            <a:ext cx="9144000" cy="1952722"/>
          </a:xfrm>
          <a:prstGeom prst="rect">
            <a:avLst/>
          </a:prstGeom>
        </p:spPr>
      </p:pic>
      <p:sp>
        <p:nvSpPr>
          <p:cNvPr id="3" name="副标题 2"/>
          <p:cNvSpPr>
            <a:spLocks noGrp="1"/>
          </p:cNvSpPr>
          <p:nvPr>
            <p:ph type="subTitle" idx="1" hasCustomPrompt="1"/>
          </p:nvPr>
        </p:nvSpPr>
        <p:spPr>
          <a:xfrm>
            <a:off x="1366157" y="2312525"/>
            <a:ext cx="6400800" cy="333156"/>
          </a:xfrm>
          <a:prstGeom prst="rect">
            <a:avLst/>
          </a:prstGeom>
        </p:spPr>
        <p:txBody>
          <a:bodyPr tIns="0"/>
          <a:lstStyle>
            <a:lvl1pPr marL="0" indent="0" algn="ctr">
              <a:buNone/>
              <a:defRPr sz="2400">
                <a:solidFill>
                  <a:schemeClr val="bg1">
                    <a:lumMod val="65000"/>
                  </a:schemeClr>
                </a:solidFill>
                <a:ea typeface="微软雅黑" pitchFamily="34" charset="-122"/>
              </a:defRPr>
            </a:lvl1pPr>
            <a:lvl2pPr marL="342897" indent="0" algn="ctr">
              <a:buNone/>
              <a:defRPr>
                <a:solidFill>
                  <a:schemeClr val="tx1">
                    <a:tint val="75000"/>
                  </a:schemeClr>
                </a:solidFill>
              </a:defRPr>
            </a:lvl2pPr>
            <a:lvl3pPr marL="685793" indent="0" algn="ctr">
              <a:buNone/>
              <a:defRPr>
                <a:solidFill>
                  <a:schemeClr val="tx1">
                    <a:tint val="75000"/>
                  </a:schemeClr>
                </a:solidFill>
              </a:defRPr>
            </a:lvl3pPr>
            <a:lvl4pPr marL="1028690" indent="0" algn="ctr">
              <a:buNone/>
              <a:defRPr>
                <a:solidFill>
                  <a:schemeClr val="tx1">
                    <a:tint val="75000"/>
                  </a:schemeClr>
                </a:solidFill>
              </a:defRPr>
            </a:lvl4pPr>
            <a:lvl5pPr marL="1371587" indent="0" algn="ctr">
              <a:buNone/>
              <a:defRPr>
                <a:solidFill>
                  <a:schemeClr val="tx1">
                    <a:tint val="75000"/>
                  </a:schemeClr>
                </a:solidFill>
              </a:defRPr>
            </a:lvl5pPr>
            <a:lvl6pPr marL="1714484" indent="0" algn="ctr">
              <a:buNone/>
              <a:defRPr>
                <a:solidFill>
                  <a:schemeClr val="tx1">
                    <a:tint val="75000"/>
                  </a:schemeClr>
                </a:solidFill>
              </a:defRPr>
            </a:lvl6pPr>
            <a:lvl7pPr marL="2057380" indent="0" algn="ctr">
              <a:buNone/>
              <a:defRPr>
                <a:solidFill>
                  <a:schemeClr val="tx1">
                    <a:tint val="75000"/>
                  </a:schemeClr>
                </a:solidFill>
              </a:defRPr>
            </a:lvl7pPr>
            <a:lvl8pPr marL="2400276" indent="0" algn="ctr">
              <a:buNone/>
              <a:defRPr>
                <a:solidFill>
                  <a:schemeClr val="tx1">
                    <a:tint val="75000"/>
                  </a:schemeClr>
                </a:solidFill>
              </a:defRPr>
            </a:lvl8pPr>
            <a:lvl9pPr marL="2743172" indent="0" algn="ctr">
              <a:buNone/>
              <a:defRPr>
                <a:solidFill>
                  <a:schemeClr val="tx1">
                    <a:tint val="75000"/>
                  </a:schemeClr>
                </a:solidFill>
              </a:defRPr>
            </a:lvl9pPr>
          </a:lstStyle>
          <a:p>
            <a:r>
              <a:rPr lang="zh-CN" altLang="en-US" dirty="0"/>
              <a:t>济南大学信息学院    刘鹍</a:t>
            </a:r>
          </a:p>
        </p:txBody>
      </p:sp>
      <p:sp>
        <p:nvSpPr>
          <p:cNvPr id="15" name="矩形 14"/>
          <p:cNvSpPr/>
          <p:nvPr userDrawn="1"/>
        </p:nvSpPr>
        <p:spPr>
          <a:xfrm>
            <a:off x="-10886" y="0"/>
            <a:ext cx="9154886" cy="44270"/>
          </a:xfrm>
          <a:prstGeom prst="rect">
            <a:avLst/>
          </a:prstGeom>
          <a:gradFill>
            <a:gsLst>
              <a:gs pos="0">
                <a:srgbClr val="FDFBEC"/>
              </a:gs>
              <a:gs pos="100000">
                <a:schemeClr val="bg1">
                  <a:lumMod val="50000"/>
                </a:schemeClr>
              </a:gs>
            </a:gsLst>
            <a:path path="circle">
              <a:fillToRect l="50000" t="50000" r="50000" b="50000"/>
            </a:path>
          </a:gradFill>
          <a:ln>
            <a:noFill/>
          </a:ln>
          <a:effectLst>
            <a:outerShdw blurRad="254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11691" fontAlgn="auto">
              <a:spcBef>
                <a:spcPts val="0"/>
              </a:spcBef>
              <a:spcAft>
                <a:spcPts val="0"/>
              </a:spcAft>
              <a:defRPr/>
            </a:pPr>
            <a:endParaRPr lang="zh-CN" altLang="en-US" dirty="0">
              <a:ea typeface="微软雅黑" pitchFamily="34" charset="-122"/>
            </a:endParaRPr>
          </a:p>
        </p:txBody>
      </p:sp>
      <p:pic>
        <p:nvPicPr>
          <p:cNvPr id="12" name="图片 11"/>
          <p:cNvPicPr>
            <a:picLocks/>
          </p:cNvPicPr>
          <p:nvPr userDrawn="1"/>
        </p:nvPicPr>
        <p:blipFill>
          <a:blip r:embed="rId3" cstate="print">
            <a:duotone>
              <a:schemeClr val="bg2">
                <a:shade val="45000"/>
                <a:satMod val="135000"/>
              </a:schemeClr>
              <a:prstClr val="white"/>
            </a:duotone>
          </a:blip>
          <a:stretch>
            <a:fillRect/>
          </a:stretch>
        </p:blipFill>
        <p:spPr>
          <a:xfrm>
            <a:off x="1144035" y="315482"/>
            <a:ext cx="1874350" cy="536197"/>
          </a:xfrm>
          <a:prstGeom prst="rect">
            <a:avLst/>
          </a:prstGeom>
          <a:effectLst>
            <a:outerShdw blurRad="25400" dist="12700" dir="2700000" algn="tl" rotWithShape="0">
              <a:prstClr val="black">
                <a:alpha val="10000"/>
              </a:prstClr>
            </a:outerShdw>
          </a:effectLst>
        </p:spPr>
      </p:pic>
      <p:sp>
        <p:nvSpPr>
          <p:cNvPr id="16" name="Rectangle 12"/>
          <p:cNvSpPr>
            <a:spLocks noChangeArrowheads="1"/>
          </p:cNvSpPr>
          <p:nvPr userDrawn="1"/>
        </p:nvSpPr>
        <p:spPr bwMode="auto">
          <a:xfrm>
            <a:off x="3018385" y="4731878"/>
            <a:ext cx="3096344" cy="41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dist" eaLnBrk="1" hangingPunct="1"/>
            <a:r>
              <a:rPr lang="zh-CN" altLang="en-US" sz="90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济南大学信息科学与工程学院</a:t>
            </a:r>
            <a:endParaRPr lang="en-US" altLang="zh-CN" sz="90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endParaRPr>
          </a:p>
          <a:p>
            <a:pPr algn="dist" eaLnBrk="1" hangingPunct="1"/>
            <a:r>
              <a:rPr lang="en-US" altLang="zh-CN" sz="75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School</a:t>
            </a:r>
            <a:r>
              <a:rPr lang="zh-CN" altLang="en-US" sz="75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 </a:t>
            </a:r>
            <a:r>
              <a:rPr lang="en-US" altLang="zh-CN" sz="75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of</a:t>
            </a:r>
            <a:r>
              <a:rPr lang="zh-CN" altLang="en-US"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 </a:t>
            </a:r>
            <a:r>
              <a:rPr lang="en-US" altLang="zh-CN"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Information</a:t>
            </a:r>
            <a:r>
              <a:rPr lang="zh-CN" altLang="en-US"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 </a:t>
            </a:r>
            <a:r>
              <a:rPr lang="en-US" altLang="zh-CN"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Science</a:t>
            </a:r>
            <a:r>
              <a:rPr lang="zh-CN" altLang="en-US"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 </a:t>
            </a:r>
            <a:r>
              <a:rPr lang="en-US" altLang="zh-CN"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and</a:t>
            </a:r>
            <a:r>
              <a:rPr lang="zh-CN" altLang="en-US"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 </a:t>
            </a:r>
            <a:r>
              <a:rPr lang="en-US" altLang="zh-CN"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Engineering</a:t>
            </a:r>
            <a:endParaRPr lang="de-DE" altLang="zh-CN" sz="75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endParaRPr>
          </a:p>
        </p:txBody>
      </p:sp>
      <p:pic>
        <p:nvPicPr>
          <p:cNvPr id="1030" name="Picture 6" descr="C:\Users\sunry\Desktop\xiaobiao1.png"/>
          <p:cNvPicPr>
            <a:picLocks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69991" y="315473"/>
            <a:ext cx="465535" cy="465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56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Rectangle 5"/>
          <p:cNvSpPr/>
          <p:nvPr userDrawn="1"/>
        </p:nvSpPr>
        <p:spPr>
          <a:xfrm>
            <a:off x="-1117" y="-13060"/>
            <a:ext cx="9144000" cy="3150395"/>
          </a:xfrm>
          <a:prstGeom prst="rect">
            <a:avLst/>
          </a:prstGeom>
          <a:gradFill flip="none" rotWithShape="1">
            <a:gsLst>
              <a:gs pos="0">
                <a:schemeClr val="bg1">
                  <a:lumMod val="85000"/>
                </a:schemeClr>
              </a:gs>
              <a:gs pos="50000">
                <a:schemeClr val="bg1">
                  <a:lumMod val="9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dirty="0">
              <a:ea typeface="微软雅黑" pitchFamily="34" charset="-122"/>
            </a:endParaRPr>
          </a:p>
        </p:txBody>
      </p:sp>
      <p:sp>
        <p:nvSpPr>
          <p:cNvPr id="3" name="内容占位符 2"/>
          <p:cNvSpPr>
            <a:spLocks noGrp="1"/>
          </p:cNvSpPr>
          <p:nvPr>
            <p:ph idx="1" hasCustomPrompt="1"/>
          </p:nvPr>
        </p:nvSpPr>
        <p:spPr>
          <a:xfrm>
            <a:off x="180002" y="684857"/>
            <a:ext cx="8863697" cy="4134642"/>
          </a:xfrm>
          <a:prstGeom prst="rect">
            <a:avLst/>
          </a:prstGeom>
        </p:spPr>
        <p:txBody>
          <a:bodyPr/>
          <a:lstStyle>
            <a:lvl1pPr marL="257172" indent="-257172">
              <a:buFont typeface="Wingdings" panose="05000000000000000000" pitchFamily="2" charset="2"/>
              <a:buChar char="n"/>
              <a:defRPr sz="2400">
                <a:latin typeface="微软雅黑" pitchFamily="34" charset="-122"/>
                <a:ea typeface="微软雅黑" pitchFamily="34" charset="-122"/>
              </a:defRPr>
            </a:lvl1pPr>
            <a:lvl2pPr marL="557207" indent="-214310">
              <a:buClr>
                <a:schemeClr val="tx2"/>
              </a:buClr>
              <a:buFont typeface="Wingdings" panose="05000000000000000000" pitchFamily="2" charset="2"/>
              <a:buChar char="n"/>
              <a:defRPr sz="2400">
                <a:solidFill>
                  <a:schemeClr val="tx2"/>
                </a:solidFill>
                <a:latin typeface="微软雅黑" pitchFamily="34" charset="-122"/>
                <a:ea typeface="微软雅黑" pitchFamily="34" charset="-122"/>
              </a:defRPr>
            </a:lvl2pPr>
            <a:lvl3pPr marL="857241" indent="-171448">
              <a:buFont typeface="Wingdings" panose="05000000000000000000" pitchFamily="2" charset="2"/>
              <a:buChar char="n"/>
              <a:defRPr sz="2400">
                <a:solidFill>
                  <a:srgbClr val="0070C0"/>
                </a:solidFill>
                <a:latin typeface="微软雅黑" pitchFamily="34" charset="-122"/>
                <a:ea typeface="微软雅黑" pitchFamily="34" charset="-122"/>
              </a:defRPr>
            </a:lvl3pPr>
            <a:lvl4pPr marL="1200138" indent="-171448">
              <a:buFont typeface="Wingdings" panose="05000000000000000000" pitchFamily="2" charset="2"/>
              <a:buChar char="n"/>
              <a:defRPr sz="2400">
                <a:solidFill>
                  <a:schemeClr val="bg2">
                    <a:lumMod val="25000"/>
                  </a:schemeClr>
                </a:solidFill>
                <a:latin typeface="微软雅黑" pitchFamily="34" charset="-122"/>
                <a:ea typeface="微软雅黑" pitchFamily="34" charset="-122"/>
              </a:defRPr>
            </a:lvl4pPr>
            <a:lvl5pPr marL="1543034" indent="-171448">
              <a:buFont typeface="Wingdings" panose="05000000000000000000" pitchFamily="2" charset="2"/>
              <a:buChar char="n"/>
              <a:defRPr sz="2400">
                <a:solidFill>
                  <a:schemeClr val="bg2">
                    <a:lumMod val="50000"/>
                  </a:schemeClr>
                </a:solidFill>
                <a:latin typeface="微软雅黑" pitchFamily="34" charset="-122"/>
                <a:ea typeface="微软雅黑" pitchFamily="34" charset="-122"/>
              </a:defRPr>
            </a:lvl5pPr>
          </a:lstStyle>
          <a:p>
            <a:pPr lvl="0"/>
            <a:r>
              <a:rPr lang="zh-CN" altLang="en-US" dirty="0"/>
              <a:t>单击此处编母版文本样式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 name="矩形 19"/>
          <p:cNvSpPr/>
          <p:nvPr userDrawn="1"/>
        </p:nvSpPr>
        <p:spPr>
          <a:xfrm>
            <a:off x="410821" y="4827600"/>
            <a:ext cx="8741270" cy="3159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sp>
        <p:nvSpPr>
          <p:cNvPr id="21" name="矩形 20"/>
          <p:cNvSpPr/>
          <p:nvPr userDrawn="1"/>
        </p:nvSpPr>
        <p:spPr>
          <a:xfrm>
            <a:off x="0" y="4827600"/>
            <a:ext cx="360000" cy="32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sp>
        <p:nvSpPr>
          <p:cNvPr id="22" name="灯片编号占位符 5"/>
          <p:cNvSpPr txBox="1">
            <a:spLocks/>
          </p:cNvSpPr>
          <p:nvPr userDrawn="1"/>
        </p:nvSpPr>
        <p:spPr>
          <a:xfrm>
            <a:off x="0" y="4827600"/>
            <a:ext cx="360000" cy="315900"/>
          </a:xfrm>
          <a:prstGeom prst="rect">
            <a:avLst/>
          </a:prstGeom>
        </p:spPr>
        <p:txBody>
          <a:bodyPr vert="horz" lIns="68580" tIns="34290" rIns="68580" bIns="34290" rtlCol="0" anchor="ctr"/>
          <a:lstStyle>
            <a:defPPr>
              <a:defRPr lang="zh-CN"/>
            </a:defPPr>
            <a:lvl1pPr algn="ctr" rtl="0" fontAlgn="auto">
              <a:spcBef>
                <a:spcPts val="0"/>
              </a:spcBef>
              <a:spcAft>
                <a:spcPts val="0"/>
              </a:spcAft>
              <a:defRPr sz="1200" kern="1200" smtClean="0">
                <a:solidFill>
                  <a:schemeClr val="tx2"/>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5CE9564-DFF3-4384-B225-F5B60C8BD4D6}" type="slidenum">
              <a:rPr lang="zh-CN" altLang="en-US" sz="825" smtClean="0">
                <a:ea typeface="微软雅黑" pitchFamily="34" charset="-122"/>
              </a:rPr>
              <a:pPr>
                <a:defRPr/>
              </a:pPr>
              <a:t>‹#›</a:t>
            </a:fld>
            <a:endParaRPr lang="zh-CN" altLang="en-US" sz="825" dirty="0">
              <a:ea typeface="微软雅黑" pitchFamily="34" charset="-122"/>
            </a:endParaRPr>
          </a:p>
        </p:txBody>
      </p:sp>
      <p:sp>
        <p:nvSpPr>
          <p:cNvPr id="24" name="矩形 23"/>
          <p:cNvSpPr/>
          <p:nvPr userDrawn="1"/>
        </p:nvSpPr>
        <p:spPr>
          <a:xfrm>
            <a:off x="-8090" y="573462"/>
            <a:ext cx="9152091" cy="41147"/>
          </a:xfrm>
          <a:prstGeom prst="rect">
            <a:avLst/>
          </a:prstGeom>
          <a:gradFill>
            <a:gsLst>
              <a:gs pos="0">
                <a:srgbClr val="FDFBEC"/>
              </a:gs>
              <a:gs pos="100000">
                <a:schemeClr val="bg1">
                  <a:lumMod val="50000"/>
                </a:schemeClr>
              </a:gs>
            </a:gsLst>
            <a:path path="circle">
              <a:fillToRect l="50000" t="50000" r="50000" b="50000"/>
            </a:path>
          </a:gradFill>
          <a:ln>
            <a:noFill/>
          </a:ln>
          <a:effectLst>
            <a:outerShdw blurRad="254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11691" fontAlgn="auto">
              <a:spcBef>
                <a:spcPts val="0"/>
              </a:spcBef>
              <a:spcAft>
                <a:spcPts val="0"/>
              </a:spcAft>
              <a:defRPr/>
            </a:pPr>
            <a:endParaRPr lang="zh-CN" altLang="en-US" dirty="0">
              <a:ea typeface="微软雅黑" pitchFamily="34" charset="-122"/>
            </a:endParaRPr>
          </a:p>
        </p:txBody>
      </p:sp>
      <p:sp>
        <p:nvSpPr>
          <p:cNvPr id="25" name="标题 1"/>
          <p:cNvSpPr>
            <a:spLocks noGrp="1"/>
          </p:cNvSpPr>
          <p:nvPr>
            <p:ph type="ctrTitle"/>
          </p:nvPr>
        </p:nvSpPr>
        <p:spPr>
          <a:xfrm>
            <a:off x="1" y="2"/>
            <a:ext cx="9152090" cy="593996"/>
          </a:xfrm>
          <a:prstGeom prst="rect">
            <a:avLst/>
          </a:prstGeom>
          <a:solidFill>
            <a:schemeClr val="tx2"/>
          </a:solidFill>
        </p:spPr>
        <p:txBody>
          <a:bodyPr lIns="0" tIns="54000" rIns="0" bIns="0"/>
          <a:lstStyle>
            <a:lvl1pPr marL="0" indent="266697" algn="l">
              <a:defRPr sz="3200" b="0" cap="none" spc="38">
                <a:ln w="9525" cmpd="sng">
                  <a:solidFill>
                    <a:schemeClr val="accent1"/>
                  </a:solidFill>
                  <a:prstDash val="solid"/>
                </a:ln>
                <a:solidFill>
                  <a:srgbClr val="70AD47">
                    <a:tint val="1000"/>
                  </a:srgbClr>
                </a:solidFill>
                <a:effectLst>
                  <a:glow rad="38100">
                    <a:schemeClr val="accent1">
                      <a:alpha val="40000"/>
                    </a:schemeClr>
                  </a:glow>
                </a:effectLst>
                <a:latin typeface="微软雅黑" pitchFamily="34" charset="-122"/>
                <a:ea typeface="微软雅黑" pitchFamily="34" charset="-122"/>
              </a:defRPr>
            </a:lvl1pPr>
          </a:lstStyle>
          <a:p>
            <a:r>
              <a:rPr lang="zh-CN" altLang="en-US" dirty="0"/>
              <a:t>单击此处编辑母版标题样式</a:t>
            </a:r>
          </a:p>
        </p:txBody>
      </p:sp>
      <p:pic>
        <p:nvPicPr>
          <p:cNvPr id="10" name="图片 9"/>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3563" y="4879076"/>
            <a:ext cx="236924" cy="236924"/>
          </a:xfrm>
          <a:prstGeom prst="rect">
            <a:avLst/>
          </a:prstGeom>
          <a:effectLst>
            <a:glow>
              <a:schemeClr val="bg1">
                <a:alpha val="18000"/>
              </a:schemeClr>
            </a:glow>
          </a:effectLst>
        </p:spPr>
      </p:pic>
      <p:pic>
        <p:nvPicPr>
          <p:cNvPr id="11" name="图片 10"/>
          <p:cNvPicPr>
            <a:picLocks/>
          </p:cNvPicPr>
          <p:nvPr userDrawn="1"/>
        </p:nvPicPr>
        <p:blipFill>
          <a:blip r:embed="rId3" cstate="print">
            <a:duotone>
              <a:schemeClr val="bg2">
                <a:shade val="45000"/>
                <a:satMod val="135000"/>
              </a:schemeClr>
              <a:prstClr val="white"/>
            </a:duotone>
          </a:blip>
          <a:stretch>
            <a:fillRect/>
          </a:stretch>
        </p:blipFill>
        <p:spPr>
          <a:xfrm>
            <a:off x="862888" y="4859320"/>
            <a:ext cx="804295" cy="254381"/>
          </a:xfrm>
          <a:prstGeom prst="rect">
            <a:avLst/>
          </a:prstGeom>
          <a:effectLst>
            <a:outerShdw blurRad="25400" dist="12700" dir="2700000" algn="tl" rotWithShape="0">
              <a:prstClr val="black">
                <a:alpha val="10000"/>
              </a:prstClr>
            </a:outerShdw>
          </a:effectLst>
        </p:spPr>
      </p:pic>
      <p:sp>
        <p:nvSpPr>
          <p:cNvPr id="12" name="Rectangle 12"/>
          <p:cNvSpPr>
            <a:spLocks noChangeArrowheads="1"/>
          </p:cNvSpPr>
          <p:nvPr userDrawn="1"/>
        </p:nvSpPr>
        <p:spPr bwMode="auto">
          <a:xfrm>
            <a:off x="1755320" y="4899660"/>
            <a:ext cx="1729102" cy="243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r>
              <a:rPr lang="zh-CN" altLang="en-US" sz="825"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信息科学与工程学院</a:t>
            </a:r>
            <a:endParaRPr lang="de-DE" altLang="zh-CN" sz="675"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0274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仅标题">
    <p:bg>
      <p:bgPr>
        <a:solidFill>
          <a:schemeClr val="tx2"/>
        </a:solidFill>
        <a:effectLst/>
      </p:bgPr>
    </p:bg>
    <p:spTree>
      <p:nvGrpSpPr>
        <p:cNvPr id="1" name=""/>
        <p:cNvGrpSpPr/>
        <p:nvPr/>
      </p:nvGrpSpPr>
      <p:grpSpPr>
        <a:xfrm>
          <a:off x="0" y="0"/>
          <a:ext cx="0" cy="0"/>
          <a:chOff x="0" y="0"/>
          <a:chExt cx="0" cy="0"/>
        </a:xfrm>
      </p:grpSpPr>
      <p:sp>
        <p:nvSpPr>
          <p:cNvPr id="7" name="矩形 6"/>
          <p:cNvSpPr/>
          <p:nvPr userDrawn="1"/>
        </p:nvSpPr>
        <p:spPr>
          <a:xfrm>
            <a:off x="0" y="1664495"/>
            <a:ext cx="9144000" cy="200882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sp>
        <p:nvSpPr>
          <p:cNvPr id="8" name="矩形 7"/>
          <p:cNvSpPr/>
          <p:nvPr userDrawn="1"/>
        </p:nvSpPr>
        <p:spPr>
          <a:xfrm>
            <a:off x="0" y="1405890"/>
            <a:ext cx="9144000" cy="2586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sp>
        <p:nvSpPr>
          <p:cNvPr id="9" name="矩形 8"/>
          <p:cNvSpPr/>
          <p:nvPr userDrawn="1"/>
        </p:nvSpPr>
        <p:spPr>
          <a:xfrm>
            <a:off x="0" y="3604739"/>
            <a:ext cx="9144000" cy="2586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pic>
        <p:nvPicPr>
          <p:cNvPr id="6" name="Picture 8"/>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rcRect t="28606" b="32082"/>
          <a:stretch/>
        </p:blipFill>
        <p:spPr bwMode="auto">
          <a:xfrm>
            <a:off x="1619675" y="1954139"/>
            <a:ext cx="5773737" cy="1360952"/>
          </a:xfrm>
          <a:prstGeom prst="rect">
            <a:avLst/>
          </a:prstGeom>
          <a:solidFill>
            <a:schemeClr val="bg1"/>
          </a:solidFill>
          <a:ln>
            <a:noFill/>
          </a:ln>
          <a:effectLst/>
        </p:spPr>
      </p:pic>
      <p:pic>
        <p:nvPicPr>
          <p:cNvPr id="13" name="图片 12"/>
          <p:cNvPicPr>
            <a:picLocks noChangeAspect="1"/>
          </p:cNvPicPr>
          <p:nvPr userDrawn="1"/>
        </p:nvPicPr>
        <p:blipFill>
          <a:blip r:embed="rId4" cstate="print">
            <a:duotone>
              <a:schemeClr val="bg2">
                <a:shade val="45000"/>
                <a:satMod val="135000"/>
              </a:schemeClr>
              <a:prstClr val="white"/>
            </a:duotone>
          </a:blip>
          <a:stretch>
            <a:fillRect/>
          </a:stretch>
        </p:blipFill>
        <p:spPr>
          <a:xfrm>
            <a:off x="3739620" y="431543"/>
            <a:ext cx="2427433" cy="752338"/>
          </a:xfrm>
          <a:prstGeom prst="rect">
            <a:avLst/>
          </a:prstGeom>
          <a:effectLst>
            <a:outerShdw blurRad="25400" dist="12700" dir="2700000" algn="tl" rotWithShape="0">
              <a:prstClr val="black">
                <a:alpha val="10000"/>
              </a:prstClr>
            </a:outerShdw>
          </a:effectLst>
        </p:spPr>
      </p:pic>
      <p:pic>
        <p:nvPicPr>
          <p:cNvPr id="14" name="Picture 6" descr="C:\Users\sunry\Desktop\xiaobiao1.png"/>
          <p:cNvPicPr>
            <a:picLocks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772325" y="431544"/>
            <a:ext cx="754167" cy="754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37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0357" y="1405225"/>
            <a:ext cx="7772400" cy="879250"/>
          </a:xfrm>
          <a:prstGeom prst="rect">
            <a:avLst/>
          </a:prstGeom>
        </p:spPr>
        <p:txBody>
          <a:bodyPr/>
          <a:lstStyle>
            <a:lvl1pPr marL="0" indent="0" algn="ctr">
              <a:defRPr sz="2700" b="1" cap="none" spc="28">
                <a:ln w="9525" cmpd="sng">
                  <a:solidFill>
                    <a:schemeClr val="accent1"/>
                  </a:solidFill>
                  <a:prstDash val="solid"/>
                </a:ln>
                <a:solidFill>
                  <a:srgbClr val="70AD47">
                    <a:tint val="1000"/>
                  </a:srgbClr>
                </a:solidFill>
                <a:effectLst>
                  <a:glow rad="38100">
                    <a:schemeClr val="accent1">
                      <a:alpha val="40000"/>
                    </a:schemeClr>
                  </a:glow>
                </a:effectLst>
                <a:latin typeface="微软雅黑" pitchFamily="34" charset="-122"/>
                <a:ea typeface="微软雅黑" pitchFamily="34" charset="-122"/>
              </a:defRPr>
            </a:lvl1pPr>
          </a:lstStyle>
          <a:p>
            <a:r>
              <a:rPr lang="zh-CN" altLang="en-US" dirty="0"/>
              <a:t>单击此处编辑母版标题样式</a:t>
            </a:r>
          </a:p>
        </p:txBody>
      </p:sp>
      <p:sp>
        <p:nvSpPr>
          <p:cNvPr id="5" name="页脚占位符 4"/>
          <p:cNvSpPr>
            <a:spLocks noGrp="1"/>
          </p:cNvSpPr>
          <p:nvPr>
            <p:ph type="ftr" sz="quarter" idx="11"/>
          </p:nvPr>
        </p:nvSpPr>
        <p:spPr>
          <a:xfrm>
            <a:off x="3124201" y="4876381"/>
            <a:ext cx="2895600" cy="164254"/>
          </a:xfrm>
          <a:prstGeom prst="rect">
            <a:avLst/>
          </a:prstGeom>
        </p:spPr>
        <p:txBody>
          <a:bodyPr/>
          <a:lstStyle>
            <a:lvl1pPr>
              <a:defRPr sz="450">
                <a:solidFill>
                  <a:schemeClr val="bg1">
                    <a:lumMod val="65000"/>
                  </a:schemeClr>
                </a:solidFill>
                <a:latin typeface="Verdana" panose="020B0604030504040204" pitchFamily="34" charset="0"/>
                <a:cs typeface="Verdana" panose="020B0604030504040204" pitchFamily="34" charset="0"/>
              </a:defRPr>
            </a:lvl1pPr>
          </a:lstStyle>
          <a:p>
            <a:pPr>
              <a:defRPr/>
            </a:pPr>
            <a:r>
              <a:rPr lang="en-US" altLang="zh-CN" dirty="0">
                <a:ea typeface="Verdana" panose="020B0604030504040204" pitchFamily="34" charset="0"/>
              </a:rPr>
              <a:t>Copyright 2013,SDPKL-NBIC</a:t>
            </a:r>
            <a:endParaRPr lang="zh-CN" altLang="en-US" dirty="0">
              <a:ea typeface="微软雅黑" pitchFamily="34" charset="-122"/>
            </a:endParaRPr>
          </a:p>
        </p:txBody>
      </p:sp>
      <p:sp>
        <p:nvSpPr>
          <p:cNvPr id="3" name="副标题 2"/>
          <p:cNvSpPr>
            <a:spLocks noGrp="1"/>
          </p:cNvSpPr>
          <p:nvPr>
            <p:ph type="subTitle" idx="1" hasCustomPrompt="1"/>
          </p:nvPr>
        </p:nvSpPr>
        <p:spPr>
          <a:xfrm>
            <a:off x="1366157" y="2347825"/>
            <a:ext cx="6400800" cy="333156"/>
          </a:xfrm>
          <a:prstGeom prst="rect">
            <a:avLst/>
          </a:prstGeom>
        </p:spPr>
        <p:txBody>
          <a:bodyPr/>
          <a:lstStyle>
            <a:lvl1pPr marL="0" indent="0" algn="ctr">
              <a:buNone/>
              <a:defRPr sz="1800">
                <a:solidFill>
                  <a:schemeClr val="bg1">
                    <a:lumMod val="65000"/>
                  </a:schemeClr>
                </a:solidFill>
                <a:ea typeface="微软雅黑" pitchFamily="34" charset="-122"/>
              </a:defRPr>
            </a:lvl1pPr>
            <a:lvl2pPr marL="257173" indent="0" algn="ctr">
              <a:buNone/>
              <a:defRPr>
                <a:solidFill>
                  <a:schemeClr val="tx1">
                    <a:tint val="75000"/>
                  </a:schemeClr>
                </a:solidFill>
              </a:defRPr>
            </a:lvl2pPr>
            <a:lvl3pPr marL="514345" indent="0" algn="ctr">
              <a:buNone/>
              <a:defRPr>
                <a:solidFill>
                  <a:schemeClr val="tx1">
                    <a:tint val="75000"/>
                  </a:schemeClr>
                </a:solidFill>
              </a:defRPr>
            </a:lvl3pPr>
            <a:lvl4pPr marL="771518" indent="0" algn="ctr">
              <a:buNone/>
              <a:defRPr>
                <a:solidFill>
                  <a:schemeClr val="tx1">
                    <a:tint val="75000"/>
                  </a:schemeClr>
                </a:solidFill>
              </a:defRPr>
            </a:lvl4pPr>
            <a:lvl5pPr marL="1028690" indent="0" algn="ctr">
              <a:buNone/>
              <a:defRPr>
                <a:solidFill>
                  <a:schemeClr val="tx1">
                    <a:tint val="75000"/>
                  </a:schemeClr>
                </a:solidFill>
              </a:defRPr>
            </a:lvl5pPr>
            <a:lvl6pPr marL="1285863" indent="0" algn="ctr">
              <a:buNone/>
              <a:defRPr>
                <a:solidFill>
                  <a:schemeClr val="tx1">
                    <a:tint val="75000"/>
                  </a:schemeClr>
                </a:solidFill>
              </a:defRPr>
            </a:lvl6pPr>
            <a:lvl7pPr marL="1543035" indent="0" algn="ctr">
              <a:buNone/>
              <a:defRPr>
                <a:solidFill>
                  <a:schemeClr val="tx1">
                    <a:tint val="75000"/>
                  </a:schemeClr>
                </a:solidFill>
              </a:defRPr>
            </a:lvl7pPr>
            <a:lvl8pPr marL="1800207" indent="0" algn="ctr">
              <a:buNone/>
              <a:defRPr>
                <a:solidFill>
                  <a:schemeClr val="tx1">
                    <a:tint val="75000"/>
                  </a:schemeClr>
                </a:solidFill>
              </a:defRPr>
            </a:lvl8pPr>
            <a:lvl9pPr marL="2057379" indent="0" algn="ctr">
              <a:buNone/>
              <a:defRPr>
                <a:solidFill>
                  <a:schemeClr val="tx1">
                    <a:tint val="75000"/>
                  </a:schemeClr>
                </a:solidFill>
              </a:defRPr>
            </a:lvl9pPr>
          </a:lstStyle>
          <a:p>
            <a:r>
              <a:rPr lang="zh-CN" altLang="en-US" dirty="0"/>
              <a:t>济南大学信息学院    刘鹍</a:t>
            </a:r>
          </a:p>
        </p:txBody>
      </p:sp>
      <p:sp>
        <p:nvSpPr>
          <p:cNvPr id="13" name="矩形 12">
            <a:extLst>
              <a:ext uri="{FF2B5EF4-FFF2-40B4-BE49-F238E27FC236}">
                <a16:creationId xmlns:a16="http://schemas.microsoft.com/office/drawing/2014/main" id="{67FB77D9-8C8B-446D-BB76-80D5D3BAD83E}"/>
              </a:ext>
            </a:extLst>
          </p:cNvPr>
          <p:cNvSpPr/>
          <p:nvPr userDrawn="1"/>
        </p:nvSpPr>
        <p:spPr>
          <a:xfrm>
            <a:off x="0" y="2695004"/>
            <a:ext cx="9144000" cy="200882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sp>
        <p:nvSpPr>
          <p:cNvPr id="17" name="矩形 16">
            <a:extLst>
              <a:ext uri="{FF2B5EF4-FFF2-40B4-BE49-F238E27FC236}">
                <a16:creationId xmlns:a16="http://schemas.microsoft.com/office/drawing/2014/main" id="{9BE22913-83E6-4C4F-8207-85FEC0031FA3}"/>
              </a:ext>
            </a:extLst>
          </p:cNvPr>
          <p:cNvSpPr/>
          <p:nvPr userDrawn="1"/>
        </p:nvSpPr>
        <p:spPr>
          <a:xfrm>
            <a:off x="0" y="2312526"/>
            <a:ext cx="9144000" cy="3765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sp>
        <p:nvSpPr>
          <p:cNvPr id="18" name="矩形 17">
            <a:extLst>
              <a:ext uri="{FF2B5EF4-FFF2-40B4-BE49-F238E27FC236}">
                <a16:creationId xmlns:a16="http://schemas.microsoft.com/office/drawing/2014/main" id="{B33DF0AD-6FF3-4C35-8EA2-EC9A6CECFFB0}"/>
              </a:ext>
            </a:extLst>
          </p:cNvPr>
          <p:cNvSpPr/>
          <p:nvPr userDrawn="1"/>
        </p:nvSpPr>
        <p:spPr>
          <a:xfrm>
            <a:off x="0" y="4709734"/>
            <a:ext cx="9144000" cy="4337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pitchFamily="34" charset="-122"/>
            </a:endParaRPr>
          </a:p>
        </p:txBody>
      </p:sp>
      <p:pic>
        <p:nvPicPr>
          <p:cNvPr id="19" name="图片 18">
            <a:extLst>
              <a:ext uri="{FF2B5EF4-FFF2-40B4-BE49-F238E27FC236}">
                <a16:creationId xmlns:a16="http://schemas.microsoft.com/office/drawing/2014/main" id="{2EF28BAC-9E47-4AA7-B81F-A74CF4256EA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568"/>
          <a:stretch/>
        </p:blipFill>
        <p:spPr>
          <a:xfrm>
            <a:off x="0" y="2723058"/>
            <a:ext cx="9144000" cy="1952722"/>
          </a:xfrm>
          <a:prstGeom prst="rect">
            <a:avLst/>
          </a:prstGeom>
        </p:spPr>
      </p:pic>
      <p:sp>
        <p:nvSpPr>
          <p:cNvPr id="20" name="矩形 19">
            <a:extLst>
              <a:ext uri="{FF2B5EF4-FFF2-40B4-BE49-F238E27FC236}">
                <a16:creationId xmlns:a16="http://schemas.microsoft.com/office/drawing/2014/main" id="{5E04EC13-6645-42D6-B85C-F9012C515ED7}"/>
              </a:ext>
            </a:extLst>
          </p:cNvPr>
          <p:cNvSpPr/>
          <p:nvPr userDrawn="1"/>
        </p:nvSpPr>
        <p:spPr>
          <a:xfrm>
            <a:off x="-10886" y="0"/>
            <a:ext cx="9154886" cy="44270"/>
          </a:xfrm>
          <a:prstGeom prst="rect">
            <a:avLst/>
          </a:prstGeom>
          <a:gradFill>
            <a:gsLst>
              <a:gs pos="0">
                <a:srgbClr val="FDFBEC"/>
              </a:gs>
              <a:gs pos="100000">
                <a:schemeClr val="bg1">
                  <a:lumMod val="50000"/>
                </a:schemeClr>
              </a:gs>
            </a:gsLst>
            <a:path path="circle">
              <a:fillToRect l="50000" t="50000" r="50000" b="50000"/>
            </a:path>
          </a:gradFill>
          <a:ln>
            <a:noFill/>
          </a:ln>
          <a:effectLst>
            <a:outerShdw blurRad="254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11691" fontAlgn="auto">
              <a:spcBef>
                <a:spcPts val="0"/>
              </a:spcBef>
              <a:spcAft>
                <a:spcPts val="0"/>
              </a:spcAft>
              <a:defRPr/>
            </a:pPr>
            <a:endParaRPr lang="zh-CN" altLang="en-US" dirty="0">
              <a:ea typeface="微软雅黑" pitchFamily="34" charset="-122"/>
            </a:endParaRPr>
          </a:p>
        </p:txBody>
      </p:sp>
      <p:sp>
        <p:nvSpPr>
          <p:cNvPr id="22" name="Rectangle 12">
            <a:extLst>
              <a:ext uri="{FF2B5EF4-FFF2-40B4-BE49-F238E27FC236}">
                <a16:creationId xmlns:a16="http://schemas.microsoft.com/office/drawing/2014/main" id="{4ADEB3AA-481A-4B24-9F1E-D653D77CD145}"/>
              </a:ext>
            </a:extLst>
          </p:cNvPr>
          <p:cNvSpPr>
            <a:spLocks noChangeArrowheads="1"/>
          </p:cNvSpPr>
          <p:nvPr userDrawn="1"/>
        </p:nvSpPr>
        <p:spPr bwMode="auto">
          <a:xfrm>
            <a:off x="3018385" y="4731879"/>
            <a:ext cx="3096344" cy="41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dist" eaLnBrk="1" hangingPunct="1"/>
            <a:r>
              <a:rPr lang="zh-CN" altLang="en-US" sz="90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济南大学信息科学与工程学院</a:t>
            </a:r>
            <a:endParaRPr lang="en-US" altLang="zh-CN" sz="90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endParaRPr>
          </a:p>
          <a:p>
            <a:pPr algn="dist" eaLnBrk="1" hangingPunct="1"/>
            <a:r>
              <a:rPr lang="en-US" altLang="zh-CN" sz="75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School</a:t>
            </a:r>
            <a:r>
              <a:rPr lang="zh-CN" altLang="en-US" sz="75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 </a:t>
            </a:r>
            <a:r>
              <a:rPr lang="en-US" altLang="zh-CN" sz="75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of</a:t>
            </a:r>
            <a:r>
              <a:rPr lang="zh-CN" altLang="en-US"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 </a:t>
            </a:r>
            <a:r>
              <a:rPr lang="en-US" altLang="zh-CN"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Information</a:t>
            </a:r>
            <a:r>
              <a:rPr lang="zh-CN" altLang="en-US"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 </a:t>
            </a:r>
            <a:r>
              <a:rPr lang="en-US" altLang="zh-CN"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Science</a:t>
            </a:r>
            <a:r>
              <a:rPr lang="zh-CN" altLang="en-US"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 </a:t>
            </a:r>
            <a:r>
              <a:rPr lang="en-US" altLang="zh-CN"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and</a:t>
            </a:r>
            <a:r>
              <a:rPr lang="zh-CN" altLang="en-US"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 </a:t>
            </a:r>
            <a:r>
              <a:rPr lang="en-US" altLang="zh-CN" sz="750" b="0" cap="none" spc="0" baseline="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Engineering</a:t>
            </a:r>
            <a:endParaRPr lang="de-DE" altLang="zh-CN" sz="75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30109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7" name="Rectangle 5"/>
          <p:cNvSpPr/>
          <p:nvPr userDrawn="1"/>
        </p:nvSpPr>
        <p:spPr>
          <a:xfrm>
            <a:off x="-1117" y="-13060"/>
            <a:ext cx="9144000" cy="3150395"/>
          </a:xfrm>
          <a:prstGeom prst="rect">
            <a:avLst/>
          </a:prstGeom>
          <a:gradFill flip="none" rotWithShape="1">
            <a:gsLst>
              <a:gs pos="0">
                <a:schemeClr val="bg1">
                  <a:lumMod val="85000"/>
                </a:schemeClr>
              </a:gs>
              <a:gs pos="50000">
                <a:schemeClr val="bg1">
                  <a:lumMod val="9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a:p>
        </p:txBody>
      </p:sp>
      <p:sp>
        <p:nvSpPr>
          <p:cNvPr id="3" name="内容占位符 2"/>
          <p:cNvSpPr>
            <a:spLocks noGrp="1"/>
          </p:cNvSpPr>
          <p:nvPr>
            <p:ph idx="1" hasCustomPrompt="1"/>
          </p:nvPr>
        </p:nvSpPr>
        <p:spPr>
          <a:xfrm>
            <a:off x="180001" y="684857"/>
            <a:ext cx="8863697" cy="4134642"/>
          </a:xfrm>
          <a:prstGeom prst="rect">
            <a:avLst/>
          </a:prstGeom>
        </p:spPr>
        <p:txBody>
          <a:bodyPr/>
          <a:lstStyle>
            <a:lvl1pPr marL="342896" indent="-342896">
              <a:buFont typeface="Wingdings" panose="05000000000000000000" pitchFamily="2" charset="2"/>
              <a:buChar char="n"/>
              <a:defRPr sz="2400">
                <a:latin typeface="黑体" panose="02010609060101010101" pitchFamily="49" charset="-122"/>
                <a:ea typeface="黑体" panose="02010609060101010101" pitchFamily="49" charset="-122"/>
              </a:defRPr>
            </a:lvl1pPr>
            <a:lvl2pPr marL="742943" indent="-285747">
              <a:buClr>
                <a:schemeClr val="tx2"/>
              </a:buClr>
              <a:buFont typeface="Wingdings" panose="05000000000000000000" pitchFamily="2" charset="2"/>
              <a:buChar char="n"/>
              <a:defRPr sz="2000">
                <a:solidFill>
                  <a:schemeClr val="tx2"/>
                </a:solidFill>
                <a:latin typeface="黑体" panose="02010609060101010101" pitchFamily="49" charset="-122"/>
                <a:ea typeface="黑体" panose="02010609060101010101" pitchFamily="49" charset="-122"/>
              </a:defRPr>
            </a:lvl2pPr>
            <a:lvl3pPr marL="1142988" indent="-228597">
              <a:buFont typeface="Wingdings" panose="05000000000000000000" pitchFamily="2" charset="2"/>
              <a:buChar char="n"/>
              <a:defRPr sz="1800">
                <a:solidFill>
                  <a:srgbClr val="0070C0"/>
                </a:solidFill>
                <a:latin typeface="黑体" panose="02010609060101010101" pitchFamily="49" charset="-122"/>
                <a:ea typeface="黑体" panose="02010609060101010101" pitchFamily="49" charset="-122"/>
              </a:defRPr>
            </a:lvl3pPr>
            <a:lvl4pPr marL="1600184" indent="-228597">
              <a:buFont typeface="Wingdings" panose="05000000000000000000" pitchFamily="2" charset="2"/>
              <a:buChar char="n"/>
              <a:defRPr sz="1600">
                <a:solidFill>
                  <a:schemeClr val="bg2">
                    <a:lumMod val="25000"/>
                  </a:schemeClr>
                </a:solidFill>
                <a:latin typeface="黑体" panose="02010609060101010101" pitchFamily="49" charset="-122"/>
                <a:ea typeface="黑体" panose="02010609060101010101" pitchFamily="49" charset="-122"/>
              </a:defRPr>
            </a:lvl4pPr>
            <a:lvl5pPr marL="2057379" indent="-228597">
              <a:buFont typeface="Wingdings" panose="05000000000000000000" pitchFamily="2" charset="2"/>
              <a:buChar char="n"/>
              <a:defRPr sz="1600">
                <a:solidFill>
                  <a:schemeClr val="bg2">
                    <a:lumMod val="50000"/>
                  </a:schemeClr>
                </a:solidFill>
                <a:latin typeface="黑体" panose="02010609060101010101" pitchFamily="49" charset="-122"/>
                <a:ea typeface="黑体" panose="02010609060101010101" pitchFamily="49" charset="-122"/>
              </a:defRPr>
            </a:lvl5pPr>
          </a:lstStyle>
          <a:p>
            <a:pPr lvl="0"/>
            <a:r>
              <a:rPr lang="zh-CN" altLang="en-US" dirty="0"/>
              <a:t>单击此处编母版文本样式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 name="矩形 19"/>
          <p:cNvSpPr/>
          <p:nvPr userDrawn="1"/>
        </p:nvSpPr>
        <p:spPr>
          <a:xfrm>
            <a:off x="401613" y="4827600"/>
            <a:ext cx="8741270" cy="3159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矩形 20"/>
          <p:cNvSpPr/>
          <p:nvPr userDrawn="1"/>
        </p:nvSpPr>
        <p:spPr>
          <a:xfrm>
            <a:off x="0" y="4827600"/>
            <a:ext cx="360000" cy="32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灯片编号占位符 5"/>
          <p:cNvSpPr txBox="1">
            <a:spLocks/>
          </p:cNvSpPr>
          <p:nvPr userDrawn="1"/>
        </p:nvSpPr>
        <p:spPr>
          <a:xfrm>
            <a:off x="0" y="4827600"/>
            <a:ext cx="360000" cy="315900"/>
          </a:xfrm>
          <a:prstGeom prst="rect">
            <a:avLst/>
          </a:prstGeom>
        </p:spPr>
        <p:txBody>
          <a:bodyPr vert="horz" lIns="91440" tIns="45720" rIns="91440" bIns="45720" rtlCol="0" anchor="ctr"/>
          <a:lstStyle>
            <a:defPPr>
              <a:defRPr lang="zh-CN"/>
            </a:defPPr>
            <a:lvl1pPr algn="ctr" rtl="0" fontAlgn="auto">
              <a:spcBef>
                <a:spcPts val="0"/>
              </a:spcBef>
              <a:spcAft>
                <a:spcPts val="0"/>
              </a:spcAft>
              <a:defRPr sz="1200" kern="1200" smtClean="0">
                <a:solidFill>
                  <a:schemeClr val="tx2"/>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5CE9564-DFF3-4384-B225-F5B60C8BD4D6}" type="slidenum">
              <a:rPr lang="zh-CN" altLang="en-US" sz="1100" smtClean="0"/>
              <a:pPr>
                <a:defRPr/>
              </a:pPr>
              <a:t>‹#›</a:t>
            </a:fld>
            <a:endParaRPr lang="zh-CN" altLang="en-US" sz="1100" dirty="0"/>
          </a:p>
        </p:txBody>
      </p:sp>
      <p:sp>
        <p:nvSpPr>
          <p:cNvPr id="24" name="矩形 23"/>
          <p:cNvSpPr/>
          <p:nvPr userDrawn="1"/>
        </p:nvSpPr>
        <p:spPr>
          <a:xfrm>
            <a:off x="-8090" y="573460"/>
            <a:ext cx="9152091" cy="41147"/>
          </a:xfrm>
          <a:prstGeom prst="rect">
            <a:avLst/>
          </a:prstGeom>
          <a:gradFill>
            <a:gsLst>
              <a:gs pos="0">
                <a:srgbClr val="FDFBEC"/>
              </a:gs>
              <a:gs pos="100000">
                <a:schemeClr val="bg1">
                  <a:lumMod val="50000"/>
                </a:schemeClr>
              </a:gs>
            </a:gsLst>
            <a:path path="circle">
              <a:fillToRect l="50000" t="50000" r="50000" b="50000"/>
            </a:path>
          </a:gradFill>
          <a:ln>
            <a:noFill/>
          </a:ln>
          <a:effectLst>
            <a:outerShdw blurRad="254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15588" fontAlgn="auto">
              <a:spcBef>
                <a:spcPts val="0"/>
              </a:spcBef>
              <a:spcAft>
                <a:spcPts val="0"/>
              </a:spcAft>
              <a:defRPr/>
            </a:pPr>
            <a:endParaRPr lang="zh-CN" altLang="en-US"/>
          </a:p>
        </p:txBody>
      </p:sp>
      <p:sp>
        <p:nvSpPr>
          <p:cNvPr id="25" name="标题 1"/>
          <p:cNvSpPr>
            <a:spLocks noGrp="1"/>
          </p:cNvSpPr>
          <p:nvPr>
            <p:ph type="ctrTitle"/>
          </p:nvPr>
        </p:nvSpPr>
        <p:spPr>
          <a:xfrm>
            <a:off x="1" y="1"/>
            <a:ext cx="9152090" cy="593996"/>
          </a:xfrm>
          <a:prstGeom prst="rect">
            <a:avLst/>
          </a:prstGeom>
          <a:solidFill>
            <a:schemeClr val="tx2"/>
          </a:solidFill>
        </p:spPr>
        <p:txBody>
          <a:bodyPr lIns="0" tIns="108000" rIns="0" bIns="72000"/>
          <a:lstStyle>
            <a:lvl1pPr marL="0" indent="355596" algn="l">
              <a:defRPr sz="3200" b="1" cap="none" spc="50">
                <a:ln w="9525" cmpd="sng">
                  <a:solidFill>
                    <a:schemeClr val="accent1"/>
                  </a:solidFill>
                  <a:prstDash val="solid"/>
                </a:ln>
                <a:solidFill>
                  <a:srgbClr val="70AD47">
                    <a:tint val="1000"/>
                  </a:srgbClr>
                </a:solidFill>
                <a:effectLst>
                  <a:glow rad="38100">
                    <a:schemeClr val="accent1">
                      <a:alpha val="40000"/>
                    </a:schemeClr>
                  </a:glow>
                </a:effectLst>
                <a:latin typeface="黑体" panose="02010609060101010101" pitchFamily="49" charset="-122"/>
                <a:ea typeface="黑体" panose="02010609060101010101" pitchFamily="49" charset="-122"/>
              </a:defRPr>
            </a:lvl1pPr>
          </a:lstStyle>
          <a:p>
            <a:r>
              <a:rPr lang="zh-CN" altLang="en-US"/>
              <a:t>单击此处编辑母版标题样式</a:t>
            </a:r>
            <a:endParaRPr lang="zh-CN" altLang="en-US" dirty="0"/>
          </a:p>
        </p:txBody>
      </p:sp>
      <p:pic>
        <p:nvPicPr>
          <p:cNvPr id="10" name="图片 9"/>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3562" y="4879076"/>
            <a:ext cx="252000" cy="189000"/>
          </a:xfrm>
          <a:prstGeom prst="rect">
            <a:avLst/>
          </a:prstGeom>
          <a:effectLst>
            <a:glow>
              <a:schemeClr val="bg1">
                <a:alpha val="18000"/>
              </a:schemeClr>
            </a:glow>
          </a:effectLst>
        </p:spPr>
      </p:pic>
      <p:pic>
        <p:nvPicPr>
          <p:cNvPr id="11" name="图片 10"/>
          <p:cNvPicPr>
            <a:picLocks/>
          </p:cNvPicPr>
          <p:nvPr userDrawn="1"/>
        </p:nvPicPr>
        <p:blipFill>
          <a:blip r:embed="rId3" cstate="print">
            <a:duotone>
              <a:schemeClr val="bg2">
                <a:shade val="45000"/>
                <a:satMod val="135000"/>
              </a:schemeClr>
              <a:prstClr val="white"/>
            </a:duotone>
          </a:blip>
          <a:stretch>
            <a:fillRect/>
          </a:stretch>
        </p:blipFill>
        <p:spPr>
          <a:xfrm>
            <a:off x="812086" y="4877978"/>
            <a:ext cx="864000" cy="189000"/>
          </a:xfrm>
          <a:prstGeom prst="rect">
            <a:avLst/>
          </a:prstGeom>
          <a:effectLst>
            <a:outerShdw blurRad="25400" dist="12700" dir="2700000" algn="tl" rotWithShape="0">
              <a:prstClr val="black">
                <a:alpha val="10000"/>
              </a:prstClr>
            </a:outerShdw>
          </a:effectLst>
        </p:spPr>
      </p:pic>
      <p:sp>
        <p:nvSpPr>
          <p:cNvPr id="12" name="Rectangle 12"/>
          <p:cNvSpPr>
            <a:spLocks noChangeArrowheads="1"/>
          </p:cNvSpPr>
          <p:nvPr userDrawn="1"/>
        </p:nvSpPr>
        <p:spPr bwMode="auto">
          <a:xfrm>
            <a:off x="1618762" y="4893780"/>
            <a:ext cx="1729102" cy="243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r>
              <a:rPr lang="zh-CN" altLang="en-US" sz="110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信息科学与工程学院</a:t>
            </a:r>
            <a:endParaRPr lang="de-DE" altLang="zh-CN" sz="90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78195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bg>
      <p:bgPr>
        <a:solidFill>
          <a:schemeClr val="bg1"/>
        </a:solidFill>
        <a:effectLst/>
      </p:bgPr>
    </p:bg>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3D3E2676-B027-43EC-AB5E-BE03F18E8E22}"/>
              </a:ext>
            </a:extLst>
          </p:cNvPr>
          <p:cNvSpPr/>
          <p:nvPr userDrawn="1"/>
        </p:nvSpPr>
        <p:spPr>
          <a:xfrm>
            <a:off x="-1117" y="-13060"/>
            <a:ext cx="9144000" cy="3150395"/>
          </a:xfrm>
          <a:prstGeom prst="rect">
            <a:avLst/>
          </a:prstGeom>
          <a:gradFill flip="none" rotWithShape="1">
            <a:gsLst>
              <a:gs pos="0">
                <a:schemeClr val="bg1">
                  <a:lumMod val="85000"/>
                </a:schemeClr>
              </a:gs>
              <a:gs pos="50000">
                <a:schemeClr val="bg1">
                  <a:lumMod val="9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a:p>
        </p:txBody>
      </p:sp>
      <p:sp>
        <p:nvSpPr>
          <p:cNvPr id="11" name="矩形 10">
            <a:extLst>
              <a:ext uri="{FF2B5EF4-FFF2-40B4-BE49-F238E27FC236}">
                <a16:creationId xmlns:a16="http://schemas.microsoft.com/office/drawing/2014/main" id="{BEA8F2E4-0D5F-4CA7-A9D3-14C4E4666CC4}"/>
              </a:ext>
            </a:extLst>
          </p:cNvPr>
          <p:cNvSpPr/>
          <p:nvPr userDrawn="1"/>
        </p:nvSpPr>
        <p:spPr>
          <a:xfrm>
            <a:off x="401613" y="4827600"/>
            <a:ext cx="8741270" cy="3159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a:extLst>
              <a:ext uri="{FF2B5EF4-FFF2-40B4-BE49-F238E27FC236}">
                <a16:creationId xmlns:a16="http://schemas.microsoft.com/office/drawing/2014/main" id="{5CF31B21-B888-48C9-B30F-F4C48D444070}"/>
              </a:ext>
            </a:extLst>
          </p:cNvPr>
          <p:cNvSpPr/>
          <p:nvPr userDrawn="1"/>
        </p:nvSpPr>
        <p:spPr>
          <a:xfrm>
            <a:off x="0" y="4827600"/>
            <a:ext cx="360000" cy="32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灯片编号占位符 5">
            <a:extLst>
              <a:ext uri="{FF2B5EF4-FFF2-40B4-BE49-F238E27FC236}">
                <a16:creationId xmlns:a16="http://schemas.microsoft.com/office/drawing/2014/main" id="{98AD1F0D-6049-4016-8A46-CB8070A6984A}"/>
              </a:ext>
            </a:extLst>
          </p:cNvPr>
          <p:cNvSpPr txBox="1">
            <a:spLocks/>
          </p:cNvSpPr>
          <p:nvPr userDrawn="1"/>
        </p:nvSpPr>
        <p:spPr>
          <a:xfrm>
            <a:off x="0" y="4827600"/>
            <a:ext cx="360000" cy="315900"/>
          </a:xfrm>
          <a:prstGeom prst="rect">
            <a:avLst/>
          </a:prstGeom>
        </p:spPr>
        <p:txBody>
          <a:bodyPr vert="horz" lIns="91440" tIns="45720" rIns="91440" bIns="45720" rtlCol="0" anchor="ctr"/>
          <a:lstStyle>
            <a:defPPr>
              <a:defRPr lang="zh-CN"/>
            </a:defPPr>
            <a:lvl1pPr algn="ctr" rtl="0" fontAlgn="auto">
              <a:spcBef>
                <a:spcPts val="0"/>
              </a:spcBef>
              <a:spcAft>
                <a:spcPts val="0"/>
              </a:spcAft>
              <a:defRPr sz="1200" kern="1200" smtClean="0">
                <a:solidFill>
                  <a:schemeClr val="tx2"/>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5CE9564-DFF3-4384-B225-F5B60C8BD4D6}" type="slidenum">
              <a:rPr lang="zh-CN" altLang="en-US" sz="1100" smtClean="0"/>
              <a:pPr>
                <a:defRPr/>
              </a:pPr>
              <a:t>‹#›</a:t>
            </a:fld>
            <a:endParaRPr lang="zh-CN" altLang="en-US" sz="1100" dirty="0"/>
          </a:p>
        </p:txBody>
      </p:sp>
      <p:sp>
        <p:nvSpPr>
          <p:cNvPr id="16" name="矩形 15">
            <a:extLst>
              <a:ext uri="{FF2B5EF4-FFF2-40B4-BE49-F238E27FC236}">
                <a16:creationId xmlns:a16="http://schemas.microsoft.com/office/drawing/2014/main" id="{A7274382-F36A-45D3-8A43-C2486A4183CE}"/>
              </a:ext>
            </a:extLst>
          </p:cNvPr>
          <p:cNvSpPr/>
          <p:nvPr userDrawn="1"/>
        </p:nvSpPr>
        <p:spPr>
          <a:xfrm>
            <a:off x="-8090" y="573460"/>
            <a:ext cx="9152091" cy="41147"/>
          </a:xfrm>
          <a:prstGeom prst="rect">
            <a:avLst/>
          </a:prstGeom>
          <a:gradFill>
            <a:gsLst>
              <a:gs pos="0">
                <a:srgbClr val="FDFBEC"/>
              </a:gs>
              <a:gs pos="100000">
                <a:schemeClr val="bg1">
                  <a:lumMod val="50000"/>
                </a:schemeClr>
              </a:gs>
            </a:gsLst>
            <a:path path="circle">
              <a:fillToRect l="50000" t="50000" r="50000" b="50000"/>
            </a:path>
          </a:gradFill>
          <a:ln>
            <a:noFill/>
          </a:ln>
          <a:effectLst>
            <a:outerShdw blurRad="254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15588" fontAlgn="auto">
              <a:spcBef>
                <a:spcPts val="0"/>
              </a:spcBef>
              <a:spcAft>
                <a:spcPts val="0"/>
              </a:spcAft>
              <a:defRPr/>
            </a:pPr>
            <a:endParaRPr lang="zh-CN" altLang="en-US"/>
          </a:p>
        </p:txBody>
      </p:sp>
      <p:sp>
        <p:nvSpPr>
          <p:cNvPr id="20" name="标题 1">
            <a:extLst>
              <a:ext uri="{FF2B5EF4-FFF2-40B4-BE49-F238E27FC236}">
                <a16:creationId xmlns:a16="http://schemas.microsoft.com/office/drawing/2014/main" id="{7CC91A09-4067-4AF8-A179-97EA00B462E7}"/>
              </a:ext>
            </a:extLst>
          </p:cNvPr>
          <p:cNvSpPr>
            <a:spLocks noGrp="1"/>
          </p:cNvSpPr>
          <p:nvPr>
            <p:ph type="ctrTitle"/>
          </p:nvPr>
        </p:nvSpPr>
        <p:spPr>
          <a:xfrm>
            <a:off x="1" y="1"/>
            <a:ext cx="9152090" cy="593996"/>
          </a:xfrm>
          <a:prstGeom prst="rect">
            <a:avLst/>
          </a:prstGeom>
          <a:solidFill>
            <a:schemeClr val="tx2"/>
          </a:solidFill>
        </p:spPr>
        <p:txBody>
          <a:bodyPr lIns="0" tIns="108000" rIns="0" bIns="72000"/>
          <a:lstStyle>
            <a:lvl1pPr marL="0" indent="355596" algn="l">
              <a:defRPr sz="3200" b="1" cap="none" spc="50">
                <a:ln w="9525" cmpd="sng">
                  <a:solidFill>
                    <a:schemeClr val="accent1"/>
                  </a:solidFill>
                  <a:prstDash val="solid"/>
                </a:ln>
                <a:solidFill>
                  <a:srgbClr val="70AD47">
                    <a:tint val="1000"/>
                  </a:srgbClr>
                </a:solidFill>
                <a:effectLst>
                  <a:glow rad="38100">
                    <a:schemeClr val="accent1">
                      <a:alpha val="40000"/>
                    </a:schemeClr>
                  </a:glow>
                </a:effectLst>
                <a:latin typeface="黑体" panose="02010609060101010101" pitchFamily="49" charset="-122"/>
                <a:ea typeface="黑体" panose="02010609060101010101" pitchFamily="49" charset="-122"/>
              </a:defRPr>
            </a:lvl1pPr>
          </a:lstStyle>
          <a:p>
            <a:r>
              <a:rPr lang="zh-CN" altLang="en-US"/>
              <a:t>单击此处编辑母版标题样式</a:t>
            </a:r>
            <a:endParaRPr lang="zh-CN" altLang="en-US" dirty="0"/>
          </a:p>
        </p:txBody>
      </p:sp>
      <p:pic>
        <p:nvPicPr>
          <p:cNvPr id="13" name="图片 12">
            <a:extLst>
              <a:ext uri="{FF2B5EF4-FFF2-40B4-BE49-F238E27FC236}">
                <a16:creationId xmlns:a16="http://schemas.microsoft.com/office/drawing/2014/main" id="{14C11B63-A949-4B59-B9A0-0A8DB914E2E4}"/>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3562" y="4879076"/>
            <a:ext cx="252000" cy="189000"/>
          </a:xfrm>
          <a:prstGeom prst="rect">
            <a:avLst/>
          </a:prstGeom>
          <a:effectLst>
            <a:glow>
              <a:schemeClr val="bg1">
                <a:alpha val="18000"/>
              </a:schemeClr>
            </a:glow>
          </a:effectLst>
        </p:spPr>
      </p:pic>
      <p:pic>
        <p:nvPicPr>
          <p:cNvPr id="14" name="图片 13">
            <a:extLst>
              <a:ext uri="{FF2B5EF4-FFF2-40B4-BE49-F238E27FC236}">
                <a16:creationId xmlns:a16="http://schemas.microsoft.com/office/drawing/2014/main" id="{16C8084B-B702-482A-A252-B744D0E54E33}"/>
              </a:ext>
            </a:extLst>
          </p:cNvPr>
          <p:cNvPicPr>
            <a:picLocks/>
          </p:cNvPicPr>
          <p:nvPr userDrawn="1"/>
        </p:nvPicPr>
        <p:blipFill>
          <a:blip r:embed="rId3" cstate="print">
            <a:duotone>
              <a:schemeClr val="bg2">
                <a:shade val="45000"/>
                <a:satMod val="135000"/>
              </a:schemeClr>
              <a:prstClr val="white"/>
            </a:duotone>
          </a:blip>
          <a:stretch>
            <a:fillRect/>
          </a:stretch>
        </p:blipFill>
        <p:spPr>
          <a:xfrm>
            <a:off x="812086" y="4877978"/>
            <a:ext cx="864000" cy="189000"/>
          </a:xfrm>
          <a:prstGeom prst="rect">
            <a:avLst/>
          </a:prstGeom>
          <a:effectLst>
            <a:outerShdw blurRad="25400" dist="12700" dir="2700000" algn="tl" rotWithShape="0">
              <a:prstClr val="black">
                <a:alpha val="10000"/>
              </a:prstClr>
            </a:outerShdw>
          </a:effectLst>
        </p:spPr>
      </p:pic>
      <p:sp>
        <p:nvSpPr>
          <p:cNvPr id="21" name="Rectangle 12">
            <a:extLst>
              <a:ext uri="{FF2B5EF4-FFF2-40B4-BE49-F238E27FC236}">
                <a16:creationId xmlns:a16="http://schemas.microsoft.com/office/drawing/2014/main" id="{7727BD1F-8C5E-4E8A-AA1D-828547DA832A}"/>
              </a:ext>
            </a:extLst>
          </p:cNvPr>
          <p:cNvSpPr>
            <a:spLocks noChangeArrowheads="1"/>
          </p:cNvSpPr>
          <p:nvPr userDrawn="1"/>
        </p:nvSpPr>
        <p:spPr bwMode="auto">
          <a:xfrm>
            <a:off x="1618762" y="4893780"/>
            <a:ext cx="1729102" cy="243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r>
              <a:rPr lang="zh-CN" altLang="en-US" sz="110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信息科学与工程学院</a:t>
            </a:r>
            <a:endParaRPr lang="de-DE" altLang="zh-CN" sz="90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70787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标题和内容">
    <p:bg>
      <p:bgRef idx="1001">
        <a:schemeClr val="bg1"/>
      </p:bgRef>
    </p:bg>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B75F08F0-E2F3-4764-AF0C-EA39A642D29D}"/>
              </a:ext>
            </a:extLst>
          </p:cNvPr>
          <p:cNvSpPr/>
          <p:nvPr userDrawn="1"/>
        </p:nvSpPr>
        <p:spPr>
          <a:xfrm>
            <a:off x="-1117" y="-13060"/>
            <a:ext cx="9144000" cy="3150395"/>
          </a:xfrm>
          <a:prstGeom prst="rect">
            <a:avLst/>
          </a:prstGeom>
          <a:gradFill flip="none" rotWithShape="1">
            <a:gsLst>
              <a:gs pos="0">
                <a:schemeClr val="bg1">
                  <a:lumMod val="85000"/>
                </a:schemeClr>
              </a:gs>
              <a:gs pos="50000">
                <a:schemeClr val="bg1">
                  <a:lumMod val="9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a:p>
        </p:txBody>
      </p:sp>
      <p:sp>
        <p:nvSpPr>
          <p:cNvPr id="3" name="矩形 2">
            <a:extLst>
              <a:ext uri="{FF2B5EF4-FFF2-40B4-BE49-F238E27FC236}">
                <a16:creationId xmlns:a16="http://schemas.microsoft.com/office/drawing/2014/main" id="{4874C967-D225-4F59-8574-A9764B1541B5}"/>
              </a:ext>
            </a:extLst>
          </p:cNvPr>
          <p:cNvSpPr/>
          <p:nvPr userDrawn="1"/>
        </p:nvSpPr>
        <p:spPr>
          <a:xfrm>
            <a:off x="401613" y="4827600"/>
            <a:ext cx="8741270" cy="3159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a:extLst>
              <a:ext uri="{FF2B5EF4-FFF2-40B4-BE49-F238E27FC236}">
                <a16:creationId xmlns:a16="http://schemas.microsoft.com/office/drawing/2014/main" id="{92C2F970-BD09-4F86-9AE7-8C224383DB83}"/>
              </a:ext>
            </a:extLst>
          </p:cNvPr>
          <p:cNvSpPr/>
          <p:nvPr userDrawn="1"/>
        </p:nvSpPr>
        <p:spPr>
          <a:xfrm>
            <a:off x="0" y="4827600"/>
            <a:ext cx="360000" cy="324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灯片编号占位符 5">
            <a:extLst>
              <a:ext uri="{FF2B5EF4-FFF2-40B4-BE49-F238E27FC236}">
                <a16:creationId xmlns:a16="http://schemas.microsoft.com/office/drawing/2014/main" id="{80669E44-1AD4-41D6-8886-65BE249366AC}"/>
              </a:ext>
            </a:extLst>
          </p:cNvPr>
          <p:cNvSpPr txBox="1">
            <a:spLocks/>
          </p:cNvSpPr>
          <p:nvPr userDrawn="1"/>
        </p:nvSpPr>
        <p:spPr>
          <a:xfrm>
            <a:off x="0" y="4827600"/>
            <a:ext cx="360000" cy="315900"/>
          </a:xfrm>
          <a:prstGeom prst="rect">
            <a:avLst/>
          </a:prstGeom>
        </p:spPr>
        <p:txBody>
          <a:bodyPr vert="horz" lIns="91440" tIns="45720" rIns="91440" bIns="45720" rtlCol="0" anchor="ctr"/>
          <a:lstStyle>
            <a:defPPr>
              <a:defRPr lang="zh-CN"/>
            </a:defPPr>
            <a:lvl1pPr algn="ctr" rtl="0" fontAlgn="auto">
              <a:spcBef>
                <a:spcPts val="0"/>
              </a:spcBef>
              <a:spcAft>
                <a:spcPts val="0"/>
              </a:spcAft>
              <a:defRPr sz="1200" kern="1200" smtClean="0">
                <a:solidFill>
                  <a:schemeClr val="tx2"/>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5CE9564-DFF3-4384-B225-F5B60C8BD4D6}" type="slidenum">
              <a:rPr lang="zh-CN" altLang="en-US" sz="1100" smtClean="0"/>
              <a:pPr>
                <a:defRPr/>
              </a:pPr>
              <a:t>‹#›</a:t>
            </a:fld>
            <a:endParaRPr lang="zh-CN" altLang="en-US" sz="1100" dirty="0"/>
          </a:p>
        </p:txBody>
      </p:sp>
      <p:sp>
        <p:nvSpPr>
          <p:cNvPr id="6" name="矩形 5">
            <a:extLst>
              <a:ext uri="{FF2B5EF4-FFF2-40B4-BE49-F238E27FC236}">
                <a16:creationId xmlns:a16="http://schemas.microsoft.com/office/drawing/2014/main" id="{7DE7F7C3-FC27-43A4-97AE-A78884C709BC}"/>
              </a:ext>
            </a:extLst>
          </p:cNvPr>
          <p:cNvSpPr/>
          <p:nvPr userDrawn="1"/>
        </p:nvSpPr>
        <p:spPr>
          <a:xfrm>
            <a:off x="-8090" y="573460"/>
            <a:ext cx="9152091" cy="41147"/>
          </a:xfrm>
          <a:prstGeom prst="rect">
            <a:avLst/>
          </a:prstGeom>
          <a:gradFill>
            <a:gsLst>
              <a:gs pos="0">
                <a:srgbClr val="FDFBEC"/>
              </a:gs>
              <a:gs pos="100000">
                <a:schemeClr val="bg1">
                  <a:lumMod val="50000"/>
                </a:schemeClr>
              </a:gs>
            </a:gsLst>
            <a:path path="circle">
              <a:fillToRect l="50000" t="50000" r="50000" b="50000"/>
            </a:path>
          </a:gradFill>
          <a:ln>
            <a:noFill/>
          </a:ln>
          <a:effectLst>
            <a:outerShdw blurRad="254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15588" fontAlgn="auto">
              <a:spcBef>
                <a:spcPts val="0"/>
              </a:spcBef>
              <a:spcAft>
                <a:spcPts val="0"/>
              </a:spcAft>
              <a:defRPr/>
            </a:pPr>
            <a:endParaRPr lang="zh-CN" altLang="en-US"/>
          </a:p>
        </p:txBody>
      </p:sp>
      <p:sp>
        <p:nvSpPr>
          <p:cNvPr id="10" name="标题 1">
            <a:extLst>
              <a:ext uri="{FF2B5EF4-FFF2-40B4-BE49-F238E27FC236}">
                <a16:creationId xmlns:a16="http://schemas.microsoft.com/office/drawing/2014/main" id="{5E373A47-6D2B-4D6E-83EA-1E8726E20FFD}"/>
              </a:ext>
            </a:extLst>
          </p:cNvPr>
          <p:cNvSpPr>
            <a:spLocks noGrp="1"/>
          </p:cNvSpPr>
          <p:nvPr>
            <p:ph type="ctrTitle"/>
          </p:nvPr>
        </p:nvSpPr>
        <p:spPr>
          <a:xfrm>
            <a:off x="1" y="1"/>
            <a:ext cx="9152090" cy="593996"/>
          </a:xfrm>
          <a:prstGeom prst="rect">
            <a:avLst/>
          </a:prstGeom>
          <a:solidFill>
            <a:schemeClr val="tx2"/>
          </a:solidFill>
        </p:spPr>
        <p:txBody>
          <a:bodyPr lIns="0" tIns="108000" rIns="0" bIns="72000"/>
          <a:lstStyle>
            <a:lvl1pPr marL="0" indent="355596" algn="l">
              <a:defRPr sz="3200" b="1" cap="none" spc="50">
                <a:ln w="9525" cmpd="sng">
                  <a:solidFill>
                    <a:schemeClr val="accent1"/>
                  </a:solidFill>
                  <a:prstDash val="solid"/>
                </a:ln>
                <a:solidFill>
                  <a:srgbClr val="70AD47">
                    <a:tint val="1000"/>
                  </a:srgbClr>
                </a:solidFill>
                <a:effectLst>
                  <a:glow rad="38100">
                    <a:schemeClr val="accent1">
                      <a:alpha val="40000"/>
                    </a:schemeClr>
                  </a:glow>
                </a:effectLst>
                <a:latin typeface="黑体" panose="02010609060101010101" pitchFamily="49" charset="-122"/>
                <a:ea typeface="黑体" panose="02010609060101010101" pitchFamily="49" charset="-122"/>
              </a:defRPr>
            </a:lvl1pPr>
          </a:lstStyle>
          <a:p>
            <a:r>
              <a:rPr lang="zh-CN" altLang="en-US"/>
              <a:t>单击此处编辑母版标题样式</a:t>
            </a:r>
            <a:endParaRPr lang="zh-CN" altLang="en-US" dirty="0"/>
          </a:p>
        </p:txBody>
      </p:sp>
      <p:pic>
        <p:nvPicPr>
          <p:cNvPr id="11" name="图片 10">
            <a:extLst>
              <a:ext uri="{FF2B5EF4-FFF2-40B4-BE49-F238E27FC236}">
                <a16:creationId xmlns:a16="http://schemas.microsoft.com/office/drawing/2014/main" id="{2F135354-9CF2-41E8-9967-21A3BD866569}"/>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523562" y="4879076"/>
            <a:ext cx="252000" cy="189000"/>
          </a:xfrm>
          <a:prstGeom prst="rect">
            <a:avLst/>
          </a:prstGeom>
          <a:effectLst>
            <a:glow>
              <a:schemeClr val="bg1">
                <a:alpha val="18000"/>
              </a:schemeClr>
            </a:glow>
          </a:effectLst>
        </p:spPr>
      </p:pic>
      <p:pic>
        <p:nvPicPr>
          <p:cNvPr id="12" name="图片 11">
            <a:extLst>
              <a:ext uri="{FF2B5EF4-FFF2-40B4-BE49-F238E27FC236}">
                <a16:creationId xmlns:a16="http://schemas.microsoft.com/office/drawing/2014/main" id="{2DC86CBA-6764-4CC9-9F6F-746907A8C8A1}"/>
              </a:ext>
            </a:extLst>
          </p:cNvPr>
          <p:cNvPicPr>
            <a:picLocks/>
          </p:cNvPicPr>
          <p:nvPr userDrawn="1"/>
        </p:nvPicPr>
        <p:blipFill>
          <a:blip r:embed="rId3" cstate="print">
            <a:duotone>
              <a:schemeClr val="bg2">
                <a:shade val="45000"/>
                <a:satMod val="135000"/>
              </a:schemeClr>
              <a:prstClr val="white"/>
            </a:duotone>
          </a:blip>
          <a:stretch>
            <a:fillRect/>
          </a:stretch>
        </p:blipFill>
        <p:spPr>
          <a:xfrm>
            <a:off x="812086" y="4877978"/>
            <a:ext cx="864000" cy="189000"/>
          </a:xfrm>
          <a:prstGeom prst="rect">
            <a:avLst/>
          </a:prstGeom>
          <a:effectLst>
            <a:outerShdw blurRad="25400" dist="12700" dir="2700000" algn="tl" rotWithShape="0">
              <a:prstClr val="black">
                <a:alpha val="10000"/>
              </a:prstClr>
            </a:outerShdw>
          </a:effectLst>
        </p:spPr>
      </p:pic>
      <p:sp>
        <p:nvSpPr>
          <p:cNvPr id="13" name="Rectangle 12">
            <a:extLst>
              <a:ext uri="{FF2B5EF4-FFF2-40B4-BE49-F238E27FC236}">
                <a16:creationId xmlns:a16="http://schemas.microsoft.com/office/drawing/2014/main" id="{3F9504FF-6776-4B87-8452-C93DEA3133B5}"/>
              </a:ext>
            </a:extLst>
          </p:cNvPr>
          <p:cNvSpPr>
            <a:spLocks noChangeArrowheads="1"/>
          </p:cNvSpPr>
          <p:nvPr userDrawn="1"/>
        </p:nvSpPr>
        <p:spPr bwMode="auto">
          <a:xfrm>
            <a:off x="1618762" y="4893780"/>
            <a:ext cx="1729102" cy="243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r>
              <a:rPr lang="zh-CN" altLang="en-US" sz="110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rPr>
              <a:t>信息科学与工程学院</a:t>
            </a:r>
            <a:endParaRPr lang="de-DE" altLang="zh-CN" sz="900" b="0" cap="none" spc="0" dirty="0">
              <a:ln w="0"/>
              <a:gradFill>
                <a:gsLst>
                  <a:gs pos="21000">
                    <a:srgbClr val="53575C"/>
                  </a:gs>
                  <a:gs pos="88000">
                    <a:srgbClr val="C5C7CA"/>
                  </a:gs>
                </a:gsLst>
                <a:lin ang="5400000"/>
              </a:gradFill>
              <a:effectLst/>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6695773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7982"/>
      </p:ext>
    </p:extLst>
  </p:cSld>
  <p:clrMap bg1="lt1" tx1="dk1" bg2="lt2" tx2="dk2" accent1="accent1" accent2="accent2" accent3="accent3" accent4="accent4" accent5="accent5" accent6="accent6" hlink="hlink" folHlink="folHlink"/>
  <p:sldLayoutIdLst>
    <p:sldLayoutId id="2147484200" r:id="rId1"/>
    <p:sldLayoutId id="2147484201" r:id="rId2"/>
    <p:sldLayoutId id="2147484205" r:id="rId3"/>
    <p:sldLayoutId id="2147484195" r:id="rId4"/>
    <p:sldLayoutId id="2147484206" r:id="rId5"/>
    <p:sldLayoutId id="2147484207" r:id="rId6"/>
    <p:sldLayoutId id="2147484208" r:id="rId7"/>
  </p:sldLayoutIdLst>
  <p:txStyles>
    <p:titleStyle>
      <a:lvl1pPr marL="0" indent="271460" algn="l" rtl="0" eaLnBrk="1" fontAlgn="base" hangingPunct="1">
        <a:spcBef>
          <a:spcPct val="0"/>
        </a:spcBef>
        <a:spcAft>
          <a:spcPct val="0"/>
        </a:spcAft>
        <a:defRPr sz="2400" kern="1200">
          <a:solidFill>
            <a:schemeClr val="bg1"/>
          </a:solidFill>
          <a:latin typeface="黑体" panose="02010609060101010101" pitchFamily="49" charset="-122"/>
          <a:ea typeface="黑体" panose="02010609060101010101" pitchFamily="49" charset="-122"/>
          <a:cs typeface="+mj-cs"/>
        </a:defRPr>
      </a:lvl1pPr>
      <a:lvl2pPr algn="ctr" rtl="0" eaLnBrk="1" fontAlgn="base" hangingPunct="1">
        <a:spcBef>
          <a:spcPct val="0"/>
        </a:spcBef>
        <a:spcAft>
          <a:spcPct val="0"/>
        </a:spcAft>
        <a:defRPr sz="3300">
          <a:solidFill>
            <a:schemeClr val="tx1"/>
          </a:solidFill>
          <a:latin typeface="Calibri" pitchFamily="34" charset="0"/>
          <a:ea typeface="宋体" charset="-122"/>
        </a:defRPr>
      </a:lvl2pPr>
      <a:lvl3pPr algn="ctr" rtl="0" eaLnBrk="1" fontAlgn="base" hangingPunct="1">
        <a:spcBef>
          <a:spcPct val="0"/>
        </a:spcBef>
        <a:spcAft>
          <a:spcPct val="0"/>
        </a:spcAft>
        <a:defRPr sz="3300">
          <a:solidFill>
            <a:schemeClr val="tx1"/>
          </a:solidFill>
          <a:latin typeface="Calibri" pitchFamily="34" charset="0"/>
          <a:ea typeface="宋体" charset="-122"/>
        </a:defRPr>
      </a:lvl3pPr>
      <a:lvl4pPr algn="ctr" rtl="0" eaLnBrk="1" fontAlgn="base" hangingPunct="1">
        <a:spcBef>
          <a:spcPct val="0"/>
        </a:spcBef>
        <a:spcAft>
          <a:spcPct val="0"/>
        </a:spcAft>
        <a:defRPr sz="3300">
          <a:solidFill>
            <a:schemeClr val="tx1"/>
          </a:solidFill>
          <a:latin typeface="Calibri" pitchFamily="34" charset="0"/>
          <a:ea typeface="宋体" charset="-122"/>
        </a:defRPr>
      </a:lvl4pPr>
      <a:lvl5pPr algn="ctr" rtl="0" eaLnBrk="1" fontAlgn="base" hangingPunct="1">
        <a:spcBef>
          <a:spcPct val="0"/>
        </a:spcBef>
        <a:spcAft>
          <a:spcPct val="0"/>
        </a:spcAft>
        <a:defRPr sz="3300">
          <a:solidFill>
            <a:schemeClr val="tx1"/>
          </a:solidFill>
          <a:latin typeface="Calibri" pitchFamily="34" charset="0"/>
          <a:ea typeface="宋体" charset="-122"/>
        </a:defRPr>
      </a:lvl5pPr>
      <a:lvl6pPr marL="342897" algn="ctr" rtl="0" eaLnBrk="1" fontAlgn="base" hangingPunct="1">
        <a:spcBef>
          <a:spcPct val="0"/>
        </a:spcBef>
        <a:spcAft>
          <a:spcPct val="0"/>
        </a:spcAft>
        <a:defRPr sz="3300">
          <a:solidFill>
            <a:schemeClr val="tx1"/>
          </a:solidFill>
          <a:latin typeface="Calibri" pitchFamily="34" charset="0"/>
          <a:ea typeface="宋体" charset="-122"/>
        </a:defRPr>
      </a:lvl6pPr>
      <a:lvl7pPr marL="685793" algn="ctr" rtl="0" eaLnBrk="1" fontAlgn="base" hangingPunct="1">
        <a:spcBef>
          <a:spcPct val="0"/>
        </a:spcBef>
        <a:spcAft>
          <a:spcPct val="0"/>
        </a:spcAft>
        <a:defRPr sz="3300">
          <a:solidFill>
            <a:schemeClr val="tx1"/>
          </a:solidFill>
          <a:latin typeface="Calibri" pitchFamily="34" charset="0"/>
          <a:ea typeface="宋体" charset="-122"/>
        </a:defRPr>
      </a:lvl7pPr>
      <a:lvl8pPr marL="1028690" algn="ctr" rtl="0" eaLnBrk="1" fontAlgn="base" hangingPunct="1">
        <a:spcBef>
          <a:spcPct val="0"/>
        </a:spcBef>
        <a:spcAft>
          <a:spcPct val="0"/>
        </a:spcAft>
        <a:defRPr sz="3300">
          <a:solidFill>
            <a:schemeClr val="tx1"/>
          </a:solidFill>
          <a:latin typeface="Calibri" pitchFamily="34" charset="0"/>
          <a:ea typeface="宋体" charset="-122"/>
        </a:defRPr>
      </a:lvl8pPr>
      <a:lvl9pPr marL="1371587" algn="ctr" rtl="0" eaLnBrk="1" fontAlgn="base" hangingPunct="1">
        <a:spcBef>
          <a:spcPct val="0"/>
        </a:spcBef>
        <a:spcAft>
          <a:spcPct val="0"/>
        </a:spcAft>
        <a:defRPr sz="3300">
          <a:solidFill>
            <a:schemeClr val="tx1"/>
          </a:solidFill>
          <a:latin typeface="Calibri" pitchFamily="34" charset="0"/>
          <a:ea typeface="宋体" charset="-122"/>
        </a:defRPr>
      </a:lvl9pPr>
    </p:titleStyle>
    <p:bodyStyle>
      <a:lvl1pPr marL="257172" indent="-257172"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07" indent="-214310"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41" indent="-171448"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38" indent="-171448"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34" indent="-171448"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31" indent="-171448" algn="l" defTabSz="68579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28" indent="-171448" algn="l" defTabSz="68579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25" indent="-171448" algn="l" defTabSz="68579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21" indent="-171448" algn="l" defTabSz="68579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793" rtl="0" eaLnBrk="1" latinLnBrk="0" hangingPunct="1">
        <a:defRPr sz="1350" kern="1200">
          <a:solidFill>
            <a:schemeClr val="tx1"/>
          </a:solidFill>
          <a:latin typeface="+mn-lt"/>
          <a:ea typeface="+mn-ea"/>
          <a:cs typeface="+mn-cs"/>
        </a:defRPr>
      </a:lvl1pPr>
      <a:lvl2pPr marL="342897" algn="l" defTabSz="685793" rtl="0" eaLnBrk="1" latinLnBrk="0" hangingPunct="1">
        <a:defRPr sz="1350" kern="1200">
          <a:solidFill>
            <a:schemeClr val="tx1"/>
          </a:solidFill>
          <a:latin typeface="+mn-lt"/>
          <a:ea typeface="+mn-ea"/>
          <a:cs typeface="+mn-cs"/>
        </a:defRPr>
      </a:lvl2pPr>
      <a:lvl3pPr marL="685793" algn="l" defTabSz="685793" rtl="0" eaLnBrk="1" latinLnBrk="0" hangingPunct="1">
        <a:defRPr sz="1350" kern="1200">
          <a:solidFill>
            <a:schemeClr val="tx1"/>
          </a:solidFill>
          <a:latin typeface="+mn-lt"/>
          <a:ea typeface="+mn-ea"/>
          <a:cs typeface="+mn-cs"/>
        </a:defRPr>
      </a:lvl3pPr>
      <a:lvl4pPr marL="1028690" algn="l" defTabSz="685793" rtl="0" eaLnBrk="1" latinLnBrk="0" hangingPunct="1">
        <a:defRPr sz="1350" kern="1200">
          <a:solidFill>
            <a:schemeClr val="tx1"/>
          </a:solidFill>
          <a:latin typeface="+mn-lt"/>
          <a:ea typeface="+mn-ea"/>
          <a:cs typeface="+mn-cs"/>
        </a:defRPr>
      </a:lvl4pPr>
      <a:lvl5pPr marL="1371587" algn="l" defTabSz="685793" rtl="0" eaLnBrk="1" latinLnBrk="0" hangingPunct="1">
        <a:defRPr sz="1350" kern="1200">
          <a:solidFill>
            <a:schemeClr val="tx1"/>
          </a:solidFill>
          <a:latin typeface="+mn-lt"/>
          <a:ea typeface="+mn-ea"/>
          <a:cs typeface="+mn-cs"/>
        </a:defRPr>
      </a:lvl5pPr>
      <a:lvl6pPr marL="1714484" algn="l" defTabSz="685793" rtl="0" eaLnBrk="1" latinLnBrk="0" hangingPunct="1">
        <a:defRPr sz="1350" kern="1200">
          <a:solidFill>
            <a:schemeClr val="tx1"/>
          </a:solidFill>
          <a:latin typeface="+mn-lt"/>
          <a:ea typeface="+mn-ea"/>
          <a:cs typeface="+mn-cs"/>
        </a:defRPr>
      </a:lvl6pPr>
      <a:lvl7pPr marL="2057380" algn="l" defTabSz="685793" rtl="0" eaLnBrk="1" latinLnBrk="0" hangingPunct="1">
        <a:defRPr sz="1350" kern="1200">
          <a:solidFill>
            <a:schemeClr val="tx1"/>
          </a:solidFill>
          <a:latin typeface="+mn-lt"/>
          <a:ea typeface="+mn-ea"/>
          <a:cs typeface="+mn-cs"/>
        </a:defRPr>
      </a:lvl7pPr>
      <a:lvl8pPr marL="2400276" algn="l" defTabSz="685793" rtl="0" eaLnBrk="1" latinLnBrk="0" hangingPunct="1">
        <a:defRPr sz="1350" kern="1200">
          <a:solidFill>
            <a:schemeClr val="tx1"/>
          </a:solidFill>
          <a:latin typeface="+mn-lt"/>
          <a:ea typeface="+mn-ea"/>
          <a:cs typeface="+mn-cs"/>
        </a:defRPr>
      </a:lvl8pPr>
      <a:lvl9pPr marL="2743172" algn="l" defTabSz="68579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AC1B4CF-0B97-4376-A2C8-3A42BBEFF3DC}"/>
              </a:ext>
            </a:extLst>
          </p:cNvPr>
          <p:cNvSpPr>
            <a:spLocks noGrp="1"/>
          </p:cNvSpPr>
          <p:nvPr>
            <p:ph type="ctrTitle"/>
          </p:nvPr>
        </p:nvSpPr>
        <p:spPr/>
        <p:txBody>
          <a:bodyPr/>
          <a:lstStyle/>
          <a:p>
            <a:r>
              <a:rPr lang="en-US" altLang="zh-CN" dirty="0" err="1"/>
              <a:t>JavaEE</a:t>
            </a:r>
            <a:r>
              <a:rPr lang="zh-CN" altLang="en-US" dirty="0"/>
              <a:t>应用开发基础</a:t>
            </a:r>
            <a:br>
              <a:rPr lang="zh-CN" altLang="en-US" dirty="0"/>
            </a:br>
            <a:endParaRPr lang="zh-CN" altLang="en-US" dirty="0"/>
          </a:p>
        </p:txBody>
      </p:sp>
      <p:sp>
        <p:nvSpPr>
          <p:cNvPr id="5" name="副标题 4">
            <a:extLst>
              <a:ext uri="{FF2B5EF4-FFF2-40B4-BE49-F238E27FC236}">
                <a16:creationId xmlns:a16="http://schemas.microsoft.com/office/drawing/2014/main" id="{DAA65C51-2D9A-45A2-9A62-69809E43A59F}"/>
              </a:ext>
            </a:extLst>
          </p:cNvPr>
          <p:cNvSpPr>
            <a:spLocks noGrp="1"/>
          </p:cNvSpPr>
          <p:nvPr>
            <p:ph type="subTitle" idx="1"/>
          </p:nvPr>
        </p:nvSpPr>
        <p:spPr>
          <a:xfrm>
            <a:off x="1366157" y="2320145"/>
            <a:ext cx="6400800" cy="333156"/>
          </a:xfrm>
        </p:spPr>
        <p:txBody>
          <a:bodyPr tIns="0"/>
          <a:lstStyle/>
          <a:p>
            <a:r>
              <a:rPr lang="zh-CN" altLang="en-US" dirty="0"/>
              <a:t>济南大学信息科学与工程学院 刘鹍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事务的隔离级别</a:t>
            </a:r>
          </a:p>
          <a:p>
            <a:endParaRPr lang="zh-CN" altLang="en-US" dirty="0"/>
          </a:p>
        </p:txBody>
      </p:sp>
      <p:sp>
        <p:nvSpPr>
          <p:cNvPr id="3" name="标题 2"/>
          <p:cNvSpPr>
            <a:spLocks noGrp="1"/>
          </p:cNvSpPr>
          <p:nvPr>
            <p:ph type="ctrTitle"/>
          </p:nvPr>
        </p:nvSpPr>
        <p:spPr/>
        <p:txBody>
          <a:bodyPr/>
          <a:lstStyle/>
          <a:p>
            <a:r>
              <a:rPr lang="en-US" altLang="zh-CN" dirty="0"/>
              <a:t>5.1 Spring</a:t>
            </a:r>
            <a:r>
              <a:rPr lang="zh-CN" altLang="en-US" dirty="0"/>
              <a:t>事务管理概述</a:t>
            </a:r>
          </a:p>
        </p:txBody>
      </p:sp>
      <p:pic>
        <p:nvPicPr>
          <p:cNvPr id="5" name="图片 4" descr="1422237-20181122103221352-219869675.png"/>
          <p:cNvPicPr>
            <a:picLocks noChangeAspect="1"/>
          </p:cNvPicPr>
          <p:nvPr/>
        </p:nvPicPr>
        <p:blipFill>
          <a:blip r:embed="rId3" cstate="print"/>
          <a:stretch>
            <a:fillRect/>
          </a:stretch>
        </p:blipFill>
        <p:spPr>
          <a:xfrm>
            <a:off x="286249" y="1308091"/>
            <a:ext cx="8538459" cy="264370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a:extLst>
              <a:ext uri="{FF2B5EF4-FFF2-40B4-BE49-F238E27FC236}">
                <a16:creationId xmlns:a16="http://schemas.microsoft.com/office/drawing/2014/main" id="{158E910F-1B26-426B-8DE2-7D0E15B41863}"/>
              </a:ext>
            </a:extLst>
          </p:cNvPr>
          <p:cNvGrpSpPr>
            <a:grpSpLocks/>
          </p:cNvGrpSpPr>
          <p:nvPr/>
        </p:nvGrpSpPr>
        <p:grpSpPr bwMode="auto">
          <a:xfrm>
            <a:off x="3175" y="1231107"/>
            <a:ext cx="9144000" cy="744189"/>
            <a:chOff x="3628" y="1641617"/>
            <a:chExt cx="9144000" cy="992009"/>
          </a:xfrm>
        </p:grpSpPr>
        <p:sp>
          <p:nvSpPr>
            <p:cNvPr id="3" name="矩形 2">
              <a:extLst>
                <a:ext uri="{FF2B5EF4-FFF2-40B4-BE49-F238E27FC236}">
                  <a16:creationId xmlns:a16="http://schemas.microsoft.com/office/drawing/2014/main" id="{9F9A51D6-7053-4484-908B-CCE187B8F1A5}"/>
                </a:ext>
              </a:extLst>
            </p:cNvPr>
            <p:cNvSpPr/>
            <p:nvPr/>
          </p:nvSpPr>
          <p:spPr bwMode="auto">
            <a:xfrm>
              <a:off x="3628" y="1641617"/>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a:buFont typeface="Arial" pitchFamily="34" charset="0"/>
                <a:buNone/>
                <a:defRPr/>
              </a:pPr>
              <a:endParaRPr lang="zh-CN" altLang="en-US" dirty="0">
                <a:latin typeface="Arial" charset="0"/>
              </a:endParaRPr>
            </a:p>
          </p:txBody>
        </p:sp>
        <p:sp>
          <p:nvSpPr>
            <p:cNvPr id="11274" name="矩形 1">
              <a:extLst>
                <a:ext uri="{FF2B5EF4-FFF2-40B4-BE49-F238E27FC236}">
                  <a16:creationId xmlns:a16="http://schemas.microsoft.com/office/drawing/2014/main" id="{237A7A1D-8F58-4B03-9AFD-BDD60337A825}"/>
                </a:ext>
              </a:extLst>
            </p:cNvPr>
            <p:cNvSpPr>
              <a:spLocks noChangeArrowheads="1"/>
            </p:cNvSpPr>
            <p:nvPr/>
          </p:nvSpPr>
          <p:spPr bwMode="auto">
            <a:xfrm>
              <a:off x="2378075" y="1735138"/>
              <a:ext cx="4959350" cy="8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sz="2800">
                  <a:latin typeface="微软雅黑" panose="020B0503020204020204" pitchFamily="34" charset="-122"/>
                  <a:ea typeface="微软雅黑" panose="020B0503020204020204" pitchFamily="34" charset="-122"/>
                </a:rPr>
                <a:t>什么是</a:t>
              </a:r>
              <a:r>
                <a:rPr lang="en-US" altLang="zh-CN" sz="280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Spring</a:t>
              </a:r>
              <a:r>
                <a:rPr lang="zh-CN" altLang="en-US" sz="280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的事务管理</a:t>
              </a:r>
              <a:r>
                <a:rPr lang="zh-CN" altLang="zh-CN" sz="280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grpSp>
      <p:sp>
        <p:nvSpPr>
          <p:cNvPr id="10" name="内容占位符 9"/>
          <p:cNvSpPr>
            <a:spLocks noGrp="1"/>
          </p:cNvSpPr>
          <p:nvPr>
            <p:ph idx="1"/>
          </p:nvPr>
        </p:nvSpPr>
        <p:spPr/>
        <p:txBody>
          <a:bodyPr/>
          <a:lstStyle/>
          <a:p>
            <a:r>
              <a:rPr lang="en-US" altLang="zh-CN" dirty="0"/>
              <a:t>Spring</a:t>
            </a:r>
            <a:r>
              <a:rPr lang="zh-CN" altLang="en-US" dirty="0"/>
              <a:t>事务管理</a:t>
            </a:r>
          </a:p>
        </p:txBody>
      </p:sp>
      <p:sp>
        <p:nvSpPr>
          <p:cNvPr id="11267" name="标题 1">
            <a:extLst>
              <a:ext uri="{FF2B5EF4-FFF2-40B4-BE49-F238E27FC236}">
                <a16:creationId xmlns:a16="http://schemas.microsoft.com/office/drawing/2014/main" id="{2A155763-412B-4849-80EA-B1AE83BD27B8}"/>
              </a:ext>
            </a:extLst>
          </p:cNvPr>
          <p:cNvSpPr>
            <a:spLocks noGrp="1"/>
          </p:cNvSpPr>
          <p:nvPr>
            <p:ph type="ctrTitle"/>
          </p:nvPr>
        </p:nvSpPr>
        <p:spPr/>
        <p:txBody>
          <a:bodyPr/>
          <a:lstStyle/>
          <a:p>
            <a:r>
              <a:rPr lang="en-US" altLang="zh-CN" dirty="0"/>
              <a:t>5.1 Spring</a:t>
            </a:r>
            <a:r>
              <a:rPr lang="zh-CN" altLang="en-US" dirty="0"/>
              <a:t>事务管理概述</a:t>
            </a:r>
          </a:p>
        </p:txBody>
      </p:sp>
      <p:pic>
        <p:nvPicPr>
          <p:cNvPr id="4" name="Picture 8" descr="问小人">
            <a:extLst>
              <a:ext uri="{FF2B5EF4-FFF2-40B4-BE49-F238E27FC236}">
                <a16:creationId xmlns:a16="http://schemas.microsoft.com/office/drawing/2014/main" id="{53755A4F-3BCF-48CE-A774-D400A57B3D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964" y="1074681"/>
            <a:ext cx="1695459" cy="1315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EF457CD7-1293-47D3-9D9B-640CD019873E}"/>
              </a:ext>
            </a:extLst>
          </p:cNvPr>
          <p:cNvSpPr/>
          <p:nvPr/>
        </p:nvSpPr>
        <p:spPr bwMode="auto">
          <a:xfrm>
            <a:off x="539750" y="2543175"/>
            <a:ext cx="8064500" cy="162877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en-US" altLang="zh-CN"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p:txBody>
      </p:sp>
      <p:sp>
        <p:nvSpPr>
          <p:cNvPr id="7" name="矩形 6">
            <a:extLst>
              <a:ext uri="{FF2B5EF4-FFF2-40B4-BE49-F238E27FC236}">
                <a16:creationId xmlns:a16="http://schemas.microsoft.com/office/drawing/2014/main" id="{39721459-40CF-441F-ACA5-CF22AB06BA65}"/>
              </a:ext>
            </a:extLst>
          </p:cNvPr>
          <p:cNvSpPr>
            <a:spLocks noChangeArrowheads="1"/>
          </p:cNvSpPr>
          <p:nvPr/>
        </p:nvSpPr>
        <p:spPr bwMode="auto">
          <a:xfrm>
            <a:off x="539750" y="2602706"/>
            <a:ext cx="80645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000" dirty="0">
                <a:solidFill>
                  <a:srgbClr val="0070C0"/>
                </a:solidFill>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在</a:t>
            </a:r>
            <a:r>
              <a:rPr lang="zh-CN" altLang="zh-CN" sz="2000" dirty="0">
                <a:latin typeface="Times New Roman" panose="02020603050405020304" pitchFamily="18" charset="0"/>
                <a:cs typeface="Times New Roman" panose="02020603050405020304" pitchFamily="18" charset="0"/>
              </a:rPr>
              <a:t>实际开发中，</a:t>
            </a:r>
            <a:r>
              <a:rPr lang="zh-CN" altLang="zh-CN" sz="2000" dirty="0">
                <a:solidFill>
                  <a:srgbClr val="0070C0"/>
                </a:solidFill>
                <a:latin typeface="Times New Roman" panose="02020603050405020304" pitchFamily="18" charset="0"/>
                <a:cs typeface="Times New Roman" panose="02020603050405020304" pitchFamily="18" charset="0"/>
              </a:rPr>
              <a:t>操作数据库时</a:t>
            </a:r>
            <a:r>
              <a:rPr lang="zh-CN" altLang="en-US" sz="2000" dirty="0">
                <a:solidFill>
                  <a:srgbClr val="0070C0"/>
                </a:solidFill>
                <a:latin typeface="Times New Roman" panose="02020603050405020304" pitchFamily="18" charset="0"/>
                <a:cs typeface="Times New Roman" panose="02020603050405020304" pitchFamily="18" charset="0"/>
              </a:rPr>
              <a:t>都</a:t>
            </a:r>
            <a:r>
              <a:rPr lang="zh-CN" altLang="zh-CN" sz="2000" dirty="0">
                <a:solidFill>
                  <a:srgbClr val="0070C0"/>
                </a:solidFill>
                <a:latin typeface="Times New Roman" panose="02020603050405020304" pitchFamily="18" charset="0"/>
                <a:cs typeface="Times New Roman" panose="02020603050405020304" pitchFamily="18" charset="0"/>
              </a:rPr>
              <a:t>会涉及到事务管理问题</a:t>
            </a:r>
            <a:r>
              <a:rPr lang="zh-CN" altLang="zh-CN" sz="2000" dirty="0">
                <a:latin typeface="Times New Roman" panose="02020603050405020304" pitchFamily="18" charset="0"/>
                <a:cs typeface="Times New Roman" panose="02020603050405020304" pitchFamily="18" charset="0"/>
              </a:rPr>
              <a:t>，为此</a:t>
            </a:r>
            <a:r>
              <a:rPr lang="en-US" altLang="zh-CN" sz="2000" dirty="0">
                <a:latin typeface="Times New Roman" panose="02020603050405020304" pitchFamily="18" charset="0"/>
                <a:cs typeface="Times New Roman" panose="02020603050405020304" pitchFamily="18" charset="0"/>
              </a:rPr>
              <a:t>Spring</a:t>
            </a:r>
            <a:r>
              <a:rPr lang="zh-CN" altLang="zh-CN" sz="2000" dirty="0">
                <a:latin typeface="Times New Roman" panose="02020603050405020304" pitchFamily="18" charset="0"/>
                <a:cs typeface="Times New Roman" panose="02020603050405020304" pitchFamily="18" charset="0"/>
              </a:rPr>
              <a:t>提供了专门用于事务处理的</a:t>
            </a:r>
            <a:r>
              <a:rPr lang="en-US" altLang="zh-CN" sz="2000" dirty="0">
                <a:latin typeface="Times New Roman" panose="02020603050405020304" pitchFamily="18" charset="0"/>
                <a:cs typeface="Times New Roman" panose="02020603050405020304" pitchFamily="18" charset="0"/>
              </a:rPr>
              <a:t>API</a:t>
            </a:r>
            <a:r>
              <a:rPr lang="zh-CN" altLang="zh-CN" sz="2000" dirty="0">
                <a:latin typeface="Times New Roman" panose="02020603050405020304" pitchFamily="18" charset="0"/>
                <a:cs typeface="Times New Roman" panose="02020603050405020304" pitchFamily="18" charset="0"/>
              </a:rPr>
              <a:t>。</a:t>
            </a:r>
            <a:r>
              <a:rPr lang="en-US" altLang="zh-CN" sz="2000" dirty="0">
                <a:solidFill>
                  <a:srgbClr val="0070C0"/>
                </a:solidFill>
                <a:latin typeface="Times New Roman" panose="02020603050405020304" pitchFamily="18" charset="0"/>
                <a:cs typeface="Times New Roman" panose="02020603050405020304" pitchFamily="18" charset="0"/>
              </a:rPr>
              <a:t>Spring</a:t>
            </a:r>
            <a:r>
              <a:rPr lang="zh-CN" altLang="zh-CN" sz="2000" dirty="0">
                <a:solidFill>
                  <a:srgbClr val="0070C0"/>
                </a:solidFill>
                <a:latin typeface="Times New Roman" panose="02020603050405020304" pitchFamily="18" charset="0"/>
                <a:cs typeface="Times New Roman" panose="02020603050405020304" pitchFamily="18" charset="0"/>
              </a:rPr>
              <a:t>的事务管理</a:t>
            </a:r>
            <a:r>
              <a:rPr lang="zh-CN"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简化</a:t>
            </a:r>
            <a:r>
              <a:rPr lang="zh-CN" altLang="zh-CN" sz="2000" dirty="0">
                <a:solidFill>
                  <a:srgbClr val="0070C0"/>
                </a:solidFill>
                <a:latin typeface="Times New Roman" panose="02020603050405020304" pitchFamily="18" charset="0"/>
                <a:cs typeface="Times New Roman" panose="02020603050405020304" pitchFamily="18" charset="0"/>
              </a:rPr>
              <a:t>了传统的事务管理流程</a:t>
            </a:r>
            <a:r>
              <a:rPr lang="zh-CN" altLang="zh-CN" sz="2000" dirty="0">
                <a:latin typeface="Times New Roman" panose="02020603050405020304" pitchFamily="18" charset="0"/>
                <a:cs typeface="Times New Roman" panose="02020603050405020304" pitchFamily="18" charset="0"/>
              </a:rPr>
              <a:t>，并且在一定程度上减少了开发者的工作量。</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nodeType="afterGroup">
                            <p:stCondLst>
                              <p:cond delay="500"/>
                            </p:stCondLst>
                            <p:childTnLst>
                              <p:par>
                                <p:cTn id="11" presetID="2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p:txBody>
          <a:bodyPr/>
          <a:lstStyle/>
          <a:p>
            <a:r>
              <a:rPr lang="en-US" altLang="zh-CN" sz="2000" dirty="0">
                <a:solidFill>
                  <a:srgbClr val="0070C0"/>
                </a:solidFill>
                <a:latin typeface="Times New Roman" panose="02020603050405020304" pitchFamily="18" charset="0"/>
                <a:cs typeface="Times New Roman" panose="02020603050405020304" pitchFamily="18" charset="0"/>
              </a:rPr>
              <a:t>Spring</a:t>
            </a:r>
            <a:r>
              <a:rPr lang="zh-CN" altLang="zh-CN" sz="2000" dirty="0">
                <a:solidFill>
                  <a:srgbClr val="0070C0"/>
                </a:solidFill>
                <a:latin typeface="Times New Roman" panose="02020603050405020304" pitchFamily="18" charset="0"/>
                <a:cs typeface="Times New Roman" panose="02020603050405020304" pitchFamily="18" charset="0"/>
              </a:rPr>
              <a:t>用于事务管理的依赖包</a:t>
            </a:r>
            <a:r>
              <a:rPr lang="zh-CN" altLang="en-US" sz="2000" dirty="0">
                <a:solidFill>
                  <a:srgbClr val="0070C0"/>
                </a:solidFill>
                <a:latin typeface="Times New Roman" panose="02020603050405020304" pitchFamily="18" charset="0"/>
                <a:cs typeface="Times New Roman" panose="02020603050405020304" pitchFamily="18" charset="0"/>
              </a:rPr>
              <a:t>：</a:t>
            </a:r>
            <a:r>
              <a:rPr lang="en-US" altLang="zh-CN" sz="2000" dirty="0">
                <a:solidFill>
                  <a:srgbClr val="0070C0"/>
                </a:solidFill>
                <a:latin typeface="Times New Roman" panose="02020603050405020304" pitchFamily="18" charset="0"/>
                <a:cs typeface="Times New Roman" panose="02020603050405020304" pitchFamily="18" charset="0"/>
              </a:rPr>
              <a:t>spring-tx-4.3.6.RELEASE</a:t>
            </a:r>
            <a:r>
              <a:rPr lang="zh-CN" altLang="zh-CN" sz="2000" dirty="0">
                <a:latin typeface="Times New Roman" panose="02020603050405020304" pitchFamily="18" charset="0"/>
                <a:cs typeface="Times New Roman" panose="02020603050405020304" pitchFamily="18" charset="0"/>
              </a:rPr>
              <a:t>的</a:t>
            </a:r>
            <a:r>
              <a:rPr lang="en-US" altLang="zh-CN" sz="2000" dirty="0">
                <a:latin typeface="Times New Roman" panose="02020603050405020304" pitchFamily="18" charset="0"/>
                <a:cs typeface="Times New Roman" panose="02020603050405020304" pitchFamily="18" charset="0"/>
              </a:rPr>
              <a:t>JAR</a:t>
            </a:r>
            <a:r>
              <a:rPr lang="zh-CN" altLang="zh-CN" sz="2000" dirty="0">
                <a:latin typeface="Times New Roman" panose="02020603050405020304" pitchFamily="18" charset="0"/>
                <a:cs typeface="Times New Roman" panose="02020603050405020304" pitchFamily="18" charset="0"/>
              </a:rPr>
              <a:t>包</a:t>
            </a:r>
            <a:endParaRPr lang="en-US" altLang="zh-CN" sz="2000" dirty="0">
              <a:latin typeface="Times New Roman" panose="02020603050405020304" pitchFamily="18" charset="0"/>
              <a:cs typeface="Times New Roman" panose="02020603050405020304" pitchFamily="18" charset="0"/>
            </a:endParaRPr>
          </a:p>
          <a:p>
            <a:r>
              <a:rPr lang="zh-CN" altLang="zh-CN" sz="2000" dirty="0">
                <a:latin typeface="Times New Roman" panose="02020603050405020304" pitchFamily="18" charset="0"/>
                <a:cs typeface="Times New Roman" panose="02020603050405020304" pitchFamily="18" charset="0"/>
              </a:rPr>
              <a:t>在该</a:t>
            </a:r>
            <a:r>
              <a:rPr lang="en-US" altLang="zh-CN" sz="2000" dirty="0">
                <a:latin typeface="Times New Roman" panose="02020603050405020304" pitchFamily="18" charset="0"/>
                <a:cs typeface="Times New Roman" panose="02020603050405020304" pitchFamily="18" charset="0"/>
              </a:rPr>
              <a:t>JAR</a:t>
            </a:r>
            <a:r>
              <a:rPr lang="zh-CN" altLang="zh-CN" sz="2000" dirty="0">
                <a:latin typeface="Times New Roman" panose="02020603050405020304" pitchFamily="18" charset="0"/>
                <a:cs typeface="Times New Roman" panose="02020603050405020304" pitchFamily="18" charset="0"/>
              </a:rPr>
              <a:t>包的</a:t>
            </a:r>
            <a:r>
              <a:rPr lang="en-US" altLang="zh-CN" sz="2000" dirty="0" err="1">
                <a:latin typeface="Times New Roman" panose="02020603050405020304" pitchFamily="18" charset="0"/>
                <a:cs typeface="Times New Roman" panose="02020603050405020304" pitchFamily="18" charset="0"/>
              </a:rPr>
              <a:t>org.springframework.transaction</a:t>
            </a:r>
            <a:r>
              <a:rPr lang="zh-CN" altLang="zh-CN" sz="2000" dirty="0">
                <a:latin typeface="Times New Roman" panose="02020603050405020304" pitchFamily="18" charset="0"/>
                <a:cs typeface="Times New Roman" panose="02020603050405020304" pitchFamily="18" charset="0"/>
              </a:rPr>
              <a:t>包中，</a:t>
            </a:r>
            <a:r>
              <a:rPr lang="zh-CN" altLang="en-US" sz="2000" dirty="0">
                <a:latin typeface="Times New Roman" panose="02020603050405020304" pitchFamily="18" charset="0"/>
                <a:cs typeface="Times New Roman" panose="02020603050405020304" pitchFamily="18" charset="0"/>
              </a:rPr>
              <a:t>有</a:t>
            </a: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个接口文件</a:t>
            </a:r>
            <a:r>
              <a:rPr lang="en-US" altLang="zh-CN" sz="2000" dirty="0" err="1">
                <a:solidFill>
                  <a:srgbClr val="0070C0"/>
                </a:solidFill>
                <a:latin typeface="Times New Roman" panose="02020603050405020304" pitchFamily="18" charset="0"/>
                <a:cs typeface="Times New Roman" panose="02020603050405020304" pitchFamily="18" charset="0"/>
              </a:rPr>
              <a:t>PlatformTransactionManager</a:t>
            </a:r>
            <a:r>
              <a:rPr lang="zh-CN" altLang="zh-CN" sz="2000" dirty="0">
                <a:solidFill>
                  <a:srgbClr val="0070C0"/>
                </a:solidFill>
                <a:latin typeface="Times New Roman" panose="02020603050405020304" pitchFamily="18" charset="0"/>
                <a:cs typeface="Times New Roman" panose="02020603050405020304" pitchFamily="18" charset="0"/>
              </a:rPr>
              <a:t>、</a:t>
            </a:r>
            <a:r>
              <a:rPr lang="en-US" altLang="zh-CN" sz="2000" dirty="0" err="1">
                <a:solidFill>
                  <a:srgbClr val="0070C0"/>
                </a:solidFill>
                <a:latin typeface="Times New Roman" panose="02020603050405020304" pitchFamily="18" charset="0"/>
                <a:cs typeface="Times New Roman" panose="02020603050405020304" pitchFamily="18" charset="0"/>
              </a:rPr>
              <a:t>TransactionDefinition</a:t>
            </a:r>
            <a:r>
              <a:rPr lang="zh-CN" altLang="zh-CN" sz="2000" dirty="0">
                <a:latin typeface="Times New Roman" panose="02020603050405020304" pitchFamily="18" charset="0"/>
                <a:cs typeface="Times New Roman" panose="02020603050405020304" pitchFamily="18" charset="0"/>
              </a:rPr>
              <a:t>和</a:t>
            </a:r>
            <a:r>
              <a:rPr lang="en-US" altLang="zh-CN" sz="2000" dirty="0" err="1">
                <a:solidFill>
                  <a:srgbClr val="0070C0"/>
                </a:solidFill>
                <a:latin typeface="Times New Roman" panose="02020603050405020304" pitchFamily="18" charset="0"/>
                <a:cs typeface="Times New Roman" panose="02020603050405020304" pitchFamily="18" charset="0"/>
              </a:rPr>
              <a:t>TransactionStatus</a:t>
            </a:r>
            <a:r>
              <a:rPr lang="zh-CN" altLang="zh-CN" sz="2000" dirty="0">
                <a:latin typeface="Times New Roman" panose="02020603050405020304" pitchFamily="18" charset="0"/>
                <a:cs typeface="Times New Roman" panose="02020603050405020304" pitchFamily="18" charset="0"/>
              </a:rPr>
              <a:t>，如</a:t>
            </a:r>
            <a:r>
              <a:rPr lang="zh-CN" altLang="en-US" sz="2000" dirty="0">
                <a:latin typeface="Times New Roman" panose="02020603050405020304" pitchFamily="18" charset="0"/>
                <a:cs typeface="Times New Roman" panose="02020603050405020304" pitchFamily="18" charset="0"/>
              </a:rPr>
              <a:t>下图所示：</a:t>
            </a:r>
            <a:endParaRPr lang="zh-CN" altLang="en-US" sz="2000" dirty="0"/>
          </a:p>
        </p:txBody>
      </p:sp>
      <p:sp>
        <p:nvSpPr>
          <p:cNvPr id="12290" name="标题 1">
            <a:extLst>
              <a:ext uri="{FF2B5EF4-FFF2-40B4-BE49-F238E27FC236}">
                <a16:creationId xmlns:a16="http://schemas.microsoft.com/office/drawing/2014/main" id="{41CE7D79-2277-4009-97C2-BA0ED6FBC69C}"/>
              </a:ext>
            </a:extLst>
          </p:cNvPr>
          <p:cNvSpPr>
            <a:spLocks noGrp="1"/>
          </p:cNvSpPr>
          <p:nvPr>
            <p:ph type="ctrTitle"/>
          </p:nvPr>
        </p:nvSpPr>
        <p:spPr/>
        <p:txBody>
          <a:bodyPr/>
          <a:lstStyle/>
          <a:p>
            <a:r>
              <a:rPr lang="en-US" altLang="zh-CN"/>
              <a:t>5.1.1 </a:t>
            </a:r>
            <a:r>
              <a:rPr lang="zh-CN" altLang="en-US"/>
              <a:t>事务管理的核心接口</a:t>
            </a:r>
          </a:p>
        </p:txBody>
      </p:sp>
      <p:sp>
        <p:nvSpPr>
          <p:cNvPr id="11" name="矩形 8">
            <a:extLst>
              <a:ext uri="{FF2B5EF4-FFF2-40B4-BE49-F238E27FC236}">
                <a16:creationId xmlns:a16="http://schemas.microsoft.com/office/drawing/2014/main" id="{547CBFFB-86EE-4A21-93DC-7E8A219C7427}"/>
              </a:ext>
            </a:extLst>
          </p:cNvPr>
          <p:cNvSpPr>
            <a:spLocks noChangeArrowheads="1"/>
          </p:cNvSpPr>
          <p:nvPr/>
        </p:nvSpPr>
        <p:spPr bwMode="auto">
          <a:xfrm>
            <a:off x="504826" y="729854"/>
            <a:ext cx="8177213" cy="374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p:txBody>
      </p:sp>
      <p:pic>
        <p:nvPicPr>
          <p:cNvPr id="12308" name="Picture 20">
            <a:extLst>
              <a:ext uri="{FF2B5EF4-FFF2-40B4-BE49-F238E27FC236}">
                <a16:creationId xmlns:a16="http://schemas.microsoft.com/office/drawing/2014/main" id="{BF63EC08-0853-4296-941C-68602E9BDF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9677" y="1789043"/>
            <a:ext cx="3271326" cy="29186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BE684605-4224-47B1-8952-201EB5AE457C}"/>
              </a:ext>
            </a:extLst>
          </p:cNvPr>
          <p:cNvSpPr txBox="1">
            <a:spLocks noChangeArrowheads="1"/>
          </p:cNvSpPr>
          <p:nvPr/>
        </p:nvSpPr>
        <p:spPr bwMode="auto">
          <a:xfrm>
            <a:off x="847725" y="2957513"/>
            <a:ext cx="1866900" cy="646331"/>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Times New Roman" panose="02020603050405020304" pitchFamily="18" charset="0"/>
                <a:cs typeface="Times New Roman" panose="02020603050405020304" pitchFamily="18" charset="0"/>
              </a:rPr>
              <a:t>Spring</a:t>
            </a:r>
            <a:r>
              <a:rPr lang="zh-CN" altLang="en-US" dirty="0">
                <a:latin typeface="Times New Roman" panose="02020603050405020304" pitchFamily="18" charset="0"/>
                <a:cs typeface="Times New Roman" panose="02020603050405020304" pitchFamily="18" charset="0"/>
              </a:rPr>
              <a:t>事务管理的三个核心接口</a:t>
            </a:r>
          </a:p>
        </p:txBody>
      </p:sp>
      <p:cxnSp>
        <p:nvCxnSpPr>
          <p:cNvPr id="3" name="直接箭头连接符 2">
            <a:extLst>
              <a:ext uri="{FF2B5EF4-FFF2-40B4-BE49-F238E27FC236}">
                <a16:creationId xmlns:a16="http://schemas.microsoft.com/office/drawing/2014/main" id="{81F5C23E-7839-42CA-AE05-C1F88BD1D946}"/>
              </a:ext>
            </a:extLst>
          </p:cNvPr>
          <p:cNvCxnSpPr/>
          <p:nvPr/>
        </p:nvCxnSpPr>
        <p:spPr>
          <a:xfrm flipH="1" flipV="1">
            <a:off x="2714625" y="3129610"/>
            <a:ext cx="1257300" cy="340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0994EC40-E3AD-47EA-A375-8A710C45F60A}"/>
              </a:ext>
            </a:extLst>
          </p:cNvPr>
          <p:cNvCxnSpPr/>
          <p:nvPr/>
        </p:nvCxnSpPr>
        <p:spPr>
          <a:xfrm flipH="1" flipV="1">
            <a:off x="2714625" y="3137561"/>
            <a:ext cx="1257300" cy="3483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606F0F8E-C348-4635-88DF-9EC2299826A9}"/>
              </a:ext>
            </a:extLst>
          </p:cNvPr>
          <p:cNvCxnSpPr/>
          <p:nvPr/>
        </p:nvCxnSpPr>
        <p:spPr>
          <a:xfrm flipH="1" flipV="1">
            <a:off x="2714625" y="3177316"/>
            <a:ext cx="1257300" cy="6269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2308"/>
                                        </p:tgtEl>
                                        <p:attrNameLst>
                                          <p:attrName>style.visibility</p:attrName>
                                        </p:attrNameLst>
                                      </p:cBhvr>
                                      <p:to>
                                        <p:strVal val="visible"/>
                                      </p:to>
                                    </p:set>
                                    <p:animEffect transition="in" filter="barn(inVertical)">
                                      <p:cBhvr>
                                        <p:cTn id="12" dur="500"/>
                                        <p:tgtEl>
                                          <p:spTgt spid="12308"/>
                                        </p:tgtEl>
                                      </p:cBhvr>
                                    </p:animEffect>
                                  </p:childTnLst>
                                </p:cTn>
                              </p:par>
                            </p:childTnLst>
                          </p:cTn>
                        </p:par>
                        <p:par>
                          <p:cTn id="13" fill="hold" nodeType="afterGroup">
                            <p:stCondLst>
                              <p:cond delay="500"/>
                            </p:stCondLst>
                            <p:childTnLst>
                              <p:par>
                                <p:cTn id="14" presetID="2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par>
                          <p:cTn id="23" fill="hold" nodeType="afterGroup">
                            <p:stCondLst>
                              <p:cond delay="1000"/>
                            </p:stCondLst>
                            <p:childTnLst>
                              <p:par>
                                <p:cTn id="24" presetID="16" presetClass="entr" presetSubtype="21"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10DAE9CA-F2A4-4EB9-9242-320304072F88}"/>
              </a:ext>
            </a:extLst>
          </p:cNvPr>
          <p:cNvSpPr>
            <a:spLocks noGrp="1"/>
          </p:cNvSpPr>
          <p:nvPr>
            <p:ph type="ctrTitle"/>
          </p:nvPr>
        </p:nvSpPr>
        <p:spPr/>
        <p:txBody>
          <a:bodyPr/>
          <a:lstStyle/>
          <a:p>
            <a:r>
              <a:rPr lang="en-US" altLang="zh-CN"/>
              <a:t>5.1.1 </a:t>
            </a:r>
            <a:r>
              <a:rPr lang="zh-CN" altLang="en-US"/>
              <a:t>事务管理的核心接口</a:t>
            </a:r>
          </a:p>
        </p:txBody>
      </p:sp>
      <p:grpSp>
        <p:nvGrpSpPr>
          <p:cNvPr id="2" name="组合 11">
            <a:extLst>
              <a:ext uri="{FF2B5EF4-FFF2-40B4-BE49-F238E27FC236}">
                <a16:creationId xmlns:a16="http://schemas.microsoft.com/office/drawing/2014/main" id="{378B8955-0825-4DE0-83C5-C0F33A2656BE}"/>
              </a:ext>
            </a:extLst>
          </p:cNvPr>
          <p:cNvGrpSpPr>
            <a:grpSpLocks/>
          </p:cNvGrpSpPr>
          <p:nvPr/>
        </p:nvGrpSpPr>
        <p:grpSpPr bwMode="auto">
          <a:xfrm>
            <a:off x="4764" y="661021"/>
            <a:ext cx="3938587" cy="692497"/>
            <a:chOff x="0" y="1119523"/>
            <a:chExt cx="3571875" cy="923688"/>
          </a:xfrm>
        </p:grpSpPr>
        <p:sp>
          <p:nvSpPr>
            <p:cNvPr id="13" name="五边形 12">
              <a:extLst>
                <a:ext uri="{FF2B5EF4-FFF2-40B4-BE49-F238E27FC236}">
                  <a16:creationId xmlns:a16="http://schemas.microsoft.com/office/drawing/2014/main" id="{5909A138-B4E2-4384-8D3E-CED5AC68FC43}"/>
                </a:ext>
              </a:extLst>
            </p:cNvPr>
            <p:cNvSpPr/>
            <p:nvPr/>
          </p:nvSpPr>
          <p:spPr>
            <a:xfrm>
              <a:off x="0" y="1119523"/>
              <a:ext cx="3180279" cy="923688"/>
            </a:xfrm>
            <a:prstGeom prst="homePlat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4200000" scaled="0"/>
            </a:gradFill>
            <a:ln>
              <a:noFill/>
            </a:ln>
          </p:spPr>
          <p:txBody>
            <a:bodyPr anchor="ctr">
              <a:spAutoFit/>
            </a:bodyPr>
            <a:lstStyle/>
            <a:p>
              <a:pPr>
                <a:lnSpc>
                  <a:spcPct val="150000"/>
                </a:lnSpc>
                <a:defRPr/>
              </a:pPr>
              <a:endParaRPr lang="en-US" altLang="zh-CN" sz="1200">
                <a:solidFill>
                  <a:srgbClr val="000000"/>
                </a:solidFill>
                <a:latin typeface="宋体" pitchFamily="2" charset="-122"/>
                <a:ea typeface="楷体_GB2312"/>
                <a:cs typeface="楷体_GB2312"/>
              </a:endParaRPr>
            </a:p>
            <a:p>
              <a:pPr>
                <a:lnSpc>
                  <a:spcPct val="150000"/>
                </a:lnSpc>
                <a:defRPr/>
              </a:pPr>
              <a:endParaRPr lang="zh-CN" altLang="en-US" sz="1400">
                <a:solidFill>
                  <a:srgbClr val="000000"/>
                </a:solidFill>
                <a:latin typeface="宋体" pitchFamily="2" charset="-122"/>
                <a:ea typeface="楷体_GB2312"/>
                <a:cs typeface="楷体_GB2312"/>
              </a:endParaRPr>
            </a:p>
          </p:txBody>
        </p:sp>
        <p:sp>
          <p:nvSpPr>
            <p:cNvPr id="13335" name="矩形 7">
              <a:extLst>
                <a:ext uri="{FF2B5EF4-FFF2-40B4-BE49-F238E27FC236}">
                  <a16:creationId xmlns:a16="http://schemas.microsoft.com/office/drawing/2014/main" id="{E85D045B-DC6F-407E-85E5-C639B32B5DFE}"/>
                </a:ext>
              </a:extLst>
            </p:cNvPr>
            <p:cNvSpPr>
              <a:spLocks noChangeArrowheads="1"/>
            </p:cNvSpPr>
            <p:nvPr/>
          </p:nvSpPr>
          <p:spPr bwMode="auto">
            <a:xfrm>
              <a:off x="125493" y="1396483"/>
              <a:ext cx="2979657" cy="492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cs typeface="Times New Roman" panose="02020603050405020304" pitchFamily="18" charset="0"/>
                </a:rPr>
                <a:t> 1.Platform TransactionManager</a:t>
              </a:r>
              <a:endParaRPr lang="zh-CN" altLang="en-US">
                <a:latin typeface="Times New Roman" panose="02020603050405020304" pitchFamily="18" charset="0"/>
                <a:cs typeface="Times New Roman" panose="02020603050405020304" pitchFamily="18" charset="0"/>
              </a:endParaRPr>
            </a:p>
          </p:txBody>
        </p:sp>
        <p:sp>
          <p:nvSpPr>
            <p:cNvPr id="15" name="燕尾形 14">
              <a:extLst>
                <a:ext uri="{FF2B5EF4-FFF2-40B4-BE49-F238E27FC236}">
                  <a16:creationId xmlns:a16="http://schemas.microsoft.com/office/drawing/2014/main" id="{F715D863-F877-400A-A677-A5A5055F4709}"/>
                </a:ext>
              </a:extLst>
            </p:cNvPr>
            <p:cNvSpPr/>
            <p:nvPr/>
          </p:nvSpPr>
          <p:spPr>
            <a:xfrm>
              <a:off x="2924014" y="1147930"/>
              <a:ext cx="466460" cy="862109"/>
            </a:xfrm>
            <a:prstGeom prst="chevron">
              <a:avLst>
                <a:gd name="adj" fmla="val 67984"/>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4200000" scaled="0"/>
            </a:gradFill>
            <a:ln>
              <a:noFill/>
            </a:ln>
          </p:spPr>
          <p:txBody>
            <a:bodyPr anchor="ctr">
              <a:spAutoFit/>
            </a:bodyPr>
            <a:lstStyle/>
            <a:p>
              <a:pPr>
                <a:lnSpc>
                  <a:spcPct val="150000"/>
                </a:lnSpc>
                <a:defRPr/>
              </a:pPr>
              <a:endParaRPr lang="en-US" altLang="zh-CN" sz="1200">
                <a:solidFill>
                  <a:srgbClr val="000000"/>
                </a:solidFill>
                <a:latin typeface="宋体" pitchFamily="2" charset="-122"/>
                <a:ea typeface="楷体_GB2312"/>
                <a:cs typeface="楷体_GB2312"/>
              </a:endParaRPr>
            </a:p>
            <a:p>
              <a:pPr>
                <a:lnSpc>
                  <a:spcPct val="150000"/>
                </a:lnSpc>
                <a:defRPr/>
              </a:pPr>
              <a:endParaRPr lang="zh-CN" altLang="en-US" sz="1200">
                <a:solidFill>
                  <a:srgbClr val="000000"/>
                </a:solidFill>
                <a:latin typeface="宋体" pitchFamily="2" charset="-122"/>
                <a:ea typeface="楷体_GB2312"/>
                <a:cs typeface="楷体_GB2312"/>
              </a:endParaRPr>
            </a:p>
          </p:txBody>
        </p:sp>
        <p:sp>
          <p:nvSpPr>
            <p:cNvPr id="16" name="燕尾形 15">
              <a:extLst>
                <a:ext uri="{FF2B5EF4-FFF2-40B4-BE49-F238E27FC236}">
                  <a16:creationId xmlns:a16="http://schemas.microsoft.com/office/drawing/2014/main" id="{DDE54970-C7BD-435C-AB40-7CD78934343F}"/>
                </a:ext>
              </a:extLst>
            </p:cNvPr>
            <p:cNvSpPr/>
            <p:nvPr/>
          </p:nvSpPr>
          <p:spPr>
            <a:xfrm>
              <a:off x="3105415" y="1147930"/>
              <a:ext cx="466460" cy="862109"/>
            </a:xfrm>
            <a:prstGeom prst="chevron">
              <a:avLst>
                <a:gd name="adj" fmla="val 67984"/>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4200000" scaled="0"/>
            </a:gradFill>
            <a:ln>
              <a:noFill/>
            </a:ln>
          </p:spPr>
          <p:txBody>
            <a:bodyPr anchor="ctr">
              <a:spAutoFit/>
            </a:bodyPr>
            <a:lstStyle/>
            <a:p>
              <a:pPr>
                <a:lnSpc>
                  <a:spcPct val="150000"/>
                </a:lnSpc>
                <a:defRPr/>
              </a:pPr>
              <a:endParaRPr lang="en-US" altLang="zh-CN" sz="1200">
                <a:solidFill>
                  <a:srgbClr val="000000"/>
                </a:solidFill>
                <a:latin typeface="宋体" pitchFamily="2" charset="-122"/>
                <a:ea typeface="楷体_GB2312"/>
                <a:cs typeface="楷体_GB2312"/>
              </a:endParaRPr>
            </a:p>
            <a:p>
              <a:pPr>
                <a:lnSpc>
                  <a:spcPct val="150000"/>
                </a:lnSpc>
                <a:defRPr/>
              </a:pPr>
              <a:endParaRPr lang="zh-CN" altLang="en-US" sz="1200">
                <a:solidFill>
                  <a:srgbClr val="000000"/>
                </a:solidFill>
                <a:latin typeface="宋体" pitchFamily="2" charset="-122"/>
                <a:ea typeface="楷体_GB2312"/>
                <a:cs typeface="楷体_GB2312"/>
              </a:endParaRPr>
            </a:p>
          </p:txBody>
        </p:sp>
      </p:grpSp>
      <p:sp>
        <p:nvSpPr>
          <p:cNvPr id="17" name="矩形 16">
            <a:extLst>
              <a:ext uri="{FF2B5EF4-FFF2-40B4-BE49-F238E27FC236}">
                <a16:creationId xmlns:a16="http://schemas.microsoft.com/office/drawing/2014/main" id="{8D694111-2D95-4C81-AF9A-4E4AB900FDD8}"/>
              </a:ext>
            </a:extLst>
          </p:cNvPr>
          <p:cNvSpPr/>
          <p:nvPr/>
        </p:nvSpPr>
        <p:spPr bwMode="auto">
          <a:xfrm>
            <a:off x="447676" y="1328738"/>
            <a:ext cx="8177213" cy="66556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zh-CN" altLang="en-US"/>
          </a:p>
        </p:txBody>
      </p:sp>
      <p:sp>
        <p:nvSpPr>
          <p:cNvPr id="18" name="矩形 8">
            <a:extLst>
              <a:ext uri="{FF2B5EF4-FFF2-40B4-BE49-F238E27FC236}">
                <a16:creationId xmlns:a16="http://schemas.microsoft.com/office/drawing/2014/main" id="{F2FCA142-CAAE-4B42-9FE6-1A74ACDEF8D1}"/>
              </a:ext>
            </a:extLst>
          </p:cNvPr>
          <p:cNvSpPr>
            <a:spLocks noChangeArrowheads="1"/>
          </p:cNvSpPr>
          <p:nvPr/>
        </p:nvSpPr>
        <p:spPr bwMode="auto">
          <a:xfrm>
            <a:off x="447676" y="1301354"/>
            <a:ext cx="8177213" cy="725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dirty="0">
                <a:latin typeface="Times New Roman" panose="02020603050405020304" pitchFamily="18" charset="0"/>
                <a:cs typeface="Times New Roman" panose="02020603050405020304" pitchFamily="18" charset="0"/>
              </a:rPr>
              <a:t>         </a:t>
            </a:r>
            <a:r>
              <a:rPr lang="en-US" altLang="zh-CN" dirty="0" err="1"/>
              <a:t>PlatformTransactionManager</a:t>
            </a:r>
            <a:r>
              <a:rPr lang="zh-CN" altLang="zh-CN" dirty="0"/>
              <a:t>接口是</a:t>
            </a:r>
            <a:r>
              <a:rPr lang="en-US" altLang="zh-CN" dirty="0"/>
              <a:t>Spring</a:t>
            </a:r>
            <a:r>
              <a:rPr lang="zh-CN" altLang="zh-CN" dirty="0"/>
              <a:t>提供的平台事务管理器，主要用于管理事务。该接口中提供了三个事务操作的方法，具体如下</a:t>
            </a:r>
            <a:r>
              <a:rPr lang="zh-CN" altLang="en-US"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p:txBody>
      </p:sp>
      <p:sp>
        <p:nvSpPr>
          <p:cNvPr id="19" name="AutoShape 2">
            <a:extLst>
              <a:ext uri="{FF2B5EF4-FFF2-40B4-BE49-F238E27FC236}">
                <a16:creationId xmlns:a16="http://schemas.microsoft.com/office/drawing/2014/main" id="{72AA0C34-ADA7-46F1-AE8F-40A1779DDC5F}"/>
              </a:ext>
            </a:extLst>
          </p:cNvPr>
          <p:cNvSpPr>
            <a:spLocks noChangeArrowheads="1"/>
          </p:cNvSpPr>
          <p:nvPr/>
        </p:nvSpPr>
        <p:spPr bwMode="grayWhite">
          <a:xfrm>
            <a:off x="458788" y="2058591"/>
            <a:ext cx="8159750" cy="2377678"/>
          </a:xfrm>
          <a:prstGeom prst="roundRect">
            <a:avLst>
              <a:gd name="adj" fmla="val 9583"/>
            </a:avLst>
          </a:prstGeom>
          <a:gradFill rotWithShape="1">
            <a:gsLst>
              <a:gs pos="0">
                <a:srgbClr val="5E9EFF"/>
              </a:gs>
              <a:gs pos="39999">
                <a:srgbClr val="85C2FF"/>
              </a:gs>
              <a:gs pos="0">
                <a:srgbClr val="C4D6EB"/>
              </a:gs>
              <a:gs pos="100000">
                <a:schemeClr val="accent1">
                  <a:lumMod val="75000"/>
                </a:schemeClr>
              </a:gs>
            </a:gsLst>
            <a:lin ang="2700000" scaled="0"/>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a:defRPr/>
            </a:pPr>
            <a:endParaRPr lang="zh-CN" altLang="en-US">
              <a:solidFill>
                <a:schemeClr val="bg1"/>
              </a:solidFill>
              <a:latin typeface="Times New Roman" pitchFamily="18" charset="0"/>
              <a:cs typeface="Times New Roman" pitchFamily="18" charset="0"/>
            </a:endParaRPr>
          </a:p>
        </p:txBody>
      </p:sp>
      <p:grpSp>
        <p:nvGrpSpPr>
          <p:cNvPr id="3" name="组合 19">
            <a:extLst>
              <a:ext uri="{FF2B5EF4-FFF2-40B4-BE49-F238E27FC236}">
                <a16:creationId xmlns:a16="http://schemas.microsoft.com/office/drawing/2014/main" id="{413DFC10-08EA-4CCD-A927-E45BA607007E}"/>
              </a:ext>
            </a:extLst>
          </p:cNvPr>
          <p:cNvGrpSpPr>
            <a:grpSpLocks/>
          </p:cNvGrpSpPr>
          <p:nvPr/>
        </p:nvGrpSpPr>
        <p:grpSpPr bwMode="auto">
          <a:xfrm>
            <a:off x="971551" y="2064544"/>
            <a:ext cx="7038975" cy="923330"/>
            <a:chOff x="1114425" y="2962276"/>
            <a:chExt cx="7038975" cy="1230833"/>
          </a:xfrm>
        </p:grpSpPr>
        <p:grpSp>
          <p:nvGrpSpPr>
            <p:cNvPr id="4" name="Group 3">
              <a:extLst>
                <a:ext uri="{FF2B5EF4-FFF2-40B4-BE49-F238E27FC236}">
                  <a16:creationId xmlns:a16="http://schemas.microsoft.com/office/drawing/2014/main" id="{1F23C862-9B89-4635-AB8C-FFEEADFE4F85}"/>
                </a:ext>
              </a:extLst>
            </p:cNvPr>
            <p:cNvGrpSpPr>
              <a:grpSpLocks/>
            </p:cNvGrpSpPr>
            <p:nvPr/>
          </p:nvGrpSpPr>
          <p:grpSpPr bwMode="auto">
            <a:xfrm>
              <a:off x="1114425" y="3302000"/>
              <a:ext cx="7014486" cy="252413"/>
              <a:chOff x="1392" y="1536"/>
              <a:chExt cx="3652" cy="144"/>
            </a:xfrm>
          </p:grpSpPr>
          <p:sp>
            <p:nvSpPr>
              <p:cNvPr id="13332" name="Line 4">
                <a:extLst>
                  <a:ext uri="{FF2B5EF4-FFF2-40B4-BE49-F238E27FC236}">
                    <a16:creationId xmlns:a16="http://schemas.microsoft.com/office/drawing/2014/main" id="{8A86A229-8D71-4353-B289-0020154790C8}"/>
                  </a:ext>
                </a:extLst>
              </p:cNvPr>
              <p:cNvSpPr>
                <a:spLocks noChangeShapeType="1"/>
              </p:cNvSpPr>
              <p:nvPr/>
            </p:nvSpPr>
            <p:spPr bwMode="auto">
              <a:xfrm>
                <a:off x="1531" y="1608"/>
                <a:ext cx="3513"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3" name="Oval 5">
                <a:extLst>
                  <a:ext uri="{FF2B5EF4-FFF2-40B4-BE49-F238E27FC236}">
                    <a16:creationId xmlns:a16="http://schemas.microsoft.com/office/drawing/2014/main" id="{C3747D1F-D4EB-4B67-A191-BD3F7CA5E90B}"/>
                  </a:ext>
                </a:extLst>
              </p:cNvPr>
              <p:cNvSpPr>
                <a:spLocks noChangeArrowheads="1"/>
              </p:cNvSpPr>
              <p:nvPr/>
            </p:nvSpPr>
            <p:spPr bwMode="gray">
              <a:xfrm>
                <a:off x="1392" y="1536"/>
                <a:ext cx="144" cy="144"/>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cs typeface="Times New Roman" panose="02020603050405020304" pitchFamily="18" charset="0"/>
                </a:endParaRPr>
              </a:p>
            </p:txBody>
          </p:sp>
        </p:grpSp>
        <p:sp>
          <p:nvSpPr>
            <p:cNvPr id="13331" name="矩形 6">
              <a:extLst>
                <a:ext uri="{FF2B5EF4-FFF2-40B4-BE49-F238E27FC236}">
                  <a16:creationId xmlns:a16="http://schemas.microsoft.com/office/drawing/2014/main" id="{ED04EF0E-0ED2-4276-BA1E-BDEBE25F2454}"/>
                </a:ext>
              </a:extLst>
            </p:cNvPr>
            <p:cNvSpPr>
              <a:spLocks noChangeArrowheads="1"/>
            </p:cNvSpPr>
            <p:nvPr/>
          </p:nvSpPr>
          <p:spPr bwMode="auto">
            <a:xfrm>
              <a:off x="1473200" y="2962276"/>
              <a:ext cx="6680200" cy="1230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a:latin typeface="Times New Roman" panose="02020603050405020304" pitchFamily="18" charset="0"/>
                  <a:cs typeface="Times New Roman" panose="02020603050405020304" pitchFamily="18" charset="0"/>
                </a:rPr>
                <a:t>TransactionStatus getTransaction(TransactionDefinition definition);</a:t>
              </a:r>
            </a:p>
            <a:p>
              <a:pPr>
                <a:lnSpc>
                  <a:spcPct val="150000"/>
                </a:lnSpc>
              </a:pPr>
              <a:r>
                <a:rPr lang="zh-CN" altLang="en-US">
                  <a:latin typeface="Times New Roman" panose="02020603050405020304" pitchFamily="18" charset="0"/>
                  <a:cs typeface="Times New Roman" panose="02020603050405020304" pitchFamily="18" charset="0"/>
                </a:rPr>
                <a:t>用于获取事务状态信息</a:t>
              </a:r>
            </a:p>
          </p:txBody>
        </p:sp>
      </p:grpSp>
      <p:grpSp>
        <p:nvGrpSpPr>
          <p:cNvPr id="5" name="组合 24">
            <a:extLst>
              <a:ext uri="{FF2B5EF4-FFF2-40B4-BE49-F238E27FC236}">
                <a16:creationId xmlns:a16="http://schemas.microsoft.com/office/drawing/2014/main" id="{1A07507F-5109-4E7B-8117-19C0F8CDC086}"/>
              </a:ext>
            </a:extLst>
          </p:cNvPr>
          <p:cNvGrpSpPr>
            <a:grpSpLocks/>
          </p:cNvGrpSpPr>
          <p:nvPr/>
        </p:nvGrpSpPr>
        <p:grpSpPr bwMode="auto">
          <a:xfrm>
            <a:off x="971550" y="2787255"/>
            <a:ext cx="7029450" cy="923330"/>
            <a:chOff x="1114425" y="4026571"/>
            <a:chExt cx="7029685" cy="1230834"/>
          </a:xfrm>
        </p:grpSpPr>
        <p:grpSp>
          <p:nvGrpSpPr>
            <p:cNvPr id="6" name="Group 7">
              <a:extLst>
                <a:ext uri="{FF2B5EF4-FFF2-40B4-BE49-F238E27FC236}">
                  <a16:creationId xmlns:a16="http://schemas.microsoft.com/office/drawing/2014/main" id="{943DA0B9-AE4B-4CBE-8ED2-3FFE62486491}"/>
                </a:ext>
              </a:extLst>
            </p:cNvPr>
            <p:cNvGrpSpPr>
              <a:grpSpLocks/>
            </p:cNvGrpSpPr>
            <p:nvPr/>
          </p:nvGrpSpPr>
          <p:grpSpPr bwMode="auto">
            <a:xfrm>
              <a:off x="1114425" y="4352535"/>
              <a:ext cx="7014489" cy="252413"/>
              <a:chOff x="1392" y="1692"/>
              <a:chExt cx="3652" cy="144"/>
            </a:xfrm>
          </p:grpSpPr>
          <p:sp>
            <p:nvSpPr>
              <p:cNvPr id="13328" name="Line 8">
                <a:extLst>
                  <a:ext uri="{FF2B5EF4-FFF2-40B4-BE49-F238E27FC236}">
                    <a16:creationId xmlns:a16="http://schemas.microsoft.com/office/drawing/2014/main" id="{934307B9-0C45-4F63-A0D2-40B1D11EA846}"/>
                  </a:ext>
                </a:extLst>
              </p:cNvPr>
              <p:cNvSpPr>
                <a:spLocks noChangeShapeType="1"/>
              </p:cNvSpPr>
              <p:nvPr/>
            </p:nvSpPr>
            <p:spPr bwMode="auto">
              <a:xfrm flipV="1">
                <a:off x="1536" y="1766"/>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9" name="Oval 9">
                <a:extLst>
                  <a:ext uri="{FF2B5EF4-FFF2-40B4-BE49-F238E27FC236}">
                    <a16:creationId xmlns:a16="http://schemas.microsoft.com/office/drawing/2014/main" id="{B5B8DC3D-1AC7-4B24-BC73-2A831E236CAB}"/>
                  </a:ext>
                </a:extLst>
              </p:cNvPr>
              <p:cNvSpPr>
                <a:spLocks noChangeArrowheads="1"/>
              </p:cNvSpPr>
              <p:nvPr/>
            </p:nvSpPr>
            <p:spPr bwMode="gray">
              <a:xfrm>
                <a:off x="1392" y="1692"/>
                <a:ext cx="144" cy="144"/>
              </a:xfrm>
              <a:prstGeom prst="ellipse">
                <a:avLst/>
              </a:prstGeom>
              <a:gradFill rotWithShape="1">
                <a:gsLst>
                  <a:gs pos="0">
                    <a:srgbClr val="DCDC48"/>
                  </a:gs>
                  <a:gs pos="100000">
                    <a:srgbClr val="939330"/>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schemeClr val="bg1"/>
                  </a:solidFill>
                  <a:latin typeface="Times New Roman" panose="02020603050405020304" pitchFamily="18" charset="0"/>
                  <a:cs typeface="Times New Roman" panose="02020603050405020304" pitchFamily="18" charset="0"/>
                </a:endParaRPr>
              </a:p>
            </p:txBody>
          </p:sp>
        </p:grpSp>
        <p:sp>
          <p:nvSpPr>
            <p:cNvPr id="13327" name="矩形 11">
              <a:extLst>
                <a:ext uri="{FF2B5EF4-FFF2-40B4-BE49-F238E27FC236}">
                  <a16:creationId xmlns:a16="http://schemas.microsoft.com/office/drawing/2014/main" id="{2DC15651-870D-41B6-841A-DA7E026686AC}"/>
                </a:ext>
              </a:extLst>
            </p:cNvPr>
            <p:cNvSpPr>
              <a:spLocks noChangeArrowheads="1"/>
            </p:cNvSpPr>
            <p:nvPr/>
          </p:nvSpPr>
          <p:spPr bwMode="auto">
            <a:xfrm>
              <a:off x="1473200" y="4026571"/>
              <a:ext cx="6670910" cy="1230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a:latin typeface="Times New Roman" panose="02020603050405020304" pitchFamily="18" charset="0"/>
                  <a:cs typeface="Times New Roman" panose="02020603050405020304" pitchFamily="18" charset="0"/>
                </a:rPr>
                <a:t>void commit(TransactionStatus status);</a:t>
              </a:r>
            </a:p>
            <a:p>
              <a:pPr>
                <a:lnSpc>
                  <a:spcPct val="150000"/>
                </a:lnSpc>
              </a:pPr>
              <a:r>
                <a:rPr lang="zh-CN" altLang="en-US">
                  <a:latin typeface="Times New Roman" panose="02020603050405020304" pitchFamily="18" charset="0"/>
                  <a:cs typeface="Times New Roman" panose="02020603050405020304" pitchFamily="18" charset="0"/>
                </a:rPr>
                <a:t>用于提交事务</a:t>
              </a:r>
            </a:p>
          </p:txBody>
        </p:sp>
      </p:grpSp>
      <p:grpSp>
        <p:nvGrpSpPr>
          <p:cNvPr id="7" name="组合 30">
            <a:extLst>
              <a:ext uri="{FF2B5EF4-FFF2-40B4-BE49-F238E27FC236}">
                <a16:creationId xmlns:a16="http://schemas.microsoft.com/office/drawing/2014/main" id="{F28913DC-413D-45C0-92F9-EE3604E94C15}"/>
              </a:ext>
            </a:extLst>
          </p:cNvPr>
          <p:cNvGrpSpPr>
            <a:grpSpLocks/>
          </p:cNvGrpSpPr>
          <p:nvPr/>
        </p:nvGrpSpPr>
        <p:grpSpPr bwMode="auto">
          <a:xfrm>
            <a:off x="971550" y="3530205"/>
            <a:ext cx="7029450" cy="923330"/>
            <a:chOff x="1114425" y="4026571"/>
            <a:chExt cx="7029685" cy="1230834"/>
          </a:xfrm>
        </p:grpSpPr>
        <p:grpSp>
          <p:nvGrpSpPr>
            <p:cNvPr id="8" name="Group 7">
              <a:extLst>
                <a:ext uri="{FF2B5EF4-FFF2-40B4-BE49-F238E27FC236}">
                  <a16:creationId xmlns:a16="http://schemas.microsoft.com/office/drawing/2014/main" id="{D265F91E-D796-48D4-824C-EECB12DE46C7}"/>
                </a:ext>
              </a:extLst>
            </p:cNvPr>
            <p:cNvGrpSpPr>
              <a:grpSpLocks/>
            </p:cNvGrpSpPr>
            <p:nvPr/>
          </p:nvGrpSpPr>
          <p:grpSpPr bwMode="auto">
            <a:xfrm>
              <a:off x="1114425" y="4352535"/>
              <a:ext cx="7014489" cy="252413"/>
              <a:chOff x="1392" y="1692"/>
              <a:chExt cx="3652" cy="144"/>
            </a:xfrm>
          </p:grpSpPr>
          <p:sp>
            <p:nvSpPr>
              <p:cNvPr id="13324" name="Line 8">
                <a:extLst>
                  <a:ext uri="{FF2B5EF4-FFF2-40B4-BE49-F238E27FC236}">
                    <a16:creationId xmlns:a16="http://schemas.microsoft.com/office/drawing/2014/main" id="{DBD2610E-9933-4D0F-A167-AEF1A5A7EAB9}"/>
                  </a:ext>
                </a:extLst>
              </p:cNvPr>
              <p:cNvSpPr>
                <a:spLocks noChangeShapeType="1"/>
              </p:cNvSpPr>
              <p:nvPr/>
            </p:nvSpPr>
            <p:spPr bwMode="auto">
              <a:xfrm flipV="1">
                <a:off x="1536" y="1766"/>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5" name="Oval 9">
                <a:extLst>
                  <a:ext uri="{FF2B5EF4-FFF2-40B4-BE49-F238E27FC236}">
                    <a16:creationId xmlns:a16="http://schemas.microsoft.com/office/drawing/2014/main" id="{9F4AD539-5D87-4306-9600-5AB7450AC052}"/>
                  </a:ext>
                </a:extLst>
              </p:cNvPr>
              <p:cNvSpPr>
                <a:spLocks noChangeArrowheads="1"/>
              </p:cNvSpPr>
              <p:nvPr/>
            </p:nvSpPr>
            <p:spPr bwMode="gray">
              <a:xfrm>
                <a:off x="1392" y="1692"/>
                <a:ext cx="144" cy="144"/>
              </a:xfrm>
              <a:prstGeom prst="ellipse">
                <a:avLst/>
              </a:prstGeom>
              <a:solidFill>
                <a:srgbClr val="00B0F0"/>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schemeClr val="bg1"/>
                  </a:solidFill>
                  <a:latin typeface="Times New Roman" panose="02020603050405020304" pitchFamily="18" charset="0"/>
                  <a:cs typeface="Times New Roman" panose="02020603050405020304" pitchFamily="18" charset="0"/>
                </a:endParaRPr>
              </a:p>
            </p:txBody>
          </p:sp>
        </p:grpSp>
        <p:sp>
          <p:nvSpPr>
            <p:cNvPr id="13323" name="矩形 11">
              <a:extLst>
                <a:ext uri="{FF2B5EF4-FFF2-40B4-BE49-F238E27FC236}">
                  <a16:creationId xmlns:a16="http://schemas.microsoft.com/office/drawing/2014/main" id="{725AD779-8582-48D6-92B1-66FE71734883}"/>
                </a:ext>
              </a:extLst>
            </p:cNvPr>
            <p:cNvSpPr>
              <a:spLocks noChangeArrowheads="1"/>
            </p:cNvSpPr>
            <p:nvPr/>
          </p:nvSpPr>
          <p:spPr bwMode="auto">
            <a:xfrm>
              <a:off x="1473200" y="4026571"/>
              <a:ext cx="6670910" cy="1230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a:latin typeface="Times New Roman" panose="02020603050405020304" pitchFamily="18" charset="0"/>
                  <a:cs typeface="Times New Roman" panose="02020603050405020304" pitchFamily="18" charset="0"/>
                </a:rPr>
                <a:t>void rollback(TransactionStatus status);</a:t>
              </a:r>
            </a:p>
            <a:p>
              <a:pPr>
                <a:lnSpc>
                  <a:spcPct val="150000"/>
                </a:lnSpc>
              </a:pPr>
              <a:r>
                <a:rPr lang="zh-CN" altLang="en-US">
                  <a:latin typeface="Times New Roman" panose="02020603050405020304" pitchFamily="18" charset="0"/>
                  <a:cs typeface="Times New Roman" panose="02020603050405020304" pitchFamily="18" charset="0"/>
                </a:rPr>
                <a:t>用于回滚事务</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arn(inVertical)">
                                      <p:cBhvr>
                                        <p:cTn id="14" dur="500"/>
                                        <p:tgtEl>
                                          <p:spTgt spid="1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内容占位符 24"/>
          <p:cNvSpPr>
            <a:spLocks noGrp="1"/>
          </p:cNvSpPr>
          <p:nvPr>
            <p:ph idx="1"/>
          </p:nvPr>
        </p:nvSpPr>
        <p:spPr/>
        <p:txBody>
          <a:bodyPr/>
          <a:lstStyle/>
          <a:p>
            <a:r>
              <a:rPr lang="en-US" altLang="zh-CN" dirty="0" err="1">
                <a:latin typeface="Times New Roman" panose="02020603050405020304" pitchFamily="18" charset="0"/>
                <a:cs typeface="Times New Roman" panose="02020603050405020304" pitchFamily="18" charset="0"/>
              </a:rPr>
              <a:t>PlatformTransactionManager</a:t>
            </a:r>
            <a:r>
              <a:rPr lang="zh-CN" altLang="zh-CN" dirty="0">
                <a:latin typeface="Times New Roman" panose="02020603050405020304" pitchFamily="18" charset="0"/>
                <a:cs typeface="Times New Roman" panose="02020603050405020304" pitchFamily="18" charset="0"/>
              </a:rPr>
              <a:t>接口只是代表事务管理的接口，并不知道底层是如何管理事务的，具体如何管理事务则由它的实现类来完成。</a:t>
            </a:r>
            <a:r>
              <a:rPr lang="zh-CN" altLang="en-US" dirty="0">
                <a:latin typeface="Times New Roman" panose="02020603050405020304" pitchFamily="18" charset="0"/>
                <a:cs typeface="Times New Roman" panose="02020603050405020304" pitchFamily="18" charset="0"/>
              </a:rPr>
              <a:t>该接口</a:t>
            </a:r>
            <a:r>
              <a:rPr lang="zh-CN" altLang="zh-CN" dirty="0">
                <a:latin typeface="Times New Roman" panose="02020603050405020304" pitchFamily="18" charset="0"/>
                <a:cs typeface="Times New Roman" panose="02020603050405020304" pitchFamily="18" charset="0"/>
              </a:rPr>
              <a:t>常见的几个实现类如下</a:t>
            </a:r>
            <a:r>
              <a:rPr lang="zh-CN" altLang="en-US" dirty="0">
                <a:latin typeface="Times New Roman" panose="02020603050405020304" pitchFamily="18" charset="0"/>
                <a:cs typeface="Times New Roman" panose="02020603050405020304" pitchFamily="18" charset="0"/>
              </a:rPr>
              <a:t>：</a:t>
            </a:r>
            <a:endParaRPr lang="zh-CN" altLang="en-US" dirty="0"/>
          </a:p>
        </p:txBody>
      </p:sp>
      <p:sp>
        <p:nvSpPr>
          <p:cNvPr id="14338" name="标题 1">
            <a:extLst>
              <a:ext uri="{FF2B5EF4-FFF2-40B4-BE49-F238E27FC236}">
                <a16:creationId xmlns:a16="http://schemas.microsoft.com/office/drawing/2014/main" id="{ADE60D32-7C42-4BC9-9354-677AEA53FF0D}"/>
              </a:ext>
            </a:extLst>
          </p:cNvPr>
          <p:cNvSpPr>
            <a:spLocks noGrp="1"/>
          </p:cNvSpPr>
          <p:nvPr>
            <p:ph type="ctrTitle"/>
          </p:nvPr>
        </p:nvSpPr>
        <p:spPr/>
        <p:txBody>
          <a:bodyPr/>
          <a:lstStyle/>
          <a:p>
            <a:r>
              <a:rPr lang="en-US" altLang="zh-CN"/>
              <a:t>5.1.1 </a:t>
            </a:r>
            <a:r>
              <a:rPr lang="zh-CN" altLang="en-US"/>
              <a:t>事务管理的核心接口</a:t>
            </a:r>
          </a:p>
        </p:txBody>
      </p:sp>
      <p:sp>
        <p:nvSpPr>
          <p:cNvPr id="18" name="矩形 8">
            <a:extLst>
              <a:ext uri="{FF2B5EF4-FFF2-40B4-BE49-F238E27FC236}">
                <a16:creationId xmlns:a16="http://schemas.microsoft.com/office/drawing/2014/main" id="{0D63416A-111E-43DA-8549-D2A0A32A3B74}"/>
              </a:ext>
            </a:extLst>
          </p:cNvPr>
          <p:cNvSpPr>
            <a:spLocks noChangeArrowheads="1"/>
          </p:cNvSpPr>
          <p:nvPr/>
        </p:nvSpPr>
        <p:spPr bwMode="auto">
          <a:xfrm>
            <a:off x="447676" y="794147"/>
            <a:ext cx="8177213" cy="45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p:txBody>
      </p:sp>
      <p:grpSp>
        <p:nvGrpSpPr>
          <p:cNvPr id="2" name="组合 76">
            <a:extLst>
              <a:ext uri="{FF2B5EF4-FFF2-40B4-BE49-F238E27FC236}">
                <a16:creationId xmlns:a16="http://schemas.microsoft.com/office/drawing/2014/main" id="{1D0A28EF-E01B-4CC4-9594-C77D14A8F494}"/>
              </a:ext>
            </a:extLst>
          </p:cNvPr>
          <p:cNvGrpSpPr>
            <a:grpSpLocks/>
          </p:cNvGrpSpPr>
          <p:nvPr/>
        </p:nvGrpSpPr>
        <p:grpSpPr bwMode="auto">
          <a:xfrm>
            <a:off x="1609726" y="2013975"/>
            <a:ext cx="7019925" cy="405051"/>
            <a:chOff x="1609725" y="2505074"/>
            <a:chExt cx="7019925" cy="540068"/>
          </a:xfrm>
        </p:grpSpPr>
        <p:sp>
          <p:nvSpPr>
            <p:cNvPr id="4" name="单圆角矩形 3">
              <a:extLst>
                <a:ext uri="{FF2B5EF4-FFF2-40B4-BE49-F238E27FC236}">
                  <a16:creationId xmlns:a16="http://schemas.microsoft.com/office/drawing/2014/main" id="{DB556D1E-5C7B-491F-9329-FFD9AB5C468A}"/>
                </a:ext>
              </a:extLst>
            </p:cNvPr>
            <p:cNvSpPr/>
            <p:nvPr/>
          </p:nvSpPr>
          <p:spPr>
            <a:xfrm>
              <a:off x="1609725" y="2505074"/>
              <a:ext cx="333375" cy="4476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1</a:t>
              </a:r>
              <a:endParaRPr lang="zh-CN" altLang="en-US" dirty="0"/>
            </a:p>
          </p:txBody>
        </p:sp>
        <p:sp>
          <p:nvSpPr>
            <p:cNvPr id="14359" name="矩形 4">
              <a:extLst>
                <a:ext uri="{FF2B5EF4-FFF2-40B4-BE49-F238E27FC236}">
                  <a16:creationId xmlns:a16="http://schemas.microsoft.com/office/drawing/2014/main" id="{B85C0ECC-8138-4FE4-B52B-E818613E92C6}"/>
                </a:ext>
              </a:extLst>
            </p:cNvPr>
            <p:cNvSpPr>
              <a:spLocks noChangeArrowheads="1"/>
            </p:cNvSpPr>
            <p:nvPr/>
          </p:nvSpPr>
          <p:spPr bwMode="auto">
            <a:xfrm>
              <a:off x="1943099" y="2552699"/>
              <a:ext cx="6686551" cy="492443"/>
            </a:xfrm>
            <a:prstGeom prst="rect">
              <a:avLst/>
            </a:prstGeom>
            <a:noFill/>
            <a:ln w="9525">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cs typeface="Times New Roman" panose="02020603050405020304" pitchFamily="18" charset="0"/>
                </a:rPr>
                <a:t>org.springframework.jdbc.datasource.DataSourceTransactionManager</a:t>
              </a:r>
              <a:endParaRPr lang="zh-CN" altLang="en-US">
                <a:latin typeface="Times New Roman" panose="02020603050405020304" pitchFamily="18" charset="0"/>
                <a:cs typeface="Times New Roman" panose="02020603050405020304" pitchFamily="18" charset="0"/>
              </a:endParaRPr>
            </a:p>
          </p:txBody>
        </p:sp>
      </p:grpSp>
      <p:sp>
        <p:nvSpPr>
          <p:cNvPr id="6" name="矩形 5">
            <a:extLst>
              <a:ext uri="{FF2B5EF4-FFF2-40B4-BE49-F238E27FC236}">
                <a16:creationId xmlns:a16="http://schemas.microsoft.com/office/drawing/2014/main" id="{6D1554A1-5E20-475A-A15C-C5E50EBD49F5}"/>
              </a:ext>
            </a:extLst>
          </p:cNvPr>
          <p:cNvSpPr>
            <a:spLocks noChangeArrowheads="1"/>
          </p:cNvSpPr>
          <p:nvPr/>
        </p:nvSpPr>
        <p:spPr bwMode="auto">
          <a:xfrm>
            <a:off x="1943101" y="2372352"/>
            <a:ext cx="37882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a:t>用于配置</a:t>
            </a:r>
            <a:r>
              <a:rPr lang="en-US" altLang="zh-CN"/>
              <a:t>JDBC</a:t>
            </a:r>
            <a:r>
              <a:rPr lang="zh-CN" altLang="zh-CN"/>
              <a:t>数据源的事务管理器</a:t>
            </a:r>
            <a:endParaRPr lang="zh-CN" altLang="en-US"/>
          </a:p>
        </p:txBody>
      </p:sp>
      <p:grpSp>
        <p:nvGrpSpPr>
          <p:cNvPr id="3" name="组合 77">
            <a:extLst>
              <a:ext uri="{FF2B5EF4-FFF2-40B4-BE49-F238E27FC236}">
                <a16:creationId xmlns:a16="http://schemas.microsoft.com/office/drawing/2014/main" id="{8BDFA744-0203-4FA6-A9EE-9EB21A624E2F}"/>
              </a:ext>
            </a:extLst>
          </p:cNvPr>
          <p:cNvGrpSpPr>
            <a:grpSpLocks/>
          </p:cNvGrpSpPr>
          <p:nvPr/>
        </p:nvGrpSpPr>
        <p:grpSpPr bwMode="auto">
          <a:xfrm>
            <a:off x="1609726" y="2635482"/>
            <a:ext cx="7019925" cy="405051"/>
            <a:chOff x="1609725" y="3333749"/>
            <a:chExt cx="7019925" cy="540068"/>
          </a:xfrm>
        </p:grpSpPr>
        <p:sp>
          <p:nvSpPr>
            <p:cNvPr id="63" name="单圆角矩形 62">
              <a:extLst>
                <a:ext uri="{FF2B5EF4-FFF2-40B4-BE49-F238E27FC236}">
                  <a16:creationId xmlns:a16="http://schemas.microsoft.com/office/drawing/2014/main" id="{B06ED66B-724C-42FA-8DDD-CCC6695EA33E}"/>
                </a:ext>
              </a:extLst>
            </p:cNvPr>
            <p:cNvSpPr/>
            <p:nvPr/>
          </p:nvSpPr>
          <p:spPr>
            <a:xfrm>
              <a:off x="1609725" y="3333749"/>
              <a:ext cx="333375" cy="4476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t>2</a:t>
              </a:r>
              <a:endParaRPr lang="zh-CN" altLang="en-US" dirty="0"/>
            </a:p>
          </p:txBody>
        </p:sp>
        <p:sp>
          <p:nvSpPr>
            <p:cNvPr id="14357" name="矩形 63">
              <a:extLst>
                <a:ext uri="{FF2B5EF4-FFF2-40B4-BE49-F238E27FC236}">
                  <a16:creationId xmlns:a16="http://schemas.microsoft.com/office/drawing/2014/main" id="{168A61EA-20F2-4FF8-A67A-CDA86DBBB0B8}"/>
                </a:ext>
              </a:extLst>
            </p:cNvPr>
            <p:cNvSpPr>
              <a:spLocks noChangeArrowheads="1"/>
            </p:cNvSpPr>
            <p:nvPr/>
          </p:nvSpPr>
          <p:spPr bwMode="auto">
            <a:xfrm>
              <a:off x="1943099" y="3381374"/>
              <a:ext cx="6686551" cy="492443"/>
            </a:xfrm>
            <a:prstGeom prst="rect">
              <a:avLst/>
            </a:prstGeom>
            <a:noFill/>
            <a:ln w="9525">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cs typeface="Times New Roman" panose="02020603050405020304" pitchFamily="18" charset="0"/>
                </a:rPr>
                <a:t>org.springframework.orm.hibernate4.HibernateTransactionManager</a:t>
              </a:r>
              <a:endParaRPr lang="zh-CN" altLang="en-US">
                <a:latin typeface="Times New Roman" panose="02020603050405020304" pitchFamily="18" charset="0"/>
                <a:cs typeface="Times New Roman" panose="02020603050405020304" pitchFamily="18" charset="0"/>
              </a:endParaRPr>
            </a:p>
          </p:txBody>
        </p:sp>
      </p:grpSp>
      <p:sp>
        <p:nvSpPr>
          <p:cNvPr id="65" name="矩形 64">
            <a:extLst>
              <a:ext uri="{FF2B5EF4-FFF2-40B4-BE49-F238E27FC236}">
                <a16:creationId xmlns:a16="http://schemas.microsoft.com/office/drawing/2014/main" id="{F1886AB9-42B5-480D-9757-6080DE3BB1C1}"/>
              </a:ext>
            </a:extLst>
          </p:cNvPr>
          <p:cNvSpPr>
            <a:spLocks noChangeArrowheads="1"/>
          </p:cNvSpPr>
          <p:nvPr/>
        </p:nvSpPr>
        <p:spPr bwMode="auto">
          <a:xfrm>
            <a:off x="1943100" y="2993859"/>
            <a:ext cx="3493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a:t>用于配置</a:t>
            </a:r>
            <a:r>
              <a:rPr lang="en-US" altLang="zh-CN"/>
              <a:t>Hibernate</a:t>
            </a:r>
            <a:r>
              <a:rPr lang="zh-CN" altLang="zh-CN"/>
              <a:t>的事务管理器</a:t>
            </a:r>
            <a:endParaRPr lang="zh-CN" altLang="en-US"/>
          </a:p>
        </p:txBody>
      </p:sp>
      <p:grpSp>
        <p:nvGrpSpPr>
          <p:cNvPr id="5" name="组合 78">
            <a:extLst>
              <a:ext uri="{FF2B5EF4-FFF2-40B4-BE49-F238E27FC236}">
                <a16:creationId xmlns:a16="http://schemas.microsoft.com/office/drawing/2014/main" id="{5011AC24-459A-4E3C-9775-817AD9D95DE3}"/>
              </a:ext>
            </a:extLst>
          </p:cNvPr>
          <p:cNvGrpSpPr>
            <a:grpSpLocks/>
          </p:cNvGrpSpPr>
          <p:nvPr/>
        </p:nvGrpSpPr>
        <p:grpSpPr bwMode="auto">
          <a:xfrm>
            <a:off x="1609726" y="3299851"/>
            <a:ext cx="7019925" cy="405051"/>
            <a:chOff x="1609725" y="4219574"/>
            <a:chExt cx="7019925" cy="540068"/>
          </a:xfrm>
        </p:grpSpPr>
        <p:sp>
          <p:nvSpPr>
            <p:cNvPr id="66" name="单圆角矩形 65">
              <a:extLst>
                <a:ext uri="{FF2B5EF4-FFF2-40B4-BE49-F238E27FC236}">
                  <a16:creationId xmlns:a16="http://schemas.microsoft.com/office/drawing/2014/main" id="{BA995E3B-D2F3-444A-99F0-EA389E62CE82}"/>
                </a:ext>
              </a:extLst>
            </p:cNvPr>
            <p:cNvSpPr/>
            <p:nvPr/>
          </p:nvSpPr>
          <p:spPr>
            <a:xfrm>
              <a:off x="1609725" y="4219574"/>
              <a:ext cx="333375" cy="4476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3</a:t>
              </a:r>
              <a:endParaRPr lang="zh-CN" altLang="en-US" dirty="0"/>
            </a:p>
          </p:txBody>
        </p:sp>
        <p:sp>
          <p:nvSpPr>
            <p:cNvPr id="14355" name="矩形 66">
              <a:extLst>
                <a:ext uri="{FF2B5EF4-FFF2-40B4-BE49-F238E27FC236}">
                  <a16:creationId xmlns:a16="http://schemas.microsoft.com/office/drawing/2014/main" id="{984B2181-6B82-4F57-9364-71341A502871}"/>
                </a:ext>
              </a:extLst>
            </p:cNvPr>
            <p:cNvSpPr>
              <a:spLocks noChangeArrowheads="1"/>
            </p:cNvSpPr>
            <p:nvPr/>
          </p:nvSpPr>
          <p:spPr bwMode="auto">
            <a:xfrm>
              <a:off x="1943099" y="4267199"/>
              <a:ext cx="6686551" cy="492443"/>
            </a:xfrm>
            <a:prstGeom prst="rect">
              <a:avLst/>
            </a:prstGeom>
            <a:noFill/>
            <a:ln w="9525">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cs typeface="Times New Roman" panose="02020603050405020304" pitchFamily="18" charset="0"/>
                </a:rPr>
                <a:t>org.springframework.transaction.jta.JtaTransactionManager</a:t>
              </a:r>
              <a:endParaRPr lang="zh-CN" altLang="en-US">
                <a:latin typeface="Times New Roman" panose="02020603050405020304" pitchFamily="18" charset="0"/>
                <a:cs typeface="Times New Roman" panose="02020603050405020304" pitchFamily="18" charset="0"/>
              </a:endParaRPr>
            </a:p>
          </p:txBody>
        </p:sp>
      </p:grpSp>
      <p:sp>
        <p:nvSpPr>
          <p:cNvPr id="68" name="矩形 67">
            <a:extLst>
              <a:ext uri="{FF2B5EF4-FFF2-40B4-BE49-F238E27FC236}">
                <a16:creationId xmlns:a16="http://schemas.microsoft.com/office/drawing/2014/main" id="{F50641A7-F887-4634-9826-3D43A6F5B211}"/>
              </a:ext>
            </a:extLst>
          </p:cNvPr>
          <p:cNvSpPr>
            <a:spLocks noChangeArrowheads="1"/>
          </p:cNvSpPr>
          <p:nvPr/>
        </p:nvSpPr>
        <p:spPr bwMode="auto">
          <a:xfrm>
            <a:off x="1943100" y="3658227"/>
            <a:ext cx="27238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a:t>用于配置全局事务管理器</a:t>
            </a:r>
            <a:endParaRPr lang="zh-CN" altLang="en-US"/>
          </a:p>
        </p:txBody>
      </p:sp>
      <p:grpSp>
        <p:nvGrpSpPr>
          <p:cNvPr id="7" name="组合 68">
            <a:extLst>
              <a:ext uri="{FF2B5EF4-FFF2-40B4-BE49-F238E27FC236}">
                <a16:creationId xmlns:a16="http://schemas.microsoft.com/office/drawing/2014/main" id="{C5DCCD99-A1E8-4A7F-B7C6-AD96FC023812}"/>
              </a:ext>
            </a:extLst>
          </p:cNvPr>
          <p:cNvGrpSpPr>
            <a:grpSpLocks/>
          </p:cNvGrpSpPr>
          <p:nvPr/>
        </p:nvGrpSpPr>
        <p:grpSpPr bwMode="auto">
          <a:xfrm>
            <a:off x="200026" y="4106466"/>
            <a:ext cx="8424863" cy="654844"/>
            <a:chOff x="437357" y="4818063"/>
            <a:chExt cx="8424862" cy="873125"/>
          </a:xfrm>
        </p:grpSpPr>
        <p:sp>
          <p:nvSpPr>
            <p:cNvPr id="70" name="矩形 69">
              <a:extLst>
                <a:ext uri="{FF2B5EF4-FFF2-40B4-BE49-F238E27FC236}">
                  <a16:creationId xmlns:a16="http://schemas.microsoft.com/office/drawing/2014/main" id="{944805D3-E79A-4146-9931-0BEEA93F7732}"/>
                </a:ext>
              </a:extLst>
            </p:cNvPr>
            <p:cNvSpPr/>
            <p:nvPr/>
          </p:nvSpPr>
          <p:spPr>
            <a:xfrm>
              <a:off x="916782" y="4951413"/>
              <a:ext cx="7945437" cy="627062"/>
            </a:xfrm>
            <a:prstGeom prst="rect">
              <a:avLst/>
            </a:prstGeom>
            <a:gradFill flip="none" rotWithShape="1">
              <a:gsLst>
                <a:gs pos="0">
                  <a:srgbClr val="5E9EFF"/>
                </a:gs>
                <a:gs pos="39999">
                  <a:srgbClr val="85C2FF"/>
                </a:gs>
                <a:gs pos="70000">
                  <a:srgbClr val="C4D6EB"/>
                </a:gs>
                <a:gs pos="100000">
                  <a:srgbClr val="FFEBFA"/>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zh-CN" altLang="en-US" sz="1600" b="1" dirty="0">
                  <a:solidFill>
                    <a:srgbClr val="FF0000"/>
                  </a:solidFill>
                  <a:latin typeface="宋体" panose="02010600030101010101" pitchFamily="2" charset="-122"/>
                  <a:ea typeface="宋体" panose="02010600030101010101" pitchFamily="2" charset="-122"/>
                </a:rPr>
                <a:t>小提示</a:t>
              </a:r>
              <a:r>
                <a:rPr lang="zh-CN" altLang="en-US" sz="1600" dirty="0">
                  <a:solidFill>
                    <a:srgbClr val="000000"/>
                  </a:solidFill>
                  <a:latin typeface="宋体" panose="02010600030101010101" pitchFamily="2" charset="-122"/>
                  <a:ea typeface="宋体" panose="02010600030101010101" pitchFamily="2" charset="-122"/>
                </a:rPr>
                <a:t>：</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当底层采用不同的持久层技术时，系统只需使用不同的</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PlatformTransactionManager</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实现类即可。</a:t>
              </a:r>
            </a:p>
          </p:txBody>
        </p:sp>
        <p:pic>
          <p:nvPicPr>
            <p:cNvPr id="14353" name="Picture 2" descr="E:\白沙\设计文档\素材\灯泡.png">
              <a:extLst>
                <a:ext uri="{FF2B5EF4-FFF2-40B4-BE49-F238E27FC236}">
                  <a16:creationId xmlns:a16="http://schemas.microsoft.com/office/drawing/2014/main" id="{E128259D-DFF2-40CF-A61D-820F3E86E7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7357" y="4818063"/>
              <a:ext cx="900112"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2" name="矩形 71">
            <a:extLst>
              <a:ext uri="{FF2B5EF4-FFF2-40B4-BE49-F238E27FC236}">
                <a16:creationId xmlns:a16="http://schemas.microsoft.com/office/drawing/2014/main" id="{0510374E-0B91-44E3-AE6E-906EDEB526BC}"/>
              </a:ext>
            </a:extLst>
          </p:cNvPr>
          <p:cNvSpPr/>
          <p:nvPr/>
        </p:nvSpPr>
        <p:spPr bwMode="auto">
          <a:xfrm>
            <a:off x="447676" y="2172327"/>
            <a:ext cx="652463" cy="1269206"/>
          </a:xfrm>
          <a:prstGeom prst="rect">
            <a:avLst/>
          </a:prstGeom>
          <a:blipFill>
            <a:blip r:embed="rId3" cstate="print"/>
            <a:tile tx="0" ty="0" sx="100000" sy="100000" flip="none" algn="tl"/>
          </a:blipFill>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a:defRPr/>
            </a:pPr>
            <a:r>
              <a:rPr lang="zh-CN" altLang="en-US" dirty="0"/>
              <a:t>常用接口实现类</a:t>
            </a:r>
          </a:p>
        </p:txBody>
      </p:sp>
      <p:cxnSp>
        <p:nvCxnSpPr>
          <p:cNvPr id="11" name="肘形连接符 10">
            <a:extLst>
              <a:ext uri="{FF2B5EF4-FFF2-40B4-BE49-F238E27FC236}">
                <a16:creationId xmlns:a16="http://schemas.microsoft.com/office/drawing/2014/main" id="{171477F7-84D7-43AC-8CF2-6523B01DA000}"/>
              </a:ext>
            </a:extLst>
          </p:cNvPr>
          <p:cNvCxnSpPr>
            <a:stCxn id="72" idx="3"/>
            <a:endCxn id="4" idx="1"/>
          </p:cNvCxnSpPr>
          <p:nvPr/>
        </p:nvCxnSpPr>
        <p:spPr>
          <a:xfrm flipV="1">
            <a:off x="1100139" y="2181852"/>
            <a:ext cx="509587" cy="625078"/>
          </a:xfrm>
          <a:prstGeom prst="bentConnector3">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4" name="肘形连接符 73">
            <a:extLst>
              <a:ext uri="{FF2B5EF4-FFF2-40B4-BE49-F238E27FC236}">
                <a16:creationId xmlns:a16="http://schemas.microsoft.com/office/drawing/2014/main" id="{DC98E1E4-01AB-43A4-ABBE-693FFF23BF20}"/>
              </a:ext>
            </a:extLst>
          </p:cNvPr>
          <p:cNvCxnSpPr>
            <a:stCxn id="72" idx="3"/>
            <a:endCxn id="63" idx="1"/>
          </p:cNvCxnSpPr>
          <p:nvPr/>
        </p:nvCxnSpPr>
        <p:spPr>
          <a:xfrm flipV="1">
            <a:off x="1100139" y="2803358"/>
            <a:ext cx="509587" cy="3572"/>
          </a:xfrm>
          <a:prstGeom prst="bentConnector3">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6" name="肘形连接符 75">
            <a:extLst>
              <a:ext uri="{FF2B5EF4-FFF2-40B4-BE49-F238E27FC236}">
                <a16:creationId xmlns:a16="http://schemas.microsoft.com/office/drawing/2014/main" id="{CAF745AA-E1B3-489F-9AAE-6660CB52F3E8}"/>
              </a:ext>
            </a:extLst>
          </p:cNvPr>
          <p:cNvCxnSpPr>
            <a:stCxn id="72" idx="3"/>
            <a:endCxn id="66" idx="1"/>
          </p:cNvCxnSpPr>
          <p:nvPr/>
        </p:nvCxnSpPr>
        <p:spPr>
          <a:xfrm>
            <a:off x="1100139" y="2806930"/>
            <a:ext cx="509587" cy="660797"/>
          </a:xfrm>
          <a:prstGeom prst="bentConnector3">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par>
                          <p:cTn id="8" fill="hold" nodeType="afterGroup">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randombar(horizontal)">
                                      <p:cBhvr>
                                        <p:cTn id="11" dur="500"/>
                                        <p:tgtEl>
                                          <p:spTgt spid="72"/>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250"/>
                                        <p:tgtEl>
                                          <p:spTgt spid="11"/>
                                        </p:tgtEl>
                                      </p:cBhvr>
                                    </p:animEffect>
                                  </p:childTnLst>
                                </p:cTn>
                              </p:par>
                            </p:childTnLst>
                          </p:cTn>
                        </p:par>
                        <p:par>
                          <p:cTn id="16" fill="hold" nodeType="afterGroup">
                            <p:stCondLst>
                              <p:cond delay="125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par>
                          <p:cTn id="23" fill="hold" nodeType="afterGroup">
                            <p:stCondLst>
                              <p:cond delay="1750"/>
                            </p:stCondLst>
                            <p:childTnLst>
                              <p:par>
                                <p:cTn id="24" presetID="22" presetClass="entr" presetSubtype="4" fill="hold" nodeType="after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wipe(down)">
                                      <p:cBhvr>
                                        <p:cTn id="26" dur="250"/>
                                        <p:tgtEl>
                                          <p:spTgt spid="74"/>
                                        </p:tgtEl>
                                      </p:cBhvr>
                                    </p:animEffect>
                                  </p:childTnLst>
                                </p:cTn>
                              </p:par>
                            </p:childTnLst>
                          </p:cTn>
                        </p:par>
                        <p:par>
                          <p:cTn id="27" fill="hold" nodeType="afterGroup">
                            <p:stCondLst>
                              <p:cond delay="2000"/>
                            </p:stCondLst>
                            <p:childTnLst>
                              <p:par>
                                <p:cTn id="28" presetID="22" presetClass="entr" presetSubtype="8"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barn(inVertical)">
                                      <p:cBhvr>
                                        <p:cTn id="33" dur="500"/>
                                        <p:tgtEl>
                                          <p:spTgt spid="65"/>
                                        </p:tgtEl>
                                      </p:cBhvr>
                                    </p:animEffect>
                                  </p:childTnLst>
                                </p:cTn>
                              </p:par>
                            </p:childTnLst>
                          </p:cTn>
                        </p:par>
                        <p:par>
                          <p:cTn id="34" fill="hold" nodeType="afterGroup">
                            <p:stCondLst>
                              <p:cond delay="2500"/>
                            </p:stCondLst>
                            <p:childTnLst>
                              <p:par>
                                <p:cTn id="35" presetID="22" presetClass="entr" presetSubtype="8"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left)">
                                      <p:cBhvr>
                                        <p:cTn id="37" dur="250"/>
                                        <p:tgtEl>
                                          <p:spTgt spid="76"/>
                                        </p:tgtEl>
                                      </p:cBhvr>
                                    </p:animEffect>
                                  </p:childTnLst>
                                </p:cTn>
                              </p:par>
                            </p:childTnLst>
                          </p:cTn>
                        </p:par>
                        <p:par>
                          <p:cTn id="38" fill="hold" nodeType="afterGroup">
                            <p:stCondLst>
                              <p:cond delay="2750"/>
                            </p:stCondLst>
                            <p:childTnLst>
                              <p:par>
                                <p:cTn id="39" presetID="22" presetClass="entr" presetSubtype="8"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500"/>
                                        <p:tgtEl>
                                          <p:spTgt spid="5"/>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68"/>
                                        </p:tgtEl>
                                        <p:attrNameLst>
                                          <p:attrName>style.visibility</p:attrName>
                                        </p:attrNameLst>
                                      </p:cBhvr>
                                      <p:to>
                                        <p:strVal val="visible"/>
                                      </p:to>
                                    </p:set>
                                    <p:animEffect transition="in" filter="barn(inVertical)">
                                      <p:cBhvr>
                                        <p:cTn id="44" dur="500"/>
                                        <p:tgtEl>
                                          <p:spTgt spid="6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750"/>
                                        <p:tgtEl>
                                          <p:spTgt spid="7"/>
                                        </p:tgtEl>
                                      </p:cBhvr>
                                    </p:animEffect>
                                    <p:anim calcmode="lin" valueType="num">
                                      <p:cBhvr>
                                        <p:cTn id="50" dur="750" fill="hold"/>
                                        <p:tgtEl>
                                          <p:spTgt spid="7"/>
                                        </p:tgtEl>
                                        <p:attrNameLst>
                                          <p:attrName>ppt_x</p:attrName>
                                        </p:attrNameLst>
                                      </p:cBhvr>
                                      <p:tavLst>
                                        <p:tav tm="0">
                                          <p:val>
                                            <p:strVal val="#ppt_x"/>
                                          </p:val>
                                        </p:tav>
                                        <p:tav tm="100000">
                                          <p:val>
                                            <p:strVal val="#ppt_x"/>
                                          </p:val>
                                        </p:tav>
                                      </p:tavLst>
                                    </p:anim>
                                    <p:anim calcmode="lin" valueType="num">
                                      <p:cBhvr>
                                        <p:cTn id="51"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65" grpId="0"/>
      <p:bldP spid="68" grpId="0"/>
      <p:bldP spid="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7FCC0435-F065-4D10-B835-07186BFF9ABC}"/>
              </a:ext>
            </a:extLst>
          </p:cNvPr>
          <p:cNvSpPr>
            <a:spLocks noGrp="1"/>
          </p:cNvSpPr>
          <p:nvPr>
            <p:ph type="ctrTitle"/>
          </p:nvPr>
        </p:nvSpPr>
        <p:spPr/>
        <p:txBody>
          <a:bodyPr/>
          <a:lstStyle/>
          <a:p>
            <a:r>
              <a:rPr lang="en-US" altLang="zh-CN"/>
              <a:t>5.1.1 </a:t>
            </a:r>
            <a:r>
              <a:rPr lang="zh-CN" altLang="en-US"/>
              <a:t>事务管理的核心接口</a:t>
            </a:r>
          </a:p>
        </p:txBody>
      </p:sp>
      <p:grpSp>
        <p:nvGrpSpPr>
          <p:cNvPr id="2" name="组合 11">
            <a:extLst>
              <a:ext uri="{FF2B5EF4-FFF2-40B4-BE49-F238E27FC236}">
                <a16:creationId xmlns:a16="http://schemas.microsoft.com/office/drawing/2014/main" id="{BD8B0BA8-177D-41B2-84E0-24EF61877743}"/>
              </a:ext>
            </a:extLst>
          </p:cNvPr>
          <p:cNvGrpSpPr>
            <a:grpSpLocks/>
          </p:cNvGrpSpPr>
          <p:nvPr/>
        </p:nvGrpSpPr>
        <p:grpSpPr bwMode="auto">
          <a:xfrm>
            <a:off x="-104775" y="621266"/>
            <a:ext cx="3695700" cy="692497"/>
            <a:chOff x="-99085" y="1119523"/>
            <a:chExt cx="3670960" cy="923688"/>
          </a:xfrm>
        </p:grpSpPr>
        <p:sp>
          <p:nvSpPr>
            <p:cNvPr id="13" name="五边形 12">
              <a:extLst>
                <a:ext uri="{FF2B5EF4-FFF2-40B4-BE49-F238E27FC236}">
                  <a16:creationId xmlns:a16="http://schemas.microsoft.com/office/drawing/2014/main" id="{640086B4-9F0D-4EE7-814E-E89772ED5E0E}"/>
                </a:ext>
              </a:extLst>
            </p:cNvPr>
            <p:cNvSpPr/>
            <p:nvPr/>
          </p:nvSpPr>
          <p:spPr>
            <a:xfrm>
              <a:off x="257" y="1119523"/>
              <a:ext cx="3178977" cy="923688"/>
            </a:xfrm>
            <a:prstGeom prst="homePlat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4200000" scaled="0"/>
            </a:gradFill>
            <a:ln>
              <a:noFill/>
            </a:ln>
          </p:spPr>
          <p:txBody>
            <a:bodyPr anchor="ctr">
              <a:spAutoFit/>
            </a:bodyPr>
            <a:lstStyle/>
            <a:p>
              <a:pPr>
                <a:lnSpc>
                  <a:spcPct val="150000"/>
                </a:lnSpc>
                <a:defRPr/>
              </a:pPr>
              <a:endParaRPr lang="en-US" altLang="zh-CN" sz="1200">
                <a:solidFill>
                  <a:srgbClr val="000000"/>
                </a:solidFill>
                <a:latin typeface="宋体" pitchFamily="2" charset="-122"/>
                <a:ea typeface="楷体_GB2312"/>
                <a:cs typeface="楷体_GB2312"/>
              </a:endParaRPr>
            </a:p>
            <a:p>
              <a:pPr>
                <a:lnSpc>
                  <a:spcPct val="150000"/>
                </a:lnSpc>
                <a:defRPr/>
              </a:pPr>
              <a:endParaRPr lang="zh-CN" altLang="en-US" sz="1400">
                <a:solidFill>
                  <a:srgbClr val="000000"/>
                </a:solidFill>
                <a:latin typeface="宋体" pitchFamily="2" charset="-122"/>
                <a:ea typeface="楷体_GB2312"/>
                <a:cs typeface="楷体_GB2312"/>
              </a:endParaRPr>
            </a:p>
          </p:txBody>
        </p:sp>
        <p:sp>
          <p:nvSpPr>
            <p:cNvPr id="15393" name="矩形 7">
              <a:extLst>
                <a:ext uri="{FF2B5EF4-FFF2-40B4-BE49-F238E27FC236}">
                  <a16:creationId xmlns:a16="http://schemas.microsoft.com/office/drawing/2014/main" id="{50D43A55-E352-4EFD-8F02-33BEB307E6D3}"/>
                </a:ext>
              </a:extLst>
            </p:cNvPr>
            <p:cNvSpPr>
              <a:spLocks noChangeArrowheads="1"/>
            </p:cNvSpPr>
            <p:nvPr/>
          </p:nvSpPr>
          <p:spPr bwMode="auto">
            <a:xfrm>
              <a:off x="-99085" y="1396483"/>
              <a:ext cx="3023259" cy="492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cs typeface="Times New Roman" panose="02020603050405020304" pitchFamily="18" charset="0"/>
                </a:rPr>
                <a:t>2.TransactionDefinition</a:t>
              </a:r>
              <a:endParaRPr lang="zh-CN" altLang="en-US">
                <a:latin typeface="Times New Roman" panose="02020603050405020304" pitchFamily="18" charset="0"/>
                <a:cs typeface="Times New Roman" panose="02020603050405020304" pitchFamily="18" charset="0"/>
              </a:endParaRPr>
            </a:p>
          </p:txBody>
        </p:sp>
        <p:sp>
          <p:nvSpPr>
            <p:cNvPr id="15" name="燕尾形 14">
              <a:extLst>
                <a:ext uri="{FF2B5EF4-FFF2-40B4-BE49-F238E27FC236}">
                  <a16:creationId xmlns:a16="http://schemas.microsoft.com/office/drawing/2014/main" id="{DBE195DE-7340-479E-A3FF-9E41B17F38D2}"/>
                </a:ext>
              </a:extLst>
            </p:cNvPr>
            <p:cNvSpPr/>
            <p:nvPr/>
          </p:nvSpPr>
          <p:spPr>
            <a:xfrm>
              <a:off x="2923781" y="1147930"/>
              <a:ext cx="466754" cy="862109"/>
            </a:xfrm>
            <a:prstGeom prst="chevron">
              <a:avLst>
                <a:gd name="adj" fmla="val 67984"/>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4200000" scaled="0"/>
            </a:gradFill>
            <a:ln>
              <a:noFill/>
            </a:ln>
          </p:spPr>
          <p:txBody>
            <a:bodyPr anchor="ctr">
              <a:spAutoFit/>
            </a:bodyPr>
            <a:lstStyle/>
            <a:p>
              <a:pPr>
                <a:lnSpc>
                  <a:spcPct val="150000"/>
                </a:lnSpc>
                <a:defRPr/>
              </a:pPr>
              <a:endParaRPr lang="en-US" altLang="zh-CN" sz="1200">
                <a:solidFill>
                  <a:srgbClr val="000000"/>
                </a:solidFill>
                <a:latin typeface="宋体" pitchFamily="2" charset="-122"/>
                <a:ea typeface="楷体_GB2312"/>
                <a:cs typeface="楷体_GB2312"/>
              </a:endParaRPr>
            </a:p>
            <a:p>
              <a:pPr>
                <a:lnSpc>
                  <a:spcPct val="150000"/>
                </a:lnSpc>
                <a:defRPr/>
              </a:pPr>
              <a:endParaRPr lang="zh-CN" altLang="en-US" sz="1200">
                <a:solidFill>
                  <a:srgbClr val="000000"/>
                </a:solidFill>
                <a:latin typeface="宋体" pitchFamily="2" charset="-122"/>
                <a:ea typeface="楷体_GB2312"/>
                <a:cs typeface="楷体_GB2312"/>
              </a:endParaRPr>
            </a:p>
          </p:txBody>
        </p:sp>
        <p:sp>
          <p:nvSpPr>
            <p:cNvPr id="16" name="燕尾形 15">
              <a:extLst>
                <a:ext uri="{FF2B5EF4-FFF2-40B4-BE49-F238E27FC236}">
                  <a16:creationId xmlns:a16="http://schemas.microsoft.com/office/drawing/2014/main" id="{B3F9522C-D87D-4C76-B346-9E94F060B309}"/>
                </a:ext>
              </a:extLst>
            </p:cNvPr>
            <p:cNvSpPr/>
            <p:nvPr/>
          </p:nvSpPr>
          <p:spPr>
            <a:xfrm>
              <a:off x="3105121" y="1147930"/>
              <a:ext cx="466754" cy="862109"/>
            </a:xfrm>
            <a:prstGeom prst="chevron">
              <a:avLst>
                <a:gd name="adj" fmla="val 67984"/>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4200000" scaled="0"/>
            </a:gradFill>
            <a:ln>
              <a:noFill/>
            </a:ln>
          </p:spPr>
          <p:txBody>
            <a:bodyPr anchor="ctr">
              <a:spAutoFit/>
            </a:bodyPr>
            <a:lstStyle/>
            <a:p>
              <a:pPr>
                <a:lnSpc>
                  <a:spcPct val="150000"/>
                </a:lnSpc>
                <a:defRPr/>
              </a:pPr>
              <a:endParaRPr lang="en-US" altLang="zh-CN" sz="1200">
                <a:solidFill>
                  <a:srgbClr val="000000"/>
                </a:solidFill>
                <a:latin typeface="宋体" pitchFamily="2" charset="-122"/>
                <a:ea typeface="楷体_GB2312"/>
                <a:cs typeface="楷体_GB2312"/>
              </a:endParaRPr>
            </a:p>
            <a:p>
              <a:pPr>
                <a:lnSpc>
                  <a:spcPct val="150000"/>
                </a:lnSpc>
                <a:defRPr/>
              </a:pPr>
              <a:endParaRPr lang="zh-CN" altLang="en-US" sz="1200">
                <a:solidFill>
                  <a:srgbClr val="000000"/>
                </a:solidFill>
                <a:latin typeface="宋体" pitchFamily="2" charset="-122"/>
                <a:ea typeface="楷体_GB2312"/>
                <a:cs typeface="楷体_GB2312"/>
              </a:endParaRPr>
            </a:p>
          </p:txBody>
        </p:sp>
      </p:grpSp>
      <p:sp>
        <p:nvSpPr>
          <p:cNvPr id="17" name="矩形 16">
            <a:extLst>
              <a:ext uri="{FF2B5EF4-FFF2-40B4-BE49-F238E27FC236}">
                <a16:creationId xmlns:a16="http://schemas.microsoft.com/office/drawing/2014/main" id="{554A7C0A-C514-4A28-BA0A-10B8D4FA61D9}"/>
              </a:ext>
            </a:extLst>
          </p:cNvPr>
          <p:cNvSpPr/>
          <p:nvPr/>
        </p:nvSpPr>
        <p:spPr bwMode="auto">
          <a:xfrm>
            <a:off x="447676" y="1327245"/>
            <a:ext cx="8177213" cy="66556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zh-CN" altLang="en-US"/>
          </a:p>
        </p:txBody>
      </p:sp>
      <p:sp>
        <p:nvSpPr>
          <p:cNvPr id="18" name="矩形 8">
            <a:extLst>
              <a:ext uri="{FF2B5EF4-FFF2-40B4-BE49-F238E27FC236}">
                <a16:creationId xmlns:a16="http://schemas.microsoft.com/office/drawing/2014/main" id="{45ED5D0F-DABF-4E17-B564-3A33A0D1B021}"/>
              </a:ext>
            </a:extLst>
          </p:cNvPr>
          <p:cNvSpPr>
            <a:spLocks noChangeArrowheads="1"/>
          </p:cNvSpPr>
          <p:nvPr/>
        </p:nvSpPr>
        <p:spPr bwMode="auto">
          <a:xfrm>
            <a:off x="447676" y="1256998"/>
            <a:ext cx="8177213" cy="725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dirty="0">
                <a:latin typeface="Times New Roman" panose="02020603050405020304" pitchFamily="18" charset="0"/>
                <a:cs typeface="Times New Roman" panose="02020603050405020304" pitchFamily="18" charset="0"/>
              </a:rPr>
              <a:t>         </a:t>
            </a:r>
            <a:r>
              <a:rPr lang="en-US" altLang="zh-CN" dirty="0" err="1"/>
              <a:t>TransactionDefinition</a:t>
            </a:r>
            <a:r>
              <a:rPr lang="zh-CN" altLang="zh-CN" dirty="0"/>
              <a:t>接口是事务定义（描述）的对象，该对象中定义了事务规则，并提供了获取事务相关信息的方法，具体如下</a:t>
            </a:r>
            <a:r>
              <a:rPr lang="zh-CN" altLang="en-US"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p:txBody>
      </p:sp>
      <p:sp>
        <p:nvSpPr>
          <p:cNvPr id="19" name="AutoShape 2">
            <a:extLst>
              <a:ext uri="{FF2B5EF4-FFF2-40B4-BE49-F238E27FC236}">
                <a16:creationId xmlns:a16="http://schemas.microsoft.com/office/drawing/2014/main" id="{DE8C7051-43B5-4C93-ACF0-638C3C7BE153}"/>
              </a:ext>
            </a:extLst>
          </p:cNvPr>
          <p:cNvSpPr>
            <a:spLocks noChangeArrowheads="1"/>
          </p:cNvSpPr>
          <p:nvPr/>
        </p:nvSpPr>
        <p:spPr bwMode="grayWhite">
          <a:xfrm>
            <a:off x="458788" y="2052557"/>
            <a:ext cx="8159750" cy="2607469"/>
          </a:xfrm>
          <a:prstGeom prst="roundRect">
            <a:avLst>
              <a:gd name="adj" fmla="val 9583"/>
            </a:avLst>
          </a:prstGeom>
          <a:gradFill rotWithShape="1">
            <a:gsLst>
              <a:gs pos="0">
                <a:srgbClr val="5E9EFF"/>
              </a:gs>
              <a:gs pos="39999">
                <a:srgbClr val="85C2FF"/>
              </a:gs>
              <a:gs pos="0">
                <a:srgbClr val="C4D6EB"/>
              </a:gs>
              <a:gs pos="100000">
                <a:schemeClr val="accent1">
                  <a:lumMod val="75000"/>
                </a:schemeClr>
              </a:gs>
            </a:gsLst>
            <a:lin ang="2700000" scaled="0"/>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a:defRPr/>
            </a:pPr>
            <a:endParaRPr lang="zh-CN" altLang="en-US">
              <a:solidFill>
                <a:schemeClr val="bg1"/>
              </a:solidFill>
              <a:latin typeface="Times New Roman" pitchFamily="18" charset="0"/>
              <a:cs typeface="Times New Roman" pitchFamily="18" charset="0"/>
            </a:endParaRPr>
          </a:p>
        </p:txBody>
      </p:sp>
      <p:grpSp>
        <p:nvGrpSpPr>
          <p:cNvPr id="3" name="组合 19">
            <a:extLst>
              <a:ext uri="{FF2B5EF4-FFF2-40B4-BE49-F238E27FC236}">
                <a16:creationId xmlns:a16="http://schemas.microsoft.com/office/drawing/2014/main" id="{29A8F4FE-8D0C-4853-B7D4-1F384D8A6BFF}"/>
              </a:ext>
            </a:extLst>
          </p:cNvPr>
          <p:cNvGrpSpPr>
            <a:grpSpLocks/>
          </p:cNvGrpSpPr>
          <p:nvPr/>
        </p:nvGrpSpPr>
        <p:grpSpPr bwMode="auto">
          <a:xfrm>
            <a:off x="971551" y="2075481"/>
            <a:ext cx="7038975" cy="507831"/>
            <a:chOff x="1114425" y="2888066"/>
            <a:chExt cx="7038975" cy="677107"/>
          </a:xfrm>
        </p:grpSpPr>
        <p:grpSp>
          <p:nvGrpSpPr>
            <p:cNvPr id="4" name="Group 3">
              <a:extLst>
                <a:ext uri="{FF2B5EF4-FFF2-40B4-BE49-F238E27FC236}">
                  <a16:creationId xmlns:a16="http://schemas.microsoft.com/office/drawing/2014/main" id="{6BFC0C46-B73C-48CD-A192-87C91F093E45}"/>
                </a:ext>
              </a:extLst>
            </p:cNvPr>
            <p:cNvGrpSpPr>
              <a:grpSpLocks/>
            </p:cNvGrpSpPr>
            <p:nvPr/>
          </p:nvGrpSpPr>
          <p:grpSpPr bwMode="auto">
            <a:xfrm>
              <a:off x="1114425" y="3302000"/>
              <a:ext cx="7014486" cy="252413"/>
              <a:chOff x="1392" y="1536"/>
              <a:chExt cx="3652" cy="144"/>
            </a:xfrm>
          </p:grpSpPr>
          <p:sp>
            <p:nvSpPr>
              <p:cNvPr id="15390" name="Line 4">
                <a:extLst>
                  <a:ext uri="{FF2B5EF4-FFF2-40B4-BE49-F238E27FC236}">
                    <a16:creationId xmlns:a16="http://schemas.microsoft.com/office/drawing/2014/main" id="{74256B77-B94A-4AED-A3A7-965D149B89CE}"/>
                  </a:ext>
                </a:extLst>
              </p:cNvPr>
              <p:cNvSpPr>
                <a:spLocks noChangeShapeType="1"/>
              </p:cNvSpPr>
              <p:nvPr/>
            </p:nvSpPr>
            <p:spPr bwMode="auto">
              <a:xfrm>
                <a:off x="1531" y="1608"/>
                <a:ext cx="3513"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1" name="Oval 5">
                <a:extLst>
                  <a:ext uri="{FF2B5EF4-FFF2-40B4-BE49-F238E27FC236}">
                    <a16:creationId xmlns:a16="http://schemas.microsoft.com/office/drawing/2014/main" id="{F5BB20DD-E625-48B3-8DCC-2AED857CF495}"/>
                  </a:ext>
                </a:extLst>
              </p:cNvPr>
              <p:cNvSpPr>
                <a:spLocks noChangeArrowheads="1"/>
              </p:cNvSpPr>
              <p:nvPr/>
            </p:nvSpPr>
            <p:spPr bwMode="gray">
              <a:xfrm>
                <a:off x="1392" y="1536"/>
                <a:ext cx="144" cy="144"/>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cs typeface="Times New Roman" panose="02020603050405020304" pitchFamily="18" charset="0"/>
                </a:endParaRPr>
              </a:p>
            </p:txBody>
          </p:sp>
        </p:grpSp>
        <p:sp>
          <p:nvSpPr>
            <p:cNvPr id="15389" name="矩形 6">
              <a:extLst>
                <a:ext uri="{FF2B5EF4-FFF2-40B4-BE49-F238E27FC236}">
                  <a16:creationId xmlns:a16="http://schemas.microsoft.com/office/drawing/2014/main" id="{C8959A74-A2BC-4565-BED8-130B63CD1A5D}"/>
                </a:ext>
              </a:extLst>
            </p:cNvPr>
            <p:cNvSpPr>
              <a:spLocks noChangeArrowheads="1"/>
            </p:cNvSpPr>
            <p:nvPr/>
          </p:nvSpPr>
          <p:spPr bwMode="auto">
            <a:xfrm>
              <a:off x="1473200" y="2888066"/>
              <a:ext cx="6680200" cy="677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dirty="0">
                  <a:latin typeface="Times New Roman" panose="02020603050405020304" pitchFamily="18" charset="0"/>
                  <a:cs typeface="Times New Roman" panose="02020603050405020304" pitchFamily="18" charset="0"/>
                </a:rPr>
                <a:t>String </a:t>
              </a:r>
              <a:r>
                <a:rPr lang="en-US" altLang="zh-CN" dirty="0" err="1">
                  <a:latin typeface="Times New Roman" panose="02020603050405020304" pitchFamily="18" charset="0"/>
                  <a:cs typeface="Times New Roman" panose="02020603050405020304" pitchFamily="18" charset="0"/>
                </a:rPr>
                <a:t>getName</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  获取事务对象名称</a:t>
              </a:r>
              <a:endParaRPr lang="en-US" altLang="zh-CN" dirty="0">
                <a:latin typeface="Times New Roman" panose="02020603050405020304" pitchFamily="18" charset="0"/>
                <a:cs typeface="Times New Roman" panose="02020603050405020304" pitchFamily="18" charset="0"/>
              </a:endParaRPr>
            </a:p>
          </p:txBody>
        </p:sp>
      </p:grpSp>
      <p:grpSp>
        <p:nvGrpSpPr>
          <p:cNvPr id="5" name="组合 24">
            <a:extLst>
              <a:ext uri="{FF2B5EF4-FFF2-40B4-BE49-F238E27FC236}">
                <a16:creationId xmlns:a16="http://schemas.microsoft.com/office/drawing/2014/main" id="{45A70BE1-8B78-4732-A1E9-667668722B45}"/>
              </a:ext>
            </a:extLst>
          </p:cNvPr>
          <p:cNvGrpSpPr>
            <a:grpSpLocks/>
          </p:cNvGrpSpPr>
          <p:nvPr/>
        </p:nvGrpSpPr>
        <p:grpSpPr bwMode="auto">
          <a:xfrm>
            <a:off x="971550" y="2532257"/>
            <a:ext cx="7029450" cy="507831"/>
            <a:chOff x="1114425" y="3931073"/>
            <a:chExt cx="7029685" cy="677725"/>
          </a:xfrm>
        </p:grpSpPr>
        <p:grpSp>
          <p:nvGrpSpPr>
            <p:cNvPr id="6" name="Group 7">
              <a:extLst>
                <a:ext uri="{FF2B5EF4-FFF2-40B4-BE49-F238E27FC236}">
                  <a16:creationId xmlns:a16="http://schemas.microsoft.com/office/drawing/2014/main" id="{F27B5A52-261A-443D-A9E7-95EBA2AA790F}"/>
                </a:ext>
              </a:extLst>
            </p:cNvPr>
            <p:cNvGrpSpPr>
              <a:grpSpLocks/>
            </p:cNvGrpSpPr>
            <p:nvPr/>
          </p:nvGrpSpPr>
          <p:grpSpPr bwMode="auto">
            <a:xfrm>
              <a:off x="1114425" y="4352535"/>
              <a:ext cx="7014489" cy="252413"/>
              <a:chOff x="1392" y="1692"/>
              <a:chExt cx="3652" cy="144"/>
            </a:xfrm>
          </p:grpSpPr>
          <p:sp>
            <p:nvSpPr>
              <p:cNvPr id="15386" name="Line 8">
                <a:extLst>
                  <a:ext uri="{FF2B5EF4-FFF2-40B4-BE49-F238E27FC236}">
                    <a16:creationId xmlns:a16="http://schemas.microsoft.com/office/drawing/2014/main" id="{6CBE3A43-E11E-42EF-8FE3-1D2875D5120E}"/>
                  </a:ext>
                </a:extLst>
              </p:cNvPr>
              <p:cNvSpPr>
                <a:spLocks noChangeShapeType="1"/>
              </p:cNvSpPr>
              <p:nvPr/>
            </p:nvSpPr>
            <p:spPr bwMode="auto">
              <a:xfrm flipV="1">
                <a:off x="1536" y="1766"/>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7" name="Oval 9">
                <a:extLst>
                  <a:ext uri="{FF2B5EF4-FFF2-40B4-BE49-F238E27FC236}">
                    <a16:creationId xmlns:a16="http://schemas.microsoft.com/office/drawing/2014/main" id="{5B6B86E1-FB56-4D13-9B6E-8F715483D5C3}"/>
                  </a:ext>
                </a:extLst>
              </p:cNvPr>
              <p:cNvSpPr>
                <a:spLocks noChangeArrowheads="1"/>
              </p:cNvSpPr>
              <p:nvPr/>
            </p:nvSpPr>
            <p:spPr bwMode="gray">
              <a:xfrm>
                <a:off x="1392" y="1692"/>
                <a:ext cx="144" cy="144"/>
              </a:xfrm>
              <a:prstGeom prst="ellipse">
                <a:avLst/>
              </a:prstGeom>
              <a:gradFill rotWithShape="1">
                <a:gsLst>
                  <a:gs pos="0">
                    <a:srgbClr val="DCDC48"/>
                  </a:gs>
                  <a:gs pos="100000">
                    <a:srgbClr val="939330"/>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schemeClr val="bg1"/>
                  </a:solidFill>
                  <a:latin typeface="Times New Roman" panose="02020603050405020304" pitchFamily="18" charset="0"/>
                  <a:cs typeface="Times New Roman" panose="02020603050405020304" pitchFamily="18" charset="0"/>
                </a:endParaRPr>
              </a:p>
            </p:txBody>
          </p:sp>
        </p:grpSp>
        <p:sp>
          <p:nvSpPr>
            <p:cNvPr id="15385" name="矩形 11">
              <a:extLst>
                <a:ext uri="{FF2B5EF4-FFF2-40B4-BE49-F238E27FC236}">
                  <a16:creationId xmlns:a16="http://schemas.microsoft.com/office/drawing/2014/main" id="{DB6C1DC2-FB18-456C-85A9-705995A74E66}"/>
                </a:ext>
              </a:extLst>
            </p:cNvPr>
            <p:cNvSpPr>
              <a:spLocks noChangeArrowheads="1"/>
            </p:cNvSpPr>
            <p:nvPr/>
          </p:nvSpPr>
          <p:spPr bwMode="auto">
            <a:xfrm>
              <a:off x="1473200" y="3931073"/>
              <a:ext cx="6670910" cy="67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getIsolationLevel</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获取事务的隔离级别</a:t>
              </a:r>
            </a:p>
          </p:txBody>
        </p:sp>
      </p:grpSp>
      <p:grpSp>
        <p:nvGrpSpPr>
          <p:cNvPr id="7" name="组合 30">
            <a:extLst>
              <a:ext uri="{FF2B5EF4-FFF2-40B4-BE49-F238E27FC236}">
                <a16:creationId xmlns:a16="http://schemas.microsoft.com/office/drawing/2014/main" id="{3AA40522-43DA-45A9-AA3F-31BDDB3A0A59}"/>
              </a:ext>
            </a:extLst>
          </p:cNvPr>
          <p:cNvGrpSpPr>
            <a:grpSpLocks/>
          </p:cNvGrpSpPr>
          <p:nvPr/>
        </p:nvGrpSpPr>
        <p:grpSpPr bwMode="auto">
          <a:xfrm>
            <a:off x="971550" y="3038655"/>
            <a:ext cx="7029450" cy="512897"/>
            <a:chOff x="1114425" y="3920462"/>
            <a:chExt cx="7029685" cy="684486"/>
          </a:xfrm>
        </p:grpSpPr>
        <p:grpSp>
          <p:nvGrpSpPr>
            <p:cNvPr id="8" name="Group 7">
              <a:extLst>
                <a:ext uri="{FF2B5EF4-FFF2-40B4-BE49-F238E27FC236}">
                  <a16:creationId xmlns:a16="http://schemas.microsoft.com/office/drawing/2014/main" id="{A3D22BF7-F712-48E8-9D46-3962604F3D7C}"/>
                </a:ext>
              </a:extLst>
            </p:cNvPr>
            <p:cNvGrpSpPr>
              <a:grpSpLocks/>
            </p:cNvGrpSpPr>
            <p:nvPr/>
          </p:nvGrpSpPr>
          <p:grpSpPr bwMode="auto">
            <a:xfrm>
              <a:off x="1114425" y="4352535"/>
              <a:ext cx="7014489" cy="252413"/>
              <a:chOff x="1392" y="1692"/>
              <a:chExt cx="3652" cy="144"/>
            </a:xfrm>
          </p:grpSpPr>
          <p:sp>
            <p:nvSpPr>
              <p:cNvPr id="15382" name="Line 8">
                <a:extLst>
                  <a:ext uri="{FF2B5EF4-FFF2-40B4-BE49-F238E27FC236}">
                    <a16:creationId xmlns:a16="http://schemas.microsoft.com/office/drawing/2014/main" id="{4F3D4512-3980-41A0-8731-A93BF8D11AD7}"/>
                  </a:ext>
                </a:extLst>
              </p:cNvPr>
              <p:cNvSpPr>
                <a:spLocks noChangeShapeType="1"/>
              </p:cNvSpPr>
              <p:nvPr/>
            </p:nvSpPr>
            <p:spPr bwMode="auto">
              <a:xfrm flipV="1">
                <a:off x="1536" y="1766"/>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3" name="Oval 9">
                <a:extLst>
                  <a:ext uri="{FF2B5EF4-FFF2-40B4-BE49-F238E27FC236}">
                    <a16:creationId xmlns:a16="http://schemas.microsoft.com/office/drawing/2014/main" id="{842E4B1E-D44B-443A-B849-EEC847375E89}"/>
                  </a:ext>
                </a:extLst>
              </p:cNvPr>
              <p:cNvSpPr>
                <a:spLocks noChangeArrowheads="1"/>
              </p:cNvSpPr>
              <p:nvPr/>
            </p:nvSpPr>
            <p:spPr bwMode="gray">
              <a:xfrm>
                <a:off x="1392" y="1692"/>
                <a:ext cx="144" cy="144"/>
              </a:xfrm>
              <a:prstGeom prst="ellipse">
                <a:avLst/>
              </a:prstGeom>
              <a:solidFill>
                <a:srgbClr val="00B0F0"/>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schemeClr val="bg1"/>
                  </a:solidFill>
                  <a:latin typeface="Times New Roman" panose="02020603050405020304" pitchFamily="18" charset="0"/>
                  <a:cs typeface="Times New Roman" panose="02020603050405020304" pitchFamily="18" charset="0"/>
                </a:endParaRPr>
              </a:p>
            </p:txBody>
          </p:sp>
        </p:grpSp>
        <p:sp>
          <p:nvSpPr>
            <p:cNvPr id="15381" name="矩形 11">
              <a:extLst>
                <a:ext uri="{FF2B5EF4-FFF2-40B4-BE49-F238E27FC236}">
                  <a16:creationId xmlns:a16="http://schemas.microsoft.com/office/drawing/2014/main" id="{6F027817-73A4-43AA-A57D-45C68A37A5DB}"/>
                </a:ext>
              </a:extLst>
            </p:cNvPr>
            <p:cNvSpPr>
              <a:spLocks noChangeArrowheads="1"/>
            </p:cNvSpPr>
            <p:nvPr/>
          </p:nvSpPr>
          <p:spPr bwMode="auto">
            <a:xfrm>
              <a:off x="1473200" y="3920462"/>
              <a:ext cx="6670910" cy="67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getPropagationBehavior</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 获取事务的传播行为</a:t>
              </a:r>
            </a:p>
          </p:txBody>
        </p:sp>
      </p:grpSp>
      <p:grpSp>
        <p:nvGrpSpPr>
          <p:cNvPr id="9" name="组合 29">
            <a:extLst>
              <a:ext uri="{FF2B5EF4-FFF2-40B4-BE49-F238E27FC236}">
                <a16:creationId xmlns:a16="http://schemas.microsoft.com/office/drawing/2014/main" id="{1E2FB2C5-769A-4AD8-A7A8-B47CFEC3AB87}"/>
              </a:ext>
            </a:extLst>
          </p:cNvPr>
          <p:cNvGrpSpPr>
            <a:grpSpLocks/>
          </p:cNvGrpSpPr>
          <p:nvPr/>
        </p:nvGrpSpPr>
        <p:grpSpPr bwMode="auto">
          <a:xfrm>
            <a:off x="971550" y="3560957"/>
            <a:ext cx="7029450" cy="507831"/>
            <a:chOff x="1114425" y="3931073"/>
            <a:chExt cx="7029685" cy="677725"/>
          </a:xfrm>
        </p:grpSpPr>
        <p:grpSp>
          <p:nvGrpSpPr>
            <p:cNvPr id="10" name="Group 7">
              <a:extLst>
                <a:ext uri="{FF2B5EF4-FFF2-40B4-BE49-F238E27FC236}">
                  <a16:creationId xmlns:a16="http://schemas.microsoft.com/office/drawing/2014/main" id="{22FDEE35-F1AB-49B9-85F5-0A6B9CE61084}"/>
                </a:ext>
              </a:extLst>
            </p:cNvPr>
            <p:cNvGrpSpPr>
              <a:grpSpLocks/>
            </p:cNvGrpSpPr>
            <p:nvPr/>
          </p:nvGrpSpPr>
          <p:grpSpPr bwMode="auto">
            <a:xfrm>
              <a:off x="1114425" y="4352535"/>
              <a:ext cx="7014489" cy="252413"/>
              <a:chOff x="1392" y="1692"/>
              <a:chExt cx="3652" cy="144"/>
            </a:xfrm>
          </p:grpSpPr>
          <p:sp>
            <p:nvSpPr>
              <p:cNvPr id="15378" name="Line 8">
                <a:extLst>
                  <a:ext uri="{FF2B5EF4-FFF2-40B4-BE49-F238E27FC236}">
                    <a16:creationId xmlns:a16="http://schemas.microsoft.com/office/drawing/2014/main" id="{2BEB88A6-D744-4050-A120-71F377DD66A4}"/>
                  </a:ext>
                </a:extLst>
              </p:cNvPr>
              <p:cNvSpPr>
                <a:spLocks noChangeShapeType="1"/>
              </p:cNvSpPr>
              <p:nvPr/>
            </p:nvSpPr>
            <p:spPr bwMode="auto">
              <a:xfrm flipV="1">
                <a:off x="1536" y="1766"/>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9" name="Oval 9">
                <a:extLst>
                  <a:ext uri="{FF2B5EF4-FFF2-40B4-BE49-F238E27FC236}">
                    <a16:creationId xmlns:a16="http://schemas.microsoft.com/office/drawing/2014/main" id="{B54D4829-0062-45F0-A01D-CB6654905227}"/>
                  </a:ext>
                </a:extLst>
              </p:cNvPr>
              <p:cNvSpPr>
                <a:spLocks noChangeArrowheads="1"/>
              </p:cNvSpPr>
              <p:nvPr/>
            </p:nvSpPr>
            <p:spPr bwMode="gray">
              <a:xfrm>
                <a:off x="1392" y="1692"/>
                <a:ext cx="144" cy="144"/>
              </a:xfrm>
              <a:prstGeom prst="ellipse">
                <a:avLst/>
              </a:prstGeom>
              <a:solidFill>
                <a:srgbClr val="00B050"/>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schemeClr val="bg1"/>
                  </a:solidFill>
                  <a:latin typeface="Times New Roman" panose="02020603050405020304" pitchFamily="18" charset="0"/>
                  <a:cs typeface="Times New Roman" panose="02020603050405020304" pitchFamily="18" charset="0"/>
                </a:endParaRPr>
              </a:p>
            </p:txBody>
          </p:sp>
        </p:grpSp>
        <p:sp>
          <p:nvSpPr>
            <p:cNvPr id="15377" name="矩形 11">
              <a:extLst>
                <a:ext uri="{FF2B5EF4-FFF2-40B4-BE49-F238E27FC236}">
                  <a16:creationId xmlns:a16="http://schemas.microsoft.com/office/drawing/2014/main" id="{0FA98B55-695D-4669-8ACA-AB359D1DBD84}"/>
                </a:ext>
              </a:extLst>
            </p:cNvPr>
            <p:cNvSpPr>
              <a:spLocks noChangeArrowheads="1"/>
            </p:cNvSpPr>
            <p:nvPr/>
          </p:nvSpPr>
          <p:spPr bwMode="auto">
            <a:xfrm>
              <a:off x="1473200" y="3931073"/>
              <a:ext cx="6670910" cy="67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getTimeout</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 获取事务的超时时间</a:t>
              </a:r>
            </a:p>
          </p:txBody>
        </p:sp>
      </p:grpSp>
      <p:grpSp>
        <p:nvGrpSpPr>
          <p:cNvPr id="11" name="组合 39">
            <a:extLst>
              <a:ext uri="{FF2B5EF4-FFF2-40B4-BE49-F238E27FC236}">
                <a16:creationId xmlns:a16="http://schemas.microsoft.com/office/drawing/2014/main" id="{EE07A3BC-8C60-4B2B-AD3D-561931D6D722}"/>
              </a:ext>
            </a:extLst>
          </p:cNvPr>
          <p:cNvGrpSpPr>
            <a:grpSpLocks/>
          </p:cNvGrpSpPr>
          <p:nvPr/>
        </p:nvGrpSpPr>
        <p:grpSpPr bwMode="auto">
          <a:xfrm>
            <a:off x="971550" y="4046732"/>
            <a:ext cx="7029450" cy="507831"/>
            <a:chOff x="1114425" y="3931073"/>
            <a:chExt cx="7029685" cy="677725"/>
          </a:xfrm>
        </p:grpSpPr>
        <p:grpSp>
          <p:nvGrpSpPr>
            <p:cNvPr id="12" name="Group 7">
              <a:extLst>
                <a:ext uri="{FF2B5EF4-FFF2-40B4-BE49-F238E27FC236}">
                  <a16:creationId xmlns:a16="http://schemas.microsoft.com/office/drawing/2014/main" id="{7C6B9940-B78B-4109-AB9F-B42D13A04BF2}"/>
                </a:ext>
              </a:extLst>
            </p:cNvPr>
            <p:cNvGrpSpPr>
              <a:grpSpLocks/>
            </p:cNvGrpSpPr>
            <p:nvPr/>
          </p:nvGrpSpPr>
          <p:grpSpPr bwMode="auto">
            <a:xfrm>
              <a:off x="1114425" y="4352535"/>
              <a:ext cx="7014489" cy="252413"/>
              <a:chOff x="1392" y="1692"/>
              <a:chExt cx="3652" cy="144"/>
            </a:xfrm>
          </p:grpSpPr>
          <p:sp>
            <p:nvSpPr>
              <p:cNvPr id="15374" name="Line 8">
                <a:extLst>
                  <a:ext uri="{FF2B5EF4-FFF2-40B4-BE49-F238E27FC236}">
                    <a16:creationId xmlns:a16="http://schemas.microsoft.com/office/drawing/2014/main" id="{228029C0-8D66-4DA2-801E-E47B7425ECAA}"/>
                  </a:ext>
                </a:extLst>
              </p:cNvPr>
              <p:cNvSpPr>
                <a:spLocks noChangeShapeType="1"/>
              </p:cNvSpPr>
              <p:nvPr/>
            </p:nvSpPr>
            <p:spPr bwMode="auto">
              <a:xfrm flipV="1">
                <a:off x="1536" y="1766"/>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5" name="Oval 9">
                <a:extLst>
                  <a:ext uri="{FF2B5EF4-FFF2-40B4-BE49-F238E27FC236}">
                    <a16:creationId xmlns:a16="http://schemas.microsoft.com/office/drawing/2014/main" id="{848E3084-9BE6-411D-871D-233D67AFF148}"/>
                  </a:ext>
                </a:extLst>
              </p:cNvPr>
              <p:cNvSpPr>
                <a:spLocks noChangeArrowheads="1"/>
              </p:cNvSpPr>
              <p:nvPr/>
            </p:nvSpPr>
            <p:spPr bwMode="gray">
              <a:xfrm>
                <a:off x="1392" y="1692"/>
                <a:ext cx="144" cy="144"/>
              </a:xfrm>
              <a:prstGeom prst="ellipse">
                <a:avLst/>
              </a:prstGeom>
              <a:solidFill>
                <a:srgbClr val="002060"/>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schemeClr val="bg1"/>
                  </a:solidFill>
                  <a:latin typeface="Times New Roman" panose="02020603050405020304" pitchFamily="18" charset="0"/>
                  <a:cs typeface="Times New Roman" panose="02020603050405020304" pitchFamily="18" charset="0"/>
                </a:endParaRPr>
              </a:p>
            </p:txBody>
          </p:sp>
        </p:grpSp>
        <p:sp>
          <p:nvSpPr>
            <p:cNvPr id="15373" name="矩形 11">
              <a:extLst>
                <a:ext uri="{FF2B5EF4-FFF2-40B4-BE49-F238E27FC236}">
                  <a16:creationId xmlns:a16="http://schemas.microsoft.com/office/drawing/2014/main" id="{A3187B89-44E3-485C-94D6-3577938878E0}"/>
                </a:ext>
              </a:extLst>
            </p:cNvPr>
            <p:cNvSpPr>
              <a:spLocks noChangeArrowheads="1"/>
            </p:cNvSpPr>
            <p:nvPr/>
          </p:nvSpPr>
          <p:spPr bwMode="auto">
            <a:xfrm>
              <a:off x="1473200" y="3931073"/>
              <a:ext cx="6670910" cy="67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dirty="0" err="1">
                  <a:latin typeface="Times New Roman" panose="02020603050405020304" pitchFamily="18" charset="0"/>
                  <a:cs typeface="Times New Roman" panose="02020603050405020304" pitchFamily="18" charset="0"/>
                </a:rPr>
                <a:t>boolean</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isReadOnly</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 获取事务是否只读</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arn(inVertical)">
                                      <p:cBhvr>
                                        <p:cTn id="14" dur="500"/>
                                        <p:tgtEl>
                                          <p:spTgt spid="1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lang="zh-CN" altLang="zh-CN" dirty="0"/>
              <a:t>上述方法中，事务的传播行为是指在同一个方法中，不同操作前后所使用的事务。传播行为有很多种，具体</a:t>
            </a:r>
            <a:r>
              <a:rPr lang="zh-CN" altLang="en-US" dirty="0"/>
              <a:t>如下表</a:t>
            </a:r>
            <a:r>
              <a:rPr lang="zh-CN" altLang="zh-CN" dirty="0"/>
              <a:t>所示</a:t>
            </a:r>
            <a:r>
              <a:rPr lang="zh-CN" altLang="en-US" dirty="0">
                <a:latin typeface="Times New Roman" panose="02020603050405020304" pitchFamily="18" charset="0"/>
                <a:cs typeface="Times New Roman" panose="02020603050405020304" pitchFamily="18" charset="0"/>
              </a:rPr>
              <a:t>：</a:t>
            </a:r>
            <a:endParaRPr lang="zh-CN" altLang="en-US" dirty="0"/>
          </a:p>
        </p:txBody>
      </p:sp>
      <p:sp>
        <p:nvSpPr>
          <p:cNvPr id="16386" name="标题 1">
            <a:extLst>
              <a:ext uri="{FF2B5EF4-FFF2-40B4-BE49-F238E27FC236}">
                <a16:creationId xmlns:a16="http://schemas.microsoft.com/office/drawing/2014/main" id="{E0098903-E6AB-41AE-9F73-D32FBE0D48FF}"/>
              </a:ext>
            </a:extLst>
          </p:cNvPr>
          <p:cNvSpPr>
            <a:spLocks noGrp="1"/>
          </p:cNvSpPr>
          <p:nvPr>
            <p:ph type="ctrTitle"/>
          </p:nvPr>
        </p:nvSpPr>
        <p:spPr/>
        <p:txBody>
          <a:bodyPr/>
          <a:lstStyle/>
          <a:p>
            <a:r>
              <a:rPr lang="en-US" altLang="zh-CN"/>
              <a:t>5.1.1 </a:t>
            </a:r>
            <a:r>
              <a:rPr lang="zh-CN" altLang="en-US"/>
              <a:t>事务管理的核心接口</a:t>
            </a:r>
          </a:p>
        </p:txBody>
      </p:sp>
      <p:pic>
        <p:nvPicPr>
          <p:cNvPr id="25" name="Picture 12">
            <a:extLst>
              <a:ext uri="{FF2B5EF4-FFF2-40B4-BE49-F238E27FC236}">
                <a16:creationId xmlns:a16="http://schemas.microsoft.com/office/drawing/2014/main" id="{C05DDE15-EA26-4A32-89A7-52BE11134F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7382" y="1490663"/>
            <a:ext cx="6233822" cy="3402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
        <p:nvSpPr>
          <p:cNvPr id="3" name="矩形标注 2">
            <a:extLst>
              <a:ext uri="{FF2B5EF4-FFF2-40B4-BE49-F238E27FC236}">
                <a16:creationId xmlns:a16="http://schemas.microsoft.com/office/drawing/2014/main" id="{CB4911D8-F02A-428A-B07C-16D5D4BF6CEE}"/>
              </a:ext>
            </a:extLst>
          </p:cNvPr>
          <p:cNvSpPr/>
          <p:nvPr/>
        </p:nvSpPr>
        <p:spPr>
          <a:xfrm>
            <a:off x="447676" y="2300286"/>
            <a:ext cx="8177213" cy="1238043"/>
          </a:xfrm>
          <a:prstGeom prst="wedgeRectCallout">
            <a:avLst>
              <a:gd name="adj1" fmla="val -681"/>
              <a:gd name="adj2" fmla="val -9074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latin typeface="Times New Roman" panose="02020603050405020304" pitchFamily="18" charset="0"/>
                <a:ea typeface="宋体" panose="02010600030101010101" pitchFamily="2" charset="-122"/>
                <a:cs typeface="Times New Roman" panose="02020603050405020304" pitchFamily="18" charset="0"/>
              </a:rPr>
              <a:t>在事务管理过程中，传播行为可以控制是否需要创建事务以及如何创建事务，通常情况下，数据的查询不会影响原数据的改变，所以不需要进行事务管理，而对于数据的插入、更新和删除操作，必须进行事务管理。如果没有指定事务的传播行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Spring</a:t>
            </a:r>
            <a:r>
              <a:rPr lang="zh-CN" altLang="zh-CN" dirty="0">
                <a:latin typeface="Times New Roman" panose="02020603050405020304" pitchFamily="18" charset="0"/>
                <a:ea typeface="宋体" panose="02010600030101010101" pitchFamily="2" charset="-122"/>
                <a:cs typeface="Times New Roman" panose="02020603050405020304" pitchFamily="18" charset="0"/>
              </a:rPr>
              <a:t>默认传播行为是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REQUIRED</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71EB712A-E309-40A5-8F5B-2255596A6025}"/>
              </a:ext>
            </a:extLst>
          </p:cNvPr>
          <p:cNvSpPr>
            <a:spLocks noGrp="1"/>
          </p:cNvSpPr>
          <p:nvPr>
            <p:ph type="ctrTitle"/>
          </p:nvPr>
        </p:nvSpPr>
        <p:spPr/>
        <p:txBody>
          <a:bodyPr/>
          <a:lstStyle/>
          <a:p>
            <a:r>
              <a:rPr lang="en-US" altLang="zh-CN"/>
              <a:t>5.1.1 </a:t>
            </a:r>
            <a:r>
              <a:rPr lang="zh-CN" altLang="en-US"/>
              <a:t>事务管理的核心接口</a:t>
            </a:r>
          </a:p>
        </p:txBody>
      </p:sp>
      <p:grpSp>
        <p:nvGrpSpPr>
          <p:cNvPr id="2" name="组合 11">
            <a:extLst>
              <a:ext uri="{FF2B5EF4-FFF2-40B4-BE49-F238E27FC236}">
                <a16:creationId xmlns:a16="http://schemas.microsoft.com/office/drawing/2014/main" id="{232115A1-9954-4460-926F-8DD23A4E47B1}"/>
              </a:ext>
            </a:extLst>
          </p:cNvPr>
          <p:cNvGrpSpPr>
            <a:grpSpLocks/>
          </p:cNvGrpSpPr>
          <p:nvPr/>
        </p:nvGrpSpPr>
        <p:grpSpPr bwMode="auto">
          <a:xfrm>
            <a:off x="-104775" y="613951"/>
            <a:ext cx="3590925" cy="692497"/>
            <a:chOff x="-99084" y="1070831"/>
            <a:chExt cx="3670959" cy="1021578"/>
          </a:xfrm>
        </p:grpSpPr>
        <p:sp>
          <p:nvSpPr>
            <p:cNvPr id="13" name="五边形 12">
              <a:extLst>
                <a:ext uri="{FF2B5EF4-FFF2-40B4-BE49-F238E27FC236}">
                  <a16:creationId xmlns:a16="http://schemas.microsoft.com/office/drawing/2014/main" id="{99E9757B-82D4-454A-9A29-49ED358FEEC7}"/>
                </a:ext>
              </a:extLst>
            </p:cNvPr>
            <p:cNvSpPr/>
            <p:nvPr/>
          </p:nvSpPr>
          <p:spPr>
            <a:xfrm>
              <a:off x="-89" y="1070831"/>
              <a:ext cx="3179226" cy="1021578"/>
            </a:xfrm>
            <a:prstGeom prst="homePlat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4200000" scaled="0"/>
            </a:gradFill>
            <a:ln>
              <a:noFill/>
            </a:ln>
          </p:spPr>
          <p:txBody>
            <a:bodyPr anchor="ctr">
              <a:spAutoFit/>
            </a:bodyPr>
            <a:lstStyle/>
            <a:p>
              <a:pPr>
                <a:lnSpc>
                  <a:spcPct val="150000"/>
                </a:lnSpc>
                <a:defRPr/>
              </a:pPr>
              <a:endParaRPr lang="en-US" altLang="zh-CN" sz="1200">
                <a:solidFill>
                  <a:srgbClr val="000000"/>
                </a:solidFill>
                <a:latin typeface="宋体" pitchFamily="2" charset="-122"/>
                <a:ea typeface="楷体_GB2312"/>
                <a:cs typeface="楷体_GB2312"/>
              </a:endParaRPr>
            </a:p>
            <a:p>
              <a:pPr>
                <a:lnSpc>
                  <a:spcPct val="150000"/>
                </a:lnSpc>
                <a:defRPr/>
              </a:pPr>
              <a:endParaRPr lang="zh-CN" altLang="en-US" sz="1400">
                <a:solidFill>
                  <a:srgbClr val="000000"/>
                </a:solidFill>
                <a:latin typeface="宋体" pitchFamily="2" charset="-122"/>
                <a:ea typeface="楷体_GB2312"/>
                <a:cs typeface="楷体_GB2312"/>
              </a:endParaRPr>
            </a:p>
          </p:txBody>
        </p:sp>
        <p:sp>
          <p:nvSpPr>
            <p:cNvPr id="17446" name="矩形 7">
              <a:extLst>
                <a:ext uri="{FF2B5EF4-FFF2-40B4-BE49-F238E27FC236}">
                  <a16:creationId xmlns:a16="http://schemas.microsoft.com/office/drawing/2014/main" id="{8EC3455E-1B36-48D3-8C89-F42A84736B9C}"/>
                </a:ext>
              </a:extLst>
            </p:cNvPr>
            <p:cNvSpPr>
              <a:spLocks noChangeArrowheads="1"/>
            </p:cNvSpPr>
            <p:nvPr/>
          </p:nvSpPr>
          <p:spPr bwMode="auto">
            <a:xfrm>
              <a:off x="-99084" y="1396483"/>
              <a:ext cx="2833322" cy="544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cs typeface="Times New Roman" panose="02020603050405020304" pitchFamily="18" charset="0"/>
                </a:rPr>
                <a:t>3.TransactionStatus</a:t>
              </a:r>
              <a:endParaRPr lang="zh-CN" altLang="en-US">
                <a:latin typeface="Times New Roman" panose="02020603050405020304" pitchFamily="18" charset="0"/>
                <a:cs typeface="Times New Roman" panose="02020603050405020304" pitchFamily="18" charset="0"/>
              </a:endParaRPr>
            </a:p>
          </p:txBody>
        </p:sp>
        <p:sp>
          <p:nvSpPr>
            <p:cNvPr id="15" name="燕尾形 14">
              <a:extLst>
                <a:ext uri="{FF2B5EF4-FFF2-40B4-BE49-F238E27FC236}">
                  <a16:creationId xmlns:a16="http://schemas.microsoft.com/office/drawing/2014/main" id="{C273261F-D8C9-48C0-9307-35FAC42A9903}"/>
                </a:ext>
              </a:extLst>
            </p:cNvPr>
            <p:cNvSpPr/>
            <p:nvPr/>
          </p:nvSpPr>
          <p:spPr>
            <a:xfrm>
              <a:off x="2924346" y="1102249"/>
              <a:ext cx="465767" cy="953473"/>
            </a:xfrm>
            <a:prstGeom prst="chevron">
              <a:avLst>
                <a:gd name="adj" fmla="val 67984"/>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4200000" scaled="0"/>
            </a:gradFill>
            <a:ln>
              <a:noFill/>
            </a:ln>
          </p:spPr>
          <p:txBody>
            <a:bodyPr anchor="ctr">
              <a:spAutoFit/>
            </a:bodyPr>
            <a:lstStyle/>
            <a:p>
              <a:pPr>
                <a:lnSpc>
                  <a:spcPct val="150000"/>
                </a:lnSpc>
                <a:defRPr/>
              </a:pPr>
              <a:endParaRPr lang="en-US" altLang="zh-CN" sz="1200">
                <a:solidFill>
                  <a:srgbClr val="000000"/>
                </a:solidFill>
                <a:latin typeface="宋体" pitchFamily="2" charset="-122"/>
                <a:ea typeface="楷体_GB2312"/>
                <a:cs typeface="楷体_GB2312"/>
              </a:endParaRPr>
            </a:p>
            <a:p>
              <a:pPr>
                <a:lnSpc>
                  <a:spcPct val="150000"/>
                </a:lnSpc>
                <a:defRPr/>
              </a:pPr>
              <a:endParaRPr lang="zh-CN" altLang="en-US" sz="1200">
                <a:solidFill>
                  <a:srgbClr val="000000"/>
                </a:solidFill>
                <a:latin typeface="宋体" pitchFamily="2" charset="-122"/>
                <a:ea typeface="楷体_GB2312"/>
                <a:cs typeface="楷体_GB2312"/>
              </a:endParaRPr>
            </a:p>
          </p:txBody>
        </p:sp>
        <p:sp>
          <p:nvSpPr>
            <p:cNvPr id="16" name="燕尾形 15">
              <a:extLst>
                <a:ext uri="{FF2B5EF4-FFF2-40B4-BE49-F238E27FC236}">
                  <a16:creationId xmlns:a16="http://schemas.microsoft.com/office/drawing/2014/main" id="{759B20A8-BA0B-47C5-AE73-68BDD389FE06}"/>
                </a:ext>
              </a:extLst>
            </p:cNvPr>
            <p:cNvSpPr/>
            <p:nvPr/>
          </p:nvSpPr>
          <p:spPr>
            <a:xfrm>
              <a:off x="3104485" y="1102249"/>
              <a:ext cx="467390" cy="953473"/>
            </a:xfrm>
            <a:prstGeom prst="chevron">
              <a:avLst>
                <a:gd name="adj" fmla="val 67984"/>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4200000" scaled="0"/>
            </a:gradFill>
            <a:ln>
              <a:noFill/>
            </a:ln>
          </p:spPr>
          <p:txBody>
            <a:bodyPr anchor="ctr">
              <a:spAutoFit/>
            </a:bodyPr>
            <a:lstStyle/>
            <a:p>
              <a:pPr>
                <a:lnSpc>
                  <a:spcPct val="150000"/>
                </a:lnSpc>
                <a:defRPr/>
              </a:pPr>
              <a:endParaRPr lang="en-US" altLang="zh-CN" sz="1200">
                <a:solidFill>
                  <a:srgbClr val="000000"/>
                </a:solidFill>
                <a:latin typeface="宋体" pitchFamily="2" charset="-122"/>
                <a:ea typeface="楷体_GB2312"/>
                <a:cs typeface="楷体_GB2312"/>
              </a:endParaRPr>
            </a:p>
            <a:p>
              <a:pPr>
                <a:lnSpc>
                  <a:spcPct val="150000"/>
                </a:lnSpc>
                <a:defRPr/>
              </a:pPr>
              <a:endParaRPr lang="zh-CN" altLang="en-US" sz="1200">
                <a:solidFill>
                  <a:srgbClr val="000000"/>
                </a:solidFill>
                <a:latin typeface="宋体" pitchFamily="2" charset="-122"/>
                <a:ea typeface="楷体_GB2312"/>
                <a:cs typeface="楷体_GB2312"/>
              </a:endParaRPr>
            </a:p>
          </p:txBody>
        </p:sp>
      </p:grpSp>
      <p:sp>
        <p:nvSpPr>
          <p:cNvPr id="17" name="矩形 16">
            <a:extLst>
              <a:ext uri="{FF2B5EF4-FFF2-40B4-BE49-F238E27FC236}">
                <a16:creationId xmlns:a16="http://schemas.microsoft.com/office/drawing/2014/main" id="{43D3CED4-FCF3-46EE-98EA-0BF44C3156C0}"/>
              </a:ext>
            </a:extLst>
          </p:cNvPr>
          <p:cNvSpPr/>
          <p:nvPr/>
        </p:nvSpPr>
        <p:spPr bwMode="auto">
          <a:xfrm>
            <a:off x="447676" y="1309042"/>
            <a:ext cx="8177213" cy="54292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zh-CN" altLang="en-US"/>
          </a:p>
        </p:txBody>
      </p:sp>
      <p:sp>
        <p:nvSpPr>
          <p:cNvPr id="18" name="矩形 8">
            <a:extLst>
              <a:ext uri="{FF2B5EF4-FFF2-40B4-BE49-F238E27FC236}">
                <a16:creationId xmlns:a16="http://schemas.microsoft.com/office/drawing/2014/main" id="{E8B02251-368A-4179-9C44-960CCA20D5B2}"/>
              </a:ext>
            </a:extLst>
          </p:cNvPr>
          <p:cNvSpPr>
            <a:spLocks noChangeArrowheads="1"/>
          </p:cNvSpPr>
          <p:nvPr/>
        </p:nvSpPr>
        <p:spPr bwMode="auto">
          <a:xfrm>
            <a:off x="447676" y="1256313"/>
            <a:ext cx="8177213" cy="67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TransactionStatus</a:t>
            </a:r>
            <a:r>
              <a:rPr lang="zh-CN" altLang="zh-CN" dirty="0">
                <a:latin typeface="Times New Roman" panose="02020603050405020304" pitchFamily="18" charset="0"/>
                <a:cs typeface="Times New Roman" panose="02020603050405020304" pitchFamily="18" charset="0"/>
              </a:rPr>
              <a:t>接口是事务的状态，它描述了某一时间点上事务的状态信息。该接口中包含</a:t>
            </a:r>
            <a:r>
              <a:rPr lang="en-US" altLang="zh-CN" dirty="0">
                <a:latin typeface="Times New Roman" panose="02020603050405020304" pitchFamily="18" charset="0"/>
                <a:cs typeface="Times New Roman" panose="02020603050405020304" pitchFamily="18" charset="0"/>
              </a:rPr>
              <a:t>6</a:t>
            </a:r>
            <a:r>
              <a:rPr lang="zh-CN" altLang="zh-CN" dirty="0">
                <a:latin typeface="Times New Roman" panose="02020603050405020304" pitchFamily="18" charset="0"/>
                <a:cs typeface="Times New Roman" panose="02020603050405020304" pitchFamily="18" charset="0"/>
              </a:rPr>
              <a:t>个方法，具体如下</a:t>
            </a:r>
            <a:r>
              <a:rPr lang="zh-CN" altLang="en-US"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p:txBody>
      </p:sp>
      <p:sp>
        <p:nvSpPr>
          <p:cNvPr id="19" name="AutoShape 2">
            <a:extLst>
              <a:ext uri="{FF2B5EF4-FFF2-40B4-BE49-F238E27FC236}">
                <a16:creationId xmlns:a16="http://schemas.microsoft.com/office/drawing/2014/main" id="{4A58C1C3-A67D-4253-BDFF-24FC74736736}"/>
              </a:ext>
            </a:extLst>
          </p:cNvPr>
          <p:cNvSpPr>
            <a:spLocks noChangeArrowheads="1"/>
          </p:cNvSpPr>
          <p:nvPr/>
        </p:nvSpPr>
        <p:spPr bwMode="grayWhite">
          <a:xfrm>
            <a:off x="458788" y="1908573"/>
            <a:ext cx="8159750" cy="2893219"/>
          </a:xfrm>
          <a:prstGeom prst="roundRect">
            <a:avLst>
              <a:gd name="adj" fmla="val 9583"/>
            </a:avLst>
          </a:prstGeom>
          <a:gradFill rotWithShape="1">
            <a:gsLst>
              <a:gs pos="0">
                <a:srgbClr val="5E9EFF"/>
              </a:gs>
              <a:gs pos="39999">
                <a:srgbClr val="85C2FF"/>
              </a:gs>
              <a:gs pos="0">
                <a:srgbClr val="C4D6EB"/>
              </a:gs>
              <a:gs pos="100000">
                <a:schemeClr val="accent1">
                  <a:lumMod val="75000"/>
                </a:schemeClr>
              </a:gs>
            </a:gsLst>
            <a:lin ang="2700000" scaled="0"/>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a:defRPr/>
            </a:pPr>
            <a:endParaRPr lang="zh-CN" altLang="en-US">
              <a:solidFill>
                <a:schemeClr val="bg1"/>
              </a:solidFill>
              <a:latin typeface="Times New Roman" pitchFamily="18" charset="0"/>
              <a:cs typeface="Times New Roman" pitchFamily="18" charset="0"/>
            </a:endParaRPr>
          </a:p>
        </p:txBody>
      </p:sp>
      <p:grpSp>
        <p:nvGrpSpPr>
          <p:cNvPr id="3" name="组合 19">
            <a:extLst>
              <a:ext uri="{FF2B5EF4-FFF2-40B4-BE49-F238E27FC236}">
                <a16:creationId xmlns:a16="http://schemas.microsoft.com/office/drawing/2014/main" id="{4B316E7B-405B-4390-8E92-0E2677B6056D}"/>
              </a:ext>
            </a:extLst>
          </p:cNvPr>
          <p:cNvGrpSpPr>
            <a:grpSpLocks/>
          </p:cNvGrpSpPr>
          <p:nvPr/>
        </p:nvGrpSpPr>
        <p:grpSpPr bwMode="auto">
          <a:xfrm>
            <a:off x="971551" y="1831784"/>
            <a:ext cx="7038975" cy="507831"/>
            <a:chOff x="1114425" y="2877465"/>
            <a:chExt cx="7038975" cy="677110"/>
          </a:xfrm>
        </p:grpSpPr>
        <p:grpSp>
          <p:nvGrpSpPr>
            <p:cNvPr id="4" name="Group 3">
              <a:extLst>
                <a:ext uri="{FF2B5EF4-FFF2-40B4-BE49-F238E27FC236}">
                  <a16:creationId xmlns:a16="http://schemas.microsoft.com/office/drawing/2014/main" id="{6EEB6EB9-83DB-4C90-887C-FA4B7A018DEC}"/>
                </a:ext>
              </a:extLst>
            </p:cNvPr>
            <p:cNvGrpSpPr>
              <a:grpSpLocks/>
            </p:cNvGrpSpPr>
            <p:nvPr/>
          </p:nvGrpSpPr>
          <p:grpSpPr bwMode="auto">
            <a:xfrm>
              <a:off x="1114425" y="3302000"/>
              <a:ext cx="7014486" cy="252413"/>
              <a:chOff x="1392" y="1536"/>
              <a:chExt cx="3652" cy="144"/>
            </a:xfrm>
          </p:grpSpPr>
          <p:sp>
            <p:nvSpPr>
              <p:cNvPr id="17443" name="Line 4">
                <a:extLst>
                  <a:ext uri="{FF2B5EF4-FFF2-40B4-BE49-F238E27FC236}">
                    <a16:creationId xmlns:a16="http://schemas.microsoft.com/office/drawing/2014/main" id="{B225C96A-D2F4-40AF-AB73-3E729FCC12D5}"/>
                  </a:ext>
                </a:extLst>
              </p:cNvPr>
              <p:cNvSpPr>
                <a:spLocks noChangeShapeType="1"/>
              </p:cNvSpPr>
              <p:nvPr/>
            </p:nvSpPr>
            <p:spPr bwMode="auto">
              <a:xfrm>
                <a:off x="1531" y="1608"/>
                <a:ext cx="3513"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44" name="Oval 5">
                <a:extLst>
                  <a:ext uri="{FF2B5EF4-FFF2-40B4-BE49-F238E27FC236}">
                    <a16:creationId xmlns:a16="http://schemas.microsoft.com/office/drawing/2014/main" id="{2B14E487-733C-425C-8A00-6F92AEF5E173}"/>
                  </a:ext>
                </a:extLst>
              </p:cNvPr>
              <p:cNvSpPr>
                <a:spLocks noChangeArrowheads="1"/>
              </p:cNvSpPr>
              <p:nvPr/>
            </p:nvSpPr>
            <p:spPr bwMode="gray">
              <a:xfrm>
                <a:off x="1392" y="1536"/>
                <a:ext cx="144" cy="144"/>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cs typeface="Times New Roman" panose="02020603050405020304" pitchFamily="18" charset="0"/>
                </a:endParaRPr>
              </a:p>
            </p:txBody>
          </p:sp>
        </p:grpSp>
        <p:sp>
          <p:nvSpPr>
            <p:cNvPr id="17442" name="矩形 6">
              <a:extLst>
                <a:ext uri="{FF2B5EF4-FFF2-40B4-BE49-F238E27FC236}">
                  <a16:creationId xmlns:a16="http://schemas.microsoft.com/office/drawing/2014/main" id="{B50A29CD-5576-4FAF-B730-3D1B92C97CA3}"/>
                </a:ext>
              </a:extLst>
            </p:cNvPr>
            <p:cNvSpPr>
              <a:spLocks noChangeArrowheads="1"/>
            </p:cNvSpPr>
            <p:nvPr/>
          </p:nvSpPr>
          <p:spPr bwMode="auto">
            <a:xfrm>
              <a:off x="1473200" y="2877465"/>
              <a:ext cx="6680200" cy="67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dirty="0">
                  <a:latin typeface="Times New Roman" panose="02020603050405020304" pitchFamily="18" charset="0"/>
                  <a:cs typeface="Times New Roman" panose="02020603050405020304" pitchFamily="18" charset="0"/>
                </a:rPr>
                <a:t>void flush();                            </a:t>
              </a:r>
              <a:r>
                <a:rPr lang="zh-CN" altLang="en-US" dirty="0">
                  <a:latin typeface="Times New Roman" panose="02020603050405020304" pitchFamily="18" charset="0"/>
                  <a:cs typeface="Times New Roman" panose="02020603050405020304" pitchFamily="18" charset="0"/>
                </a:rPr>
                <a:t>刷新事务</a:t>
              </a:r>
              <a:endParaRPr lang="en-US" altLang="zh-CN" dirty="0">
                <a:latin typeface="Times New Roman" panose="02020603050405020304" pitchFamily="18" charset="0"/>
                <a:cs typeface="Times New Roman" panose="02020603050405020304" pitchFamily="18" charset="0"/>
              </a:endParaRPr>
            </a:p>
          </p:txBody>
        </p:sp>
      </p:grpSp>
      <p:grpSp>
        <p:nvGrpSpPr>
          <p:cNvPr id="5" name="组合 24">
            <a:extLst>
              <a:ext uri="{FF2B5EF4-FFF2-40B4-BE49-F238E27FC236}">
                <a16:creationId xmlns:a16="http://schemas.microsoft.com/office/drawing/2014/main" id="{1FCBD313-93C0-4C71-8252-3124200A630C}"/>
              </a:ext>
            </a:extLst>
          </p:cNvPr>
          <p:cNvGrpSpPr>
            <a:grpSpLocks/>
          </p:cNvGrpSpPr>
          <p:nvPr/>
        </p:nvGrpSpPr>
        <p:grpSpPr bwMode="auto">
          <a:xfrm>
            <a:off x="971550" y="2282225"/>
            <a:ext cx="7029450" cy="507831"/>
            <a:chOff x="1114425" y="3931072"/>
            <a:chExt cx="7029685" cy="677725"/>
          </a:xfrm>
        </p:grpSpPr>
        <p:grpSp>
          <p:nvGrpSpPr>
            <p:cNvPr id="6" name="Group 7">
              <a:extLst>
                <a:ext uri="{FF2B5EF4-FFF2-40B4-BE49-F238E27FC236}">
                  <a16:creationId xmlns:a16="http://schemas.microsoft.com/office/drawing/2014/main" id="{150C6AB6-9D1B-4D83-BD93-E02EE0E7E8D4}"/>
                </a:ext>
              </a:extLst>
            </p:cNvPr>
            <p:cNvGrpSpPr>
              <a:grpSpLocks/>
            </p:cNvGrpSpPr>
            <p:nvPr/>
          </p:nvGrpSpPr>
          <p:grpSpPr bwMode="auto">
            <a:xfrm>
              <a:off x="1114425" y="4352535"/>
              <a:ext cx="7014489" cy="252413"/>
              <a:chOff x="1392" y="1692"/>
              <a:chExt cx="3652" cy="144"/>
            </a:xfrm>
          </p:grpSpPr>
          <p:sp>
            <p:nvSpPr>
              <p:cNvPr id="17439" name="Line 8">
                <a:extLst>
                  <a:ext uri="{FF2B5EF4-FFF2-40B4-BE49-F238E27FC236}">
                    <a16:creationId xmlns:a16="http://schemas.microsoft.com/office/drawing/2014/main" id="{82692247-C240-44BA-8EC2-3E40486FCA9F}"/>
                  </a:ext>
                </a:extLst>
              </p:cNvPr>
              <p:cNvSpPr>
                <a:spLocks noChangeShapeType="1"/>
              </p:cNvSpPr>
              <p:nvPr/>
            </p:nvSpPr>
            <p:spPr bwMode="auto">
              <a:xfrm flipV="1">
                <a:off x="1536" y="1766"/>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40" name="Oval 9">
                <a:extLst>
                  <a:ext uri="{FF2B5EF4-FFF2-40B4-BE49-F238E27FC236}">
                    <a16:creationId xmlns:a16="http://schemas.microsoft.com/office/drawing/2014/main" id="{B074136A-EBFA-4F0B-B228-C32B28453F41}"/>
                  </a:ext>
                </a:extLst>
              </p:cNvPr>
              <p:cNvSpPr>
                <a:spLocks noChangeArrowheads="1"/>
              </p:cNvSpPr>
              <p:nvPr/>
            </p:nvSpPr>
            <p:spPr bwMode="gray">
              <a:xfrm>
                <a:off x="1392" y="1692"/>
                <a:ext cx="144" cy="144"/>
              </a:xfrm>
              <a:prstGeom prst="ellipse">
                <a:avLst/>
              </a:prstGeom>
              <a:gradFill rotWithShape="1">
                <a:gsLst>
                  <a:gs pos="0">
                    <a:srgbClr val="DCDC48"/>
                  </a:gs>
                  <a:gs pos="100000">
                    <a:srgbClr val="939330"/>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schemeClr val="bg1"/>
                  </a:solidFill>
                  <a:latin typeface="Times New Roman" panose="02020603050405020304" pitchFamily="18" charset="0"/>
                  <a:cs typeface="Times New Roman" panose="02020603050405020304" pitchFamily="18" charset="0"/>
                </a:endParaRPr>
              </a:p>
            </p:txBody>
          </p:sp>
        </p:grpSp>
        <p:sp>
          <p:nvSpPr>
            <p:cNvPr id="17438" name="矩形 11">
              <a:extLst>
                <a:ext uri="{FF2B5EF4-FFF2-40B4-BE49-F238E27FC236}">
                  <a16:creationId xmlns:a16="http://schemas.microsoft.com/office/drawing/2014/main" id="{1B65F394-A23E-4184-A886-B3BAF20385C7}"/>
                </a:ext>
              </a:extLst>
            </p:cNvPr>
            <p:cNvSpPr>
              <a:spLocks noChangeArrowheads="1"/>
            </p:cNvSpPr>
            <p:nvPr/>
          </p:nvSpPr>
          <p:spPr bwMode="auto">
            <a:xfrm>
              <a:off x="1473200" y="3931072"/>
              <a:ext cx="6670910" cy="67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dirty="0" err="1">
                  <a:latin typeface="Times New Roman" panose="02020603050405020304" pitchFamily="18" charset="0"/>
                  <a:cs typeface="Times New Roman" panose="02020603050405020304" pitchFamily="18" charset="0"/>
                </a:rPr>
                <a:t>boolean</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hasSavepoint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获取是否存在保存点</a:t>
              </a:r>
              <a:endParaRPr lang="en-US" altLang="zh-CN" dirty="0">
                <a:latin typeface="Times New Roman" panose="02020603050405020304" pitchFamily="18" charset="0"/>
                <a:cs typeface="Times New Roman" panose="02020603050405020304" pitchFamily="18" charset="0"/>
              </a:endParaRPr>
            </a:p>
          </p:txBody>
        </p:sp>
      </p:grpSp>
      <p:grpSp>
        <p:nvGrpSpPr>
          <p:cNvPr id="7" name="组合 30">
            <a:extLst>
              <a:ext uri="{FF2B5EF4-FFF2-40B4-BE49-F238E27FC236}">
                <a16:creationId xmlns:a16="http://schemas.microsoft.com/office/drawing/2014/main" id="{D621FC24-5FCE-45CE-80E8-6DF08E8C8F41}"/>
              </a:ext>
            </a:extLst>
          </p:cNvPr>
          <p:cNvGrpSpPr>
            <a:grpSpLocks/>
          </p:cNvGrpSpPr>
          <p:nvPr/>
        </p:nvGrpSpPr>
        <p:grpSpPr bwMode="auto">
          <a:xfrm>
            <a:off x="971550" y="2725137"/>
            <a:ext cx="7029450" cy="507831"/>
            <a:chOff x="1114425" y="3941683"/>
            <a:chExt cx="7029685" cy="677725"/>
          </a:xfrm>
        </p:grpSpPr>
        <p:grpSp>
          <p:nvGrpSpPr>
            <p:cNvPr id="8" name="Group 7">
              <a:extLst>
                <a:ext uri="{FF2B5EF4-FFF2-40B4-BE49-F238E27FC236}">
                  <a16:creationId xmlns:a16="http://schemas.microsoft.com/office/drawing/2014/main" id="{2E34D15C-3D98-4B75-81AA-AF4B3AFB200F}"/>
                </a:ext>
              </a:extLst>
            </p:cNvPr>
            <p:cNvGrpSpPr>
              <a:grpSpLocks/>
            </p:cNvGrpSpPr>
            <p:nvPr/>
          </p:nvGrpSpPr>
          <p:grpSpPr bwMode="auto">
            <a:xfrm>
              <a:off x="1114425" y="4352535"/>
              <a:ext cx="7014489" cy="252413"/>
              <a:chOff x="1392" y="1692"/>
              <a:chExt cx="3652" cy="144"/>
            </a:xfrm>
          </p:grpSpPr>
          <p:sp>
            <p:nvSpPr>
              <p:cNvPr id="17435" name="Line 8">
                <a:extLst>
                  <a:ext uri="{FF2B5EF4-FFF2-40B4-BE49-F238E27FC236}">
                    <a16:creationId xmlns:a16="http://schemas.microsoft.com/office/drawing/2014/main" id="{F076F755-5D58-4E96-BE44-7483545F6CE7}"/>
                  </a:ext>
                </a:extLst>
              </p:cNvPr>
              <p:cNvSpPr>
                <a:spLocks noChangeShapeType="1"/>
              </p:cNvSpPr>
              <p:nvPr/>
            </p:nvSpPr>
            <p:spPr bwMode="auto">
              <a:xfrm flipV="1">
                <a:off x="1536" y="1766"/>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6" name="Oval 9">
                <a:extLst>
                  <a:ext uri="{FF2B5EF4-FFF2-40B4-BE49-F238E27FC236}">
                    <a16:creationId xmlns:a16="http://schemas.microsoft.com/office/drawing/2014/main" id="{10BA580F-43F4-4C5C-9BC3-F4B84A4B5CEF}"/>
                  </a:ext>
                </a:extLst>
              </p:cNvPr>
              <p:cNvSpPr>
                <a:spLocks noChangeArrowheads="1"/>
              </p:cNvSpPr>
              <p:nvPr/>
            </p:nvSpPr>
            <p:spPr bwMode="gray">
              <a:xfrm>
                <a:off x="1392" y="1692"/>
                <a:ext cx="144" cy="144"/>
              </a:xfrm>
              <a:prstGeom prst="ellipse">
                <a:avLst/>
              </a:prstGeom>
              <a:solidFill>
                <a:srgbClr val="00B0F0"/>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schemeClr val="bg1"/>
                  </a:solidFill>
                  <a:latin typeface="Times New Roman" panose="02020603050405020304" pitchFamily="18" charset="0"/>
                  <a:cs typeface="Times New Roman" panose="02020603050405020304" pitchFamily="18" charset="0"/>
                </a:endParaRPr>
              </a:p>
            </p:txBody>
          </p:sp>
        </p:grpSp>
        <p:sp>
          <p:nvSpPr>
            <p:cNvPr id="17434" name="矩形 11">
              <a:extLst>
                <a:ext uri="{FF2B5EF4-FFF2-40B4-BE49-F238E27FC236}">
                  <a16:creationId xmlns:a16="http://schemas.microsoft.com/office/drawing/2014/main" id="{B4A90B8E-816E-4AA4-8C46-06EDB3032273}"/>
                </a:ext>
              </a:extLst>
            </p:cNvPr>
            <p:cNvSpPr>
              <a:spLocks noChangeArrowheads="1"/>
            </p:cNvSpPr>
            <p:nvPr/>
          </p:nvSpPr>
          <p:spPr bwMode="auto">
            <a:xfrm>
              <a:off x="1473200" y="3941683"/>
              <a:ext cx="6670910" cy="67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dirty="0" err="1">
                  <a:latin typeface="Times New Roman" panose="02020603050405020304" pitchFamily="18" charset="0"/>
                  <a:cs typeface="Times New Roman" panose="02020603050405020304" pitchFamily="18" charset="0"/>
                </a:rPr>
                <a:t>boolean</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isCompleted</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获取事务是否完成</a:t>
              </a:r>
              <a:endParaRPr lang="en-US" altLang="zh-CN" dirty="0">
                <a:latin typeface="Times New Roman" panose="02020603050405020304" pitchFamily="18" charset="0"/>
                <a:cs typeface="Times New Roman" panose="02020603050405020304" pitchFamily="18" charset="0"/>
              </a:endParaRPr>
            </a:p>
          </p:txBody>
        </p:sp>
      </p:grpSp>
      <p:grpSp>
        <p:nvGrpSpPr>
          <p:cNvPr id="9" name="组合 29">
            <a:extLst>
              <a:ext uri="{FF2B5EF4-FFF2-40B4-BE49-F238E27FC236}">
                <a16:creationId xmlns:a16="http://schemas.microsoft.com/office/drawing/2014/main" id="{6564AD81-E828-4A70-9DC7-ECA08C273DF9}"/>
              </a:ext>
            </a:extLst>
          </p:cNvPr>
          <p:cNvGrpSpPr>
            <a:grpSpLocks/>
          </p:cNvGrpSpPr>
          <p:nvPr/>
        </p:nvGrpSpPr>
        <p:grpSpPr bwMode="auto">
          <a:xfrm>
            <a:off x="971550" y="3211720"/>
            <a:ext cx="7029450" cy="507831"/>
            <a:chOff x="1114425" y="3941683"/>
            <a:chExt cx="7029685" cy="677725"/>
          </a:xfrm>
        </p:grpSpPr>
        <p:grpSp>
          <p:nvGrpSpPr>
            <p:cNvPr id="10" name="Group 7">
              <a:extLst>
                <a:ext uri="{FF2B5EF4-FFF2-40B4-BE49-F238E27FC236}">
                  <a16:creationId xmlns:a16="http://schemas.microsoft.com/office/drawing/2014/main" id="{98B38A0F-8A0F-4556-94F4-97AFC0072E06}"/>
                </a:ext>
              </a:extLst>
            </p:cNvPr>
            <p:cNvGrpSpPr>
              <a:grpSpLocks/>
            </p:cNvGrpSpPr>
            <p:nvPr/>
          </p:nvGrpSpPr>
          <p:grpSpPr bwMode="auto">
            <a:xfrm>
              <a:off x="1114425" y="4352535"/>
              <a:ext cx="7014489" cy="252413"/>
              <a:chOff x="1392" y="1692"/>
              <a:chExt cx="3652" cy="144"/>
            </a:xfrm>
          </p:grpSpPr>
          <p:sp>
            <p:nvSpPr>
              <p:cNvPr id="17431" name="Line 8">
                <a:extLst>
                  <a:ext uri="{FF2B5EF4-FFF2-40B4-BE49-F238E27FC236}">
                    <a16:creationId xmlns:a16="http://schemas.microsoft.com/office/drawing/2014/main" id="{EE424237-F8E2-4893-A9F0-73EA032749A6}"/>
                  </a:ext>
                </a:extLst>
              </p:cNvPr>
              <p:cNvSpPr>
                <a:spLocks noChangeShapeType="1"/>
              </p:cNvSpPr>
              <p:nvPr/>
            </p:nvSpPr>
            <p:spPr bwMode="auto">
              <a:xfrm flipV="1">
                <a:off x="1536" y="1766"/>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2" name="Oval 9">
                <a:extLst>
                  <a:ext uri="{FF2B5EF4-FFF2-40B4-BE49-F238E27FC236}">
                    <a16:creationId xmlns:a16="http://schemas.microsoft.com/office/drawing/2014/main" id="{E84D5706-D5A7-4691-92B8-F632AAC00EDE}"/>
                  </a:ext>
                </a:extLst>
              </p:cNvPr>
              <p:cNvSpPr>
                <a:spLocks noChangeArrowheads="1"/>
              </p:cNvSpPr>
              <p:nvPr/>
            </p:nvSpPr>
            <p:spPr bwMode="gray">
              <a:xfrm>
                <a:off x="1392" y="1692"/>
                <a:ext cx="144" cy="144"/>
              </a:xfrm>
              <a:prstGeom prst="ellipse">
                <a:avLst/>
              </a:prstGeom>
              <a:solidFill>
                <a:srgbClr val="00B050"/>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schemeClr val="bg1"/>
                  </a:solidFill>
                  <a:latin typeface="Times New Roman" panose="02020603050405020304" pitchFamily="18" charset="0"/>
                  <a:cs typeface="Times New Roman" panose="02020603050405020304" pitchFamily="18" charset="0"/>
                </a:endParaRPr>
              </a:p>
            </p:txBody>
          </p:sp>
        </p:grpSp>
        <p:sp>
          <p:nvSpPr>
            <p:cNvPr id="17430" name="矩形 11">
              <a:extLst>
                <a:ext uri="{FF2B5EF4-FFF2-40B4-BE49-F238E27FC236}">
                  <a16:creationId xmlns:a16="http://schemas.microsoft.com/office/drawing/2014/main" id="{4689038B-2E8E-4DDC-93A1-CEAA0A5E10D5}"/>
                </a:ext>
              </a:extLst>
            </p:cNvPr>
            <p:cNvSpPr>
              <a:spLocks noChangeArrowheads="1"/>
            </p:cNvSpPr>
            <p:nvPr/>
          </p:nvSpPr>
          <p:spPr bwMode="auto">
            <a:xfrm>
              <a:off x="1473200" y="3941683"/>
              <a:ext cx="6670910" cy="67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dirty="0" err="1">
                  <a:latin typeface="Times New Roman" panose="02020603050405020304" pitchFamily="18" charset="0"/>
                  <a:cs typeface="Times New Roman" panose="02020603050405020304" pitchFamily="18" charset="0"/>
                </a:rPr>
                <a:t>boolean</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isNewTransaction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获取是否为新事务</a:t>
              </a:r>
              <a:endParaRPr lang="en-US" altLang="zh-CN" dirty="0">
                <a:latin typeface="Times New Roman" panose="02020603050405020304" pitchFamily="18" charset="0"/>
                <a:cs typeface="Times New Roman" panose="02020603050405020304" pitchFamily="18" charset="0"/>
              </a:endParaRPr>
            </a:p>
          </p:txBody>
        </p:sp>
      </p:grpSp>
      <p:grpSp>
        <p:nvGrpSpPr>
          <p:cNvPr id="11" name="组合 39">
            <a:extLst>
              <a:ext uri="{FF2B5EF4-FFF2-40B4-BE49-F238E27FC236}">
                <a16:creationId xmlns:a16="http://schemas.microsoft.com/office/drawing/2014/main" id="{1B8E97B0-B32B-47AC-B83C-B072F5C599FF}"/>
              </a:ext>
            </a:extLst>
          </p:cNvPr>
          <p:cNvGrpSpPr>
            <a:grpSpLocks/>
          </p:cNvGrpSpPr>
          <p:nvPr/>
        </p:nvGrpSpPr>
        <p:grpSpPr bwMode="auto">
          <a:xfrm>
            <a:off x="971550" y="3690351"/>
            <a:ext cx="7029450" cy="507831"/>
            <a:chOff x="1114425" y="3941683"/>
            <a:chExt cx="7029685" cy="677725"/>
          </a:xfrm>
        </p:grpSpPr>
        <p:grpSp>
          <p:nvGrpSpPr>
            <p:cNvPr id="12" name="Group 7">
              <a:extLst>
                <a:ext uri="{FF2B5EF4-FFF2-40B4-BE49-F238E27FC236}">
                  <a16:creationId xmlns:a16="http://schemas.microsoft.com/office/drawing/2014/main" id="{CB87E28F-50D0-4955-97F0-CCD46326ACBD}"/>
                </a:ext>
              </a:extLst>
            </p:cNvPr>
            <p:cNvGrpSpPr>
              <a:grpSpLocks/>
            </p:cNvGrpSpPr>
            <p:nvPr/>
          </p:nvGrpSpPr>
          <p:grpSpPr bwMode="auto">
            <a:xfrm>
              <a:off x="1114425" y="4352535"/>
              <a:ext cx="7014489" cy="252413"/>
              <a:chOff x="1392" y="1692"/>
              <a:chExt cx="3652" cy="144"/>
            </a:xfrm>
          </p:grpSpPr>
          <p:sp>
            <p:nvSpPr>
              <p:cNvPr id="17427" name="Line 8">
                <a:extLst>
                  <a:ext uri="{FF2B5EF4-FFF2-40B4-BE49-F238E27FC236}">
                    <a16:creationId xmlns:a16="http://schemas.microsoft.com/office/drawing/2014/main" id="{07B00709-AEEE-481F-9E98-D7810E36EE6F}"/>
                  </a:ext>
                </a:extLst>
              </p:cNvPr>
              <p:cNvSpPr>
                <a:spLocks noChangeShapeType="1"/>
              </p:cNvSpPr>
              <p:nvPr/>
            </p:nvSpPr>
            <p:spPr bwMode="auto">
              <a:xfrm flipV="1">
                <a:off x="1536" y="1766"/>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8" name="Oval 9">
                <a:extLst>
                  <a:ext uri="{FF2B5EF4-FFF2-40B4-BE49-F238E27FC236}">
                    <a16:creationId xmlns:a16="http://schemas.microsoft.com/office/drawing/2014/main" id="{4CA368B7-A508-4F82-9778-61F78734BD63}"/>
                  </a:ext>
                </a:extLst>
              </p:cNvPr>
              <p:cNvSpPr>
                <a:spLocks noChangeArrowheads="1"/>
              </p:cNvSpPr>
              <p:nvPr/>
            </p:nvSpPr>
            <p:spPr bwMode="gray">
              <a:xfrm>
                <a:off x="1392" y="1692"/>
                <a:ext cx="144" cy="144"/>
              </a:xfrm>
              <a:prstGeom prst="ellipse">
                <a:avLst/>
              </a:prstGeom>
              <a:solidFill>
                <a:srgbClr val="002060"/>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schemeClr val="bg1"/>
                  </a:solidFill>
                  <a:latin typeface="Times New Roman" panose="02020603050405020304" pitchFamily="18" charset="0"/>
                  <a:cs typeface="Times New Roman" panose="02020603050405020304" pitchFamily="18" charset="0"/>
                </a:endParaRPr>
              </a:p>
            </p:txBody>
          </p:sp>
        </p:grpSp>
        <p:sp>
          <p:nvSpPr>
            <p:cNvPr id="17426" name="矩形 11">
              <a:extLst>
                <a:ext uri="{FF2B5EF4-FFF2-40B4-BE49-F238E27FC236}">
                  <a16:creationId xmlns:a16="http://schemas.microsoft.com/office/drawing/2014/main" id="{EA73D2B1-84D5-4590-BCA3-C148E2C3DF97}"/>
                </a:ext>
              </a:extLst>
            </p:cNvPr>
            <p:cNvSpPr>
              <a:spLocks noChangeArrowheads="1"/>
            </p:cNvSpPr>
            <p:nvPr/>
          </p:nvSpPr>
          <p:spPr bwMode="auto">
            <a:xfrm>
              <a:off x="1473200" y="3941683"/>
              <a:ext cx="6670910" cy="67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dirty="0" err="1">
                  <a:latin typeface="Times New Roman" panose="02020603050405020304" pitchFamily="18" charset="0"/>
                  <a:cs typeface="Times New Roman" panose="02020603050405020304" pitchFamily="18" charset="0"/>
                </a:rPr>
                <a:t>boolean</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isRollbackOnly</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获取事务是否回滚</a:t>
              </a:r>
              <a:endParaRPr lang="en-US" altLang="zh-CN" dirty="0">
                <a:latin typeface="Times New Roman" panose="02020603050405020304" pitchFamily="18" charset="0"/>
                <a:cs typeface="Times New Roman" panose="02020603050405020304" pitchFamily="18" charset="0"/>
              </a:endParaRPr>
            </a:p>
          </p:txBody>
        </p:sp>
      </p:grpSp>
      <p:grpSp>
        <p:nvGrpSpPr>
          <p:cNvPr id="14" name="组合 44">
            <a:extLst>
              <a:ext uri="{FF2B5EF4-FFF2-40B4-BE49-F238E27FC236}">
                <a16:creationId xmlns:a16="http://schemas.microsoft.com/office/drawing/2014/main" id="{F4268FD8-5EDB-4CD1-9BAE-A46D2D75FA67}"/>
              </a:ext>
            </a:extLst>
          </p:cNvPr>
          <p:cNvGrpSpPr>
            <a:grpSpLocks/>
          </p:cNvGrpSpPr>
          <p:nvPr/>
        </p:nvGrpSpPr>
        <p:grpSpPr bwMode="auto">
          <a:xfrm>
            <a:off x="971550" y="4161838"/>
            <a:ext cx="7029450" cy="507831"/>
            <a:chOff x="1114425" y="3941683"/>
            <a:chExt cx="7029685" cy="677725"/>
          </a:xfrm>
        </p:grpSpPr>
        <p:grpSp>
          <p:nvGrpSpPr>
            <p:cNvPr id="20" name="Group 7">
              <a:extLst>
                <a:ext uri="{FF2B5EF4-FFF2-40B4-BE49-F238E27FC236}">
                  <a16:creationId xmlns:a16="http://schemas.microsoft.com/office/drawing/2014/main" id="{0BAA4C18-E02D-483F-836D-D234442B8F7A}"/>
                </a:ext>
              </a:extLst>
            </p:cNvPr>
            <p:cNvGrpSpPr>
              <a:grpSpLocks/>
            </p:cNvGrpSpPr>
            <p:nvPr/>
          </p:nvGrpSpPr>
          <p:grpSpPr bwMode="auto">
            <a:xfrm>
              <a:off x="1114425" y="4352535"/>
              <a:ext cx="7014489" cy="252413"/>
              <a:chOff x="1392" y="1692"/>
              <a:chExt cx="3652" cy="144"/>
            </a:xfrm>
          </p:grpSpPr>
          <p:sp>
            <p:nvSpPr>
              <p:cNvPr id="17423" name="Line 8">
                <a:extLst>
                  <a:ext uri="{FF2B5EF4-FFF2-40B4-BE49-F238E27FC236}">
                    <a16:creationId xmlns:a16="http://schemas.microsoft.com/office/drawing/2014/main" id="{006F89ED-F602-463C-BD73-F094EEFA67D9}"/>
                  </a:ext>
                </a:extLst>
              </p:cNvPr>
              <p:cNvSpPr>
                <a:spLocks noChangeShapeType="1"/>
              </p:cNvSpPr>
              <p:nvPr/>
            </p:nvSpPr>
            <p:spPr bwMode="auto">
              <a:xfrm flipV="1">
                <a:off x="1536" y="1766"/>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4" name="Oval 9">
                <a:extLst>
                  <a:ext uri="{FF2B5EF4-FFF2-40B4-BE49-F238E27FC236}">
                    <a16:creationId xmlns:a16="http://schemas.microsoft.com/office/drawing/2014/main" id="{A7ECAE97-5107-4049-84AC-8C9F6E208943}"/>
                  </a:ext>
                </a:extLst>
              </p:cNvPr>
              <p:cNvSpPr>
                <a:spLocks noChangeArrowheads="1"/>
              </p:cNvSpPr>
              <p:nvPr/>
            </p:nvSpPr>
            <p:spPr bwMode="gray">
              <a:xfrm>
                <a:off x="1392" y="1692"/>
                <a:ext cx="144" cy="144"/>
              </a:xfrm>
              <a:prstGeom prst="ellipse">
                <a:avLst/>
              </a:prstGeom>
              <a:solidFill>
                <a:srgbClr val="FFC000"/>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schemeClr val="bg1"/>
                  </a:solidFill>
                  <a:latin typeface="Times New Roman" panose="02020603050405020304" pitchFamily="18" charset="0"/>
                  <a:cs typeface="Times New Roman" panose="02020603050405020304" pitchFamily="18" charset="0"/>
                </a:endParaRPr>
              </a:p>
            </p:txBody>
          </p:sp>
        </p:grpSp>
        <p:sp>
          <p:nvSpPr>
            <p:cNvPr id="17422" name="矩形 11">
              <a:extLst>
                <a:ext uri="{FF2B5EF4-FFF2-40B4-BE49-F238E27FC236}">
                  <a16:creationId xmlns:a16="http://schemas.microsoft.com/office/drawing/2014/main" id="{88C186ED-81C1-4C08-877F-D0B0C91FDB18}"/>
                </a:ext>
              </a:extLst>
            </p:cNvPr>
            <p:cNvSpPr>
              <a:spLocks noChangeArrowheads="1"/>
            </p:cNvSpPr>
            <p:nvPr/>
          </p:nvSpPr>
          <p:spPr bwMode="auto">
            <a:xfrm>
              <a:off x="1473200" y="3941683"/>
              <a:ext cx="6670910" cy="67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dirty="0">
                  <a:latin typeface="Times New Roman" panose="02020603050405020304" pitchFamily="18" charset="0"/>
                  <a:cs typeface="Times New Roman" panose="02020603050405020304" pitchFamily="18" charset="0"/>
                </a:rPr>
                <a:t>void </a:t>
              </a:r>
              <a:r>
                <a:rPr lang="en-US" altLang="zh-CN" dirty="0" err="1">
                  <a:latin typeface="Times New Roman" panose="02020603050405020304" pitchFamily="18" charset="0"/>
                  <a:cs typeface="Times New Roman" panose="02020603050405020304" pitchFamily="18" charset="0"/>
                </a:rPr>
                <a:t>setRollbackOnly</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设置事务回滚</a:t>
              </a:r>
              <a:endParaRPr lang="en-US" altLang="zh-CN" dirty="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arn(inVertical)">
                                      <p:cBhvr>
                                        <p:cTn id="14" dur="500"/>
                                        <p:tgtEl>
                                          <p:spTgt spid="1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内容占位符 26"/>
          <p:cNvSpPr>
            <a:spLocks noGrp="1"/>
          </p:cNvSpPr>
          <p:nvPr>
            <p:ph idx="1"/>
          </p:nvPr>
        </p:nvSpPr>
        <p:spPr/>
        <p:txBody>
          <a:bodyPr/>
          <a:lstStyle/>
          <a:p>
            <a:r>
              <a:rPr lang="en-US" altLang="zh-CN" dirty="0"/>
              <a:t>AOP</a:t>
            </a:r>
            <a:endParaRPr lang="zh-CN" altLang="en-US" dirty="0"/>
          </a:p>
        </p:txBody>
      </p:sp>
      <p:sp>
        <p:nvSpPr>
          <p:cNvPr id="18434" name="标题 1">
            <a:extLst>
              <a:ext uri="{FF2B5EF4-FFF2-40B4-BE49-F238E27FC236}">
                <a16:creationId xmlns:a16="http://schemas.microsoft.com/office/drawing/2014/main" id="{23EB834E-2F4C-48E5-84AB-85A86449F0B9}"/>
              </a:ext>
            </a:extLst>
          </p:cNvPr>
          <p:cNvSpPr>
            <a:spLocks noGrp="1"/>
          </p:cNvSpPr>
          <p:nvPr>
            <p:ph type="ctrTitle"/>
          </p:nvPr>
        </p:nvSpPr>
        <p:spPr/>
        <p:txBody>
          <a:bodyPr/>
          <a:lstStyle/>
          <a:p>
            <a:r>
              <a:rPr lang="en-US" altLang="zh-CN"/>
              <a:t>5.1.2 </a:t>
            </a:r>
            <a:r>
              <a:rPr lang="zh-CN" altLang="en-US"/>
              <a:t>事务管理的方式</a:t>
            </a:r>
          </a:p>
        </p:txBody>
      </p:sp>
      <p:sp>
        <p:nvSpPr>
          <p:cNvPr id="12" name="矩形 61">
            <a:extLst>
              <a:ext uri="{FF2B5EF4-FFF2-40B4-BE49-F238E27FC236}">
                <a16:creationId xmlns:a16="http://schemas.microsoft.com/office/drawing/2014/main" id="{3DAABDB3-7DB6-4CBF-BCD6-22771260A827}"/>
              </a:ext>
            </a:extLst>
          </p:cNvPr>
          <p:cNvSpPr/>
          <p:nvPr/>
        </p:nvSpPr>
        <p:spPr>
          <a:xfrm>
            <a:off x="1931988" y="1250157"/>
            <a:ext cx="796925" cy="1108472"/>
          </a:xfrm>
          <a:custGeom>
            <a:avLst/>
            <a:gdLst>
              <a:gd name="connsiteX0" fmla="*/ 0 w 1368152"/>
              <a:gd name="connsiteY0" fmla="*/ 0 h 2160240"/>
              <a:gd name="connsiteX1" fmla="*/ 1368152 w 1368152"/>
              <a:gd name="connsiteY1" fmla="*/ 0 h 2160240"/>
              <a:gd name="connsiteX2" fmla="*/ 1368152 w 1368152"/>
              <a:gd name="connsiteY2" fmla="*/ 2160240 h 2160240"/>
              <a:gd name="connsiteX3" fmla="*/ 0 w 1368152"/>
              <a:gd name="connsiteY3" fmla="*/ 2160240 h 2160240"/>
              <a:gd name="connsiteX4" fmla="*/ 0 w 1368152"/>
              <a:gd name="connsiteY4" fmla="*/ 0 h 2160240"/>
              <a:gd name="connsiteX0" fmla="*/ 1368152 w 1459592"/>
              <a:gd name="connsiteY0" fmla="*/ 0 h 2160240"/>
              <a:gd name="connsiteX1" fmla="*/ 1368152 w 1459592"/>
              <a:gd name="connsiteY1" fmla="*/ 2160240 h 2160240"/>
              <a:gd name="connsiteX2" fmla="*/ 0 w 1459592"/>
              <a:gd name="connsiteY2" fmla="*/ 2160240 h 2160240"/>
              <a:gd name="connsiteX3" fmla="*/ 0 w 1459592"/>
              <a:gd name="connsiteY3" fmla="*/ 0 h 2160240"/>
              <a:gd name="connsiteX4" fmla="*/ 1459592 w 1459592"/>
              <a:gd name="connsiteY4" fmla="*/ 91440 h 2160240"/>
              <a:gd name="connsiteX0" fmla="*/ 1368152 w 1459592"/>
              <a:gd name="connsiteY0" fmla="*/ 0 h 2160240"/>
              <a:gd name="connsiteX1" fmla="*/ 1368152 w 1459592"/>
              <a:gd name="connsiteY1" fmla="*/ 2160240 h 2160240"/>
              <a:gd name="connsiteX2" fmla="*/ 0 w 1459592"/>
              <a:gd name="connsiteY2" fmla="*/ 2160240 h 2160240"/>
              <a:gd name="connsiteX3" fmla="*/ 0 w 1459592"/>
              <a:gd name="connsiteY3" fmla="*/ 0 h 2160240"/>
              <a:gd name="connsiteX4" fmla="*/ 1459592 w 1459592"/>
              <a:gd name="connsiteY4" fmla="*/ 1129 h 2160240"/>
              <a:gd name="connsiteX0" fmla="*/ 1368152 w 1459592"/>
              <a:gd name="connsiteY0" fmla="*/ 2160240 h 2160240"/>
              <a:gd name="connsiteX1" fmla="*/ 0 w 1459592"/>
              <a:gd name="connsiteY1" fmla="*/ 2160240 h 2160240"/>
              <a:gd name="connsiteX2" fmla="*/ 0 w 1459592"/>
              <a:gd name="connsiteY2" fmla="*/ 0 h 2160240"/>
              <a:gd name="connsiteX3" fmla="*/ 1459592 w 1459592"/>
              <a:gd name="connsiteY3" fmla="*/ 1129 h 2160240"/>
            </a:gdLst>
            <a:ahLst/>
            <a:cxnLst>
              <a:cxn ang="0">
                <a:pos x="connsiteX0" y="connsiteY0"/>
              </a:cxn>
              <a:cxn ang="0">
                <a:pos x="connsiteX1" y="connsiteY1"/>
              </a:cxn>
              <a:cxn ang="0">
                <a:pos x="connsiteX2" y="connsiteY2"/>
              </a:cxn>
              <a:cxn ang="0">
                <a:pos x="connsiteX3" y="connsiteY3"/>
              </a:cxn>
            </a:cxnLst>
            <a:rect l="l" t="t" r="r" b="b"/>
            <a:pathLst>
              <a:path w="1459592" h="2160240">
                <a:moveTo>
                  <a:pt x="1368152" y="2160240"/>
                </a:moveTo>
                <a:lnTo>
                  <a:pt x="0" y="2160240"/>
                </a:lnTo>
                <a:lnTo>
                  <a:pt x="0" y="0"/>
                </a:lnTo>
                <a:lnTo>
                  <a:pt x="1459592" y="1129"/>
                </a:lnTo>
              </a:path>
            </a:pathLst>
          </a:custGeom>
          <a:noFill/>
          <a:ln w="25400" cap="flat" cmpd="sng" algn="ctr">
            <a:solidFill>
              <a:sysClr val="window" lastClr="FFFFFF">
                <a:lumMod val="50000"/>
              </a:sysClr>
            </a:solidFill>
            <a:prstDash val="dashDot"/>
          </a:ln>
          <a:effectLst/>
        </p:spPr>
        <p:txBody>
          <a:bodyPr anchor="ctr"/>
          <a:lstStyle/>
          <a:p>
            <a:pPr algn="ctr" eaLnBrk="1" fontAlgn="auto" hangingPunct="1">
              <a:spcBef>
                <a:spcPts val="0"/>
              </a:spcBef>
              <a:spcAft>
                <a:spcPts val="0"/>
              </a:spcAft>
              <a:defRPr/>
            </a:pPr>
            <a:endParaRPr lang="zh-CN" altLang="en-US" kern="0">
              <a:solidFill>
                <a:prstClr val="white"/>
              </a:solidFill>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C4AE5F0C-D168-4E3C-8A05-10AED617D9DC}"/>
              </a:ext>
            </a:extLst>
          </p:cNvPr>
          <p:cNvSpPr/>
          <p:nvPr/>
        </p:nvSpPr>
        <p:spPr>
          <a:xfrm>
            <a:off x="3283678" y="826583"/>
            <a:ext cx="5384072" cy="898803"/>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eaLnBrk="1" fontAlgn="auto" hangingPunct="1">
              <a:spcBef>
                <a:spcPts val="0"/>
              </a:spcBef>
              <a:spcAft>
                <a:spcPts val="0"/>
              </a:spcAft>
              <a:defRPr/>
            </a:pPr>
            <a:endParaRPr lang="zh-CN" altLang="en-US" kern="0">
              <a:solidFill>
                <a:prstClr val="white"/>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A32760DC-9941-43E8-BAFF-A3E1661E2B29}"/>
              </a:ext>
            </a:extLst>
          </p:cNvPr>
          <p:cNvSpPr/>
          <p:nvPr/>
        </p:nvSpPr>
        <p:spPr>
          <a:xfrm>
            <a:off x="3389313" y="901304"/>
            <a:ext cx="5173662" cy="800100"/>
          </a:xfrm>
          <a:prstGeom prst="rect">
            <a:avLst/>
          </a:prstGeom>
          <a:solidFill>
            <a:srgbClr val="ADDFE9"/>
          </a:solidFill>
          <a:ln w="38100" cap="flat" cmpd="sng" algn="ctr">
            <a:no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endParaRPr lang="zh-CN" altLang="en-US" kern="0">
              <a:solidFill>
                <a:prstClr val="white"/>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060A8AD5-2E4F-49C2-B970-DEBCB139C048}"/>
              </a:ext>
            </a:extLst>
          </p:cNvPr>
          <p:cNvSpPr/>
          <p:nvPr/>
        </p:nvSpPr>
        <p:spPr>
          <a:xfrm>
            <a:off x="3775076" y="946548"/>
            <a:ext cx="4683125" cy="701278"/>
          </a:xfrm>
          <a:prstGeom prst="rect">
            <a:avLst/>
          </a:prstGeom>
          <a:solidFill>
            <a:srgbClr val="FFFFFF"/>
          </a:solidFill>
          <a:ln w="1905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prstClr val="white"/>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83C8A75F-0E6F-458C-8887-49959B9687CF}"/>
              </a:ext>
            </a:extLst>
          </p:cNvPr>
          <p:cNvSpPr/>
          <p:nvPr/>
        </p:nvSpPr>
        <p:spPr>
          <a:xfrm>
            <a:off x="2544764" y="989410"/>
            <a:ext cx="1171575" cy="623888"/>
          </a:xfrm>
          <a:prstGeom prst="rect">
            <a:avLst/>
          </a:prstGeom>
          <a:gradFill flip="none" rotWithShape="1">
            <a:gsLst>
              <a:gs pos="100000">
                <a:srgbClr val="61C9D1"/>
              </a:gs>
              <a:gs pos="0">
                <a:srgbClr val="85E6EB"/>
              </a:gs>
              <a:gs pos="12000">
                <a:srgbClr val="279BA7"/>
              </a:gs>
            </a:gsLst>
            <a:lin ang="5400000" scaled="1"/>
            <a:tileRect/>
          </a:gradFill>
          <a:ln w="38100" cap="flat" cmpd="sng" algn="ctr">
            <a:solidFill>
              <a:sysClr val="window" lastClr="FFFFFF"/>
            </a:solidFill>
            <a:prstDash val="solid"/>
          </a:ln>
          <a:effectLst>
            <a:outerShdw blurRad="50800" dist="38100" dir="5400000" algn="t"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a:solidFill>
                <a:prstClr val="white"/>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224FC65B-BFFF-43DE-A577-BEAF9A0E8E8D}"/>
              </a:ext>
            </a:extLst>
          </p:cNvPr>
          <p:cNvSpPr txBox="1">
            <a:spLocks noChangeArrowheads="1"/>
          </p:cNvSpPr>
          <p:nvPr/>
        </p:nvSpPr>
        <p:spPr bwMode="auto">
          <a:xfrm>
            <a:off x="3810001" y="1004888"/>
            <a:ext cx="47529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600" dirty="0">
                <a:latin typeface="Times New Roman" panose="02020603050405020304" pitchFamily="18" charset="0"/>
                <a:cs typeface="Times New Roman" panose="02020603050405020304" pitchFamily="18" charset="0"/>
              </a:rPr>
              <a:t>通过编写代码实现的事务管理，包括定义事务的开始、正常执行后的事务提交和异常时的事务回滚</a:t>
            </a:r>
            <a:endParaRPr lang="en-US" altLang="zh-CN" sz="1600" dirty="0">
              <a:solidFill>
                <a:srgbClr val="7F7F7F"/>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FCFBA060-3258-4D86-BD85-3882B6EDEB2B}"/>
              </a:ext>
            </a:extLst>
          </p:cNvPr>
          <p:cNvSpPr txBox="1">
            <a:spLocks noChangeArrowheads="1"/>
          </p:cNvSpPr>
          <p:nvPr/>
        </p:nvSpPr>
        <p:spPr bwMode="auto">
          <a:xfrm>
            <a:off x="2562226" y="992436"/>
            <a:ext cx="11477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dirty="0">
                <a:solidFill>
                  <a:srgbClr val="FFFFFF"/>
                </a:solidFill>
                <a:latin typeface="Times New Roman" panose="02020603050405020304" pitchFamily="18" charset="0"/>
                <a:cs typeface="Times New Roman" panose="02020603050405020304" pitchFamily="18" charset="0"/>
              </a:rPr>
              <a:t>编程式事务管理</a:t>
            </a:r>
          </a:p>
        </p:txBody>
      </p:sp>
      <p:sp>
        <p:nvSpPr>
          <p:cNvPr id="19" name="矩形 18">
            <a:extLst>
              <a:ext uri="{FF2B5EF4-FFF2-40B4-BE49-F238E27FC236}">
                <a16:creationId xmlns:a16="http://schemas.microsoft.com/office/drawing/2014/main" id="{9DE07924-90F5-43F5-8450-EFA3FAC70C92}"/>
              </a:ext>
            </a:extLst>
          </p:cNvPr>
          <p:cNvSpPr/>
          <p:nvPr/>
        </p:nvSpPr>
        <p:spPr>
          <a:xfrm>
            <a:off x="3298158" y="1854398"/>
            <a:ext cx="5369592" cy="1104138"/>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eaLnBrk="1" fontAlgn="auto" hangingPunct="1">
              <a:spcBef>
                <a:spcPts val="0"/>
              </a:spcBef>
              <a:spcAft>
                <a:spcPts val="0"/>
              </a:spcAft>
              <a:defRPr/>
            </a:pPr>
            <a:endParaRPr lang="zh-CN" altLang="en-US" kern="0">
              <a:solidFill>
                <a:prstClr val="white"/>
              </a:solidFill>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A8474DB9-59D9-458C-A32E-9B791A364782}"/>
              </a:ext>
            </a:extLst>
          </p:cNvPr>
          <p:cNvSpPr/>
          <p:nvPr/>
        </p:nvSpPr>
        <p:spPr>
          <a:xfrm>
            <a:off x="3414713" y="1947863"/>
            <a:ext cx="5148262" cy="950119"/>
          </a:xfrm>
          <a:prstGeom prst="rect">
            <a:avLst/>
          </a:prstGeom>
          <a:solidFill>
            <a:srgbClr val="4F81BD">
              <a:lumMod val="60000"/>
              <a:lumOff val="40000"/>
            </a:srgbClr>
          </a:solidFill>
          <a:ln w="38100" cap="flat" cmpd="sng" algn="ctr">
            <a:no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endParaRPr lang="zh-CN" altLang="en-US" kern="0">
              <a:solidFill>
                <a:prstClr val="white"/>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34A19D66-DCCF-4A0B-8B5D-8E838700D6CF}"/>
              </a:ext>
            </a:extLst>
          </p:cNvPr>
          <p:cNvSpPr/>
          <p:nvPr/>
        </p:nvSpPr>
        <p:spPr>
          <a:xfrm>
            <a:off x="3810000" y="2009775"/>
            <a:ext cx="4648200" cy="834629"/>
          </a:xfrm>
          <a:prstGeom prst="rect">
            <a:avLst/>
          </a:prstGeom>
          <a:solidFill>
            <a:srgbClr val="FFFFFF"/>
          </a:solidFill>
          <a:ln w="1905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prstClr val="white"/>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9958DBFB-F293-409C-8E84-F2E5F3FA5FAB}"/>
              </a:ext>
            </a:extLst>
          </p:cNvPr>
          <p:cNvSpPr/>
          <p:nvPr/>
        </p:nvSpPr>
        <p:spPr>
          <a:xfrm>
            <a:off x="2568576" y="1969294"/>
            <a:ext cx="1173163" cy="623888"/>
          </a:xfrm>
          <a:prstGeom prst="rect">
            <a:avLst/>
          </a:prstGeom>
          <a:gradFill flip="none" rotWithShape="1">
            <a:gsLst>
              <a:gs pos="0">
                <a:srgbClr val="86ABE6"/>
              </a:gs>
              <a:gs pos="93000">
                <a:srgbClr val="86ABE6"/>
              </a:gs>
              <a:gs pos="11000">
                <a:srgbClr val="4F81BD">
                  <a:lumMod val="75000"/>
                </a:srgbClr>
              </a:gs>
            </a:gsLst>
            <a:lin ang="5400000" scaled="1"/>
            <a:tileRect/>
          </a:gradFill>
          <a:ln w="38100" cap="flat" cmpd="sng" algn="ctr">
            <a:solidFill>
              <a:sysClr val="window" lastClr="FFFFFF"/>
            </a:solidFill>
            <a:prstDash val="solid"/>
          </a:ln>
          <a:effectLst>
            <a:outerShdw blurRad="50800" dist="38100" dir="5400000" algn="t" rotWithShape="0">
              <a:prstClr val="black">
                <a:alpha val="57000"/>
              </a:prstClr>
            </a:outerShdw>
          </a:effectLst>
        </p:spPr>
        <p:txBody>
          <a:bodyPr anchor="ctr"/>
          <a:lstStyle/>
          <a:p>
            <a:pPr algn="ctr" eaLnBrk="1" fontAlgn="auto" hangingPunct="1">
              <a:spcBef>
                <a:spcPts val="0"/>
              </a:spcBef>
              <a:spcAft>
                <a:spcPts val="0"/>
              </a:spcAft>
              <a:defRPr/>
            </a:pPr>
            <a:endParaRPr lang="zh-CN" altLang="en-US" kern="0">
              <a:solidFill>
                <a:prstClr val="white"/>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93F98C7D-D82B-43A6-8EA3-DF1DCD59BD63}"/>
              </a:ext>
            </a:extLst>
          </p:cNvPr>
          <p:cNvSpPr txBox="1">
            <a:spLocks noChangeArrowheads="1"/>
          </p:cNvSpPr>
          <p:nvPr/>
        </p:nvSpPr>
        <p:spPr bwMode="auto">
          <a:xfrm>
            <a:off x="2606675" y="1989413"/>
            <a:ext cx="1168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dirty="0">
                <a:solidFill>
                  <a:srgbClr val="FFFFFF"/>
                </a:solidFill>
                <a:latin typeface="Times New Roman" panose="02020603050405020304" pitchFamily="18" charset="0"/>
                <a:cs typeface="Times New Roman" panose="02020603050405020304" pitchFamily="18" charset="0"/>
              </a:rPr>
              <a:t>声明式事务管理</a:t>
            </a:r>
          </a:p>
        </p:txBody>
      </p:sp>
      <p:sp>
        <p:nvSpPr>
          <p:cNvPr id="24" name="TextBox 23">
            <a:extLst>
              <a:ext uri="{FF2B5EF4-FFF2-40B4-BE49-F238E27FC236}">
                <a16:creationId xmlns:a16="http://schemas.microsoft.com/office/drawing/2014/main" id="{26070C9B-7B8C-422A-939A-42C1DBB32944}"/>
              </a:ext>
            </a:extLst>
          </p:cNvPr>
          <p:cNvSpPr txBox="1">
            <a:spLocks noChangeArrowheads="1"/>
          </p:cNvSpPr>
          <p:nvPr/>
        </p:nvSpPr>
        <p:spPr bwMode="auto">
          <a:xfrm>
            <a:off x="3848101" y="2025254"/>
            <a:ext cx="47148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600" dirty="0">
                <a:latin typeface="Times New Roman" panose="02020603050405020304" pitchFamily="18" charset="0"/>
                <a:cs typeface="Times New Roman" panose="02020603050405020304" pitchFamily="18" charset="0"/>
              </a:rPr>
              <a:t>通过</a:t>
            </a:r>
            <a:r>
              <a:rPr lang="en-US" altLang="zh-CN" sz="1600" dirty="0">
                <a:latin typeface="Times New Roman" panose="02020603050405020304" pitchFamily="18" charset="0"/>
                <a:cs typeface="Times New Roman" panose="02020603050405020304" pitchFamily="18" charset="0"/>
              </a:rPr>
              <a:t>AOP</a:t>
            </a:r>
            <a:r>
              <a:rPr lang="zh-CN" altLang="zh-CN" sz="1600" dirty="0">
                <a:latin typeface="Times New Roman" panose="02020603050405020304" pitchFamily="18" charset="0"/>
                <a:cs typeface="Times New Roman" panose="02020603050405020304" pitchFamily="18" charset="0"/>
              </a:rPr>
              <a:t>技术实现的事务管理，主要思想是将事务作为一个“切面”代码单独编写，然后通过</a:t>
            </a:r>
            <a:r>
              <a:rPr lang="en-US" altLang="zh-CN" sz="1600" dirty="0">
                <a:latin typeface="Times New Roman" panose="02020603050405020304" pitchFamily="18" charset="0"/>
                <a:cs typeface="Times New Roman" panose="02020603050405020304" pitchFamily="18" charset="0"/>
              </a:rPr>
              <a:t>AOP</a:t>
            </a:r>
            <a:r>
              <a:rPr lang="zh-CN" altLang="zh-CN" sz="1600" dirty="0">
                <a:latin typeface="Times New Roman" panose="02020603050405020304" pitchFamily="18" charset="0"/>
                <a:cs typeface="Times New Roman" panose="02020603050405020304" pitchFamily="18" charset="0"/>
              </a:rPr>
              <a:t>技术将事务管理的“切面”植入到业务目标类中</a:t>
            </a:r>
            <a:endParaRPr lang="en-US" altLang="zh-CN" sz="1600" dirty="0">
              <a:solidFill>
                <a:srgbClr val="7F7F7F"/>
              </a:solidFill>
              <a:latin typeface="Times New Roman" panose="02020603050405020304" pitchFamily="18" charset="0"/>
              <a:cs typeface="Times New Roman" panose="02020603050405020304" pitchFamily="18" charset="0"/>
            </a:endParaRPr>
          </a:p>
        </p:txBody>
      </p:sp>
      <p:sp>
        <p:nvSpPr>
          <p:cNvPr id="25" name="矩形 1">
            <a:extLst>
              <a:ext uri="{FF2B5EF4-FFF2-40B4-BE49-F238E27FC236}">
                <a16:creationId xmlns:a16="http://schemas.microsoft.com/office/drawing/2014/main" id="{380EB167-2589-4129-A26C-520BCAE55441}"/>
              </a:ext>
            </a:extLst>
          </p:cNvPr>
          <p:cNvSpPr>
            <a:spLocks noChangeArrowheads="1"/>
          </p:cNvSpPr>
          <p:nvPr/>
        </p:nvSpPr>
        <p:spPr bwMode="auto">
          <a:xfrm>
            <a:off x="368300" y="1488281"/>
            <a:ext cx="16319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b="1">
                <a:solidFill>
                  <a:srgbClr val="C00000"/>
                </a:solidFill>
                <a:latin typeface="Times New Roman" panose="02020603050405020304" pitchFamily="18" charset="0"/>
                <a:cs typeface="Times New Roman" panose="02020603050405020304" pitchFamily="18" charset="0"/>
              </a:rPr>
              <a:t>Spring</a:t>
            </a:r>
            <a:r>
              <a:rPr lang="zh-CN" altLang="en-US" b="1">
                <a:solidFill>
                  <a:srgbClr val="C00000"/>
                </a:solidFill>
                <a:latin typeface="Times New Roman" panose="02020603050405020304" pitchFamily="18" charset="0"/>
                <a:cs typeface="Times New Roman" panose="02020603050405020304" pitchFamily="18" charset="0"/>
              </a:rPr>
              <a:t>事务管理分两种方式</a:t>
            </a:r>
          </a:p>
        </p:txBody>
      </p:sp>
      <p:sp>
        <p:nvSpPr>
          <p:cNvPr id="30" name="矩形 29">
            <a:extLst>
              <a:ext uri="{FF2B5EF4-FFF2-40B4-BE49-F238E27FC236}">
                <a16:creationId xmlns:a16="http://schemas.microsoft.com/office/drawing/2014/main" id="{903D239C-5187-483B-8E5D-70DAC0758A68}"/>
              </a:ext>
            </a:extLst>
          </p:cNvPr>
          <p:cNvSpPr/>
          <p:nvPr/>
        </p:nvSpPr>
        <p:spPr bwMode="auto">
          <a:xfrm>
            <a:off x="447676" y="3083558"/>
            <a:ext cx="8220074" cy="1210146"/>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r>
              <a:rPr lang="en-US" altLang="zh-CN" dirty="0">
                <a:latin typeface="Times New Roman" panose="02020603050405020304" pitchFamily="18" charset="0"/>
                <a:cs typeface="Times New Roman" panose="02020603050405020304" pitchFamily="18" charset="0"/>
              </a:rPr>
              <a:t> </a:t>
            </a:r>
            <a:r>
              <a:rPr lang="zh-CN" altLang="zh-CN" dirty="0">
                <a:solidFill>
                  <a:srgbClr val="0070C0"/>
                </a:solidFill>
                <a:latin typeface="Times New Roman" panose="02020603050405020304" pitchFamily="18" charset="0"/>
                <a:cs typeface="Times New Roman" panose="02020603050405020304" pitchFamily="18" charset="0"/>
              </a:rPr>
              <a:t>声明式事务管理最大的优点在于开发者无需通过编程的方式来管理事务</a:t>
            </a:r>
            <a:r>
              <a:rPr lang="zh-CN" altLang="zh-CN" dirty="0">
                <a:latin typeface="Times New Roman" panose="02020603050405020304" pitchFamily="18" charset="0"/>
                <a:cs typeface="Times New Roman" panose="02020603050405020304" pitchFamily="18" charset="0"/>
              </a:rPr>
              <a:t>，只需在配置文件中进行相关的事务规则声明，就可以将事务应用到业务逻辑中。这使得开发人员可以更加专注于核心业务逻辑代码的编写，在一定程度上</a:t>
            </a:r>
            <a:r>
              <a:rPr lang="zh-CN" altLang="zh-CN" dirty="0">
                <a:solidFill>
                  <a:srgbClr val="0070C0"/>
                </a:solidFill>
                <a:latin typeface="Times New Roman" panose="02020603050405020304" pitchFamily="18" charset="0"/>
                <a:cs typeface="Times New Roman" panose="02020603050405020304" pitchFamily="18" charset="0"/>
              </a:rPr>
              <a:t>减少了工作量，提高了开发效率</a:t>
            </a:r>
            <a:r>
              <a:rPr lang="zh-CN" altLang="zh-CN" dirty="0">
                <a:latin typeface="Times New Roman" panose="02020603050405020304" pitchFamily="18" charset="0"/>
                <a:cs typeface="Times New Roman" panose="02020603050405020304" pitchFamily="18" charset="0"/>
              </a:rPr>
              <a:t>，所以在</a:t>
            </a:r>
            <a:r>
              <a:rPr lang="zh-CN" altLang="zh-CN" dirty="0">
                <a:solidFill>
                  <a:srgbClr val="0070C0"/>
                </a:solidFill>
                <a:latin typeface="Times New Roman" panose="02020603050405020304" pitchFamily="18" charset="0"/>
                <a:cs typeface="Times New Roman" panose="02020603050405020304" pitchFamily="18" charset="0"/>
              </a:rPr>
              <a:t>实际开发中，通常都推荐使用声明式事务管理</a:t>
            </a:r>
            <a:r>
              <a:rPr lang="zh-CN" altLang="en-US" dirty="0">
                <a:latin typeface="Times New Roman" panose="02020603050405020304" pitchFamily="18" charset="0"/>
                <a:cs typeface="Times New Roman" panose="02020603050405020304" pitchFamily="18" charset="0"/>
              </a:rPr>
              <a:t>。</a:t>
            </a:r>
            <a:endParaRPr lang="zh-CN" altLang="en-US" dirty="0"/>
          </a:p>
        </p:txBody>
      </p:sp>
      <p:sp>
        <p:nvSpPr>
          <p:cNvPr id="31" name="矩形 8">
            <a:extLst>
              <a:ext uri="{FF2B5EF4-FFF2-40B4-BE49-F238E27FC236}">
                <a16:creationId xmlns:a16="http://schemas.microsoft.com/office/drawing/2014/main" id="{C7B214C4-C50A-450F-BC67-1CBEA684E6C5}"/>
              </a:ext>
            </a:extLst>
          </p:cNvPr>
          <p:cNvSpPr>
            <a:spLocks noChangeArrowheads="1"/>
          </p:cNvSpPr>
          <p:nvPr/>
        </p:nvSpPr>
        <p:spPr bwMode="auto">
          <a:xfrm>
            <a:off x="447676" y="2987036"/>
            <a:ext cx="8177213" cy="39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par>
                                <p:cTn id="29" presetID="22" presetClass="entr" presetSubtype="8"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barn(inVertical)">
                                      <p:cBhvr>
                                        <p:cTn id="51" dur="500"/>
                                        <p:tgtEl>
                                          <p:spTgt spid="30"/>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barn(inVertical)">
                                      <p:cBhvr>
                                        <p:cTn id="5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p:bldP spid="18" grpId="0"/>
      <p:bldP spid="20" grpId="0" animBg="1"/>
      <p:bldP spid="21" grpId="0" animBg="1"/>
      <p:bldP spid="22" grpId="0" animBg="1"/>
      <p:bldP spid="23" grpId="0"/>
      <p:bldP spid="24" grpId="0"/>
      <p:bldP spid="25" grpId="0"/>
      <p:bldP spid="30" grpId="0" animBg="1"/>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6">
            <a:extLst>
              <a:ext uri="{FF2B5EF4-FFF2-40B4-BE49-F238E27FC236}">
                <a16:creationId xmlns:a16="http://schemas.microsoft.com/office/drawing/2014/main" id="{17C6E4E4-5661-4F30-A441-C13095B78C3C}"/>
              </a:ext>
            </a:extLst>
          </p:cNvPr>
          <p:cNvGrpSpPr>
            <a:grpSpLocks/>
          </p:cNvGrpSpPr>
          <p:nvPr/>
        </p:nvGrpSpPr>
        <p:grpSpPr bwMode="auto">
          <a:xfrm>
            <a:off x="763480" y="890546"/>
            <a:ext cx="7599362" cy="3450865"/>
            <a:chOff x="827584" y="1756903"/>
            <a:chExt cx="7598806" cy="3444382"/>
          </a:xfrm>
        </p:grpSpPr>
        <p:grpSp>
          <p:nvGrpSpPr>
            <p:cNvPr id="4" name="组合 3">
              <a:extLst>
                <a:ext uri="{FF2B5EF4-FFF2-40B4-BE49-F238E27FC236}">
                  <a16:creationId xmlns:a16="http://schemas.microsoft.com/office/drawing/2014/main" id="{A4CF76D4-2F1B-4FE3-810C-565FB517E4C7}"/>
                </a:ext>
              </a:extLst>
            </p:cNvPr>
            <p:cNvGrpSpPr>
              <a:grpSpLocks/>
            </p:cNvGrpSpPr>
            <p:nvPr/>
          </p:nvGrpSpPr>
          <p:grpSpPr bwMode="auto">
            <a:xfrm>
              <a:off x="827584" y="1756903"/>
              <a:ext cx="7598806" cy="3444382"/>
              <a:chOff x="827584" y="1756903"/>
              <a:chExt cx="7598806" cy="3444382"/>
            </a:xfrm>
          </p:grpSpPr>
          <p:sp>
            <p:nvSpPr>
              <p:cNvPr id="11" name="对角圆角矩形 10">
                <a:extLst>
                  <a:ext uri="{FF2B5EF4-FFF2-40B4-BE49-F238E27FC236}">
                    <a16:creationId xmlns:a16="http://schemas.microsoft.com/office/drawing/2014/main" id="{5C4DEBC0-9363-45FF-B7F4-DB9D1955D98D}"/>
                  </a:ext>
                </a:extLst>
              </p:cNvPr>
              <p:cNvSpPr/>
              <p:nvPr/>
            </p:nvSpPr>
            <p:spPr>
              <a:xfrm>
                <a:off x="827584" y="3778433"/>
                <a:ext cx="5719344" cy="647906"/>
              </a:xfrm>
              <a:prstGeom prst="round2DiagRect">
                <a:avLst>
                  <a:gd name="adj1" fmla="val 20943"/>
                  <a:gd name="adj2" fmla="val 0"/>
                </a:avLst>
              </a:prstGeom>
              <a:solidFill>
                <a:srgbClr val="0070C0"/>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70C0"/>
                  </a:solidFill>
                </a:endParaRPr>
              </a:p>
            </p:txBody>
          </p:sp>
          <p:grpSp>
            <p:nvGrpSpPr>
              <p:cNvPr id="5" name="组合 2">
                <a:extLst>
                  <a:ext uri="{FF2B5EF4-FFF2-40B4-BE49-F238E27FC236}">
                    <a16:creationId xmlns:a16="http://schemas.microsoft.com/office/drawing/2014/main" id="{60A8215D-02B8-40C1-B20A-B9E77034E202}"/>
                  </a:ext>
                </a:extLst>
              </p:cNvPr>
              <p:cNvGrpSpPr>
                <a:grpSpLocks/>
              </p:cNvGrpSpPr>
              <p:nvPr/>
            </p:nvGrpSpPr>
            <p:grpSpPr bwMode="auto">
              <a:xfrm>
                <a:off x="4860032" y="1756903"/>
                <a:ext cx="3566358" cy="3444382"/>
                <a:chOff x="4860032" y="1756903"/>
                <a:chExt cx="3566358" cy="3444382"/>
              </a:xfrm>
            </p:grpSpPr>
            <p:sp>
              <p:nvSpPr>
                <p:cNvPr id="9" name="椭圆 8">
                  <a:extLst>
                    <a:ext uri="{FF2B5EF4-FFF2-40B4-BE49-F238E27FC236}">
                      <a16:creationId xmlns:a16="http://schemas.microsoft.com/office/drawing/2014/main" id="{BC3F1AD8-B354-4E56-B5EA-DE1B5F80D775}"/>
                    </a:ext>
                  </a:extLst>
                </p:cNvPr>
                <p:cNvSpPr/>
                <p:nvPr/>
              </p:nvSpPr>
              <p:spPr>
                <a:xfrm>
                  <a:off x="4897636" y="1756903"/>
                  <a:ext cx="3444623" cy="3444382"/>
                </a:xfrm>
                <a:prstGeom prst="ellipse">
                  <a:avLst/>
                </a:prstGeom>
                <a:solidFill>
                  <a:schemeClr val="accent1">
                    <a:lumMod val="40000"/>
                    <a:lumOff val="60000"/>
                  </a:schemeClr>
                </a:solidFill>
                <a:ln w="381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19466" name="TextBox 1">
                  <a:extLst>
                    <a:ext uri="{FF2B5EF4-FFF2-40B4-BE49-F238E27FC236}">
                      <a16:creationId xmlns:a16="http://schemas.microsoft.com/office/drawing/2014/main" id="{F8C20007-5A66-4315-803E-8052B255F22A}"/>
                    </a:ext>
                  </a:extLst>
                </p:cNvPr>
                <p:cNvSpPr txBox="1">
                  <a:spLocks noChangeArrowheads="1"/>
                </p:cNvSpPr>
                <p:nvPr/>
              </p:nvSpPr>
              <p:spPr bwMode="auto">
                <a:xfrm>
                  <a:off x="4860032" y="2301383"/>
                  <a:ext cx="3566358" cy="2442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5400" b="1">
                      <a:solidFill>
                        <a:schemeClr val="bg1"/>
                      </a:solidFill>
                      <a:latin typeface="微软雅黑" panose="020B0503020204020204" pitchFamily="34" charset="-122"/>
                      <a:ea typeface="微软雅黑" panose="020B0503020204020204" pitchFamily="34" charset="-122"/>
                    </a:rPr>
                    <a:t>主讲内容</a:t>
                  </a:r>
                  <a:endParaRPr lang="en-US" altLang="zh-CN" sz="5400" b="1">
                    <a:solidFill>
                      <a:schemeClr val="bg1"/>
                    </a:solidFill>
                    <a:latin typeface="微软雅黑" panose="020B0503020204020204" pitchFamily="34" charset="-122"/>
                    <a:ea typeface="微软雅黑" panose="020B0503020204020204" pitchFamily="34" charset="-122"/>
                  </a:endParaRPr>
                </a:p>
                <a:p>
                  <a:pPr algn="ctr"/>
                  <a:r>
                    <a:rPr lang="en-US" altLang="zh-CN" sz="3200">
                      <a:solidFill>
                        <a:schemeClr val="bg1"/>
                      </a:solidFill>
                      <a:latin typeface="Times New Roman" panose="02020603050405020304" pitchFamily="18" charset="0"/>
                      <a:ea typeface="Adobe 宋体 Std L" panose="02020300000000000000" pitchFamily="18" charset="-122"/>
                      <a:cs typeface="Times New Roman" panose="02020603050405020304" pitchFamily="18" charset="0"/>
                    </a:rPr>
                    <a:t>Speech content</a:t>
                  </a:r>
                </a:p>
              </p:txBody>
            </p:sp>
          </p:grpSp>
        </p:grpSp>
        <p:sp>
          <p:nvSpPr>
            <p:cNvPr id="19461" name="TextBox 11">
              <a:extLst>
                <a:ext uri="{FF2B5EF4-FFF2-40B4-BE49-F238E27FC236}">
                  <a16:creationId xmlns:a16="http://schemas.microsoft.com/office/drawing/2014/main" id="{A2E7FAA8-A722-48F3-B61C-29B95A5834FB}"/>
                </a:ext>
              </a:extLst>
            </p:cNvPr>
            <p:cNvSpPr txBox="1">
              <a:spLocks noChangeArrowheads="1"/>
            </p:cNvSpPr>
            <p:nvPr/>
          </p:nvSpPr>
          <p:spPr bwMode="auto">
            <a:xfrm>
              <a:off x="1202755" y="3879954"/>
              <a:ext cx="3791036" cy="49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chemeClr val="bg1"/>
                  </a:solidFill>
                  <a:latin typeface="微软雅黑" panose="020B0503020204020204" pitchFamily="34" charset="-122"/>
                  <a:ea typeface="微软雅黑" panose="020B0503020204020204" pitchFamily="34" charset="-122"/>
                </a:rPr>
                <a:t>5.2  </a:t>
              </a:r>
              <a:r>
                <a:rPr lang="zh-CN" altLang="en-US" sz="2400">
                  <a:solidFill>
                    <a:schemeClr val="bg1"/>
                  </a:solidFill>
                  <a:latin typeface="微软雅黑" panose="020B0503020204020204" pitchFamily="34" charset="-122"/>
                  <a:ea typeface="微软雅黑" panose="020B0503020204020204" pitchFamily="34" charset="-122"/>
                </a:rPr>
                <a:t>声明式事务管理</a:t>
              </a:r>
            </a:p>
          </p:txBody>
        </p:sp>
        <p:sp>
          <p:nvSpPr>
            <p:cNvPr id="19462" name="TextBox 6">
              <a:extLst>
                <a:ext uri="{FF2B5EF4-FFF2-40B4-BE49-F238E27FC236}">
                  <a16:creationId xmlns:a16="http://schemas.microsoft.com/office/drawing/2014/main" id="{9A067DA6-2808-4CB8-BEB7-738D0C2D98AD}"/>
                </a:ext>
              </a:extLst>
            </p:cNvPr>
            <p:cNvSpPr txBox="1">
              <a:spLocks noChangeArrowheads="1"/>
            </p:cNvSpPr>
            <p:nvPr/>
          </p:nvSpPr>
          <p:spPr bwMode="auto">
            <a:xfrm>
              <a:off x="1202755" y="2375024"/>
              <a:ext cx="4349960" cy="49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7F7F7F"/>
                  </a:solidFill>
                  <a:latin typeface="微软雅黑" panose="020B0503020204020204" pitchFamily="34" charset="-122"/>
                  <a:ea typeface="微软雅黑" panose="020B0503020204020204" pitchFamily="34" charset="-122"/>
                </a:rPr>
                <a:t>5.1  Spring</a:t>
              </a:r>
              <a:r>
                <a:rPr lang="zh-CN" altLang="en-US" sz="2400">
                  <a:solidFill>
                    <a:srgbClr val="7F7F7F"/>
                  </a:solidFill>
                  <a:latin typeface="微软雅黑" panose="020B0503020204020204" pitchFamily="34" charset="-122"/>
                  <a:ea typeface="微软雅黑" panose="020B0503020204020204" pitchFamily="34" charset="-122"/>
                </a:rPr>
                <a:t>事务管理概述</a:t>
              </a:r>
            </a:p>
          </p:txBody>
        </p:sp>
      </p:grpSp>
      <p:sp>
        <p:nvSpPr>
          <p:cNvPr id="14" name="标题 13"/>
          <p:cNvSpPr>
            <a:spLocks noGrp="1"/>
          </p:cNvSpPr>
          <p:nvPr>
            <p:ph type="ctrTitle"/>
          </p:nvPr>
        </p:nvSpPr>
        <p:spPr/>
        <p:txBody>
          <a:bodyPr/>
          <a:lstStyle/>
          <a:p>
            <a:r>
              <a:rPr lang="zh-CN" altLang="en-US" dirty="0"/>
              <a:t>主讲内容</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30A87293-8409-473C-A812-5830B8394263}"/>
              </a:ext>
            </a:extLst>
          </p:cNvPr>
          <p:cNvSpPr>
            <a:spLocks noGrp="1"/>
          </p:cNvSpPr>
          <p:nvPr>
            <p:ph type="ctrTitle"/>
          </p:nvPr>
        </p:nvSpPr>
        <p:spPr/>
        <p:txBody>
          <a:bodyPr/>
          <a:lstStyle/>
          <a:p>
            <a:r>
              <a:rPr lang="zh-CN" altLang="en-US" dirty="0"/>
              <a:t>第</a:t>
            </a:r>
            <a:r>
              <a:rPr lang="en-US" altLang="zh-CN" dirty="0"/>
              <a:t>5</a:t>
            </a:r>
            <a:r>
              <a:rPr lang="zh-CN" altLang="en-US" dirty="0"/>
              <a:t>章 </a:t>
            </a:r>
            <a:r>
              <a:rPr lang="en-US" altLang="zh-CN" dirty="0"/>
              <a:t>Spring</a:t>
            </a:r>
            <a:r>
              <a:rPr lang="zh-CN" altLang="en-US" dirty="0"/>
              <a:t>的事务管理</a:t>
            </a:r>
          </a:p>
        </p:txBody>
      </p:sp>
      <p:sp>
        <p:nvSpPr>
          <p:cNvPr id="5" name="副标题 4"/>
          <p:cNvSpPr>
            <a:spLocks noGrp="1"/>
          </p:cNvSpPr>
          <p:nvPr>
            <p:ph type="subTitle" idx="1"/>
          </p:nvPr>
        </p:nvSpPr>
        <p:spPr/>
        <p:txBody>
          <a:bodyPr/>
          <a:lstStyle/>
          <a:p>
            <a:r>
              <a:rPr lang="zh-CN" altLang="en-US" dirty="0"/>
              <a:t>济南大学信息科学与工程学院 刘鹍</a:t>
            </a: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a:extLst>
              <a:ext uri="{FF2B5EF4-FFF2-40B4-BE49-F238E27FC236}">
                <a16:creationId xmlns:a16="http://schemas.microsoft.com/office/drawing/2014/main" id="{5E62DDB5-329A-405F-967D-781F7C731FED}"/>
              </a:ext>
            </a:extLst>
          </p:cNvPr>
          <p:cNvGrpSpPr>
            <a:grpSpLocks/>
          </p:cNvGrpSpPr>
          <p:nvPr/>
        </p:nvGrpSpPr>
        <p:grpSpPr bwMode="auto">
          <a:xfrm>
            <a:off x="3175" y="1231107"/>
            <a:ext cx="9144000" cy="744189"/>
            <a:chOff x="3628" y="1641617"/>
            <a:chExt cx="9144000" cy="992009"/>
          </a:xfrm>
        </p:grpSpPr>
        <p:sp>
          <p:nvSpPr>
            <p:cNvPr id="3" name="矩形 2">
              <a:extLst>
                <a:ext uri="{FF2B5EF4-FFF2-40B4-BE49-F238E27FC236}">
                  <a16:creationId xmlns:a16="http://schemas.microsoft.com/office/drawing/2014/main" id="{DBBD804D-B870-463E-8893-31225A085C31}"/>
                </a:ext>
              </a:extLst>
            </p:cNvPr>
            <p:cNvSpPr/>
            <p:nvPr/>
          </p:nvSpPr>
          <p:spPr bwMode="auto">
            <a:xfrm>
              <a:off x="3628" y="1641617"/>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a:buFont typeface="Arial" pitchFamily="34" charset="0"/>
                <a:buNone/>
                <a:defRPr/>
              </a:pPr>
              <a:endParaRPr lang="zh-CN" altLang="en-US" dirty="0">
                <a:latin typeface="Arial" charset="0"/>
              </a:endParaRPr>
            </a:p>
          </p:txBody>
        </p:sp>
        <p:sp>
          <p:nvSpPr>
            <p:cNvPr id="20490" name="矩形 1">
              <a:extLst>
                <a:ext uri="{FF2B5EF4-FFF2-40B4-BE49-F238E27FC236}">
                  <a16:creationId xmlns:a16="http://schemas.microsoft.com/office/drawing/2014/main" id="{AA9FC3AC-D474-4905-AD5A-49F140FB36A0}"/>
                </a:ext>
              </a:extLst>
            </p:cNvPr>
            <p:cNvSpPr>
              <a:spLocks noChangeArrowheads="1"/>
            </p:cNvSpPr>
            <p:nvPr/>
          </p:nvSpPr>
          <p:spPr bwMode="auto">
            <a:xfrm>
              <a:off x="2124528" y="1735138"/>
              <a:ext cx="5962650" cy="8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sz="2800">
                  <a:latin typeface="微软雅黑" panose="020B0503020204020204" pitchFamily="34" charset="-122"/>
                  <a:ea typeface="微软雅黑" panose="020B0503020204020204" pitchFamily="34" charset="-122"/>
                </a:rPr>
                <a:t>如何实现</a:t>
              </a:r>
              <a:r>
                <a:rPr lang="en-US" altLang="zh-CN" sz="2800">
                  <a:latin typeface="微软雅黑" panose="020B0503020204020204" pitchFamily="34" charset="-122"/>
                  <a:ea typeface="微软雅黑" panose="020B0503020204020204" pitchFamily="34" charset="-122"/>
                </a:rPr>
                <a:t>Spring</a:t>
              </a:r>
              <a:r>
                <a:rPr lang="zh-CN" altLang="en-US" sz="2800">
                  <a:latin typeface="微软雅黑" panose="020B0503020204020204" pitchFamily="34" charset="-122"/>
                  <a:ea typeface="微软雅黑" panose="020B0503020204020204" pitchFamily="34" charset="-122"/>
                </a:rPr>
                <a:t>的</a:t>
              </a:r>
              <a:r>
                <a:rPr lang="zh-CN" altLang="en-US" sz="280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声明式事务管理</a:t>
              </a:r>
              <a:r>
                <a:rPr lang="zh-CN" altLang="zh-CN" sz="280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grpSp>
      <p:sp>
        <p:nvSpPr>
          <p:cNvPr id="10" name="内容占位符 9"/>
          <p:cNvSpPr>
            <a:spLocks noGrp="1"/>
          </p:cNvSpPr>
          <p:nvPr>
            <p:ph idx="1"/>
          </p:nvPr>
        </p:nvSpPr>
        <p:spPr/>
        <p:txBody>
          <a:bodyPr/>
          <a:lstStyle/>
          <a:p>
            <a:r>
              <a:rPr lang="zh-CN" altLang="en-US" dirty="0"/>
              <a:t>思考：</a:t>
            </a:r>
            <a:r>
              <a:rPr lang="en-US" altLang="zh-CN" dirty="0"/>
              <a:t>AOP</a:t>
            </a:r>
            <a:r>
              <a:rPr lang="zh-CN" altLang="en-US" dirty="0"/>
              <a:t>与事务</a:t>
            </a:r>
          </a:p>
        </p:txBody>
      </p:sp>
      <p:sp>
        <p:nvSpPr>
          <p:cNvPr id="20483" name="标题 1">
            <a:extLst>
              <a:ext uri="{FF2B5EF4-FFF2-40B4-BE49-F238E27FC236}">
                <a16:creationId xmlns:a16="http://schemas.microsoft.com/office/drawing/2014/main" id="{8875FB9C-B7B6-4C8E-8371-03A038313EB0}"/>
              </a:ext>
            </a:extLst>
          </p:cNvPr>
          <p:cNvSpPr>
            <a:spLocks noGrp="1"/>
          </p:cNvSpPr>
          <p:nvPr>
            <p:ph type="ctrTitle"/>
          </p:nvPr>
        </p:nvSpPr>
        <p:spPr/>
        <p:txBody>
          <a:bodyPr/>
          <a:lstStyle/>
          <a:p>
            <a:r>
              <a:rPr lang="en-US" altLang="zh-CN"/>
              <a:t>5.2 </a:t>
            </a:r>
            <a:r>
              <a:rPr lang="zh-CN" altLang="en-US"/>
              <a:t>声明式事务管理</a:t>
            </a:r>
          </a:p>
        </p:txBody>
      </p:sp>
      <p:pic>
        <p:nvPicPr>
          <p:cNvPr id="4" name="Picture 8" descr="问小人">
            <a:extLst>
              <a:ext uri="{FF2B5EF4-FFF2-40B4-BE49-F238E27FC236}">
                <a16:creationId xmlns:a16="http://schemas.microsoft.com/office/drawing/2014/main" id="{054DC112-8C94-49E9-BA14-DF159159ECB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289" y="1089625"/>
            <a:ext cx="1141665" cy="88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DB165619-6ADC-4B21-9F74-1A3B967A34CB}"/>
              </a:ext>
            </a:extLst>
          </p:cNvPr>
          <p:cNvSpPr/>
          <p:nvPr/>
        </p:nvSpPr>
        <p:spPr bwMode="auto">
          <a:xfrm>
            <a:off x="539750" y="2543176"/>
            <a:ext cx="8064500" cy="1376818"/>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nSpc>
                <a:spcPct val="150000"/>
              </a:lnSpc>
              <a:defRPr/>
            </a:pPr>
            <a:r>
              <a:rPr lang="en-US" altLang="zh-CN" dirty="0">
                <a:latin typeface="Times New Roman" panose="02020603050405020304" pitchFamily="18" charset="0"/>
                <a:cs typeface="Times New Roman" panose="02020603050405020304" pitchFamily="18" charset="0"/>
              </a:rPr>
              <a:t> </a:t>
            </a:r>
            <a:r>
              <a:rPr lang="en-US" altLang="zh-CN" dirty="0"/>
              <a:t>Spring</a:t>
            </a:r>
            <a:r>
              <a:rPr lang="zh-CN" altLang="zh-CN" dirty="0"/>
              <a:t>的声明式事务管理可以通过两种方式来实现，</a:t>
            </a:r>
            <a:r>
              <a:rPr lang="zh-CN" altLang="zh-CN" dirty="0">
                <a:solidFill>
                  <a:srgbClr val="0070C0"/>
                </a:solidFill>
                <a:latin typeface="Times New Roman" panose="02020603050405020304" pitchFamily="18" charset="0"/>
                <a:cs typeface="Times New Roman" panose="02020603050405020304" pitchFamily="18" charset="0"/>
              </a:rPr>
              <a:t>一种是基于</a:t>
            </a:r>
            <a:r>
              <a:rPr lang="en-US" altLang="zh-CN" dirty="0">
                <a:solidFill>
                  <a:srgbClr val="0070C0"/>
                </a:solidFill>
                <a:latin typeface="Times New Roman" panose="02020603050405020304" pitchFamily="18" charset="0"/>
                <a:cs typeface="Times New Roman" panose="02020603050405020304" pitchFamily="18" charset="0"/>
              </a:rPr>
              <a:t>XML</a:t>
            </a:r>
            <a:r>
              <a:rPr lang="zh-CN" altLang="zh-CN" dirty="0">
                <a:solidFill>
                  <a:srgbClr val="0070C0"/>
                </a:solidFill>
                <a:latin typeface="Times New Roman" panose="02020603050405020304" pitchFamily="18" charset="0"/>
                <a:cs typeface="Times New Roman" panose="02020603050405020304" pitchFamily="18" charset="0"/>
              </a:rPr>
              <a:t>的方式，另一种是基于</a:t>
            </a:r>
            <a:r>
              <a:rPr lang="en-US" altLang="zh-CN" dirty="0">
                <a:solidFill>
                  <a:srgbClr val="0070C0"/>
                </a:solidFill>
                <a:latin typeface="Times New Roman" panose="02020603050405020304" pitchFamily="18" charset="0"/>
                <a:cs typeface="Times New Roman" panose="02020603050405020304" pitchFamily="18" charset="0"/>
              </a:rPr>
              <a:t>Annotation</a:t>
            </a:r>
            <a:r>
              <a:rPr lang="zh-CN" altLang="zh-CN" dirty="0">
                <a:solidFill>
                  <a:srgbClr val="0070C0"/>
                </a:solidFill>
                <a:latin typeface="Times New Roman" panose="02020603050405020304" pitchFamily="18" charset="0"/>
                <a:cs typeface="Times New Roman" panose="02020603050405020304" pitchFamily="18" charset="0"/>
              </a:rPr>
              <a:t>的方式</a:t>
            </a:r>
            <a:r>
              <a:rPr lang="zh-CN" altLang="zh-CN" dirty="0"/>
              <a:t>。接下来的两个小节中，将对这两种声明式事务管理方式进行详细讲解。</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nodeType="afterGroup">
                            <p:stCondLst>
                              <p:cond delay="500"/>
                            </p:stCondLst>
                            <p:childTnLst>
                              <p:par>
                                <p:cTn id="11" presetID="2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zh-CN" altLang="zh-CN" sz="2000" dirty="0">
                <a:latin typeface="Times New Roman" panose="02020603050405020304" pitchFamily="18" charset="0"/>
                <a:cs typeface="Times New Roman" panose="02020603050405020304" pitchFamily="18" charset="0"/>
              </a:rPr>
              <a:t>基于</a:t>
            </a:r>
            <a:r>
              <a:rPr lang="en-US" altLang="zh-CN" sz="2000" dirty="0">
                <a:latin typeface="Times New Roman" panose="02020603050405020304" pitchFamily="18" charset="0"/>
                <a:cs typeface="Times New Roman" panose="02020603050405020304" pitchFamily="18" charset="0"/>
              </a:rPr>
              <a:t>XML</a:t>
            </a:r>
            <a:r>
              <a:rPr lang="zh-CN" altLang="zh-CN" sz="2000" dirty="0">
                <a:latin typeface="Times New Roman" panose="02020603050405020304" pitchFamily="18" charset="0"/>
                <a:cs typeface="Times New Roman" panose="02020603050405020304" pitchFamily="18" charset="0"/>
              </a:rPr>
              <a:t>方式的声明式事务是在配置文件中</a:t>
            </a:r>
            <a:r>
              <a:rPr lang="zh-CN" altLang="en-US" sz="2000" dirty="0">
                <a:latin typeface="Times New Roman" panose="02020603050405020304" pitchFamily="18" charset="0"/>
                <a:cs typeface="Times New Roman" panose="02020603050405020304" pitchFamily="18" charset="0"/>
              </a:rPr>
              <a:t>通过</a:t>
            </a:r>
            <a:r>
              <a:rPr lang="en-US" altLang="zh-CN" sz="2000" dirty="0">
                <a:latin typeface="Times New Roman" panose="02020603050405020304" pitchFamily="18" charset="0"/>
                <a:cs typeface="Times New Roman" panose="02020603050405020304" pitchFamily="18" charset="0"/>
              </a:rPr>
              <a:t>&lt;</a:t>
            </a:r>
            <a:r>
              <a:rPr lang="en-US" altLang="zh-CN" sz="2000" dirty="0" err="1">
                <a:latin typeface="Times New Roman" panose="02020603050405020304" pitchFamily="18" charset="0"/>
                <a:cs typeface="Times New Roman" panose="02020603050405020304" pitchFamily="18" charset="0"/>
              </a:rPr>
              <a:t>tx:advice</a:t>
            </a:r>
            <a:r>
              <a:rPr lang="en-US" altLang="zh-CN" sz="2000" dirty="0">
                <a:latin typeface="Times New Roman" panose="02020603050405020304" pitchFamily="18" charset="0"/>
                <a:cs typeface="Times New Roman" panose="02020603050405020304" pitchFamily="18" charset="0"/>
              </a:rPr>
              <a:t>&gt;</a:t>
            </a:r>
            <a:r>
              <a:rPr lang="zh-CN" altLang="zh-CN" sz="2000" dirty="0">
                <a:latin typeface="Times New Roman" panose="02020603050405020304" pitchFamily="18" charset="0"/>
                <a:cs typeface="Times New Roman" panose="02020603050405020304" pitchFamily="18" charset="0"/>
              </a:rPr>
              <a:t>元素配置事务规则来实现的。当配置了事务的增强处理后，就可以通过编写的</a:t>
            </a:r>
            <a:r>
              <a:rPr lang="en-US" altLang="zh-CN" sz="2000" dirty="0">
                <a:latin typeface="Times New Roman" panose="02020603050405020304" pitchFamily="18" charset="0"/>
                <a:cs typeface="Times New Roman" panose="02020603050405020304" pitchFamily="18" charset="0"/>
              </a:rPr>
              <a:t>AOP</a:t>
            </a:r>
            <a:r>
              <a:rPr lang="zh-CN" altLang="zh-CN" sz="2000" dirty="0">
                <a:latin typeface="Times New Roman" panose="02020603050405020304" pitchFamily="18" charset="0"/>
                <a:cs typeface="Times New Roman" panose="02020603050405020304" pitchFamily="18" charset="0"/>
              </a:rPr>
              <a:t>配置，让</a:t>
            </a:r>
            <a:r>
              <a:rPr lang="en-US" altLang="zh-CN" sz="2000" dirty="0">
                <a:latin typeface="Times New Roman" panose="02020603050405020304" pitchFamily="18" charset="0"/>
                <a:cs typeface="Times New Roman" panose="02020603050405020304" pitchFamily="18" charset="0"/>
              </a:rPr>
              <a:t>Spring</a:t>
            </a:r>
            <a:r>
              <a:rPr lang="zh-CN" altLang="zh-CN" sz="2000" dirty="0">
                <a:latin typeface="Times New Roman" panose="02020603050405020304" pitchFamily="18" charset="0"/>
                <a:cs typeface="Times New Roman" panose="02020603050405020304" pitchFamily="18" charset="0"/>
              </a:rPr>
              <a:t>自动对目标生成代理。</a:t>
            </a:r>
            <a:r>
              <a:rPr lang="en-US" altLang="zh-CN" sz="2000" dirty="0">
                <a:latin typeface="Times New Roman" panose="02020603050405020304" pitchFamily="18" charset="0"/>
                <a:cs typeface="Times New Roman" panose="02020603050405020304" pitchFamily="18" charset="0"/>
              </a:rPr>
              <a:t>&lt;</a:t>
            </a:r>
            <a:r>
              <a:rPr lang="en-US" altLang="zh-CN" sz="2000" dirty="0" err="1">
                <a:latin typeface="Times New Roman" panose="02020603050405020304" pitchFamily="18" charset="0"/>
                <a:cs typeface="Times New Roman" panose="02020603050405020304" pitchFamily="18" charset="0"/>
              </a:rPr>
              <a:t>tx:advice</a:t>
            </a:r>
            <a:r>
              <a:rPr lang="en-US" altLang="zh-CN" sz="2000" dirty="0">
                <a:latin typeface="Times New Roman" panose="02020603050405020304" pitchFamily="18" charset="0"/>
                <a:cs typeface="Times New Roman" panose="02020603050405020304" pitchFamily="18" charset="0"/>
              </a:rPr>
              <a:t>&gt;</a:t>
            </a:r>
            <a:r>
              <a:rPr lang="zh-CN" altLang="zh-CN" sz="2000" dirty="0"/>
              <a:t>元素及其子元素</a:t>
            </a:r>
            <a:r>
              <a:rPr lang="zh-CN" altLang="en-US" sz="2000" dirty="0"/>
              <a:t>如下图</a:t>
            </a:r>
            <a:r>
              <a:rPr lang="zh-CN" altLang="zh-CN" sz="2000" dirty="0"/>
              <a:t>所示</a:t>
            </a:r>
            <a:r>
              <a:rPr lang="zh-CN" altLang="en-US" sz="2000" dirty="0"/>
              <a:t>：</a:t>
            </a:r>
            <a:endParaRPr lang="en-US" altLang="zh-CN" sz="2000" dirty="0">
              <a:latin typeface="Times New Roman" panose="02020603050405020304" pitchFamily="18" charset="0"/>
              <a:cs typeface="Times New Roman" panose="02020603050405020304" pitchFamily="18" charset="0"/>
            </a:endParaRPr>
          </a:p>
          <a:p>
            <a:endParaRPr lang="zh-CN" altLang="en-US" sz="2000" dirty="0"/>
          </a:p>
        </p:txBody>
      </p:sp>
      <p:pic>
        <p:nvPicPr>
          <p:cNvPr id="37897" name="Picture 9">
            <a:extLst>
              <a:ext uri="{FF2B5EF4-FFF2-40B4-BE49-F238E27FC236}">
                <a16:creationId xmlns:a16="http://schemas.microsoft.com/office/drawing/2014/main" id="{4F2105BD-E85B-465C-ADB8-1DA09CD4A7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5076" y="1590261"/>
            <a:ext cx="6156325" cy="329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2">
            <a:extLst>
              <a:ext uri="{FF2B5EF4-FFF2-40B4-BE49-F238E27FC236}">
                <a16:creationId xmlns:a16="http://schemas.microsoft.com/office/drawing/2014/main" id="{28E5989E-6292-4430-9D55-02CDCBBF66E3}"/>
              </a:ext>
            </a:extLst>
          </p:cNvPr>
          <p:cNvSpPr>
            <a:spLocks noGrp="1"/>
          </p:cNvSpPr>
          <p:nvPr>
            <p:ph type="ctrTitle"/>
          </p:nvPr>
        </p:nvSpPr>
        <p:spPr/>
        <p:txBody>
          <a:bodyPr/>
          <a:lstStyle/>
          <a:p>
            <a:r>
              <a:rPr lang="en-US" altLang="zh-CN" dirty="0"/>
              <a:t>5.2.1 </a:t>
            </a:r>
            <a:r>
              <a:rPr lang="zh-CN" altLang="en-US" dirty="0"/>
              <a:t>基于</a:t>
            </a:r>
            <a:r>
              <a:rPr lang="en-US" altLang="zh-CN" dirty="0"/>
              <a:t>XML</a:t>
            </a:r>
            <a:r>
              <a:rPr lang="zh-CN" altLang="en-US" dirty="0"/>
              <a:t>方式的声明式事务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897"/>
                                        </p:tgtEl>
                                        <p:attrNameLst>
                                          <p:attrName>style.visibility</p:attrName>
                                        </p:attrNameLst>
                                      </p:cBhvr>
                                      <p:to>
                                        <p:strVal val="visible"/>
                                      </p:to>
                                    </p:set>
                                    <p:animEffect transition="in" filter="wipe(left)">
                                      <p:cBhvr>
                                        <p:cTn id="7" dur="500"/>
                                        <p:tgtEl>
                                          <p:spTgt spid="37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zh-CN" altLang="zh-CN" sz="2200" dirty="0"/>
              <a:t>配置</a:t>
            </a:r>
            <a:r>
              <a:rPr lang="en-US" altLang="zh-CN" sz="2200" dirty="0"/>
              <a:t>&lt;</a:t>
            </a:r>
            <a:r>
              <a:rPr lang="en-US" altLang="zh-CN" sz="2200" dirty="0" err="1"/>
              <a:t>tx:advice</a:t>
            </a:r>
            <a:r>
              <a:rPr lang="en-US" altLang="zh-CN" sz="2200" dirty="0"/>
              <a:t>&gt;</a:t>
            </a:r>
            <a:r>
              <a:rPr lang="zh-CN" altLang="zh-CN" sz="2200" dirty="0"/>
              <a:t>元素的重点是配置</a:t>
            </a:r>
            <a:r>
              <a:rPr lang="en-US" altLang="zh-CN" sz="2200" dirty="0"/>
              <a:t>&lt;</a:t>
            </a:r>
            <a:r>
              <a:rPr lang="en-US" altLang="zh-CN" sz="2200" dirty="0" err="1"/>
              <a:t>tx:method</a:t>
            </a:r>
            <a:r>
              <a:rPr lang="en-US" altLang="zh-CN" sz="2200" dirty="0"/>
              <a:t>&gt;</a:t>
            </a:r>
            <a:r>
              <a:rPr lang="zh-CN" altLang="zh-CN" sz="2200" dirty="0"/>
              <a:t>子元素，</a:t>
            </a:r>
            <a:r>
              <a:rPr lang="zh-CN" altLang="en-US" sz="2200" dirty="0"/>
              <a:t>上</a:t>
            </a:r>
            <a:r>
              <a:rPr lang="zh-CN" altLang="zh-CN" sz="2200" dirty="0"/>
              <a:t>图中使用灰色标注的几个属性是</a:t>
            </a:r>
            <a:r>
              <a:rPr lang="en-US" altLang="zh-CN" sz="2200" dirty="0"/>
              <a:t>&lt;</a:t>
            </a:r>
            <a:r>
              <a:rPr lang="en-US" altLang="zh-CN" sz="2200" dirty="0" err="1"/>
              <a:t>tx:method</a:t>
            </a:r>
            <a:r>
              <a:rPr lang="en-US" altLang="zh-CN" sz="2200" dirty="0"/>
              <a:t>&gt;</a:t>
            </a:r>
            <a:r>
              <a:rPr lang="zh-CN" altLang="zh-CN" sz="2200" dirty="0"/>
              <a:t>元素中的常用属性。</a:t>
            </a:r>
            <a:r>
              <a:rPr lang="zh-CN" altLang="en-US" sz="2200" dirty="0"/>
              <a:t>其属性描述具体如下：</a:t>
            </a:r>
          </a:p>
        </p:txBody>
      </p:sp>
      <p:pic>
        <p:nvPicPr>
          <p:cNvPr id="22561" name="Picture 33">
            <a:extLst>
              <a:ext uri="{FF2B5EF4-FFF2-40B4-BE49-F238E27FC236}">
                <a16:creationId xmlns:a16="http://schemas.microsoft.com/office/drawing/2014/main" id="{945D7FF1-F3B6-4F20-AF75-450B9AD3AE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7147" y="1801265"/>
            <a:ext cx="6781136" cy="30182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
        <p:nvSpPr>
          <p:cNvPr id="3" name="标题 2">
            <a:extLst>
              <a:ext uri="{FF2B5EF4-FFF2-40B4-BE49-F238E27FC236}">
                <a16:creationId xmlns:a16="http://schemas.microsoft.com/office/drawing/2014/main" id="{E8F070A8-9FB1-4A4A-B2DE-16A03809209D}"/>
              </a:ext>
            </a:extLst>
          </p:cNvPr>
          <p:cNvSpPr>
            <a:spLocks noGrp="1"/>
          </p:cNvSpPr>
          <p:nvPr>
            <p:ph type="ctrTitle"/>
          </p:nvPr>
        </p:nvSpPr>
        <p:spPr/>
        <p:txBody>
          <a:bodyPr/>
          <a:lstStyle/>
          <a:p>
            <a:r>
              <a:rPr lang="en-US" altLang="zh-CN" dirty="0"/>
              <a:t>5.2.1 </a:t>
            </a:r>
            <a:r>
              <a:rPr lang="zh-CN" altLang="en-US" dirty="0"/>
              <a:t>基于</a:t>
            </a:r>
            <a:r>
              <a:rPr lang="en-US" altLang="zh-CN" dirty="0"/>
              <a:t>XML</a:t>
            </a:r>
            <a:r>
              <a:rPr lang="zh-CN" altLang="en-US" dirty="0"/>
              <a:t>方式的声明式事务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22561"/>
                                        </p:tgtEl>
                                        <p:attrNameLst>
                                          <p:attrName>style.visibility</p:attrName>
                                        </p:attrNameLst>
                                      </p:cBhvr>
                                      <p:to>
                                        <p:strVal val="visible"/>
                                      </p:to>
                                    </p:set>
                                    <p:animEffect transition="in" filter="wipe(up)">
                                      <p:cBhvr>
                                        <p:cTn id="7" dur="500"/>
                                        <p:tgtEl>
                                          <p:spTgt spid="22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Spring</a:t>
            </a:r>
            <a:r>
              <a:rPr lang="zh-CN" altLang="en-US" dirty="0"/>
              <a:t>配置文件：</a:t>
            </a:r>
            <a:r>
              <a:rPr lang="en-US" altLang="zh-CN" dirty="0" err="1"/>
              <a:t>applicationContext.xml</a:t>
            </a:r>
            <a:endParaRPr lang="zh-CN" altLang="en-US" dirty="0"/>
          </a:p>
        </p:txBody>
      </p:sp>
      <p:sp>
        <p:nvSpPr>
          <p:cNvPr id="3" name="标题 2"/>
          <p:cNvSpPr>
            <a:spLocks noGrp="1"/>
          </p:cNvSpPr>
          <p:nvPr>
            <p:ph type="ctrTitle"/>
          </p:nvPr>
        </p:nvSpPr>
        <p:spPr/>
        <p:txBody>
          <a:bodyPr/>
          <a:lstStyle/>
          <a:p>
            <a:r>
              <a:rPr lang="en-US" altLang="zh-CN" dirty="0"/>
              <a:t>5.2.1 </a:t>
            </a:r>
            <a:r>
              <a:rPr lang="zh-CN" altLang="en-US" dirty="0"/>
              <a:t>基于</a:t>
            </a:r>
            <a:r>
              <a:rPr lang="en-US" altLang="zh-CN" dirty="0"/>
              <a:t>XML</a:t>
            </a:r>
            <a:r>
              <a:rPr lang="zh-CN" altLang="en-US" dirty="0"/>
              <a:t>方式的声明式事务</a:t>
            </a:r>
          </a:p>
        </p:txBody>
      </p:sp>
      <p:graphicFrame>
        <p:nvGraphicFramePr>
          <p:cNvPr id="5" name="表格 4"/>
          <p:cNvGraphicFramePr>
            <a:graphicFrameLocks noGrp="1"/>
          </p:cNvGraphicFramePr>
          <p:nvPr/>
        </p:nvGraphicFramePr>
        <p:xfrm>
          <a:off x="572682" y="1105231"/>
          <a:ext cx="8471017" cy="3643626"/>
        </p:xfrm>
        <a:graphic>
          <a:graphicData uri="http://schemas.openxmlformats.org/drawingml/2006/table">
            <a:tbl>
              <a:tblPr/>
              <a:tblGrid>
                <a:gridCol w="8471017">
                  <a:extLst>
                    <a:ext uri="{9D8B030D-6E8A-4147-A177-3AD203B41FA5}">
                      <a16:colId xmlns:a16="http://schemas.microsoft.com/office/drawing/2014/main" val="20000"/>
                    </a:ext>
                  </a:extLst>
                </a:gridCol>
              </a:tblGrid>
              <a:tr h="3643626">
                <a:tc>
                  <a:txBody>
                    <a:bodyPr/>
                    <a:lstStyle/>
                    <a:p>
                      <a:pPr algn="just">
                        <a:spcAft>
                          <a:spcPts val="0"/>
                        </a:spcAft>
                      </a:pPr>
                      <a:r>
                        <a:rPr lang="en-US" sz="1400" kern="100" dirty="0">
                          <a:latin typeface="Times New Roman"/>
                          <a:ea typeface="宋体"/>
                          <a:cs typeface="Times New Roman"/>
                        </a:rPr>
                        <a:t>……  </a:t>
                      </a:r>
                      <a:endParaRPr lang="zh-CN" sz="1400" kern="100" dirty="0">
                        <a:latin typeface="Calibri"/>
                        <a:ea typeface="宋体"/>
                        <a:cs typeface="Times New Roman"/>
                      </a:endParaRPr>
                    </a:p>
                    <a:p>
                      <a:pPr algn="just">
                        <a:spcAft>
                          <a:spcPts val="0"/>
                        </a:spcAft>
                      </a:pPr>
                      <a:r>
                        <a:rPr lang="en-US" sz="1400" kern="100" dirty="0">
                          <a:latin typeface="Times New Roman"/>
                          <a:ea typeface="宋体"/>
                          <a:cs typeface="Times New Roman"/>
                        </a:rPr>
                        <a:t>   &lt;bean id="</a:t>
                      </a:r>
                      <a:r>
                        <a:rPr lang="en-US" sz="1400" kern="100" dirty="0" err="1">
                          <a:latin typeface="Times New Roman"/>
                          <a:ea typeface="宋体"/>
                          <a:cs typeface="Times New Roman"/>
                        </a:rPr>
                        <a:t>accountDao</a:t>
                      </a:r>
                      <a:r>
                        <a:rPr lang="en-US" sz="1400" kern="100" dirty="0">
                          <a:latin typeface="Times New Roman"/>
                          <a:ea typeface="宋体"/>
                          <a:cs typeface="Times New Roman"/>
                        </a:rPr>
                        <a:t>" class="cn.edu.ujn.ch5.jdbc.AccountDaoImpl</a:t>
                      </a:r>
                      <a:r>
                        <a:rPr lang="en-US" altLang="zh-CN" sz="1400" kern="100" dirty="0">
                          <a:latin typeface="Times New Roman"/>
                          <a:ea typeface="+mn-ea"/>
                          <a:cs typeface="Times New Roman"/>
                        </a:rPr>
                        <a:t>"</a:t>
                      </a:r>
                      <a:r>
                        <a:rPr lang="en-US" sz="1400" kern="100" dirty="0">
                          <a:latin typeface="Times New Roman"/>
                          <a:ea typeface="宋体"/>
                          <a:cs typeface="Times New Roman"/>
                        </a:rPr>
                        <a:t>&gt;		</a:t>
                      </a:r>
                      <a:endParaRPr lang="zh-CN" sz="1400" kern="100" dirty="0">
                        <a:latin typeface="Calibri"/>
                        <a:ea typeface="宋体"/>
                        <a:cs typeface="Times New Roman"/>
                      </a:endParaRPr>
                    </a:p>
                    <a:p>
                      <a:pPr algn="just">
                        <a:spcAft>
                          <a:spcPts val="0"/>
                        </a:spcAft>
                      </a:pPr>
                      <a:r>
                        <a:rPr lang="en-US" sz="1400" kern="100" dirty="0">
                          <a:latin typeface="Times New Roman"/>
                          <a:ea typeface="宋体"/>
                          <a:cs typeface="Times New Roman"/>
                        </a:rPr>
                        <a:t>	&lt;property name="</a:t>
                      </a:r>
                      <a:r>
                        <a:rPr lang="en-US" sz="1400" kern="100" dirty="0" err="1">
                          <a:latin typeface="Times New Roman"/>
                          <a:ea typeface="宋体"/>
                          <a:cs typeface="Times New Roman"/>
                        </a:rPr>
                        <a:t>jdbcTemplate</a:t>
                      </a:r>
                      <a:r>
                        <a:rPr lang="en-US" sz="1400" kern="100" dirty="0">
                          <a:latin typeface="Times New Roman"/>
                          <a:ea typeface="宋体"/>
                          <a:cs typeface="Times New Roman"/>
                        </a:rPr>
                        <a:t>" ref="</a:t>
                      </a:r>
                      <a:r>
                        <a:rPr lang="en-US" sz="1400" kern="100" dirty="0" err="1">
                          <a:latin typeface="Times New Roman"/>
                          <a:ea typeface="宋体"/>
                          <a:cs typeface="Times New Roman"/>
                        </a:rPr>
                        <a:t>jdbcTemplate</a:t>
                      </a:r>
                      <a:r>
                        <a:rPr lang="en-US" sz="1400" kern="100" dirty="0">
                          <a:latin typeface="Times New Roman"/>
                          <a:ea typeface="宋体"/>
                          <a:cs typeface="Times New Roman"/>
                        </a:rPr>
                        <a:t>" /&gt;</a:t>
                      </a:r>
                      <a:endParaRPr lang="zh-CN" sz="1400" kern="100" dirty="0">
                        <a:latin typeface="Calibri"/>
                        <a:ea typeface="宋体"/>
                        <a:cs typeface="Times New Roman"/>
                      </a:endParaRPr>
                    </a:p>
                    <a:p>
                      <a:pPr algn="just">
                        <a:spcAft>
                          <a:spcPts val="0"/>
                        </a:spcAft>
                      </a:pPr>
                      <a:r>
                        <a:rPr lang="en-US" sz="1400" kern="100" dirty="0">
                          <a:latin typeface="Times New Roman"/>
                          <a:ea typeface="宋体"/>
                          <a:cs typeface="Times New Roman"/>
                        </a:rPr>
                        <a:t>   &lt;/bean&gt;   </a:t>
                      </a:r>
                      <a:endParaRPr lang="zh-CN" sz="1400" kern="100" dirty="0">
                        <a:latin typeface="Calibri"/>
                        <a:ea typeface="宋体"/>
                        <a:cs typeface="Times New Roman"/>
                      </a:endParaRPr>
                    </a:p>
                    <a:p>
                      <a:pPr algn="just">
                        <a:spcAft>
                          <a:spcPts val="0"/>
                        </a:spcAft>
                      </a:pPr>
                      <a:r>
                        <a:rPr lang="en-US" sz="1400" kern="100" dirty="0">
                          <a:latin typeface="Times New Roman"/>
                          <a:ea typeface="宋体"/>
                          <a:cs typeface="Times New Roman"/>
                        </a:rPr>
                        <a:t>   &lt;bean id="</a:t>
                      </a:r>
                      <a:r>
                        <a:rPr lang="en-US" sz="1400" kern="100" dirty="0" err="1">
                          <a:solidFill>
                            <a:srgbClr val="C00000"/>
                          </a:solidFill>
                          <a:latin typeface="Times New Roman"/>
                          <a:ea typeface="宋体"/>
                          <a:cs typeface="Times New Roman"/>
                        </a:rPr>
                        <a:t>transactionManager</a:t>
                      </a:r>
                      <a:r>
                        <a:rPr lang="en-US" sz="1400" kern="100" dirty="0">
                          <a:latin typeface="Times New Roman"/>
                          <a:ea typeface="宋体"/>
                          <a:cs typeface="Times New Roman"/>
                        </a:rPr>
                        <a:t>" class="org.springframework.jdbc.datasource.DataSourceTransactionManager"&gt;</a:t>
                      </a:r>
                      <a:endParaRPr lang="zh-CN" sz="1400" kern="100" dirty="0">
                        <a:latin typeface="Calibri"/>
                        <a:ea typeface="宋体"/>
                        <a:cs typeface="Times New Roman"/>
                      </a:endParaRPr>
                    </a:p>
                    <a:p>
                      <a:pPr algn="just">
                        <a:spcAft>
                          <a:spcPts val="0"/>
                        </a:spcAft>
                      </a:pPr>
                      <a:r>
                        <a:rPr lang="en-US" sz="1400" kern="100" dirty="0">
                          <a:latin typeface="Times New Roman"/>
                          <a:ea typeface="宋体"/>
                          <a:cs typeface="Times New Roman"/>
                        </a:rPr>
                        <a:t>	&lt;property name="</a:t>
                      </a:r>
                      <a:r>
                        <a:rPr lang="en-US" sz="1400" kern="100" dirty="0" err="1">
                          <a:latin typeface="Times New Roman"/>
                          <a:ea typeface="宋体"/>
                          <a:cs typeface="Times New Roman"/>
                        </a:rPr>
                        <a:t>dataSource</a:t>
                      </a:r>
                      <a:r>
                        <a:rPr lang="en-US" sz="1400" kern="100" dirty="0">
                          <a:latin typeface="Times New Roman"/>
                          <a:ea typeface="宋体"/>
                          <a:cs typeface="Times New Roman"/>
                        </a:rPr>
                        <a:t>" ref="</a:t>
                      </a:r>
                      <a:r>
                        <a:rPr lang="en-US" sz="1400" kern="100" dirty="0" err="1">
                          <a:latin typeface="Times New Roman"/>
                          <a:ea typeface="宋体"/>
                          <a:cs typeface="Times New Roman"/>
                        </a:rPr>
                        <a:t>dataSource</a:t>
                      </a:r>
                      <a:r>
                        <a:rPr lang="en-US" sz="1400" kern="100" dirty="0">
                          <a:latin typeface="Times New Roman"/>
                          <a:ea typeface="宋体"/>
                          <a:cs typeface="Times New Roman"/>
                        </a:rPr>
                        <a:t>" /&gt;</a:t>
                      </a:r>
                      <a:endParaRPr lang="zh-CN" sz="1400" kern="100" dirty="0">
                        <a:latin typeface="Calibri"/>
                        <a:ea typeface="宋体"/>
                        <a:cs typeface="Times New Roman"/>
                      </a:endParaRPr>
                    </a:p>
                    <a:p>
                      <a:pPr algn="just">
                        <a:spcAft>
                          <a:spcPts val="0"/>
                        </a:spcAft>
                      </a:pPr>
                      <a:r>
                        <a:rPr lang="en-US" sz="1400" kern="100" dirty="0">
                          <a:latin typeface="Times New Roman"/>
                          <a:ea typeface="宋体"/>
                          <a:cs typeface="Times New Roman"/>
                        </a:rPr>
                        <a:t>   &lt;/bean&gt;	</a:t>
                      </a:r>
                      <a:endParaRPr lang="zh-CN" sz="1400" kern="100" dirty="0">
                        <a:latin typeface="Calibri"/>
                        <a:ea typeface="宋体"/>
                        <a:cs typeface="Times New Roman"/>
                      </a:endParaRPr>
                    </a:p>
                    <a:p>
                      <a:pPr algn="just">
                        <a:spcAft>
                          <a:spcPts val="0"/>
                        </a:spcAft>
                      </a:pPr>
                      <a:r>
                        <a:rPr lang="en-US" sz="1400" kern="100" dirty="0">
                          <a:latin typeface="Times New Roman"/>
                          <a:ea typeface="宋体"/>
                          <a:cs typeface="Times New Roman"/>
                        </a:rPr>
                        <a:t>   &lt;</a:t>
                      </a:r>
                      <a:r>
                        <a:rPr lang="en-US" sz="1400" kern="100" dirty="0" err="1">
                          <a:latin typeface="Times New Roman"/>
                          <a:ea typeface="宋体"/>
                          <a:cs typeface="Times New Roman"/>
                        </a:rPr>
                        <a:t>tx:advice</a:t>
                      </a:r>
                      <a:r>
                        <a:rPr lang="en-US" sz="1400" kern="100" dirty="0">
                          <a:latin typeface="Times New Roman"/>
                          <a:ea typeface="宋体"/>
                          <a:cs typeface="Times New Roman"/>
                        </a:rPr>
                        <a:t> id="</a:t>
                      </a:r>
                      <a:r>
                        <a:rPr lang="en-US" sz="1400" kern="100" dirty="0" err="1">
                          <a:solidFill>
                            <a:srgbClr val="C00000"/>
                          </a:solidFill>
                          <a:latin typeface="Times New Roman"/>
                          <a:ea typeface="宋体"/>
                          <a:cs typeface="Times New Roman"/>
                        </a:rPr>
                        <a:t>txAdvice</a:t>
                      </a:r>
                      <a:r>
                        <a:rPr lang="en-US" sz="1400" kern="100" dirty="0">
                          <a:latin typeface="Times New Roman"/>
                          <a:ea typeface="宋体"/>
                          <a:cs typeface="Times New Roman"/>
                        </a:rPr>
                        <a:t>" transaction-manager="</a:t>
                      </a:r>
                      <a:r>
                        <a:rPr lang="en-US" sz="1400" kern="100" dirty="0" err="1">
                          <a:solidFill>
                            <a:srgbClr val="C00000"/>
                          </a:solidFill>
                          <a:latin typeface="Times New Roman"/>
                          <a:ea typeface="宋体"/>
                          <a:cs typeface="Times New Roman"/>
                        </a:rPr>
                        <a:t>transactionManager</a:t>
                      </a:r>
                      <a:r>
                        <a:rPr lang="en-US" sz="1400" kern="100" dirty="0">
                          <a:latin typeface="Times New Roman"/>
                          <a:ea typeface="宋体"/>
                          <a:cs typeface="Times New Roman"/>
                        </a:rPr>
                        <a:t>"&gt;</a:t>
                      </a:r>
                      <a:endParaRPr lang="zh-CN" sz="1400" kern="100" dirty="0">
                        <a:latin typeface="Calibri"/>
                        <a:ea typeface="宋体"/>
                        <a:cs typeface="Times New Roman"/>
                      </a:endParaRPr>
                    </a:p>
                    <a:p>
                      <a:pPr algn="just">
                        <a:spcAft>
                          <a:spcPts val="0"/>
                        </a:spcAft>
                      </a:pPr>
                      <a:r>
                        <a:rPr lang="en-US" sz="1400" kern="100" dirty="0">
                          <a:latin typeface="Times New Roman"/>
                          <a:ea typeface="宋体"/>
                          <a:cs typeface="Times New Roman"/>
                        </a:rPr>
                        <a:t>	&lt;</a:t>
                      </a:r>
                      <a:r>
                        <a:rPr lang="en-US" sz="1400" kern="100" dirty="0" err="1">
                          <a:latin typeface="Times New Roman"/>
                          <a:ea typeface="宋体"/>
                          <a:cs typeface="Times New Roman"/>
                        </a:rPr>
                        <a:t>tx:attributes</a:t>
                      </a:r>
                      <a:r>
                        <a:rPr lang="en-US" sz="1400" kern="100" dirty="0">
                          <a:latin typeface="Times New Roman"/>
                          <a:ea typeface="宋体"/>
                          <a:cs typeface="Times New Roman"/>
                        </a:rPr>
                        <a:t>&gt;</a:t>
                      </a:r>
                      <a:endParaRPr lang="zh-CN" sz="1400" kern="100" dirty="0">
                        <a:latin typeface="Calibri"/>
                        <a:ea typeface="宋体"/>
                        <a:cs typeface="Times New Roman"/>
                      </a:endParaRPr>
                    </a:p>
                    <a:p>
                      <a:pPr algn="just">
                        <a:spcAft>
                          <a:spcPts val="0"/>
                        </a:spcAft>
                      </a:pPr>
                      <a:r>
                        <a:rPr lang="en-US" sz="1400" kern="100" dirty="0">
                          <a:latin typeface="Times New Roman"/>
                          <a:ea typeface="宋体"/>
                          <a:cs typeface="Times New Roman"/>
                        </a:rPr>
                        <a:t>	</a:t>
                      </a:r>
                      <a:r>
                        <a:rPr lang="en-US" sz="1400" kern="100" baseline="0" dirty="0">
                          <a:latin typeface="Times New Roman"/>
                          <a:ea typeface="宋体"/>
                          <a:cs typeface="Times New Roman"/>
                        </a:rPr>
                        <a:t>     </a:t>
                      </a:r>
                      <a:r>
                        <a:rPr lang="en-US" sz="1400" kern="100" dirty="0">
                          <a:latin typeface="Times New Roman"/>
                          <a:ea typeface="宋体"/>
                          <a:cs typeface="Times New Roman"/>
                        </a:rPr>
                        <a:t>&lt;</a:t>
                      </a:r>
                      <a:r>
                        <a:rPr lang="en-US" sz="1400" kern="100" dirty="0" err="1">
                          <a:latin typeface="Times New Roman"/>
                          <a:ea typeface="宋体"/>
                          <a:cs typeface="Times New Roman"/>
                        </a:rPr>
                        <a:t>tx:method</a:t>
                      </a:r>
                      <a:r>
                        <a:rPr lang="en-US" sz="1400" kern="100" dirty="0">
                          <a:latin typeface="Times New Roman"/>
                          <a:ea typeface="宋体"/>
                          <a:cs typeface="Times New Roman"/>
                        </a:rPr>
                        <a:t> name="*" propagation="REQUIRED</a:t>
                      </a:r>
                      <a:r>
                        <a:rPr lang="en-US" altLang="zh-CN" sz="1400" kern="100" dirty="0">
                          <a:latin typeface="Times New Roman"/>
                          <a:ea typeface="+mn-ea"/>
                          <a:cs typeface="Times New Roman"/>
                        </a:rPr>
                        <a:t>"</a:t>
                      </a:r>
                      <a:r>
                        <a:rPr lang="en-US" sz="1400" kern="100" dirty="0">
                          <a:latin typeface="Times New Roman"/>
                          <a:ea typeface="宋体"/>
                          <a:cs typeface="Times New Roman"/>
                        </a:rPr>
                        <a:t>  isolation="DEFAULT" read-only="false" /&gt;</a:t>
                      </a:r>
                      <a:endParaRPr lang="zh-CN" sz="1400" kern="100" dirty="0">
                        <a:latin typeface="Calibri"/>
                        <a:ea typeface="宋体"/>
                        <a:cs typeface="Times New Roman"/>
                      </a:endParaRPr>
                    </a:p>
                    <a:p>
                      <a:pPr algn="just">
                        <a:spcAft>
                          <a:spcPts val="0"/>
                        </a:spcAft>
                      </a:pPr>
                      <a:r>
                        <a:rPr lang="en-US" sz="1400" kern="100" dirty="0">
                          <a:latin typeface="Times New Roman"/>
                          <a:ea typeface="宋体"/>
                          <a:cs typeface="Times New Roman"/>
                        </a:rPr>
                        <a:t>	&lt;/</a:t>
                      </a:r>
                      <a:r>
                        <a:rPr lang="en-US" sz="1400" kern="100" dirty="0" err="1">
                          <a:latin typeface="Times New Roman"/>
                          <a:ea typeface="宋体"/>
                          <a:cs typeface="Times New Roman"/>
                        </a:rPr>
                        <a:t>tx:attributes</a:t>
                      </a:r>
                      <a:r>
                        <a:rPr lang="en-US" sz="1400" kern="100" dirty="0">
                          <a:latin typeface="Times New Roman"/>
                          <a:ea typeface="宋体"/>
                          <a:cs typeface="Times New Roman"/>
                        </a:rPr>
                        <a:t>&gt;</a:t>
                      </a:r>
                      <a:endParaRPr lang="zh-CN" sz="1400" kern="100" dirty="0">
                        <a:latin typeface="Calibri"/>
                        <a:ea typeface="宋体"/>
                        <a:cs typeface="Times New Roman"/>
                      </a:endParaRPr>
                    </a:p>
                    <a:p>
                      <a:pPr algn="just">
                        <a:spcAft>
                          <a:spcPts val="0"/>
                        </a:spcAft>
                      </a:pPr>
                      <a:r>
                        <a:rPr lang="en-US" sz="1400" kern="100" baseline="0" dirty="0">
                          <a:latin typeface="Times New Roman"/>
                          <a:ea typeface="宋体"/>
                          <a:cs typeface="Times New Roman"/>
                        </a:rPr>
                        <a:t>    </a:t>
                      </a:r>
                      <a:r>
                        <a:rPr lang="en-US" sz="1400" kern="100" dirty="0">
                          <a:latin typeface="Times New Roman"/>
                          <a:ea typeface="宋体"/>
                          <a:cs typeface="Times New Roman"/>
                        </a:rPr>
                        <a:t>&lt;/</a:t>
                      </a:r>
                      <a:r>
                        <a:rPr lang="en-US" sz="1400" kern="100" dirty="0" err="1">
                          <a:latin typeface="Times New Roman"/>
                          <a:ea typeface="宋体"/>
                          <a:cs typeface="Times New Roman"/>
                        </a:rPr>
                        <a:t>tx:advice</a:t>
                      </a:r>
                      <a:r>
                        <a:rPr lang="en-US" sz="1400" kern="100" dirty="0">
                          <a:latin typeface="Times New Roman"/>
                          <a:ea typeface="宋体"/>
                          <a:cs typeface="Times New Roman"/>
                        </a:rPr>
                        <a:t>&gt;	</a:t>
                      </a:r>
                      <a:endParaRPr lang="zh-CN" sz="1400" kern="100" dirty="0">
                        <a:latin typeface="Calibri"/>
                        <a:ea typeface="宋体"/>
                        <a:cs typeface="Times New Roman"/>
                      </a:endParaRPr>
                    </a:p>
                    <a:p>
                      <a:pPr algn="just">
                        <a:spcAft>
                          <a:spcPts val="0"/>
                        </a:spcAft>
                      </a:pPr>
                      <a:r>
                        <a:rPr lang="en-US" sz="1400" kern="100" dirty="0">
                          <a:latin typeface="Times New Roman"/>
                          <a:ea typeface="宋体"/>
                          <a:cs typeface="Times New Roman"/>
                        </a:rPr>
                        <a:t>    &lt;</a:t>
                      </a:r>
                      <a:r>
                        <a:rPr lang="en-US" sz="1400" kern="100" dirty="0" err="1">
                          <a:latin typeface="Times New Roman"/>
                          <a:ea typeface="宋体"/>
                          <a:cs typeface="Times New Roman"/>
                        </a:rPr>
                        <a:t>aop:config</a:t>
                      </a:r>
                      <a:r>
                        <a:rPr lang="en-US" sz="1400" kern="100" dirty="0">
                          <a:latin typeface="Times New Roman"/>
                          <a:ea typeface="宋体"/>
                          <a:cs typeface="Times New Roman"/>
                        </a:rPr>
                        <a:t>&gt;	</a:t>
                      </a:r>
                      <a:endParaRPr lang="zh-CN" sz="1400" kern="100" dirty="0">
                        <a:latin typeface="Calibri"/>
                        <a:ea typeface="宋体"/>
                        <a:cs typeface="Times New Roman"/>
                      </a:endParaRPr>
                    </a:p>
                    <a:p>
                      <a:pPr algn="just">
                        <a:spcAft>
                          <a:spcPts val="0"/>
                        </a:spcAft>
                      </a:pPr>
                      <a:r>
                        <a:rPr lang="en-US" sz="1400" kern="100" dirty="0">
                          <a:latin typeface="Times New Roman"/>
                          <a:ea typeface="宋体"/>
                          <a:cs typeface="Times New Roman"/>
                        </a:rPr>
                        <a:t>	 &lt;</a:t>
                      </a:r>
                      <a:r>
                        <a:rPr lang="en-US" sz="1400" kern="100" dirty="0" err="1">
                          <a:latin typeface="Times New Roman"/>
                          <a:ea typeface="宋体"/>
                          <a:cs typeface="Times New Roman"/>
                        </a:rPr>
                        <a:t>aop:pointcut</a:t>
                      </a:r>
                      <a:r>
                        <a:rPr lang="en-US" sz="1400" kern="100" dirty="0">
                          <a:latin typeface="Times New Roman"/>
                          <a:ea typeface="宋体"/>
                          <a:cs typeface="Times New Roman"/>
                        </a:rPr>
                        <a:t> expression=</a:t>
                      </a:r>
                      <a:r>
                        <a:rPr lang="en-US" altLang="zh-CN" sz="1400" kern="100" dirty="0">
                          <a:latin typeface="Times New Roman"/>
                          <a:ea typeface="+mn-ea"/>
                          <a:cs typeface="Times New Roman"/>
                        </a:rPr>
                        <a:t>"</a:t>
                      </a:r>
                      <a:r>
                        <a:rPr lang="en-US" sz="1400" kern="100" dirty="0">
                          <a:solidFill>
                            <a:srgbClr val="C00000"/>
                          </a:solidFill>
                          <a:latin typeface="Times New Roman"/>
                          <a:ea typeface="宋体"/>
                          <a:cs typeface="Times New Roman"/>
                        </a:rPr>
                        <a:t>execution(* cn.edu.ujn.ch5.jdbc.*.*(..))</a:t>
                      </a:r>
                      <a:r>
                        <a:rPr lang="en-US" altLang="zh-CN" sz="1400" kern="100" dirty="0">
                          <a:latin typeface="Times New Roman"/>
                          <a:ea typeface="+mn-ea"/>
                          <a:cs typeface="Times New Roman"/>
                        </a:rPr>
                        <a:t>"</a:t>
                      </a:r>
                      <a:r>
                        <a:rPr lang="en-US" sz="1400" kern="100" dirty="0">
                          <a:latin typeface="Times New Roman"/>
                          <a:ea typeface="宋体"/>
                          <a:cs typeface="Times New Roman"/>
                        </a:rPr>
                        <a:t>  </a:t>
                      </a:r>
                      <a:r>
                        <a:rPr lang="en-US" altLang="zh-CN" sz="1400" kern="100" dirty="0">
                          <a:latin typeface="Times New Roman"/>
                          <a:ea typeface="宋体"/>
                          <a:cs typeface="Times New Roman"/>
                        </a:rPr>
                        <a:t>i</a:t>
                      </a:r>
                      <a:r>
                        <a:rPr lang="en-US" sz="1400" kern="100" dirty="0">
                          <a:latin typeface="Times New Roman"/>
                          <a:ea typeface="宋体"/>
                          <a:cs typeface="Times New Roman"/>
                        </a:rPr>
                        <a:t>d=</a:t>
                      </a:r>
                      <a:r>
                        <a:rPr lang="en-US" altLang="zh-CN" sz="1400" kern="100" dirty="0">
                          <a:latin typeface="Times New Roman"/>
                          <a:ea typeface="+mn-ea"/>
                          <a:cs typeface="Times New Roman"/>
                        </a:rPr>
                        <a:t>"</a:t>
                      </a:r>
                      <a:r>
                        <a:rPr lang="en-US" sz="1400" kern="100" dirty="0" err="1">
                          <a:solidFill>
                            <a:srgbClr val="C00000"/>
                          </a:solidFill>
                          <a:latin typeface="Times New Roman"/>
                          <a:ea typeface="宋体"/>
                          <a:cs typeface="Times New Roman"/>
                        </a:rPr>
                        <a:t>txPointCut</a:t>
                      </a:r>
                      <a:r>
                        <a:rPr lang="en-US" altLang="zh-CN" sz="1400" kern="100" dirty="0">
                          <a:latin typeface="Times New Roman"/>
                          <a:ea typeface="+mn-ea"/>
                          <a:cs typeface="Times New Roman"/>
                        </a:rPr>
                        <a:t>"</a:t>
                      </a:r>
                      <a:r>
                        <a:rPr lang="en-US" sz="1400" kern="100" dirty="0">
                          <a:latin typeface="Times New Roman"/>
                          <a:ea typeface="宋体"/>
                          <a:cs typeface="Times New Roman"/>
                        </a:rPr>
                        <a:t> /&gt;</a:t>
                      </a:r>
                      <a:endParaRPr lang="zh-CN" sz="1400" kern="100" dirty="0">
                        <a:latin typeface="Calibri"/>
                        <a:ea typeface="宋体"/>
                        <a:cs typeface="Times New Roman"/>
                      </a:endParaRPr>
                    </a:p>
                    <a:p>
                      <a:pPr algn="just">
                        <a:spcAft>
                          <a:spcPts val="0"/>
                        </a:spcAft>
                      </a:pPr>
                      <a:r>
                        <a:rPr lang="en-US" sz="1400" kern="100" dirty="0">
                          <a:latin typeface="Times New Roman"/>
                          <a:ea typeface="宋体"/>
                          <a:cs typeface="Times New Roman"/>
                        </a:rPr>
                        <a:t>	 &lt;</a:t>
                      </a:r>
                      <a:r>
                        <a:rPr lang="en-US" sz="1400" kern="100" dirty="0" err="1">
                          <a:latin typeface="Times New Roman"/>
                          <a:ea typeface="宋体"/>
                          <a:cs typeface="Times New Roman"/>
                        </a:rPr>
                        <a:t>aop:advisor</a:t>
                      </a:r>
                      <a:r>
                        <a:rPr lang="en-US" sz="1400" kern="100" dirty="0">
                          <a:latin typeface="Times New Roman"/>
                          <a:ea typeface="宋体"/>
                          <a:cs typeface="Times New Roman"/>
                        </a:rPr>
                        <a:t> advice-ref="</a:t>
                      </a:r>
                      <a:r>
                        <a:rPr lang="en-US" sz="1400" kern="100" dirty="0" err="1">
                          <a:solidFill>
                            <a:srgbClr val="C00000"/>
                          </a:solidFill>
                          <a:latin typeface="Times New Roman"/>
                          <a:ea typeface="宋体"/>
                          <a:cs typeface="Times New Roman"/>
                        </a:rPr>
                        <a:t>txAdvice</a:t>
                      </a:r>
                      <a:r>
                        <a:rPr lang="en-US" sz="1400" kern="100" dirty="0">
                          <a:latin typeface="Times New Roman"/>
                          <a:ea typeface="宋体"/>
                          <a:cs typeface="Times New Roman"/>
                        </a:rPr>
                        <a:t>" </a:t>
                      </a:r>
                      <a:r>
                        <a:rPr lang="en-US" sz="1400" kern="100" dirty="0" err="1">
                          <a:latin typeface="Times New Roman"/>
                          <a:ea typeface="宋体"/>
                          <a:cs typeface="Times New Roman"/>
                        </a:rPr>
                        <a:t>pointcut</a:t>
                      </a:r>
                      <a:r>
                        <a:rPr lang="en-US" sz="1400" kern="100" dirty="0">
                          <a:latin typeface="Times New Roman"/>
                          <a:ea typeface="宋体"/>
                          <a:cs typeface="Times New Roman"/>
                        </a:rPr>
                        <a:t>-ref="</a:t>
                      </a:r>
                      <a:r>
                        <a:rPr lang="en-US" sz="1400" kern="100" dirty="0" err="1">
                          <a:solidFill>
                            <a:srgbClr val="C00000"/>
                          </a:solidFill>
                          <a:latin typeface="Times New Roman"/>
                          <a:ea typeface="宋体"/>
                          <a:cs typeface="Times New Roman"/>
                        </a:rPr>
                        <a:t>txPointCut</a:t>
                      </a:r>
                      <a:r>
                        <a:rPr lang="en-US" sz="1400" kern="100" dirty="0">
                          <a:latin typeface="Times New Roman"/>
                          <a:ea typeface="宋体"/>
                          <a:cs typeface="Times New Roman"/>
                        </a:rPr>
                        <a:t>" /&gt;</a:t>
                      </a:r>
                      <a:endParaRPr lang="zh-CN" sz="1400" kern="100" dirty="0">
                        <a:latin typeface="Calibri"/>
                        <a:ea typeface="宋体"/>
                        <a:cs typeface="Times New Roman"/>
                      </a:endParaRPr>
                    </a:p>
                    <a:p>
                      <a:pPr algn="just">
                        <a:spcAft>
                          <a:spcPts val="0"/>
                        </a:spcAft>
                      </a:pPr>
                      <a:r>
                        <a:rPr lang="en-US" sz="1400" kern="100" dirty="0">
                          <a:latin typeface="Times New Roman"/>
                          <a:ea typeface="宋体"/>
                          <a:cs typeface="Times New Roman"/>
                        </a:rPr>
                        <a:t>    &lt;/</a:t>
                      </a:r>
                      <a:r>
                        <a:rPr lang="en-US" sz="1400" kern="100" dirty="0" err="1">
                          <a:latin typeface="Times New Roman"/>
                          <a:ea typeface="宋体"/>
                          <a:cs typeface="Times New Roman"/>
                        </a:rPr>
                        <a:t>aop:config</a:t>
                      </a:r>
                      <a:r>
                        <a:rPr lang="en-US" sz="1400" kern="100" dirty="0">
                          <a:latin typeface="Times New Roman"/>
                          <a:ea typeface="宋体"/>
                          <a:cs typeface="Times New Roman"/>
                        </a:rPr>
                        <a:t>&gt;</a:t>
                      </a:r>
                      <a:endParaRPr lang="zh-CN" sz="1400" kern="100" dirty="0">
                        <a:latin typeface="Calibri"/>
                        <a:ea typeface="宋体"/>
                        <a:cs typeface="Times New Roman"/>
                      </a:endParaRPr>
                    </a:p>
                    <a:p>
                      <a:pPr algn="just">
                        <a:spcAft>
                          <a:spcPts val="0"/>
                        </a:spcAft>
                      </a:pPr>
                      <a:r>
                        <a:rPr lang="en-US" sz="1400" kern="100" dirty="0">
                          <a:latin typeface="Times New Roman"/>
                          <a:ea typeface="宋体"/>
                          <a:cs typeface="Times New Roman"/>
                        </a:rPr>
                        <a:t>&lt;/beans&gt;</a:t>
                      </a:r>
                      <a:endParaRPr lang="zh-CN" sz="1400" kern="100" dirty="0">
                        <a:latin typeface="Calibri"/>
                        <a:ea typeface="宋体"/>
                        <a:cs typeface="Times New Roman"/>
                      </a:endParaRPr>
                    </a:p>
                  </a:txBody>
                  <a:tcPr marL="65314" marR="6531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val="10000"/>
                  </a:ext>
                </a:extLst>
              </a:tr>
            </a:tbl>
          </a:graphicData>
        </a:graphic>
      </p:graphicFrame>
      <p:sp>
        <p:nvSpPr>
          <p:cNvPr id="6" name="线形标注 2(带边框和强调线) 5"/>
          <p:cNvSpPr/>
          <p:nvPr/>
        </p:nvSpPr>
        <p:spPr>
          <a:xfrm>
            <a:off x="5923720" y="1661823"/>
            <a:ext cx="2345637" cy="294198"/>
          </a:xfrm>
          <a:prstGeom prst="accentBorderCallout2">
            <a:avLst>
              <a:gd name="adj1" fmla="val 18750"/>
              <a:gd name="adj2" fmla="val -5424"/>
              <a:gd name="adj3" fmla="val 18750"/>
              <a:gd name="adj4" fmla="val -16667"/>
              <a:gd name="adj5" fmla="val 119280"/>
              <a:gd name="adj6" fmla="val -459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kern="100" dirty="0">
                <a:latin typeface="Times New Roman"/>
                <a:cs typeface="Times New Roman"/>
              </a:rPr>
              <a:t>事务管理器，依赖于数据源</a:t>
            </a:r>
            <a:endParaRPr lang="zh-CN" altLang="en-US" sz="1400" kern="100" dirty="0">
              <a:latin typeface="Times New Roman"/>
              <a:cs typeface="Times New Roman"/>
            </a:endParaRPr>
          </a:p>
        </p:txBody>
      </p:sp>
      <p:sp>
        <p:nvSpPr>
          <p:cNvPr id="7" name="线形标注 2(带边框和强调线) 6"/>
          <p:cNvSpPr/>
          <p:nvPr/>
        </p:nvSpPr>
        <p:spPr>
          <a:xfrm>
            <a:off x="2902226" y="2385391"/>
            <a:ext cx="5995283" cy="230588"/>
          </a:xfrm>
          <a:prstGeom prst="accentBorderCallout2">
            <a:avLst>
              <a:gd name="adj1" fmla="val 17628"/>
              <a:gd name="adj2" fmla="val -1996"/>
              <a:gd name="adj3" fmla="val 15302"/>
              <a:gd name="adj4" fmla="val -7251"/>
              <a:gd name="adj5" fmla="val 117071"/>
              <a:gd name="adj6" fmla="val -157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kern="100" dirty="0">
                <a:latin typeface="Times New Roman"/>
                <a:cs typeface="Times New Roman"/>
              </a:rPr>
              <a:t>编写通知：对事务进行增强</a:t>
            </a:r>
            <a:r>
              <a:rPr lang="en-US" altLang="zh-CN" sz="1400" kern="100" dirty="0">
                <a:latin typeface="Times New Roman"/>
                <a:cs typeface="Times New Roman"/>
              </a:rPr>
              <a:t>(</a:t>
            </a:r>
            <a:r>
              <a:rPr lang="zh-CN" altLang="zh-CN" sz="1400" kern="100" dirty="0">
                <a:latin typeface="Times New Roman"/>
                <a:cs typeface="Times New Roman"/>
              </a:rPr>
              <a:t>通知</a:t>
            </a:r>
            <a:r>
              <a:rPr lang="en-US" altLang="zh-CN" sz="1400" kern="100" dirty="0">
                <a:latin typeface="Times New Roman"/>
                <a:cs typeface="Times New Roman"/>
              </a:rPr>
              <a:t>),</a:t>
            </a:r>
            <a:r>
              <a:rPr lang="zh-CN" altLang="zh-CN" sz="1400" kern="100" dirty="0">
                <a:latin typeface="Times New Roman"/>
                <a:cs typeface="Times New Roman"/>
              </a:rPr>
              <a:t>需要编写对切入点和具体执行事务细节</a:t>
            </a:r>
            <a:endParaRPr lang="zh-CN" altLang="en-US" sz="1400" kern="100" dirty="0">
              <a:latin typeface="Times New Roman"/>
              <a:cs typeface="Times New Roman"/>
            </a:endParaRPr>
          </a:p>
        </p:txBody>
      </p:sp>
      <p:sp>
        <p:nvSpPr>
          <p:cNvPr id="8" name="线形标注 2(带边框和强调线) 7"/>
          <p:cNvSpPr/>
          <p:nvPr/>
        </p:nvSpPr>
        <p:spPr>
          <a:xfrm>
            <a:off x="3085119" y="3252086"/>
            <a:ext cx="5470497" cy="262393"/>
          </a:xfrm>
          <a:prstGeom prst="accentBorderCallout2">
            <a:avLst>
              <a:gd name="adj1" fmla="val 18750"/>
              <a:gd name="adj2" fmla="val -3571"/>
              <a:gd name="adj3" fmla="val 21781"/>
              <a:gd name="adj4" fmla="val -9981"/>
              <a:gd name="adj5" fmla="val 197753"/>
              <a:gd name="adj6" fmla="val -241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kern="100" dirty="0">
                <a:latin typeface="Times New Roman"/>
                <a:cs typeface="Times New Roman"/>
              </a:rPr>
              <a:t>编写</a:t>
            </a:r>
            <a:r>
              <a:rPr lang="en-US" altLang="zh-CN" sz="1400" kern="100" dirty="0" err="1">
                <a:latin typeface="Times New Roman"/>
                <a:cs typeface="Times New Roman"/>
              </a:rPr>
              <a:t>aop</a:t>
            </a:r>
            <a:r>
              <a:rPr lang="zh-CN" altLang="zh-CN" sz="1400" kern="100" dirty="0">
                <a:latin typeface="Times New Roman"/>
                <a:cs typeface="Times New Roman"/>
              </a:rPr>
              <a:t>，让</a:t>
            </a:r>
            <a:r>
              <a:rPr lang="en-US" altLang="zh-CN" sz="1400" kern="100" dirty="0">
                <a:latin typeface="Times New Roman"/>
                <a:cs typeface="Times New Roman"/>
              </a:rPr>
              <a:t>spring</a:t>
            </a:r>
            <a:r>
              <a:rPr lang="zh-CN" altLang="zh-CN" sz="1400" kern="100" dirty="0">
                <a:latin typeface="Times New Roman"/>
                <a:cs typeface="Times New Roman"/>
              </a:rPr>
              <a:t>自动对目标生成代理，需要使用</a:t>
            </a:r>
            <a:r>
              <a:rPr lang="en-US" altLang="zh-CN" sz="1400" kern="100" dirty="0" err="1">
                <a:latin typeface="Times New Roman"/>
                <a:cs typeface="Times New Roman"/>
              </a:rPr>
              <a:t>AspectJ</a:t>
            </a:r>
            <a:r>
              <a:rPr lang="zh-CN" altLang="zh-CN" sz="1400" kern="100" dirty="0">
                <a:latin typeface="Times New Roman"/>
                <a:cs typeface="Times New Roman"/>
              </a:rPr>
              <a:t>的表达式</a:t>
            </a:r>
            <a:endParaRPr lang="zh-CN" altLang="en-US" sz="1400" kern="100" dirty="0">
              <a:latin typeface="Times New Roman"/>
              <a:cs typeface="Times New Roman"/>
            </a:endParaRPr>
          </a:p>
        </p:txBody>
      </p:sp>
      <p:sp>
        <p:nvSpPr>
          <p:cNvPr id="9" name="线形标注 2(带边框和强调线) 8"/>
          <p:cNvSpPr/>
          <p:nvPr/>
        </p:nvSpPr>
        <p:spPr>
          <a:xfrm>
            <a:off x="7291346" y="3586038"/>
            <a:ext cx="1693628" cy="286247"/>
          </a:xfrm>
          <a:prstGeom prst="accentBorderCallout2">
            <a:avLst>
              <a:gd name="adj1" fmla="val 18750"/>
              <a:gd name="adj2" fmla="val -8333"/>
              <a:gd name="adj3" fmla="val 18750"/>
              <a:gd name="adj4" fmla="val -16667"/>
              <a:gd name="adj5" fmla="val 126389"/>
              <a:gd name="adj6" fmla="val -372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kern="100" dirty="0">
                <a:latin typeface="Times New Roman"/>
                <a:cs typeface="Times New Roman"/>
              </a:rPr>
              <a:t>切入点</a:t>
            </a:r>
            <a:r>
              <a:rPr lang="en-US" altLang="zh-CN" sz="1400" kern="100" dirty="0">
                <a:latin typeface="Times New Roman"/>
                <a:cs typeface="Times New Roman"/>
              </a:rPr>
              <a:t> </a:t>
            </a:r>
            <a:endParaRPr lang="zh-CN" altLang="en-US" sz="1400" dirty="0"/>
          </a:p>
        </p:txBody>
      </p:sp>
      <p:sp>
        <p:nvSpPr>
          <p:cNvPr id="10" name="线形标注 2(带边框和强调线) 9"/>
          <p:cNvSpPr/>
          <p:nvPr/>
        </p:nvSpPr>
        <p:spPr>
          <a:xfrm>
            <a:off x="4945711" y="4357531"/>
            <a:ext cx="3164618" cy="286031"/>
          </a:xfrm>
          <a:prstGeom prst="accentBorderCallout2">
            <a:avLst>
              <a:gd name="adj1" fmla="val 14686"/>
              <a:gd name="adj2" fmla="val -5018"/>
              <a:gd name="adj3" fmla="val 18750"/>
              <a:gd name="adj4" fmla="val -16667"/>
              <a:gd name="adj5" fmla="val -21605"/>
              <a:gd name="adj6" fmla="val -431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kern="100" dirty="0">
                <a:latin typeface="Times New Roman"/>
                <a:cs typeface="Times New Roman"/>
              </a:rPr>
              <a:t>切面：将切入点与通知整合</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56A18-9862-45DC-A66A-B281ADB132D6}"/>
              </a:ext>
            </a:extLst>
          </p:cNvPr>
          <p:cNvSpPr>
            <a:spLocks noGrp="1"/>
          </p:cNvSpPr>
          <p:nvPr>
            <p:ph type="ctrTitle"/>
          </p:nvPr>
        </p:nvSpPr>
        <p:spPr/>
        <p:txBody>
          <a:bodyPr/>
          <a:lstStyle/>
          <a:p>
            <a:r>
              <a:rPr lang="en-US" altLang="zh-CN" dirty="0"/>
              <a:t>5.2.2  </a:t>
            </a:r>
            <a:r>
              <a:rPr lang="zh-CN" altLang="en-US" dirty="0"/>
              <a:t>基于</a:t>
            </a:r>
            <a:r>
              <a:rPr lang="en-US" altLang="zh-CN" dirty="0"/>
              <a:t>Annotation</a:t>
            </a:r>
            <a:r>
              <a:rPr lang="zh-CN" altLang="en-US" dirty="0"/>
              <a:t>方式的声明式事务</a:t>
            </a:r>
            <a:br>
              <a:rPr lang="zh-CN" altLang="en-US" dirty="0"/>
            </a:br>
            <a:endParaRPr lang="zh-CN" altLang="en-US" dirty="0"/>
          </a:p>
        </p:txBody>
      </p:sp>
      <p:grpSp>
        <p:nvGrpSpPr>
          <p:cNvPr id="24" name="组合 23">
            <a:extLst>
              <a:ext uri="{FF2B5EF4-FFF2-40B4-BE49-F238E27FC236}">
                <a16:creationId xmlns:a16="http://schemas.microsoft.com/office/drawing/2014/main" id="{47FBDF18-7CF4-4711-A25F-D888C8FCECCA}"/>
              </a:ext>
            </a:extLst>
          </p:cNvPr>
          <p:cNvGrpSpPr>
            <a:grpSpLocks/>
          </p:cNvGrpSpPr>
          <p:nvPr/>
        </p:nvGrpSpPr>
        <p:grpSpPr bwMode="auto">
          <a:xfrm>
            <a:off x="267879" y="1096962"/>
            <a:ext cx="2082800" cy="2082800"/>
            <a:chOff x="482607" y="2373314"/>
            <a:chExt cx="2502120" cy="2501900"/>
          </a:xfrm>
        </p:grpSpPr>
        <p:sp>
          <p:nvSpPr>
            <p:cNvPr id="25" name="椭圆 24">
              <a:extLst>
                <a:ext uri="{FF2B5EF4-FFF2-40B4-BE49-F238E27FC236}">
                  <a16:creationId xmlns:a16="http://schemas.microsoft.com/office/drawing/2014/main" id="{DE143D3E-7E66-423D-B6EF-249C84198763}"/>
                </a:ext>
              </a:extLst>
            </p:cNvPr>
            <p:cNvSpPr/>
            <p:nvPr/>
          </p:nvSpPr>
          <p:spPr>
            <a:xfrm>
              <a:off x="482607" y="2373314"/>
              <a:ext cx="2502120" cy="2501900"/>
            </a:xfrm>
            <a:prstGeom prst="ellipse">
              <a:avLst/>
            </a:prstGeom>
            <a:solidFill>
              <a:srgbClr val="006BA9"/>
            </a:solidFill>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sp>
        <p:sp>
          <p:nvSpPr>
            <p:cNvPr id="26" name="椭圆 25">
              <a:extLst>
                <a:ext uri="{FF2B5EF4-FFF2-40B4-BE49-F238E27FC236}">
                  <a16:creationId xmlns:a16="http://schemas.microsoft.com/office/drawing/2014/main" id="{F9FAA72D-3A27-4C17-9BF8-5E0852977666}"/>
                </a:ext>
              </a:extLst>
            </p:cNvPr>
            <p:cNvSpPr/>
            <p:nvPr/>
          </p:nvSpPr>
          <p:spPr bwMode="auto">
            <a:xfrm>
              <a:off x="684269" y="2561364"/>
              <a:ext cx="2101549" cy="2101549"/>
            </a:xfrm>
            <a:prstGeom prst="ellipse">
              <a:avLst/>
            </a:prstGeom>
            <a:solidFill>
              <a:schemeClr val="bg1"/>
            </a:solidFill>
            <a:ln w="28575" cap="flat" cmpd="sng" algn="ctr">
              <a:noFill/>
              <a:prstDash val="solid"/>
              <a:round/>
              <a:headEnd type="none" w="med" len="med"/>
              <a:tailEnd type="none" w="med" len="med"/>
            </a:ln>
            <a:effectLst>
              <a:innerShdw blurRad="76200" dist="50800" dir="16200000">
                <a:prstClr val="black">
                  <a:alpha val="34000"/>
                </a:prstClr>
              </a:innerShdw>
            </a:effectLst>
          </p:spPr>
          <p:txBody>
            <a:bodyPr/>
            <a:lstStyle/>
            <a:p>
              <a:pPr>
                <a:buFont typeface="Arial" pitchFamily="34" charset="0"/>
                <a:buNone/>
                <a:defRPr/>
              </a:pPr>
              <a:endParaRPr lang="zh-CN" altLang="en-US"/>
            </a:p>
          </p:txBody>
        </p:sp>
      </p:grpSp>
      <p:sp>
        <p:nvSpPr>
          <p:cNvPr id="27" name="矩形 11">
            <a:extLst>
              <a:ext uri="{FF2B5EF4-FFF2-40B4-BE49-F238E27FC236}">
                <a16:creationId xmlns:a16="http://schemas.microsoft.com/office/drawing/2014/main" id="{A79CF924-4DBA-463E-B5B9-716897779757}"/>
              </a:ext>
            </a:extLst>
          </p:cNvPr>
          <p:cNvSpPr>
            <a:spLocks noChangeArrowheads="1"/>
          </p:cNvSpPr>
          <p:nvPr/>
        </p:nvSpPr>
        <p:spPr bwMode="auto">
          <a:xfrm>
            <a:off x="531404" y="1487487"/>
            <a:ext cx="157003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cs typeface="Times New Roman" panose="02020603050405020304" pitchFamily="18" charset="0"/>
              </a:rPr>
              <a:t>基于</a:t>
            </a:r>
            <a:r>
              <a:rPr lang="en-US" altLang="zh-CN" sz="2000">
                <a:latin typeface="Times New Roman" panose="02020603050405020304" pitchFamily="18" charset="0"/>
                <a:cs typeface="Times New Roman" panose="02020603050405020304" pitchFamily="18" charset="0"/>
              </a:rPr>
              <a:t>Annotation</a:t>
            </a:r>
            <a:r>
              <a:rPr lang="zh-CN" altLang="zh-CN" sz="2000">
                <a:latin typeface="Times New Roman" panose="02020603050405020304" pitchFamily="18" charset="0"/>
                <a:cs typeface="Times New Roman" panose="02020603050405020304" pitchFamily="18" charset="0"/>
              </a:rPr>
              <a:t>方式</a:t>
            </a:r>
            <a:r>
              <a:rPr lang="zh-CN" altLang="en-US" sz="2000">
                <a:latin typeface="Times New Roman" panose="02020603050405020304" pitchFamily="18" charset="0"/>
                <a:cs typeface="Times New Roman" panose="02020603050405020304" pitchFamily="18" charset="0"/>
              </a:rPr>
              <a:t>的声明式事务</a:t>
            </a:r>
            <a:endParaRPr lang="en-US" altLang="zh-CN" sz="2000" b="1">
              <a:latin typeface="微软雅黑" panose="020B0503020204020204" pitchFamily="34" charset="-122"/>
              <a:ea typeface="微软雅黑" panose="020B0503020204020204" pitchFamily="34" charset="-122"/>
            </a:endParaRPr>
          </a:p>
        </p:txBody>
      </p:sp>
      <p:grpSp>
        <p:nvGrpSpPr>
          <p:cNvPr id="28" name="组合 27">
            <a:extLst>
              <a:ext uri="{FF2B5EF4-FFF2-40B4-BE49-F238E27FC236}">
                <a16:creationId xmlns:a16="http://schemas.microsoft.com/office/drawing/2014/main" id="{A9CE6B12-6B2B-467D-95C7-C4819D65E2B3}"/>
              </a:ext>
            </a:extLst>
          </p:cNvPr>
          <p:cNvGrpSpPr>
            <a:grpSpLocks/>
          </p:cNvGrpSpPr>
          <p:nvPr/>
        </p:nvGrpSpPr>
        <p:grpSpPr bwMode="auto">
          <a:xfrm>
            <a:off x="2245096" y="745331"/>
            <a:ext cx="6600043" cy="646113"/>
            <a:chOff x="785733" y="2510671"/>
            <a:chExt cx="6201079" cy="646161"/>
          </a:xfrm>
          <a:solidFill>
            <a:srgbClr val="70D7FC"/>
          </a:solidFill>
        </p:grpSpPr>
        <p:grpSp>
          <p:nvGrpSpPr>
            <p:cNvPr id="29" name="组合 28">
              <a:extLst>
                <a:ext uri="{FF2B5EF4-FFF2-40B4-BE49-F238E27FC236}">
                  <a16:creationId xmlns:a16="http://schemas.microsoft.com/office/drawing/2014/main" id="{12FBA43D-0F36-4329-BA1C-763736658300}"/>
                </a:ext>
              </a:extLst>
            </p:cNvPr>
            <p:cNvGrpSpPr>
              <a:grpSpLocks/>
            </p:cNvGrpSpPr>
            <p:nvPr/>
          </p:nvGrpSpPr>
          <p:grpSpPr bwMode="auto">
            <a:xfrm>
              <a:off x="785733" y="2567825"/>
              <a:ext cx="6201079" cy="589007"/>
              <a:chOff x="887334" y="2567825"/>
              <a:chExt cx="6201079" cy="589007"/>
            </a:xfrm>
            <a:grpFill/>
          </p:grpSpPr>
          <p:sp>
            <p:nvSpPr>
              <p:cNvPr id="31" name="矩形 1">
                <a:extLst>
                  <a:ext uri="{FF2B5EF4-FFF2-40B4-BE49-F238E27FC236}">
                    <a16:creationId xmlns:a16="http://schemas.microsoft.com/office/drawing/2014/main" id="{A39BCE35-ECC7-4373-BA22-0E4D37188C9A}"/>
                  </a:ext>
                </a:extLst>
              </p:cNvPr>
              <p:cNvSpPr/>
              <p:nvPr/>
            </p:nvSpPr>
            <p:spPr>
              <a:xfrm>
                <a:off x="887334" y="2740875"/>
                <a:ext cx="6201079"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rgbClr val="006B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等腰三角形 31">
                <a:extLst>
                  <a:ext uri="{FF2B5EF4-FFF2-40B4-BE49-F238E27FC236}">
                    <a16:creationId xmlns:a16="http://schemas.microsoft.com/office/drawing/2014/main" id="{5EE37AB8-9965-4C88-9EA1-AC792CE3A29C}"/>
                  </a:ext>
                </a:extLst>
              </p:cNvPr>
              <p:cNvSpPr/>
              <p:nvPr/>
            </p:nvSpPr>
            <p:spPr>
              <a:xfrm flipV="1">
                <a:off x="998454" y="2567825"/>
                <a:ext cx="603295" cy="581069"/>
              </a:xfrm>
              <a:prstGeom prst="triangle">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grpSp>
        <p:sp>
          <p:nvSpPr>
            <p:cNvPr id="30" name="TextBox 28">
              <a:extLst>
                <a:ext uri="{FF2B5EF4-FFF2-40B4-BE49-F238E27FC236}">
                  <a16:creationId xmlns:a16="http://schemas.microsoft.com/office/drawing/2014/main" id="{336F3ADA-62E9-4900-A948-37FB1E44138C}"/>
                </a:ext>
              </a:extLst>
            </p:cNvPr>
            <p:cNvSpPr txBox="1">
              <a:spLocks noChangeArrowheads="1"/>
            </p:cNvSpPr>
            <p:nvPr/>
          </p:nvSpPr>
          <p:spPr bwMode="auto">
            <a:xfrm>
              <a:off x="999720" y="251067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a:solidFill>
                    <a:schemeClr val="bg1"/>
                  </a:solidFill>
                  <a:ea typeface="微软雅黑" pitchFamily="34" charset="-122"/>
                  <a:cs typeface="Arial" pitchFamily="34" charset="0"/>
                </a:rPr>
                <a:t>1</a:t>
              </a:r>
              <a:endParaRPr lang="zh-CN" altLang="en-US" sz="2800" b="1" dirty="0">
                <a:solidFill>
                  <a:schemeClr val="bg1"/>
                </a:solidFill>
                <a:ea typeface="微软雅黑" pitchFamily="34" charset="-122"/>
                <a:cs typeface="Arial" pitchFamily="34" charset="0"/>
              </a:endParaRPr>
            </a:p>
          </p:txBody>
        </p:sp>
      </p:grpSp>
      <p:sp>
        <p:nvSpPr>
          <p:cNvPr id="33" name="矩形 32">
            <a:extLst>
              <a:ext uri="{FF2B5EF4-FFF2-40B4-BE49-F238E27FC236}">
                <a16:creationId xmlns:a16="http://schemas.microsoft.com/office/drawing/2014/main" id="{096CBCB4-F310-4AF4-8332-CF2FF42810F9}"/>
              </a:ext>
            </a:extLst>
          </p:cNvPr>
          <p:cNvSpPr>
            <a:spLocks noChangeArrowheads="1"/>
          </p:cNvSpPr>
          <p:nvPr/>
        </p:nvSpPr>
        <p:spPr bwMode="auto">
          <a:xfrm>
            <a:off x="2844391" y="965200"/>
            <a:ext cx="3959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a:solidFill>
                  <a:schemeClr val="bg1"/>
                </a:solidFill>
              </a:rPr>
              <a:t>在</a:t>
            </a:r>
            <a:r>
              <a:rPr lang="en-US" altLang="zh-CN">
                <a:solidFill>
                  <a:schemeClr val="bg1"/>
                </a:solidFill>
              </a:rPr>
              <a:t>Spring</a:t>
            </a:r>
            <a:r>
              <a:rPr lang="zh-CN" altLang="zh-CN">
                <a:solidFill>
                  <a:schemeClr val="bg1"/>
                </a:solidFill>
              </a:rPr>
              <a:t>容器中注册事务注解驱动</a:t>
            </a:r>
            <a:r>
              <a:rPr lang="zh-CN" altLang="en-US">
                <a:solidFill>
                  <a:schemeClr val="bg1"/>
                </a:solidFill>
              </a:rPr>
              <a:t>；</a:t>
            </a:r>
            <a:endParaRPr lang="zh-CN" altLang="en-US">
              <a:solidFill>
                <a:schemeClr val="bg1"/>
              </a:solidFill>
              <a:latin typeface="黑体" panose="02010609060101010101" pitchFamily="49" charset="-122"/>
              <a:ea typeface="黑体" panose="02010609060101010101" pitchFamily="49" charset="-122"/>
            </a:endParaRPr>
          </a:p>
        </p:txBody>
      </p:sp>
      <p:grpSp>
        <p:nvGrpSpPr>
          <p:cNvPr id="34" name="组合 33">
            <a:extLst>
              <a:ext uri="{FF2B5EF4-FFF2-40B4-BE49-F238E27FC236}">
                <a16:creationId xmlns:a16="http://schemas.microsoft.com/office/drawing/2014/main" id="{CF9CE6FD-CC7A-4799-BD42-8C238C0A52BA}"/>
              </a:ext>
            </a:extLst>
          </p:cNvPr>
          <p:cNvGrpSpPr>
            <a:grpSpLocks/>
          </p:cNvGrpSpPr>
          <p:nvPr/>
        </p:nvGrpSpPr>
        <p:grpSpPr bwMode="auto">
          <a:xfrm>
            <a:off x="2187945" y="2285999"/>
            <a:ext cx="6600045" cy="646112"/>
            <a:chOff x="887334" y="3521981"/>
            <a:chExt cx="5373846" cy="646162"/>
          </a:xfrm>
          <a:solidFill>
            <a:srgbClr val="70D7FC"/>
          </a:solidFill>
        </p:grpSpPr>
        <p:sp>
          <p:nvSpPr>
            <p:cNvPr id="35" name="矩形 1">
              <a:extLst>
                <a:ext uri="{FF2B5EF4-FFF2-40B4-BE49-F238E27FC236}">
                  <a16:creationId xmlns:a16="http://schemas.microsoft.com/office/drawing/2014/main" id="{6CB394F3-4C74-47B0-B56A-184128904D91}"/>
                </a:ext>
              </a:extLst>
            </p:cNvPr>
            <p:cNvSpPr/>
            <p:nvPr/>
          </p:nvSpPr>
          <p:spPr>
            <a:xfrm>
              <a:off x="887334" y="3752186"/>
              <a:ext cx="5373846"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rgbClr val="006B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等腰三角形 35">
              <a:extLst>
                <a:ext uri="{FF2B5EF4-FFF2-40B4-BE49-F238E27FC236}">
                  <a16:creationId xmlns:a16="http://schemas.microsoft.com/office/drawing/2014/main" id="{8E66874E-5810-4D73-8FE9-7D67B6E5CD72}"/>
                </a:ext>
              </a:extLst>
            </p:cNvPr>
            <p:cNvSpPr/>
            <p:nvPr/>
          </p:nvSpPr>
          <p:spPr>
            <a:xfrm flipV="1">
              <a:off x="1053440" y="3579135"/>
              <a:ext cx="455502" cy="581069"/>
            </a:xfrm>
            <a:prstGeom prst="triangle">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sp>
          <p:nvSpPr>
            <p:cNvPr id="37" name="TextBox 25">
              <a:extLst>
                <a:ext uri="{FF2B5EF4-FFF2-40B4-BE49-F238E27FC236}">
                  <a16:creationId xmlns:a16="http://schemas.microsoft.com/office/drawing/2014/main" id="{7838AEDE-D90A-4958-99B5-57FFAFA74893}"/>
                </a:ext>
              </a:extLst>
            </p:cNvPr>
            <p:cNvSpPr txBox="1">
              <a:spLocks noChangeArrowheads="1"/>
            </p:cNvSpPr>
            <p:nvPr/>
          </p:nvSpPr>
          <p:spPr bwMode="auto">
            <a:xfrm>
              <a:off x="1123900" y="352198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a:solidFill>
                    <a:schemeClr val="bg1"/>
                  </a:solidFill>
                  <a:ea typeface="微软雅黑" pitchFamily="34" charset="-122"/>
                  <a:cs typeface="Arial" pitchFamily="34" charset="0"/>
                </a:rPr>
                <a:t>2</a:t>
              </a:r>
              <a:endParaRPr lang="zh-CN" altLang="en-US" sz="2800" b="1" dirty="0">
                <a:solidFill>
                  <a:schemeClr val="bg1"/>
                </a:solidFill>
                <a:ea typeface="微软雅黑" pitchFamily="34" charset="-122"/>
                <a:cs typeface="Arial" pitchFamily="34" charset="0"/>
              </a:endParaRPr>
            </a:p>
          </p:txBody>
        </p:sp>
      </p:grpSp>
      <p:sp>
        <p:nvSpPr>
          <p:cNvPr id="38" name="矩形 5">
            <a:extLst>
              <a:ext uri="{FF2B5EF4-FFF2-40B4-BE49-F238E27FC236}">
                <a16:creationId xmlns:a16="http://schemas.microsoft.com/office/drawing/2014/main" id="{7B1FE685-FFC6-4D2E-8751-1FAF108F60EA}"/>
              </a:ext>
            </a:extLst>
          </p:cNvPr>
          <p:cNvSpPr>
            <a:spLocks noChangeArrowheads="1"/>
          </p:cNvSpPr>
          <p:nvPr/>
        </p:nvSpPr>
        <p:spPr bwMode="auto">
          <a:xfrm>
            <a:off x="2893604" y="2516187"/>
            <a:ext cx="5759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bg1"/>
                </a:solidFill>
                <a:latin typeface="黑体" panose="02010609060101010101" pitchFamily="49" charset="-122"/>
                <a:ea typeface="黑体" panose="02010609060101010101" pitchFamily="49" charset="-122"/>
              </a:rPr>
              <a:t>在需要事务管理的类或方法上使用</a:t>
            </a:r>
            <a:r>
              <a:rPr lang="en-US" altLang="zh-CN">
                <a:solidFill>
                  <a:schemeClr val="bg1"/>
                </a:solidFill>
                <a:latin typeface="黑体" panose="02010609060101010101" pitchFamily="49" charset="-122"/>
                <a:ea typeface="黑体" panose="02010609060101010101" pitchFamily="49" charset="-122"/>
              </a:rPr>
              <a:t>@Transactional</a:t>
            </a:r>
            <a:r>
              <a:rPr lang="zh-CN" altLang="en-US">
                <a:solidFill>
                  <a:schemeClr val="bg1"/>
                </a:solidFill>
                <a:latin typeface="黑体" panose="02010609060101010101" pitchFamily="49" charset="-122"/>
                <a:ea typeface="黑体" panose="02010609060101010101" pitchFamily="49" charset="-122"/>
              </a:rPr>
              <a:t>注解。</a:t>
            </a:r>
          </a:p>
        </p:txBody>
      </p:sp>
      <p:sp>
        <p:nvSpPr>
          <p:cNvPr id="39" name="矩形 16">
            <a:extLst>
              <a:ext uri="{FF2B5EF4-FFF2-40B4-BE49-F238E27FC236}">
                <a16:creationId xmlns:a16="http://schemas.microsoft.com/office/drawing/2014/main" id="{5C09E497-BBF6-4661-8790-251FE3DC741A}"/>
              </a:ext>
            </a:extLst>
          </p:cNvPr>
          <p:cNvSpPr>
            <a:spLocks noChangeArrowheads="1"/>
          </p:cNvSpPr>
          <p:nvPr/>
        </p:nvSpPr>
        <p:spPr bwMode="auto">
          <a:xfrm>
            <a:off x="2391954" y="1425575"/>
            <a:ext cx="6453187" cy="519112"/>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a:latin typeface="Times New Roman" panose="02020603050405020304" pitchFamily="18" charset="0"/>
                <a:cs typeface="Times New Roman" panose="02020603050405020304" pitchFamily="18" charset="0"/>
              </a:rPr>
              <a:t>&lt;tx:annotation-driven transaction-manager="transactionManager"/&gt;</a:t>
            </a:r>
          </a:p>
        </p:txBody>
      </p:sp>
      <p:sp>
        <p:nvSpPr>
          <p:cNvPr id="40" name="矩形 39">
            <a:extLst>
              <a:ext uri="{FF2B5EF4-FFF2-40B4-BE49-F238E27FC236}">
                <a16:creationId xmlns:a16="http://schemas.microsoft.com/office/drawing/2014/main" id="{56A18D37-1CF7-4615-82E9-A1822F2327BE}"/>
              </a:ext>
            </a:extLst>
          </p:cNvPr>
          <p:cNvSpPr/>
          <p:nvPr/>
        </p:nvSpPr>
        <p:spPr bwMode="auto">
          <a:xfrm>
            <a:off x="2293529" y="2941637"/>
            <a:ext cx="6494462" cy="124777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defRPr/>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如果将注解添加在</a:t>
            </a:r>
            <a:r>
              <a:rPr lang="en-US" altLang="zh-CN" dirty="0">
                <a:latin typeface="Times New Roman" panose="02020603050405020304" pitchFamily="18" charset="0"/>
                <a:cs typeface="Times New Roman" panose="02020603050405020304" pitchFamily="18" charset="0"/>
              </a:rPr>
              <a:t>Bean</a:t>
            </a:r>
            <a:r>
              <a:rPr lang="zh-CN" altLang="zh-CN" dirty="0">
                <a:latin typeface="Times New Roman" panose="02020603050405020304" pitchFamily="18" charset="0"/>
                <a:cs typeface="Times New Roman" panose="02020603050405020304" pitchFamily="18" charset="0"/>
              </a:rPr>
              <a:t>类上，则表示事务的设置对整个</a:t>
            </a:r>
            <a:r>
              <a:rPr lang="en-US" altLang="zh-CN" dirty="0">
                <a:latin typeface="Times New Roman" panose="02020603050405020304" pitchFamily="18" charset="0"/>
                <a:cs typeface="Times New Roman" panose="02020603050405020304" pitchFamily="18" charset="0"/>
              </a:rPr>
              <a:t>Bean</a:t>
            </a:r>
            <a:r>
              <a:rPr lang="zh-CN" altLang="zh-CN" dirty="0">
                <a:latin typeface="Times New Roman" panose="02020603050405020304" pitchFamily="18" charset="0"/>
                <a:cs typeface="Times New Roman" panose="02020603050405020304" pitchFamily="18" charset="0"/>
              </a:rPr>
              <a:t>类的所有方法都起作用；如果将注解添加在</a:t>
            </a:r>
            <a:r>
              <a:rPr lang="en-US" altLang="zh-CN" dirty="0">
                <a:latin typeface="Times New Roman" panose="02020603050405020304" pitchFamily="18" charset="0"/>
                <a:cs typeface="Times New Roman" panose="02020603050405020304" pitchFamily="18" charset="0"/>
              </a:rPr>
              <a:t>Bean</a:t>
            </a:r>
            <a:r>
              <a:rPr lang="zh-CN" altLang="zh-CN" dirty="0">
                <a:latin typeface="Times New Roman" panose="02020603050405020304" pitchFamily="18" charset="0"/>
                <a:cs typeface="Times New Roman" panose="02020603050405020304" pitchFamily="18" charset="0"/>
              </a:rPr>
              <a:t>类中的某个方法上，则表示事务的设置只对该方法有效</a:t>
            </a:r>
            <a:r>
              <a:rPr lang="zh-CN" altLang="en-US"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a:lnSpc>
                <a:spcPct val="150000"/>
              </a:lnSpc>
              <a:defRPr/>
            </a:pPr>
            <a:endParaRPr lang="zh-CN" altLang="en-US" dirty="0">
              <a:solidFill>
                <a:srgbClr val="000000"/>
              </a:solidFill>
              <a:latin typeface="Times New Roman" pitchFamily="18" charset="0"/>
              <a:ea typeface="等线"/>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1000"/>
                                        <p:tgtEl>
                                          <p:spTgt spid="27"/>
                                        </p:tgtEl>
                                      </p:cBhvr>
                                    </p:animEffect>
                                  </p:childTnLst>
                                </p:cTn>
                              </p:par>
                              <p:par>
                                <p:cTn id="8" presetID="21" presetClass="entr" presetSubtype="1"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heel(1)">
                                      <p:cBhvr>
                                        <p:cTn id="10" dur="75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1000"/>
                                        <p:tgtEl>
                                          <p:spTgt spid="28"/>
                                        </p:tgtEl>
                                      </p:cBhvr>
                                    </p:animEffect>
                                    <p:anim calcmode="lin" valueType="num">
                                      <p:cBhvr>
                                        <p:cTn id="16" dur="1000" fill="hold"/>
                                        <p:tgtEl>
                                          <p:spTgt spid="28"/>
                                        </p:tgtEl>
                                        <p:attrNameLst>
                                          <p:attrName>ppt_x</p:attrName>
                                        </p:attrNameLst>
                                      </p:cBhvr>
                                      <p:tavLst>
                                        <p:tav tm="0">
                                          <p:val>
                                            <p:strVal val="#ppt_x"/>
                                          </p:val>
                                        </p:tav>
                                        <p:tav tm="100000">
                                          <p:val>
                                            <p:strVal val="#ppt_x"/>
                                          </p:val>
                                        </p:tav>
                                      </p:tavLst>
                                    </p:anim>
                                    <p:anim calcmode="lin" valueType="num">
                                      <p:cBhvr>
                                        <p:cTn id="17" dur="1000" fill="hold"/>
                                        <p:tgtEl>
                                          <p:spTgt spid="28"/>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1000"/>
                                        <p:tgtEl>
                                          <p:spTgt spid="33"/>
                                        </p:tgtEl>
                                      </p:cBhvr>
                                    </p:animEffect>
                                    <p:anim calcmode="lin" valueType="num">
                                      <p:cBhvr>
                                        <p:cTn id="21" dur="1000" fill="hold"/>
                                        <p:tgtEl>
                                          <p:spTgt spid="33"/>
                                        </p:tgtEl>
                                        <p:attrNameLst>
                                          <p:attrName>ppt_x</p:attrName>
                                        </p:attrNameLst>
                                      </p:cBhvr>
                                      <p:tavLst>
                                        <p:tav tm="0">
                                          <p:val>
                                            <p:strVal val="#ppt_x"/>
                                          </p:val>
                                        </p:tav>
                                        <p:tav tm="100000">
                                          <p:val>
                                            <p:strVal val="#ppt_x"/>
                                          </p:val>
                                        </p:tav>
                                      </p:tavLst>
                                    </p:anim>
                                    <p:anim calcmode="lin" valueType="num">
                                      <p:cBhvr>
                                        <p:cTn id="22" dur="1000" fill="hold"/>
                                        <p:tgtEl>
                                          <p:spTgt spid="33"/>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16" presetClass="entr" presetSubtype="21"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barn(inVertical)">
                                      <p:cBhvr>
                                        <p:cTn id="26" dur="5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1000"/>
                                        <p:tgtEl>
                                          <p:spTgt spid="34"/>
                                        </p:tgtEl>
                                      </p:cBhvr>
                                    </p:animEffect>
                                    <p:anim calcmode="lin" valueType="num">
                                      <p:cBhvr>
                                        <p:cTn id="32" dur="1000" fill="hold"/>
                                        <p:tgtEl>
                                          <p:spTgt spid="34"/>
                                        </p:tgtEl>
                                        <p:attrNameLst>
                                          <p:attrName>ppt_x</p:attrName>
                                        </p:attrNameLst>
                                      </p:cBhvr>
                                      <p:tavLst>
                                        <p:tav tm="0">
                                          <p:val>
                                            <p:strVal val="#ppt_x"/>
                                          </p:val>
                                        </p:tav>
                                        <p:tav tm="100000">
                                          <p:val>
                                            <p:strVal val="#ppt_x"/>
                                          </p:val>
                                        </p:tav>
                                      </p:tavLst>
                                    </p:anim>
                                    <p:anim calcmode="lin" valueType="num">
                                      <p:cBhvr>
                                        <p:cTn id="33" dur="1000" fill="hold"/>
                                        <p:tgtEl>
                                          <p:spTgt spid="3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1000"/>
                                        <p:tgtEl>
                                          <p:spTgt spid="38"/>
                                        </p:tgtEl>
                                      </p:cBhvr>
                                    </p:animEffect>
                                    <p:anim calcmode="lin" valueType="num">
                                      <p:cBhvr>
                                        <p:cTn id="37" dur="1000" fill="hold"/>
                                        <p:tgtEl>
                                          <p:spTgt spid="38"/>
                                        </p:tgtEl>
                                        <p:attrNameLst>
                                          <p:attrName>ppt_x</p:attrName>
                                        </p:attrNameLst>
                                      </p:cBhvr>
                                      <p:tavLst>
                                        <p:tav tm="0">
                                          <p:val>
                                            <p:strVal val="#ppt_x"/>
                                          </p:val>
                                        </p:tav>
                                        <p:tav tm="100000">
                                          <p:val>
                                            <p:strVal val="#ppt_x"/>
                                          </p:val>
                                        </p:tav>
                                      </p:tavLst>
                                    </p:anim>
                                    <p:anim calcmode="lin" valueType="num">
                                      <p:cBhvr>
                                        <p:cTn id="38" dur="1000" fill="hold"/>
                                        <p:tgtEl>
                                          <p:spTgt spid="38"/>
                                        </p:tgtEl>
                                        <p:attrNameLst>
                                          <p:attrName>ppt_y</p:attrName>
                                        </p:attrNameLst>
                                      </p:cBhvr>
                                      <p:tavLst>
                                        <p:tav tm="0">
                                          <p:val>
                                            <p:strVal val="#ppt_y+.1"/>
                                          </p:val>
                                        </p:tav>
                                        <p:tav tm="100000">
                                          <p:val>
                                            <p:strVal val="#ppt_y"/>
                                          </p:val>
                                        </p:tav>
                                      </p:tavLst>
                                    </p:anim>
                                  </p:childTnLst>
                                </p:cTn>
                              </p:par>
                            </p:childTnLst>
                          </p:cTn>
                        </p:par>
                        <p:par>
                          <p:cTn id="39" fill="hold">
                            <p:stCondLst>
                              <p:cond delay="1000"/>
                            </p:stCondLst>
                            <p:childTnLst>
                              <p:par>
                                <p:cTn id="40" presetID="16" presetClass="entr" presetSubtype="21" fill="hold" grpId="0"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barn(inVertical)">
                                      <p:cBhvr>
                                        <p:cTn id="4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3" grpId="0"/>
      <p:bldP spid="38" grpId="0"/>
      <p:bldP spid="39" grpId="0" animBg="1"/>
      <p:bldP spid="4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en-US" altLang="zh-CN" dirty="0"/>
              <a:t> </a:t>
            </a:r>
            <a:r>
              <a:rPr lang="zh-CN" altLang="zh-CN" dirty="0"/>
              <a:t>使用</a:t>
            </a:r>
            <a:r>
              <a:rPr lang="en-US" altLang="zh-CN" dirty="0"/>
              <a:t>@Transactional</a:t>
            </a:r>
            <a:r>
              <a:rPr lang="zh-CN" altLang="zh-CN" dirty="0"/>
              <a:t>注解时，可以通过参数配置事务详情</a:t>
            </a:r>
            <a:r>
              <a:rPr lang="zh-CN" altLang="en-US" dirty="0"/>
              <a:t>：</a:t>
            </a:r>
          </a:p>
        </p:txBody>
      </p:sp>
      <p:pic>
        <p:nvPicPr>
          <p:cNvPr id="25642" name="Picture 42">
            <a:extLst>
              <a:ext uri="{FF2B5EF4-FFF2-40B4-BE49-F238E27FC236}">
                <a16:creationId xmlns:a16="http://schemas.microsoft.com/office/drawing/2014/main" id="{E0405380-C03A-48C9-B838-FF237A4CC5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2286" y="1110015"/>
            <a:ext cx="6617458" cy="3709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
        <p:nvSpPr>
          <p:cNvPr id="3" name="标题 2">
            <a:extLst>
              <a:ext uri="{FF2B5EF4-FFF2-40B4-BE49-F238E27FC236}">
                <a16:creationId xmlns:a16="http://schemas.microsoft.com/office/drawing/2014/main" id="{FC15C418-4567-4E0C-9C2E-7572FCFDB992}"/>
              </a:ext>
            </a:extLst>
          </p:cNvPr>
          <p:cNvSpPr>
            <a:spLocks noGrp="1"/>
          </p:cNvSpPr>
          <p:nvPr>
            <p:ph type="ctrTitle"/>
          </p:nvPr>
        </p:nvSpPr>
        <p:spPr/>
        <p:txBody>
          <a:bodyPr/>
          <a:lstStyle/>
          <a:p>
            <a:r>
              <a:rPr lang="en-US" altLang="zh-CN" dirty="0">
                <a:solidFill>
                  <a:schemeClr val="bg1"/>
                </a:solidFill>
                <a:latin typeface="微软雅黑" panose="020B0503020204020204" pitchFamily="34" charset="-122"/>
                <a:ea typeface="微软雅黑" panose="020B0503020204020204" pitchFamily="34" charset="-122"/>
                <a:cs typeface="等线 Light" panose="02010600030101010101" pitchFamily="2" charset="-122"/>
              </a:rPr>
              <a:t>5.2.2 </a:t>
            </a:r>
            <a:r>
              <a:rPr lang="en-US" altLang="zh-CN" sz="3600" dirty="0">
                <a:solidFill>
                  <a:schemeClr val="bg1"/>
                </a:solidFill>
                <a:latin typeface="微软雅黑" panose="020B0503020204020204" pitchFamily="34" charset="-122"/>
                <a:ea typeface="微软雅黑" panose="020B0503020204020204" pitchFamily="34" charset="-122"/>
                <a:cs typeface="等线 Light" panose="02010600030101010101" pitchFamily="2" charset="-122"/>
              </a:rPr>
              <a:t> </a:t>
            </a:r>
            <a:r>
              <a:rPr lang="zh-CN" altLang="en-US" dirty="0">
                <a:solidFill>
                  <a:schemeClr val="bg1"/>
                </a:solidFill>
                <a:latin typeface="微软雅黑" panose="020B0503020204020204" pitchFamily="34" charset="-122"/>
                <a:ea typeface="微软雅黑" panose="020B0503020204020204" pitchFamily="34" charset="-122"/>
                <a:cs typeface="等线 Light" panose="02010600030101010101" pitchFamily="2" charset="-122"/>
              </a:rPr>
              <a:t>基于</a:t>
            </a:r>
            <a:r>
              <a:rPr lang="en-US" altLang="zh-CN" dirty="0">
                <a:solidFill>
                  <a:schemeClr val="bg1"/>
                </a:solidFill>
                <a:latin typeface="微软雅黑" panose="020B0503020204020204" pitchFamily="34" charset="-122"/>
                <a:ea typeface="微软雅黑" panose="020B0503020204020204" pitchFamily="34" charset="-122"/>
                <a:cs typeface="等线 Light" panose="02010600030101010101" pitchFamily="2" charset="-122"/>
              </a:rPr>
              <a:t>Annotation</a:t>
            </a:r>
            <a:r>
              <a:rPr lang="zh-CN" altLang="en-US" dirty="0">
                <a:solidFill>
                  <a:schemeClr val="bg1"/>
                </a:solidFill>
                <a:latin typeface="微软雅黑" panose="020B0503020204020204" pitchFamily="34" charset="-122"/>
                <a:ea typeface="微软雅黑" panose="020B0503020204020204" pitchFamily="34" charset="-122"/>
                <a:cs typeface="等线 Light" panose="02010600030101010101" pitchFamily="2" charset="-122"/>
              </a:rPr>
              <a:t>方式的声明式事务</a:t>
            </a:r>
            <a:br>
              <a:rPr lang="zh-CN" altLang="en-US" dirty="0">
                <a:solidFill>
                  <a:schemeClr val="bg1"/>
                </a:solidFill>
                <a:latin typeface="微软雅黑" panose="020B0503020204020204" pitchFamily="34" charset="-122"/>
                <a:ea typeface="微软雅黑" panose="020B0503020204020204" pitchFamily="34" charset="-122"/>
                <a:cs typeface="等线 Light" panose="02010600030101010101" pitchFamily="2" charset="-122"/>
              </a:rPr>
            </a:b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25642"/>
                                        </p:tgtEl>
                                        <p:attrNameLst>
                                          <p:attrName>style.visibility</p:attrName>
                                        </p:attrNameLst>
                                      </p:cBhvr>
                                      <p:to>
                                        <p:strVal val="visible"/>
                                      </p:to>
                                    </p:set>
                                    <p:animEffect transition="in" filter="wipe(up)">
                                      <p:cBhvr>
                                        <p:cTn id="7" dur="500"/>
                                        <p:tgtEl>
                                          <p:spTgt spid="25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kern="100" dirty="0">
                <a:solidFill>
                  <a:srgbClr val="002060"/>
                </a:solidFill>
                <a:latin typeface="Times New Roman"/>
                <a:ea typeface="宋体"/>
                <a:cs typeface="Times New Roman"/>
              </a:rPr>
              <a:t>@Transactional</a:t>
            </a:r>
            <a:endParaRPr lang="zh-CN" altLang="en-US" b="1" kern="100" dirty="0">
              <a:solidFill>
                <a:srgbClr val="002060"/>
              </a:solidFill>
              <a:latin typeface="Times New Roman"/>
              <a:ea typeface="宋体"/>
              <a:cs typeface="Times New Roman"/>
            </a:endParaRPr>
          </a:p>
        </p:txBody>
      </p:sp>
      <p:sp>
        <p:nvSpPr>
          <p:cNvPr id="3" name="标题 2"/>
          <p:cNvSpPr>
            <a:spLocks noGrp="1"/>
          </p:cNvSpPr>
          <p:nvPr>
            <p:ph type="ctrTitle"/>
          </p:nvPr>
        </p:nvSpPr>
        <p:spPr/>
        <p:txBody>
          <a:bodyPr/>
          <a:lstStyle/>
          <a:p>
            <a:r>
              <a:rPr lang="en-US" altLang="zh-CN" dirty="0">
                <a:solidFill>
                  <a:schemeClr val="bg1"/>
                </a:solidFill>
                <a:cs typeface="等线 Light" panose="02010600030101010101" pitchFamily="2" charset="-122"/>
              </a:rPr>
              <a:t>5.2.2 </a:t>
            </a:r>
            <a:r>
              <a:rPr lang="en-US" altLang="zh-CN" sz="3600" dirty="0">
                <a:solidFill>
                  <a:schemeClr val="bg1"/>
                </a:solidFill>
                <a:cs typeface="等线 Light" panose="02010600030101010101" pitchFamily="2" charset="-122"/>
              </a:rPr>
              <a:t> </a:t>
            </a:r>
            <a:r>
              <a:rPr lang="zh-CN" altLang="en-US" dirty="0">
                <a:solidFill>
                  <a:schemeClr val="bg1"/>
                </a:solidFill>
                <a:cs typeface="等线 Light" panose="02010600030101010101" pitchFamily="2" charset="-122"/>
              </a:rPr>
              <a:t>基于</a:t>
            </a:r>
            <a:r>
              <a:rPr lang="en-US" altLang="zh-CN" dirty="0">
                <a:solidFill>
                  <a:schemeClr val="bg1"/>
                </a:solidFill>
                <a:cs typeface="等线 Light" panose="02010600030101010101" pitchFamily="2" charset="-122"/>
              </a:rPr>
              <a:t>Annotation</a:t>
            </a:r>
            <a:r>
              <a:rPr lang="zh-CN" altLang="en-US" dirty="0">
                <a:solidFill>
                  <a:schemeClr val="bg1"/>
                </a:solidFill>
                <a:cs typeface="等线 Light" panose="02010600030101010101" pitchFamily="2" charset="-122"/>
              </a:rPr>
              <a:t>方式的声明式事务</a:t>
            </a:r>
            <a:br>
              <a:rPr lang="zh-CN" altLang="en-US" dirty="0">
                <a:solidFill>
                  <a:schemeClr val="bg1"/>
                </a:solidFill>
                <a:cs typeface="等线 Light" panose="02010600030101010101" pitchFamily="2" charset="-122"/>
              </a:rPr>
            </a:br>
            <a:endParaRPr lang="zh-CN" altLang="en-US" dirty="0"/>
          </a:p>
        </p:txBody>
      </p:sp>
      <p:graphicFrame>
        <p:nvGraphicFramePr>
          <p:cNvPr id="4" name="表格 3"/>
          <p:cNvGraphicFramePr>
            <a:graphicFrameLocks noGrp="1"/>
          </p:cNvGraphicFramePr>
          <p:nvPr/>
        </p:nvGraphicFramePr>
        <p:xfrm>
          <a:off x="180002" y="1152939"/>
          <a:ext cx="8863697" cy="2846134"/>
        </p:xfrm>
        <a:graphic>
          <a:graphicData uri="http://schemas.openxmlformats.org/drawingml/2006/table">
            <a:tbl>
              <a:tblPr/>
              <a:tblGrid>
                <a:gridCol w="8863697">
                  <a:extLst>
                    <a:ext uri="{9D8B030D-6E8A-4147-A177-3AD203B41FA5}">
                      <a16:colId xmlns:a16="http://schemas.microsoft.com/office/drawing/2014/main" val="20000"/>
                    </a:ext>
                  </a:extLst>
                </a:gridCol>
              </a:tblGrid>
              <a:tr h="1820456">
                <a:tc>
                  <a:txBody>
                    <a:bodyPr/>
                    <a:lstStyle/>
                    <a:p>
                      <a:pPr algn="just">
                        <a:lnSpc>
                          <a:spcPct val="150000"/>
                        </a:lnSpc>
                        <a:spcAft>
                          <a:spcPts val="0"/>
                        </a:spcAft>
                      </a:pPr>
                      <a:r>
                        <a:rPr lang="en-US" sz="1400" b="1" kern="100" dirty="0">
                          <a:solidFill>
                            <a:srgbClr val="FF0000"/>
                          </a:solidFill>
                          <a:latin typeface="Times New Roman"/>
                          <a:ea typeface="宋体"/>
                          <a:cs typeface="Times New Roman"/>
                        </a:rPr>
                        <a:t>@Transactional(propagation = </a:t>
                      </a:r>
                      <a:r>
                        <a:rPr lang="en-US" sz="1400" b="1" kern="100" dirty="0" err="1">
                          <a:solidFill>
                            <a:srgbClr val="FF0000"/>
                          </a:solidFill>
                          <a:latin typeface="Times New Roman"/>
                          <a:ea typeface="宋体"/>
                          <a:cs typeface="Times New Roman"/>
                        </a:rPr>
                        <a:t>Propagation.REQUIRED</a:t>
                      </a:r>
                      <a:r>
                        <a:rPr lang="en-US" sz="1400" b="1" kern="100" dirty="0">
                          <a:solidFill>
                            <a:srgbClr val="FF0000"/>
                          </a:solidFill>
                          <a:latin typeface="Times New Roman"/>
                          <a:ea typeface="宋体"/>
                          <a:cs typeface="Times New Roman"/>
                        </a:rPr>
                        <a:t>, isolation = </a:t>
                      </a:r>
                      <a:r>
                        <a:rPr lang="en-US" sz="1400" b="1" kern="100" dirty="0" err="1">
                          <a:solidFill>
                            <a:srgbClr val="FF0000"/>
                          </a:solidFill>
                          <a:latin typeface="Times New Roman"/>
                          <a:ea typeface="宋体"/>
                          <a:cs typeface="Times New Roman"/>
                        </a:rPr>
                        <a:t>Isolation.DEFAULT</a:t>
                      </a:r>
                      <a:r>
                        <a:rPr lang="en-US" sz="1400" b="1" kern="100" dirty="0">
                          <a:solidFill>
                            <a:srgbClr val="FF0000"/>
                          </a:solidFill>
                          <a:latin typeface="Times New Roman"/>
                          <a:ea typeface="宋体"/>
                          <a:cs typeface="Times New Roman"/>
                        </a:rPr>
                        <a:t>, </a:t>
                      </a:r>
                      <a:r>
                        <a:rPr lang="en-US" sz="1400" b="1" kern="100" dirty="0" err="1">
                          <a:solidFill>
                            <a:srgbClr val="FF0000"/>
                          </a:solidFill>
                          <a:latin typeface="Times New Roman"/>
                          <a:ea typeface="宋体"/>
                          <a:cs typeface="Times New Roman"/>
                        </a:rPr>
                        <a:t>readOnly</a:t>
                      </a:r>
                      <a:r>
                        <a:rPr lang="en-US" sz="1400" b="1" kern="100" dirty="0">
                          <a:solidFill>
                            <a:srgbClr val="FF0000"/>
                          </a:solidFill>
                          <a:latin typeface="Times New Roman"/>
                          <a:ea typeface="宋体"/>
                          <a:cs typeface="Times New Roman"/>
                        </a:rPr>
                        <a:t> = false)</a:t>
                      </a:r>
                      <a:endParaRPr lang="zh-CN" sz="1400" kern="100" dirty="0">
                        <a:latin typeface="Calibri"/>
                        <a:ea typeface="宋体"/>
                        <a:cs typeface="Times New Roman"/>
                      </a:endParaRPr>
                    </a:p>
                    <a:p>
                      <a:pPr algn="just">
                        <a:lnSpc>
                          <a:spcPct val="150000"/>
                        </a:lnSpc>
                        <a:spcAft>
                          <a:spcPts val="0"/>
                        </a:spcAft>
                      </a:pPr>
                      <a:r>
                        <a:rPr lang="en-US" sz="1400" kern="100" dirty="0">
                          <a:latin typeface="Times New Roman"/>
                          <a:ea typeface="宋体"/>
                          <a:cs typeface="Times New Roman"/>
                        </a:rPr>
                        <a:t>public void transfer(String </a:t>
                      </a:r>
                      <a:r>
                        <a:rPr lang="en-US" sz="1400" kern="100" dirty="0" err="1">
                          <a:latin typeface="Times New Roman"/>
                          <a:ea typeface="宋体"/>
                          <a:cs typeface="Times New Roman"/>
                        </a:rPr>
                        <a:t>outUser</a:t>
                      </a:r>
                      <a:r>
                        <a:rPr lang="en-US" sz="1400" kern="100" dirty="0">
                          <a:latin typeface="Times New Roman"/>
                          <a:ea typeface="宋体"/>
                          <a:cs typeface="Times New Roman"/>
                        </a:rPr>
                        <a:t>, String </a:t>
                      </a:r>
                      <a:r>
                        <a:rPr lang="en-US" sz="1400" kern="100" dirty="0" err="1">
                          <a:latin typeface="Times New Roman"/>
                          <a:ea typeface="宋体"/>
                          <a:cs typeface="Times New Roman"/>
                        </a:rPr>
                        <a:t>inUser</a:t>
                      </a:r>
                      <a:r>
                        <a:rPr lang="en-US" sz="1400" kern="100" dirty="0">
                          <a:latin typeface="Times New Roman"/>
                          <a:ea typeface="宋体"/>
                          <a:cs typeface="Times New Roman"/>
                        </a:rPr>
                        <a:t>, Double money) {</a:t>
                      </a:r>
                      <a:endParaRPr lang="zh-CN" sz="1400" kern="100" dirty="0">
                        <a:latin typeface="Calibri"/>
                        <a:ea typeface="宋体"/>
                        <a:cs typeface="Times New Roman"/>
                      </a:endParaRPr>
                    </a:p>
                    <a:p>
                      <a:pPr algn="just">
                        <a:lnSpc>
                          <a:spcPct val="150000"/>
                        </a:lnSpc>
                        <a:spcAft>
                          <a:spcPts val="0"/>
                        </a:spcAft>
                      </a:pPr>
                      <a:r>
                        <a:rPr lang="en-US" sz="1400" kern="100" dirty="0">
                          <a:latin typeface="Times New Roman"/>
                          <a:ea typeface="宋体"/>
                          <a:cs typeface="Times New Roman"/>
                        </a:rPr>
                        <a:t>        // </a:t>
                      </a:r>
                      <a:r>
                        <a:rPr lang="zh-CN" sz="1400" kern="100" dirty="0">
                          <a:latin typeface="Times New Roman"/>
                          <a:ea typeface="宋体"/>
                          <a:cs typeface="Times New Roman"/>
                        </a:rPr>
                        <a:t>收款时，收款用户的余额</a:t>
                      </a:r>
                      <a:r>
                        <a:rPr lang="en-US" sz="1400" kern="100" dirty="0">
                          <a:latin typeface="Times New Roman"/>
                          <a:ea typeface="宋体"/>
                          <a:cs typeface="Times New Roman"/>
                        </a:rPr>
                        <a:t>=</a:t>
                      </a:r>
                      <a:r>
                        <a:rPr lang="zh-CN" sz="1400" kern="100" dirty="0">
                          <a:latin typeface="Times New Roman"/>
                          <a:ea typeface="宋体"/>
                          <a:cs typeface="Times New Roman"/>
                        </a:rPr>
                        <a:t>现有余额</a:t>
                      </a:r>
                      <a:r>
                        <a:rPr lang="en-US" sz="1400" kern="100" dirty="0">
                          <a:latin typeface="Times New Roman"/>
                          <a:ea typeface="宋体"/>
                          <a:cs typeface="Times New Roman"/>
                        </a:rPr>
                        <a:t>+</a:t>
                      </a:r>
                      <a:r>
                        <a:rPr lang="zh-CN" sz="1400" kern="100" dirty="0">
                          <a:latin typeface="Times New Roman"/>
                          <a:ea typeface="宋体"/>
                          <a:cs typeface="Times New Roman"/>
                        </a:rPr>
                        <a:t>所汇金额</a:t>
                      </a:r>
                      <a:endParaRPr lang="zh-CN" sz="1400" kern="100" dirty="0">
                        <a:latin typeface="Calibri"/>
                        <a:ea typeface="宋体"/>
                        <a:cs typeface="Times New Roman"/>
                      </a:endParaRPr>
                    </a:p>
                    <a:p>
                      <a:pPr algn="just">
                        <a:lnSpc>
                          <a:spcPct val="150000"/>
                        </a:lnSpc>
                        <a:spcAft>
                          <a:spcPts val="0"/>
                        </a:spcAft>
                      </a:pPr>
                      <a:r>
                        <a:rPr lang="en-US" altLang="zh-CN" sz="1400" kern="100" dirty="0">
                          <a:latin typeface="Times New Roman"/>
                          <a:ea typeface="+mn-ea"/>
                          <a:cs typeface="Times New Roman"/>
                        </a:rPr>
                        <a:t>        </a:t>
                      </a:r>
                      <a:r>
                        <a:rPr lang="en-US" sz="1400" kern="100" dirty="0" err="1">
                          <a:latin typeface="Times New Roman"/>
                          <a:ea typeface="宋体"/>
                          <a:cs typeface="Times New Roman"/>
                        </a:rPr>
                        <a:t>this.jdbcTemplate.update</a:t>
                      </a:r>
                      <a:r>
                        <a:rPr lang="en-US" sz="1400" kern="100" dirty="0">
                          <a:latin typeface="Times New Roman"/>
                          <a:ea typeface="宋体"/>
                          <a:cs typeface="Times New Roman"/>
                        </a:rPr>
                        <a:t>("update account set balance = </a:t>
                      </a:r>
                      <a:r>
                        <a:rPr lang="en-US" sz="1400" kern="100" dirty="0" err="1">
                          <a:latin typeface="Times New Roman"/>
                          <a:ea typeface="宋体"/>
                          <a:cs typeface="Times New Roman"/>
                        </a:rPr>
                        <a:t>balance</a:t>
                      </a:r>
                      <a:r>
                        <a:rPr lang="en-US" sz="1400" kern="100" dirty="0">
                          <a:latin typeface="Times New Roman"/>
                          <a:ea typeface="宋体"/>
                          <a:cs typeface="Times New Roman"/>
                        </a:rPr>
                        <a:t> +?  where username = ?",money, </a:t>
                      </a:r>
                      <a:r>
                        <a:rPr lang="en-US" sz="1400" kern="100" dirty="0" err="1">
                          <a:latin typeface="Times New Roman"/>
                          <a:ea typeface="宋体"/>
                          <a:cs typeface="Times New Roman"/>
                        </a:rPr>
                        <a:t>inUser</a:t>
                      </a:r>
                      <a:r>
                        <a:rPr lang="en-US" sz="1400" kern="100" dirty="0">
                          <a:latin typeface="Times New Roman"/>
                          <a:ea typeface="宋体"/>
                          <a:cs typeface="Times New Roman"/>
                        </a:rPr>
                        <a:t>);</a:t>
                      </a:r>
                      <a:endParaRPr lang="zh-CN" sz="1400" kern="100" dirty="0">
                        <a:latin typeface="Calibri"/>
                        <a:ea typeface="宋体"/>
                        <a:cs typeface="Times New Roman"/>
                      </a:endParaRPr>
                    </a:p>
                    <a:p>
                      <a:pPr algn="just">
                        <a:lnSpc>
                          <a:spcPct val="150000"/>
                        </a:lnSpc>
                        <a:spcAft>
                          <a:spcPts val="0"/>
                        </a:spcAft>
                      </a:pPr>
                      <a:r>
                        <a:rPr lang="en-US" sz="1400" kern="100" dirty="0">
                          <a:latin typeface="Times New Roman"/>
                          <a:ea typeface="宋体"/>
                          <a:cs typeface="Times New Roman"/>
                        </a:rPr>
                        <a:t>        // </a:t>
                      </a:r>
                      <a:r>
                        <a:rPr lang="zh-CN" sz="1400" kern="100" dirty="0">
                          <a:latin typeface="Times New Roman"/>
                          <a:ea typeface="宋体"/>
                          <a:cs typeface="Times New Roman"/>
                        </a:rPr>
                        <a:t>模拟系统运行时的突发性问题</a:t>
                      </a:r>
                      <a:endParaRPr lang="zh-CN" sz="1400" kern="100" dirty="0">
                        <a:latin typeface="Calibri"/>
                        <a:ea typeface="宋体"/>
                        <a:cs typeface="Times New Roman"/>
                      </a:endParaRPr>
                    </a:p>
                    <a:p>
                      <a:pPr algn="just">
                        <a:lnSpc>
                          <a:spcPct val="150000"/>
                        </a:lnSpc>
                        <a:spcAft>
                          <a:spcPts val="0"/>
                        </a:spcAft>
                      </a:pPr>
                      <a:r>
                        <a:rPr lang="en-US" sz="1400" kern="100" dirty="0">
                          <a:latin typeface="Times New Roman"/>
                          <a:ea typeface="宋体"/>
                          <a:cs typeface="Times New Roman"/>
                        </a:rPr>
                        <a:t>        </a:t>
                      </a:r>
                      <a:r>
                        <a:rPr lang="en-US" sz="1400" kern="100" dirty="0" err="1">
                          <a:latin typeface="Times New Roman"/>
                          <a:ea typeface="宋体"/>
                          <a:cs typeface="Times New Roman"/>
                        </a:rPr>
                        <a:t>int</a:t>
                      </a:r>
                      <a:r>
                        <a:rPr lang="en-US" sz="1400" kern="100" dirty="0">
                          <a:latin typeface="Times New Roman"/>
                          <a:ea typeface="宋体"/>
                          <a:cs typeface="Times New Roman"/>
                        </a:rPr>
                        <a:t> </a:t>
                      </a:r>
                      <a:r>
                        <a:rPr lang="en-US" sz="1400" kern="100" dirty="0" err="1">
                          <a:latin typeface="Times New Roman"/>
                          <a:ea typeface="宋体"/>
                          <a:cs typeface="Times New Roman"/>
                        </a:rPr>
                        <a:t>i</a:t>
                      </a:r>
                      <a:r>
                        <a:rPr lang="en-US" sz="1400" kern="100" dirty="0">
                          <a:latin typeface="Times New Roman"/>
                          <a:ea typeface="宋体"/>
                          <a:cs typeface="Times New Roman"/>
                        </a:rPr>
                        <a:t> = 1/0;</a:t>
                      </a:r>
                      <a:endParaRPr lang="zh-CN" sz="1400" kern="100" dirty="0">
                        <a:latin typeface="Calibri"/>
                        <a:ea typeface="宋体"/>
                        <a:cs typeface="Times New Roman"/>
                      </a:endParaRPr>
                    </a:p>
                    <a:p>
                      <a:pPr algn="just">
                        <a:lnSpc>
                          <a:spcPct val="150000"/>
                        </a:lnSpc>
                        <a:spcAft>
                          <a:spcPts val="0"/>
                        </a:spcAft>
                      </a:pPr>
                      <a:r>
                        <a:rPr lang="en-US" sz="1400" kern="100" dirty="0">
                          <a:latin typeface="Times New Roman"/>
                          <a:ea typeface="宋体"/>
                          <a:cs typeface="Times New Roman"/>
                        </a:rPr>
                        <a:t>        // </a:t>
                      </a:r>
                      <a:r>
                        <a:rPr lang="zh-CN" sz="1400" kern="100" dirty="0">
                          <a:latin typeface="Times New Roman"/>
                          <a:ea typeface="宋体"/>
                          <a:cs typeface="Times New Roman"/>
                        </a:rPr>
                        <a:t>汇款时，汇款用户的余额</a:t>
                      </a:r>
                      <a:r>
                        <a:rPr lang="en-US" sz="1400" kern="100" dirty="0">
                          <a:latin typeface="Times New Roman"/>
                          <a:ea typeface="宋体"/>
                          <a:cs typeface="Times New Roman"/>
                        </a:rPr>
                        <a:t>=</a:t>
                      </a:r>
                      <a:r>
                        <a:rPr lang="zh-CN" sz="1400" kern="100" dirty="0">
                          <a:latin typeface="Times New Roman"/>
                          <a:ea typeface="宋体"/>
                          <a:cs typeface="Times New Roman"/>
                        </a:rPr>
                        <a:t>现有余额</a:t>
                      </a:r>
                      <a:r>
                        <a:rPr lang="en-US" sz="1400" kern="100" dirty="0">
                          <a:latin typeface="Times New Roman"/>
                          <a:ea typeface="宋体"/>
                          <a:cs typeface="Times New Roman"/>
                        </a:rPr>
                        <a:t>-</a:t>
                      </a:r>
                      <a:r>
                        <a:rPr lang="zh-CN" sz="1400" kern="100" dirty="0">
                          <a:latin typeface="Times New Roman"/>
                          <a:ea typeface="宋体"/>
                          <a:cs typeface="Times New Roman"/>
                        </a:rPr>
                        <a:t>所汇金额</a:t>
                      </a:r>
                      <a:endParaRPr lang="zh-CN" sz="1400" kern="100" dirty="0">
                        <a:latin typeface="Calibri"/>
                        <a:ea typeface="宋体"/>
                        <a:cs typeface="Times New Roman"/>
                      </a:endParaRPr>
                    </a:p>
                    <a:p>
                      <a:pPr algn="just">
                        <a:lnSpc>
                          <a:spcPct val="150000"/>
                        </a:lnSpc>
                        <a:spcAft>
                          <a:spcPts val="0"/>
                        </a:spcAft>
                      </a:pPr>
                      <a:r>
                        <a:rPr lang="en-US" sz="1400" kern="100" dirty="0">
                          <a:latin typeface="Times New Roman"/>
                          <a:ea typeface="宋体"/>
                          <a:cs typeface="Times New Roman"/>
                        </a:rPr>
                        <a:t>        </a:t>
                      </a:r>
                      <a:r>
                        <a:rPr lang="en-US" sz="1400" kern="100" dirty="0" err="1">
                          <a:latin typeface="Times New Roman"/>
                          <a:ea typeface="宋体"/>
                          <a:cs typeface="Times New Roman"/>
                        </a:rPr>
                        <a:t>this.jdbcTemplate.update</a:t>
                      </a:r>
                      <a:r>
                        <a:rPr lang="en-US" sz="1400" kern="100" dirty="0">
                          <a:latin typeface="Times New Roman"/>
                          <a:ea typeface="宋体"/>
                          <a:cs typeface="Times New Roman"/>
                        </a:rPr>
                        <a:t>("update account set balance = </a:t>
                      </a:r>
                      <a:r>
                        <a:rPr lang="en-US" sz="1400" kern="100" dirty="0" err="1">
                          <a:latin typeface="Times New Roman"/>
                          <a:ea typeface="宋体"/>
                          <a:cs typeface="Times New Roman"/>
                        </a:rPr>
                        <a:t>balance</a:t>
                      </a:r>
                      <a:r>
                        <a:rPr lang="en-US" sz="1400" kern="100" dirty="0">
                          <a:latin typeface="Times New Roman"/>
                          <a:ea typeface="宋体"/>
                          <a:cs typeface="Times New Roman"/>
                        </a:rPr>
                        <a:t>-?  where username = ?",money, </a:t>
                      </a:r>
                      <a:r>
                        <a:rPr lang="en-US" sz="1400" kern="100" dirty="0" err="1">
                          <a:latin typeface="Times New Roman"/>
                          <a:ea typeface="宋体"/>
                          <a:cs typeface="Times New Roman"/>
                        </a:rPr>
                        <a:t>outUser</a:t>
                      </a:r>
                      <a:r>
                        <a:rPr lang="en-US" sz="1400" kern="100" dirty="0">
                          <a:latin typeface="Times New Roman"/>
                          <a:ea typeface="宋体"/>
                          <a:cs typeface="Times New Roman"/>
                        </a:rPr>
                        <a:t>);</a:t>
                      </a:r>
                      <a:endParaRPr lang="zh-CN" sz="1400" kern="100" dirty="0">
                        <a:latin typeface="Calibri"/>
                        <a:ea typeface="宋体"/>
                        <a:cs typeface="Times New Roman"/>
                      </a:endParaRPr>
                    </a:p>
                    <a:p>
                      <a:pPr algn="just">
                        <a:lnSpc>
                          <a:spcPct val="150000"/>
                        </a:lnSpc>
                        <a:spcAft>
                          <a:spcPts val="0"/>
                        </a:spcAft>
                      </a:pPr>
                      <a:r>
                        <a:rPr lang="en-US" sz="1400" kern="100" dirty="0">
                          <a:latin typeface="Times New Roman"/>
                          <a:ea typeface="宋体"/>
                          <a:cs typeface="Times New Roman"/>
                        </a:rPr>
                        <a:t>}</a:t>
                      </a:r>
                      <a:endParaRPr lang="zh-CN" sz="1400" kern="100" dirty="0">
                        <a:latin typeface="Calibri"/>
                        <a:ea typeface="宋体"/>
                        <a:cs typeface="Times New Roman"/>
                      </a:endParaRPr>
                    </a:p>
                  </a:txBody>
                  <a:tcPr marL="68267" marR="682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val="10000"/>
                  </a:ext>
                </a:extLst>
              </a:tr>
            </a:tbl>
          </a:graphicData>
        </a:graphic>
      </p:graphicFrame>
      <p:sp>
        <p:nvSpPr>
          <p:cNvPr id="5" name="矩形 4"/>
          <p:cNvSpPr/>
          <p:nvPr/>
        </p:nvSpPr>
        <p:spPr>
          <a:xfrm>
            <a:off x="180002" y="1152939"/>
            <a:ext cx="8863697" cy="3600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4)">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8BDA90F5-69FF-4B54-BFAF-77242B72BD15}"/>
              </a:ext>
            </a:extLst>
          </p:cNvPr>
          <p:cNvSpPr>
            <a:spLocks noChangeArrowheads="1"/>
          </p:cNvSpPr>
          <p:nvPr/>
        </p:nvSpPr>
        <p:spPr bwMode="auto">
          <a:xfrm>
            <a:off x="23813" y="51198"/>
            <a:ext cx="5148262" cy="573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solidFill>
                <a:srgbClr val="000000"/>
              </a:solidFill>
            </a:endParaRPr>
          </a:p>
        </p:txBody>
      </p:sp>
      <p:grpSp>
        <p:nvGrpSpPr>
          <p:cNvPr id="2" name="组合 2">
            <a:extLst>
              <a:ext uri="{FF2B5EF4-FFF2-40B4-BE49-F238E27FC236}">
                <a16:creationId xmlns:a16="http://schemas.microsoft.com/office/drawing/2014/main" id="{E54B4226-3BD0-4A74-8C8C-D95941D5B32F}"/>
              </a:ext>
            </a:extLst>
          </p:cNvPr>
          <p:cNvGrpSpPr>
            <a:grpSpLocks/>
          </p:cNvGrpSpPr>
          <p:nvPr/>
        </p:nvGrpSpPr>
        <p:grpSpPr bwMode="auto">
          <a:xfrm>
            <a:off x="2233614" y="625078"/>
            <a:ext cx="6346825" cy="4518421"/>
            <a:chOff x="2374672" y="3246464"/>
            <a:chExt cx="5913437" cy="722071"/>
          </a:xfrm>
        </p:grpSpPr>
        <p:sp>
          <p:nvSpPr>
            <p:cNvPr id="27655" name="圆角矩形 1">
              <a:extLst>
                <a:ext uri="{FF2B5EF4-FFF2-40B4-BE49-F238E27FC236}">
                  <a16:creationId xmlns:a16="http://schemas.microsoft.com/office/drawing/2014/main" id="{BC3C12B4-E119-4092-8619-50C25A232418}"/>
                </a:ext>
              </a:extLst>
            </p:cNvPr>
            <p:cNvSpPr>
              <a:spLocks noChangeArrowheads="1"/>
            </p:cNvSpPr>
            <p:nvPr/>
          </p:nvSpPr>
          <p:spPr bwMode="auto">
            <a:xfrm>
              <a:off x="2374672" y="3302857"/>
              <a:ext cx="5913437" cy="532592"/>
            </a:xfrm>
            <a:prstGeom prst="roundRect">
              <a:avLst>
                <a:gd name="adj" fmla="val 16667"/>
              </a:avLst>
            </a:prstGeom>
            <a:noFill/>
            <a:ln w="31750">
              <a:solidFill>
                <a:srgbClr val="0070C0"/>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solidFill>
                  <a:srgbClr val="000000"/>
                </a:solidFill>
              </a:endParaRPr>
            </a:p>
          </p:txBody>
        </p:sp>
        <p:sp>
          <p:nvSpPr>
            <p:cNvPr id="27656" name="矩形 2">
              <a:extLst>
                <a:ext uri="{FF2B5EF4-FFF2-40B4-BE49-F238E27FC236}">
                  <a16:creationId xmlns:a16="http://schemas.microsoft.com/office/drawing/2014/main" id="{359477F6-BDBA-44F4-B21C-A4368FD211CD}"/>
                </a:ext>
              </a:extLst>
            </p:cNvPr>
            <p:cNvSpPr>
              <a:spLocks noChangeArrowheads="1"/>
            </p:cNvSpPr>
            <p:nvPr/>
          </p:nvSpPr>
          <p:spPr bwMode="auto">
            <a:xfrm>
              <a:off x="2537842" y="3246464"/>
              <a:ext cx="5739381" cy="722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endParaRPr lang="zh-CN" altLang="zh-CN" sz="2000">
                <a:solidFill>
                  <a:srgbClr val="000000"/>
                </a:solidFill>
              </a:endParaRPr>
            </a:p>
          </p:txBody>
        </p:sp>
      </p:grpSp>
      <p:pic>
        <p:nvPicPr>
          <p:cNvPr id="6" name="图片 5">
            <a:extLst>
              <a:ext uri="{FF2B5EF4-FFF2-40B4-BE49-F238E27FC236}">
                <a16:creationId xmlns:a16="http://schemas.microsoft.com/office/drawing/2014/main" id="{AF2955CB-30BE-4461-8D0B-DAC8DA82746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14" y="2190751"/>
            <a:ext cx="2447925" cy="259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ED4CBC57-7029-49F1-B178-FF28B82FC3E4}"/>
              </a:ext>
            </a:extLst>
          </p:cNvPr>
          <p:cNvSpPr>
            <a:spLocks noChangeArrowheads="1"/>
          </p:cNvSpPr>
          <p:nvPr/>
        </p:nvSpPr>
        <p:spPr bwMode="auto">
          <a:xfrm>
            <a:off x="2508250" y="1154907"/>
            <a:ext cx="591185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654" name="标题 1">
            <a:extLst>
              <a:ext uri="{FF2B5EF4-FFF2-40B4-BE49-F238E27FC236}">
                <a16:creationId xmlns:a16="http://schemas.microsoft.com/office/drawing/2014/main" id="{F594E32F-055A-4D9C-8D71-2537D22FA6C3}"/>
              </a:ext>
            </a:extLst>
          </p:cNvPr>
          <p:cNvSpPr>
            <a:spLocks noGrp="1"/>
          </p:cNvSpPr>
          <p:nvPr>
            <p:ph type="ctrTitle"/>
          </p:nvPr>
        </p:nvSpPr>
        <p:spPr/>
        <p:txBody>
          <a:bodyPr/>
          <a:lstStyle/>
          <a:p>
            <a:r>
              <a:rPr lang="en-US" altLang="zh-CN"/>
              <a:t>5.3 </a:t>
            </a:r>
            <a:r>
              <a:rPr lang="zh-CN" altLang="en-US"/>
              <a:t>本章小结</a:t>
            </a:r>
          </a:p>
        </p:txBody>
      </p:sp>
      <p:sp>
        <p:nvSpPr>
          <p:cNvPr id="11" name="矩形 10"/>
          <p:cNvSpPr/>
          <p:nvPr/>
        </p:nvSpPr>
        <p:spPr>
          <a:xfrm>
            <a:off x="2297683" y="1154907"/>
            <a:ext cx="6282756" cy="3000821"/>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本章主要对</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Spring</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中的事务管理进行了详细讲解。首先讲解了</a:t>
            </a:r>
            <a:r>
              <a:rPr lang="en-US" altLang="zh-CN"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Spring</a:t>
            </a:r>
            <a:r>
              <a:rPr lang="zh-CN" altLang="zh-CN"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事务管理所涉及的</a:t>
            </a:r>
            <a:r>
              <a:rPr lang="en-US" altLang="zh-CN"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个核心接口</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，然后对</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Spring</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中事务管理的两种方式进行了介绍，最后通过案例分别对</a:t>
            </a:r>
            <a:r>
              <a:rPr lang="zh-CN" altLang="zh-CN"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XML</a:t>
            </a:r>
            <a:r>
              <a:rPr lang="zh-CN" altLang="zh-CN"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方式</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zh-CN"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Annotation</a:t>
            </a:r>
            <a:r>
              <a:rPr lang="zh-CN" altLang="zh-CN"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方式的声明式事务处理</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的使用进行了详细讲解。</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通过本章的学习，读者可以对</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Spring</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的事务管理知识有一定的了解，并能够掌握</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Spring</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声明式事务管理的使用</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A526F1B-CF50-43FC-8893-2C88029A3DF7}"/>
              </a:ext>
            </a:extLst>
          </p:cNvPr>
          <p:cNvSpPr>
            <a:spLocks noGrp="1"/>
          </p:cNvSpPr>
          <p:nvPr>
            <p:ph type="ctrTitle"/>
          </p:nvPr>
        </p:nvSpPr>
        <p:spPr/>
        <p:txBody>
          <a:bodyPr/>
          <a:lstStyle/>
          <a:p>
            <a:r>
              <a:rPr lang="zh-CN" altLang="en-US" dirty="0"/>
              <a:t>复习：</a:t>
            </a:r>
            <a:r>
              <a:rPr lang="en-US" altLang="zh-CN" dirty="0"/>
              <a:t>Spring </a:t>
            </a:r>
            <a:r>
              <a:rPr lang="en-US" altLang="zh-CN" dirty="0" err="1"/>
              <a:t>JDBC&amp;Spring</a:t>
            </a:r>
            <a:r>
              <a:rPr lang="en-US" altLang="zh-CN" dirty="0"/>
              <a:t> Test</a:t>
            </a:r>
            <a:r>
              <a:rPr lang="zh-CN" altLang="en-US" dirty="0"/>
              <a:t>（</a:t>
            </a:r>
            <a:r>
              <a:rPr lang="en-US" altLang="zh-CN" dirty="0"/>
              <a:t>JUnit</a:t>
            </a:r>
            <a:r>
              <a:rPr lang="zh-CN" altLang="en-US" dirty="0"/>
              <a:t>）</a:t>
            </a:r>
          </a:p>
        </p:txBody>
      </p:sp>
      <p:sp>
        <p:nvSpPr>
          <p:cNvPr id="4" name="矩形 16">
            <a:extLst>
              <a:ext uri="{FF2B5EF4-FFF2-40B4-BE49-F238E27FC236}">
                <a16:creationId xmlns:a16="http://schemas.microsoft.com/office/drawing/2014/main" id="{2C9FEF54-60AC-40E6-A2F0-7DDA7BE8CB83}"/>
              </a:ext>
            </a:extLst>
          </p:cNvPr>
          <p:cNvSpPr>
            <a:spLocks noChangeArrowheads="1"/>
          </p:cNvSpPr>
          <p:nvPr/>
        </p:nvSpPr>
        <p:spPr bwMode="auto">
          <a:xfrm>
            <a:off x="116778" y="661005"/>
            <a:ext cx="8915904" cy="1986780"/>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dk1"/>
          </a:lnRef>
          <a:fillRef idx="2">
            <a:schemeClr val="dk1"/>
          </a:fillRef>
          <a:effectRef idx="1">
            <a:schemeClr val="dk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a:latin typeface="Times New Roman" panose="02020603050405020304" pitchFamily="18" charset="0"/>
                <a:cs typeface="Times New Roman" panose="02020603050405020304" pitchFamily="18" charset="0"/>
              </a:rPr>
              <a:t>    &lt;bean id="</a:t>
            </a:r>
            <a:r>
              <a:rPr lang="en-US" altLang="zh-CN" sz="1400" dirty="0" err="1">
                <a:latin typeface="Times New Roman" panose="02020603050405020304" pitchFamily="18" charset="0"/>
                <a:cs typeface="Times New Roman" panose="02020603050405020304" pitchFamily="18" charset="0"/>
              </a:rPr>
              <a:t>dataSource</a:t>
            </a:r>
            <a:r>
              <a:rPr lang="en-US" altLang="zh-CN" sz="1400" dirty="0">
                <a:latin typeface="Times New Roman" panose="02020603050405020304" pitchFamily="18" charset="0"/>
                <a:cs typeface="Times New Roman" panose="02020603050405020304" pitchFamily="18" charset="0"/>
              </a:rPr>
              <a:t>"     class="</a:t>
            </a:r>
            <a:r>
              <a:rPr lang="en-US" altLang="zh-CN" sz="1400" dirty="0" err="1">
                <a:latin typeface="Times New Roman" panose="02020603050405020304" pitchFamily="18" charset="0"/>
                <a:cs typeface="Times New Roman" panose="02020603050405020304" pitchFamily="18" charset="0"/>
              </a:rPr>
              <a:t>org.springframework.jdbc.datasource.DriverManagerDataSource</a:t>
            </a:r>
            <a:r>
              <a:rPr lang="en-US" altLang="zh-CN" sz="1400" dirty="0">
                <a:latin typeface="Times New Roman" panose="02020603050405020304" pitchFamily="18" charset="0"/>
                <a:cs typeface="Times New Roman" panose="02020603050405020304" pitchFamily="18" charset="0"/>
              </a:rPr>
              <a:t>"&gt;</a:t>
            </a:r>
          </a:p>
          <a:p>
            <a:r>
              <a:rPr lang="en-US" altLang="zh-CN" sz="1400" dirty="0">
                <a:latin typeface="Times New Roman" panose="02020603050405020304" pitchFamily="18" charset="0"/>
                <a:cs typeface="Times New Roman" panose="02020603050405020304" pitchFamily="18" charset="0"/>
              </a:rPr>
              <a:t>           &lt;property name="</a:t>
            </a:r>
            <a:r>
              <a:rPr lang="en-US" altLang="zh-CN" sz="1400" dirty="0" err="1">
                <a:latin typeface="Times New Roman" panose="02020603050405020304" pitchFamily="18" charset="0"/>
                <a:cs typeface="Times New Roman" panose="02020603050405020304" pitchFamily="18" charset="0"/>
              </a:rPr>
              <a:t>driverClassName</a:t>
            </a:r>
            <a:r>
              <a:rPr lang="en-US" altLang="zh-CN" sz="1400" dirty="0">
                <a:latin typeface="Times New Roman" panose="02020603050405020304" pitchFamily="18" charset="0"/>
                <a:cs typeface="Times New Roman" panose="02020603050405020304" pitchFamily="18" charset="0"/>
              </a:rPr>
              <a:t>" value="</a:t>
            </a:r>
            <a:r>
              <a:rPr lang="en-US" altLang="zh-CN" sz="1400" b="1" dirty="0" err="1">
                <a:solidFill>
                  <a:srgbClr val="C00000"/>
                </a:solidFill>
                <a:latin typeface="Times New Roman" panose="02020603050405020304" pitchFamily="18" charset="0"/>
                <a:cs typeface="Times New Roman" panose="02020603050405020304" pitchFamily="18" charset="0"/>
              </a:rPr>
              <a:t>com.mysql.jdbc.Driver</a:t>
            </a:r>
            <a:r>
              <a:rPr lang="en-US" altLang="zh-CN" sz="1400" dirty="0">
                <a:latin typeface="Times New Roman" panose="02020603050405020304" pitchFamily="18" charset="0"/>
                <a:cs typeface="Times New Roman" panose="02020603050405020304" pitchFamily="18" charset="0"/>
              </a:rPr>
              <a:t>"/&gt;</a:t>
            </a:r>
          </a:p>
          <a:p>
            <a:r>
              <a:rPr lang="en-US" altLang="zh-CN" sz="1400" dirty="0">
                <a:latin typeface="Times New Roman" panose="02020603050405020304" pitchFamily="18" charset="0"/>
                <a:cs typeface="Times New Roman" panose="02020603050405020304" pitchFamily="18" charset="0"/>
              </a:rPr>
              <a:t>           &lt;property name="</a:t>
            </a:r>
            <a:r>
              <a:rPr lang="en-US" altLang="zh-CN" sz="1400" dirty="0" err="1">
                <a:latin typeface="Times New Roman" panose="02020603050405020304" pitchFamily="18" charset="0"/>
                <a:cs typeface="Times New Roman" panose="02020603050405020304" pitchFamily="18" charset="0"/>
              </a:rPr>
              <a:t>url</a:t>
            </a:r>
            <a:r>
              <a:rPr lang="en-US" altLang="zh-CN" sz="1400" dirty="0">
                <a:latin typeface="Times New Roman" panose="02020603050405020304" pitchFamily="18" charset="0"/>
                <a:cs typeface="Times New Roman" panose="02020603050405020304" pitchFamily="18" charset="0"/>
              </a:rPr>
              <a:t>" value="</a:t>
            </a:r>
            <a:r>
              <a:rPr lang="en-US" altLang="zh-CN" sz="1400" b="1" dirty="0" err="1">
                <a:solidFill>
                  <a:srgbClr val="C00000"/>
                </a:solidFill>
                <a:latin typeface="Times New Roman" panose="02020603050405020304" pitchFamily="18" charset="0"/>
                <a:cs typeface="Times New Roman" panose="02020603050405020304" pitchFamily="18" charset="0"/>
              </a:rPr>
              <a:t>jdbc:mysql</a:t>
            </a:r>
            <a:r>
              <a:rPr lang="en-US" altLang="zh-CN" sz="1400" b="1" dirty="0">
                <a:solidFill>
                  <a:srgbClr val="C00000"/>
                </a:solidFill>
                <a:latin typeface="Times New Roman" panose="02020603050405020304" pitchFamily="18" charset="0"/>
                <a:cs typeface="Times New Roman" panose="02020603050405020304" pitchFamily="18" charset="0"/>
              </a:rPr>
              <a:t>://localhost:3306/spring</a:t>
            </a:r>
            <a:r>
              <a:rPr lang="en-US" altLang="zh-CN" sz="1400" dirty="0">
                <a:latin typeface="Times New Roman" panose="02020603050405020304" pitchFamily="18" charset="0"/>
                <a:cs typeface="Times New Roman" panose="02020603050405020304" pitchFamily="18" charset="0"/>
              </a:rPr>
              <a:t>"/&gt;</a:t>
            </a:r>
          </a:p>
          <a:p>
            <a:r>
              <a:rPr lang="en-US" altLang="zh-CN" sz="1400" dirty="0">
                <a:latin typeface="Times New Roman" panose="02020603050405020304" pitchFamily="18" charset="0"/>
                <a:cs typeface="Times New Roman" panose="02020603050405020304" pitchFamily="18" charset="0"/>
              </a:rPr>
              <a:t>           &lt;property name="username" value="</a:t>
            </a:r>
            <a:r>
              <a:rPr lang="en-US" altLang="zh-CN" sz="1400" b="1" dirty="0">
                <a:solidFill>
                  <a:srgbClr val="C00000"/>
                </a:solidFill>
                <a:latin typeface="Times New Roman" panose="02020603050405020304" pitchFamily="18" charset="0"/>
                <a:cs typeface="Times New Roman" panose="02020603050405020304" pitchFamily="18" charset="0"/>
              </a:rPr>
              <a:t>root</a:t>
            </a:r>
            <a:r>
              <a:rPr lang="en-US" altLang="zh-CN" sz="1400" dirty="0">
                <a:latin typeface="Times New Roman" panose="02020603050405020304" pitchFamily="18" charset="0"/>
                <a:cs typeface="Times New Roman" panose="02020603050405020304" pitchFamily="18" charset="0"/>
              </a:rPr>
              <a:t>"/&gt;</a:t>
            </a:r>
          </a:p>
          <a:p>
            <a:r>
              <a:rPr lang="en-US" altLang="zh-CN" sz="1400" dirty="0">
                <a:latin typeface="Times New Roman" panose="02020603050405020304" pitchFamily="18" charset="0"/>
                <a:cs typeface="Times New Roman" panose="02020603050405020304" pitchFamily="18" charset="0"/>
              </a:rPr>
              <a:t>           &lt;property name="password" value="</a:t>
            </a:r>
            <a:r>
              <a:rPr lang="en-US" altLang="zh-CN" sz="1400" b="1" dirty="0">
                <a:solidFill>
                  <a:srgbClr val="C00000"/>
                </a:solidFill>
                <a:latin typeface="Times New Roman" panose="02020603050405020304" pitchFamily="18" charset="0"/>
                <a:cs typeface="Times New Roman" panose="02020603050405020304" pitchFamily="18" charset="0"/>
              </a:rPr>
              <a:t>root</a:t>
            </a:r>
            <a:r>
              <a:rPr lang="en-US" altLang="zh-CN" sz="1400" dirty="0">
                <a:latin typeface="Times New Roman" panose="02020603050405020304" pitchFamily="18" charset="0"/>
                <a:cs typeface="Times New Roman" panose="02020603050405020304" pitchFamily="18" charset="0"/>
              </a:rPr>
              <a:t>"/&gt;</a:t>
            </a:r>
          </a:p>
          <a:p>
            <a:r>
              <a:rPr lang="en-US" altLang="zh-CN" sz="1400" dirty="0">
                <a:latin typeface="Times New Roman" panose="02020603050405020304" pitchFamily="18" charset="0"/>
                <a:cs typeface="Times New Roman" panose="02020603050405020304" pitchFamily="18" charset="0"/>
              </a:rPr>
              <a:t>    &lt;/bean&gt;</a:t>
            </a:r>
          </a:p>
          <a:p>
            <a:r>
              <a:rPr lang="en-US" altLang="zh-CN" sz="1400" dirty="0">
                <a:latin typeface="Times New Roman" panose="02020603050405020304" pitchFamily="18" charset="0"/>
                <a:cs typeface="Times New Roman" panose="02020603050405020304" pitchFamily="18" charset="0"/>
              </a:rPr>
              <a:t>    &lt;bean id="</a:t>
            </a:r>
            <a:r>
              <a:rPr lang="en-US" altLang="zh-CN" sz="1400" b="1" dirty="0" err="1">
                <a:solidFill>
                  <a:schemeClr val="tx2">
                    <a:lumMod val="75000"/>
                  </a:schemeClr>
                </a:solidFill>
                <a:latin typeface="Times New Roman" panose="02020603050405020304" pitchFamily="18" charset="0"/>
                <a:cs typeface="Times New Roman" panose="02020603050405020304" pitchFamily="18" charset="0"/>
              </a:rPr>
              <a:t>jdbcTemplate</a:t>
            </a:r>
            <a:r>
              <a:rPr lang="en-US" altLang="zh-CN" sz="1400" dirty="0">
                <a:latin typeface="Times New Roman" panose="02020603050405020304" pitchFamily="18" charset="0"/>
                <a:cs typeface="Times New Roman" panose="02020603050405020304" pitchFamily="18" charset="0"/>
              </a:rPr>
              <a:t>" class="</a:t>
            </a:r>
            <a:r>
              <a:rPr lang="en-US" altLang="zh-CN" sz="1400" dirty="0" err="1">
                <a:latin typeface="Times New Roman" panose="02020603050405020304" pitchFamily="18" charset="0"/>
                <a:cs typeface="Times New Roman" panose="02020603050405020304" pitchFamily="18" charset="0"/>
              </a:rPr>
              <a:t>org.springframework.jdbc.core.JdbcTemplate</a:t>
            </a:r>
            <a:r>
              <a:rPr lang="en-US" altLang="zh-CN" sz="1400" dirty="0">
                <a:latin typeface="Times New Roman" panose="02020603050405020304" pitchFamily="18" charset="0"/>
                <a:cs typeface="Times New Roman" panose="02020603050405020304" pitchFamily="18" charset="0"/>
              </a:rPr>
              <a:t>"&gt;</a:t>
            </a:r>
          </a:p>
          <a:p>
            <a:r>
              <a:rPr lang="en-US" altLang="zh-CN" sz="1400" dirty="0">
                <a:latin typeface="Times New Roman" panose="02020603050405020304" pitchFamily="18" charset="0"/>
                <a:cs typeface="Times New Roman" panose="02020603050405020304" pitchFamily="18" charset="0"/>
              </a:rPr>
              <a:t>           &lt;property name="</a:t>
            </a:r>
            <a:r>
              <a:rPr lang="en-US" altLang="zh-CN" sz="1400" dirty="0" err="1">
                <a:solidFill>
                  <a:srgbClr val="C00000"/>
                </a:solidFill>
                <a:latin typeface="Times New Roman" panose="02020603050405020304" pitchFamily="18" charset="0"/>
                <a:cs typeface="Times New Roman" panose="02020603050405020304" pitchFamily="18" charset="0"/>
              </a:rPr>
              <a:t>dataSource</a:t>
            </a:r>
            <a:r>
              <a:rPr lang="en-US" altLang="zh-CN" sz="1400" dirty="0">
                <a:latin typeface="Times New Roman" panose="02020603050405020304" pitchFamily="18" charset="0"/>
                <a:cs typeface="Times New Roman" panose="02020603050405020304" pitchFamily="18" charset="0"/>
              </a:rPr>
              <a:t>" ref="</a:t>
            </a:r>
            <a:r>
              <a:rPr lang="en-US" altLang="zh-CN" sz="1400" dirty="0" err="1">
                <a:solidFill>
                  <a:srgbClr val="C00000"/>
                </a:solidFill>
                <a:latin typeface="Times New Roman" panose="02020603050405020304" pitchFamily="18" charset="0"/>
                <a:cs typeface="Times New Roman" panose="02020603050405020304" pitchFamily="18" charset="0"/>
              </a:rPr>
              <a:t>dataSource</a:t>
            </a:r>
            <a:r>
              <a:rPr lang="en-US" altLang="zh-CN" sz="1400" dirty="0">
                <a:latin typeface="Times New Roman" panose="02020603050405020304" pitchFamily="18" charset="0"/>
                <a:cs typeface="Times New Roman" panose="02020603050405020304" pitchFamily="18" charset="0"/>
              </a:rPr>
              <a:t>"/&gt;</a:t>
            </a:r>
          </a:p>
          <a:p>
            <a:r>
              <a:rPr lang="en-US" altLang="zh-CN" sz="1400" dirty="0">
                <a:latin typeface="Times New Roman" panose="02020603050405020304" pitchFamily="18" charset="0"/>
                <a:cs typeface="Times New Roman" panose="02020603050405020304" pitchFamily="18" charset="0"/>
              </a:rPr>
              <a:t>    &lt;/bean&gt;</a:t>
            </a:r>
          </a:p>
        </p:txBody>
      </p:sp>
      <p:sp>
        <p:nvSpPr>
          <p:cNvPr id="5" name="矩形 86">
            <a:extLst>
              <a:ext uri="{FF2B5EF4-FFF2-40B4-BE49-F238E27FC236}">
                <a16:creationId xmlns:a16="http://schemas.microsoft.com/office/drawing/2014/main" id="{03EA04FC-F254-4854-A4D2-77829791B51F}"/>
              </a:ext>
            </a:extLst>
          </p:cNvPr>
          <p:cNvSpPr>
            <a:spLocks noChangeArrowheads="1"/>
          </p:cNvSpPr>
          <p:nvPr/>
        </p:nvSpPr>
        <p:spPr bwMode="auto">
          <a:xfrm>
            <a:off x="116778" y="2671638"/>
            <a:ext cx="8915903" cy="2130949"/>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1600" dirty="0">
                <a:latin typeface="Times New Roman" panose="02020603050405020304" pitchFamily="18" charset="0"/>
                <a:cs typeface="Times New Roman" panose="02020603050405020304" pitchFamily="18" charset="0"/>
              </a:rPr>
              <a:t>    public class </a:t>
            </a:r>
            <a:r>
              <a:rPr lang="en-US" altLang="zh-CN" sz="1600" dirty="0" err="1">
                <a:latin typeface="Times New Roman" panose="02020603050405020304" pitchFamily="18" charset="0"/>
                <a:cs typeface="Times New Roman" panose="02020603050405020304" pitchFamily="18" charset="0"/>
              </a:rPr>
              <a:t>JdbcTemplateTest</a:t>
            </a:r>
            <a:r>
              <a:rPr lang="en-US" altLang="zh-CN" sz="1600" dirty="0">
                <a:latin typeface="Times New Roman" panose="02020603050405020304" pitchFamily="18" charset="0"/>
                <a:cs typeface="Times New Roman" panose="02020603050405020304" pitchFamily="18" charset="0"/>
              </a:rPr>
              <a:t> {</a:t>
            </a:r>
          </a:p>
          <a:p>
            <a:pPr>
              <a:lnSpc>
                <a:spcPct val="120000"/>
              </a:lnSpc>
            </a:pPr>
            <a:r>
              <a:rPr lang="en-US" altLang="zh-CN" sz="1600" dirty="0">
                <a:latin typeface="Times New Roman" panose="02020603050405020304" pitchFamily="18" charset="0"/>
                <a:cs typeface="Times New Roman" panose="02020603050405020304" pitchFamily="18" charset="0"/>
              </a:rPr>
              <a:t>         public static void main(String[] </a:t>
            </a:r>
            <a:r>
              <a:rPr lang="en-US" altLang="zh-CN" sz="1600" dirty="0" err="1">
                <a:latin typeface="Times New Roman" panose="02020603050405020304" pitchFamily="18" charset="0"/>
                <a:cs typeface="Times New Roman" panose="02020603050405020304" pitchFamily="18" charset="0"/>
              </a:rPr>
              <a:t>args</a:t>
            </a:r>
            <a:r>
              <a:rPr lang="en-US" altLang="zh-CN" sz="1600" dirty="0">
                <a:latin typeface="Times New Roman" panose="02020603050405020304" pitchFamily="18" charset="0"/>
                <a:cs typeface="Times New Roman" panose="02020603050405020304" pitchFamily="18" charset="0"/>
              </a:rPr>
              <a:t>) {</a:t>
            </a:r>
          </a:p>
          <a:p>
            <a:pPr>
              <a:lnSpc>
                <a:spcPct val="120000"/>
              </a:lnSpc>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ApplicationContext</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applicationContext</a:t>
            </a:r>
            <a:r>
              <a:rPr lang="en-US" altLang="zh-CN" sz="1600" dirty="0">
                <a:latin typeface="Times New Roman" panose="02020603050405020304" pitchFamily="18" charset="0"/>
                <a:cs typeface="Times New Roman" panose="02020603050405020304" pitchFamily="18" charset="0"/>
              </a:rPr>
              <a:t> = new </a:t>
            </a:r>
            <a:r>
              <a:rPr lang="en-US" altLang="zh-CN" sz="1600" dirty="0" err="1">
                <a:latin typeface="Times New Roman" panose="02020603050405020304" pitchFamily="18" charset="0"/>
                <a:cs typeface="Times New Roman" panose="02020603050405020304" pitchFamily="18" charset="0"/>
              </a:rPr>
              <a:t>ClassPathXmlApplicationContext</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liukun.xml</a:t>
            </a:r>
            <a:r>
              <a:rPr lang="en-US" altLang="zh-CN" sz="1600" dirty="0">
                <a:latin typeface="Times New Roman" panose="02020603050405020304" pitchFamily="18" charset="0"/>
                <a:cs typeface="Times New Roman" panose="02020603050405020304" pitchFamily="18" charset="0"/>
              </a:rPr>
              <a:t>");</a:t>
            </a:r>
          </a:p>
          <a:p>
            <a:pPr>
              <a:lnSpc>
                <a:spcPct val="120000"/>
              </a:lnSpc>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JdbcTemplate</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jdTemplate</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JdbcTemplate</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applicationContext.getBean</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jdbcTemplate</a:t>
            </a:r>
            <a:r>
              <a:rPr lang="en-US" altLang="zh-CN" sz="1600" dirty="0">
                <a:latin typeface="Times New Roman" panose="02020603050405020304" pitchFamily="18" charset="0"/>
                <a:cs typeface="Times New Roman" panose="02020603050405020304" pitchFamily="18" charset="0"/>
              </a:rPr>
              <a:t>");</a:t>
            </a:r>
          </a:p>
          <a:p>
            <a:pPr>
              <a:lnSpc>
                <a:spcPct val="120000"/>
              </a:lnSpc>
            </a:pPr>
            <a:r>
              <a:rPr lang="en-US" altLang="zh-CN" sz="1600" dirty="0">
                <a:latin typeface="Times New Roman" panose="02020603050405020304" pitchFamily="18" charset="0"/>
                <a:cs typeface="Times New Roman" panose="02020603050405020304" pitchFamily="18" charset="0"/>
              </a:rPr>
              <a:t>            </a:t>
            </a:r>
            <a:r>
              <a:rPr lang="en-US" altLang="zh-CN" sz="1600" dirty="0" err="1">
                <a:solidFill>
                  <a:srgbClr val="FF0000"/>
                </a:solidFill>
                <a:latin typeface="Times New Roman" panose="02020603050405020304" pitchFamily="18" charset="0"/>
                <a:cs typeface="Times New Roman" panose="02020603050405020304" pitchFamily="18" charset="0"/>
              </a:rPr>
              <a:t>jdTemplate.execute</a:t>
            </a:r>
            <a:r>
              <a:rPr lang="en-US" altLang="zh-CN" sz="1600" dirty="0">
                <a:solidFill>
                  <a:srgbClr val="FF0000"/>
                </a:solidFill>
                <a:latin typeface="Times New Roman" panose="02020603050405020304" pitchFamily="18" charset="0"/>
                <a:cs typeface="Times New Roman" panose="02020603050405020304" pitchFamily="18" charset="0"/>
              </a:rPr>
              <a:t>("……");</a:t>
            </a:r>
          </a:p>
          <a:p>
            <a:pPr>
              <a:lnSpc>
                <a:spcPct val="120000"/>
              </a:lnSpc>
            </a:pPr>
            <a:r>
              <a:rPr lang="en-US" altLang="zh-CN" sz="1600" dirty="0">
                <a:latin typeface="Times New Roman" panose="02020603050405020304" pitchFamily="18" charset="0"/>
                <a:cs typeface="Times New Roman" panose="02020603050405020304" pitchFamily="18" charset="0"/>
              </a:rPr>
              <a:t>        }</a:t>
            </a:r>
          </a:p>
          <a:p>
            <a:pPr>
              <a:lnSpc>
                <a:spcPct val="120000"/>
              </a:lnSpc>
            </a:pPr>
            <a:r>
              <a:rPr lang="en-US" altLang="zh-CN" sz="1600" dirty="0">
                <a:latin typeface="Times New Roman" panose="02020603050405020304" pitchFamily="18" charset="0"/>
                <a:cs typeface="Times New Roman" panose="02020603050405020304" pitchFamily="18" charset="0"/>
              </a:rPr>
              <a:t>   }</a:t>
            </a:r>
          </a:p>
        </p:txBody>
      </p:sp>
      <p:graphicFrame>
        <p:nvGraphicFramePr>
          <p:cNvPr id="6" name="表格 5">
            <a:extLst>
              <a:ext uri="{FF2B5EF4-FFF2-40B4-BE49-F238E27FC236}">
                <a16:creationId xmlns:a16="http://schemas.microsoft.com/office/drawing/2014/main" id="{FAB28B5B-F5BC-4BFC-BEB5-7FADDAC80078}"/>
              </a:ext>
            </a:extLst>
          </p:cNvPr>
          <p:cNvGraphicFramePr>
            <a:graphicFrameLocks noGrp="1"/>
          </p:cNvGraphicFramePr>
          <p:nvPr>
            <p:extLst>
              <p:ext uri="{D42A27DB-BD31-4B8C-83A1-F6EECF244321}">
                <p14:modId xmlns:p14="http://schemas.microsoft.com/office/powerpoint/2010/main" val="1370000924"/>
              </p:ext>
            </p:extLst>
          </p:nvPr>
        </p:nvGraphicFramePr>
        <p:xfrm>
          <a:off x="6215864" y="594001"/>
          <a:ext cx="2907535" cy="4152930"/>
        </p:xfrm>
        <a:graphic>
          <a:graphicData uri="http://schemas.openxmlformats.org/drawingml/2006/table">
            <a:tbl>
              <a:tblPr/>
              <a:tblGrid>
                <a:gridCol w="2907535">
                  <a:extLst>
                    <a:ext uri="{9D8B030D-6E8A-4147-A177-3AD203B41FA5}">
                      <a16:colId xmlns:a16="http://schemas.microsoft.com/office/drawing/2014/main" val="20000"/>
                    </a:ext>
                  </a:extLst>
                </a:gridCol>
              </a:tblGrid>
              <a:tr h="297044">
                <a:tc>
                  <a:txBody>
                    <a:bodyPr/>
                    <a:lstStyle/>
                    <a:p>
                      <a:pPr algn="ctr" rtl="0" fontAlgn="t"/>
                      <a:r>
                        <a:rPr lang="en-US" sz="1400" b="1" dirty="0">
                          <a:solidFill>
                            <a:srgbClr val="000000"/>
                          </a:solidFill>
                        </a:rPr>
                        <a:t>Action</a:t>
                      </a:r>
                    </a:p>
                  </a:txBody>
                  <a:tcPr marL="67174" marR="67174" marT="33587" marB="335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95647">
                <a:tc>
                  <a:txBody>
                    <a:bodyPr/>
                    <a:lstStyle/>
                    <a:p>
                      <a:pPr algn="l" rtl="0" fontAlgn="t"/>
                      <a:r>
                        <a:rPr lang="en-US" sz="1400" b="0" dirty="0">
                          <a:solidFill>
                            <a:schemeClr val="tx1"/>
                          </a:solidFill>
                          <a:latin typeface="inherit"/>
                        </a:rPr>
                        <a:t>Define connection parameters.</a:t>
                      </a:r>
                    </a:p>
                  </a:txBody>
                  <a:tcPr marL="67174" marR="67174" marT="33587" marB="335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95647">
                <a:tc>
                  <a:txBody>
                    <a:bodyPr/>
                    <a:lstStyle/>
                    <a:p>
                      <a:pPr algn="l" rtl="0" fontAlgn="t"/>
                      <a:r>
                        <a:rPr lang="en-US" sz="1400" b="0" dirty="0">
                          <a:solidFill>
                            <a:schemeClr val="tx1"/>
                          </a:solidFill>
                          <a:latin typeface="inherit"/>
                        </a:rPr>
                        <a:t>Open the connection.</a:t>
                      </a:r>
                    </a:p>
                  </a:txBody>
                  <a:tcPr marL="67174" marR="67174" marT="33587" marB="335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5000"/>
                        <a:lumOff val="75000"/>
                      </a:schemeClr>
                    </a:solidFill>
                  </a:tcPr>
                </a:tc>
                <a:extLst>
                  <a:ext uri="{0D108BD9-81ED-4DB2-BD59-A6C34878D82A}">
                    <a16:rowId xmlns:a16="http://schemas.microsoft.com/office/drawing/2014/main" val="10002"/>
                  </a:ext>
                </a:extLst>
              </a:tr>
              <a:tr h="295647">
                <a:tc>
                  <a:txBody>
                    <a:bodyPr/>
                    <a:lstStyle/>
                    <a:p>
                      <a:pPr marL="0" algn="l" defTabSz="685793" rtl="0" eaLnBrk="1" fontAlgn="t" latinLnBrk="0" hangingPunct="1"/>
                      <a:r>
                        <a:rPr lang="en-US" sz="1400" b="0" kern="1200" dirty="0">
                          <a:solidFill>
                            <a:schemeClr val="tx1"/>
                          </a:solidFill>
                          <a:latin typeface="inherit"/>
                          <a:ea typeface="+mn-ea"/>
                          <a:cs typeface="+mn-cs"/>
                        </a:rPr>
                        <a:t>Specify the SQL statement.</a:t>
                      </a:r>
                    </a:p>
                  </a:txBody>
                  <a:tcPr marL="67174" marR="67174" marT="33587" marB="335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20501">
                <a:tc>
                  <a:txBody>
                    <a:bodyPr/>
                    <a:lstStyle/>
                    <a:p>
                      <a:pPr marL="0" algn="l" defTabSz="685793" rtl="0" eaLnBrk="1" fontAlgn="t" latinLnBrk="0" hangingPunct="1"/>
                      <a:r>
                        <a:rPr lang="en-US" sz="1400" b="0" kern="1200" dirty="0">
                          <a:solidFill>
                            <a:schemeClr val="tx1"/>
                          </a:solidFill>
                          <a:latin typeface="inherit"/>
                          <a:ea typeface="+mn-ea"/>
                          <a:cs typeface="+mn-cs"/>
                        </a:rPr>
                        <a:t>Declare parameters and provide parameter values</a:t>
                      </a:r>
                    </a:p>
                  </a:txBody>
                  <a:tcPr marL="67174" marR="67174" marT="33587" marB="335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extLst>
                  <a:ext uri="{0D108BD9-81ED-4DB2-BD59-A6C34878D82A}">
                    <a16:rowId xmlns:a16="http://schemas.microsoft.com/office/drawing/2014/main" val="10004"/>
                  </a:ext>
                </a:extLst>
              </a:tr>
              <a:tr h="520501">
                <a:tc>
                  <a:txBody>
                    <a:bodyPr/>
                    <a:lstStyle/>
                    <a:p>
                      <a:pPr algn="l" rtl="0" fontAlgn="t"/>
                      <a:r>
                        <a:rPr lang="en-US" sz="1400" b="0" dirty="0">
                          <a:solidFill>
                            <a:schemeClr val="tx1"/>
                          </a:solidFill>
                          <a:latin typeface="inherit"/>
                        </a:rPr>
                        <a:t>Prepare and execute the statement.</a:t>
                      </a:r>
                    </a:p>
                  </a:txBody>
                  <a:tcPr marL="67174" marR="67174" marT="33587" marB="335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5000"/>
                        <a:lumOff val="75000"/>
                      </a:schemeClr>
                    </a:solidFill>
                  </a:tcPr>
                </a:tc>
                <a:extLst>
                  <a:ext uri="{0D108BD9-81ED-4DB2-BD59-A6C34878D82A}">
                    <a16:rowId xmlns:a16="http://schemas.microsoft.com/office/drawing/2014/main" val="10005"/>
                  </a:ext>
                </a:extLst>
              </a:tr>
              <a:tr h="520501">
                <a:tc>
                  <a:txBody>
                    <a:bodyPr/>
                    <a:lstStyle/>
                    <a:p>
                      <a:pPr algn="l" rtl="0" fontAlgn="t"/>
                      <a:r>
                        <a:rPr lang="en-US" sz="1400" b="0" dirty="0">
                          <a:solidFill>
                            <a:schemeClr val="tx1"/>
                          </a:solidFill>
                          <a:latin typeface="inherit"/>
                        </a:rPr>
                        <a:t>Set up the loop to iterate through the results (if any).</a:t>
                      </a:r>
                    </a:p>
                  </a:txBody>
                  <a:tcPr marL="67174" marR="67174" marT="33587" marB="335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5000"/>
                        <a:lumOff val="75000"/>
                      </a:schemeClr>
                    </a:solidFill>
                  </a:tcPr>
                </a:tc>
                <a:extLst>
                  <a:ext uri="{0D108BD9-81ED-4DB2-BD59-A6C34878D82A}">
                    <a16:rowId xmlns:a16="http://schemas.microsoft.com/office/drawing/2014/main" val="10006"/>
                  </a:ext>
                </a:extLst>
              </a:tr>
              <a:tr h="295647">
                <a:tc>
                  <a:txBody>
                    <a:bodyPr/>
                    <a:lstStyle/>
                    <a:p>
                      <a:pPr marL="0" algn="l" defTabSz="685793" rtl="0" eaLnBrk="1" fontAlgn="t" latinLnBrk="0" hangingPunct="1"/>
                      <a:r>
                        <a:rPr lang="en-US" sz="1400" b="0" kern="1200" dirty="0">
                          <a:solidFill>
                            <a:schemeClr val="tx1"/>
                          </a:solidFill>
                          <a:latin typeface="inherit"/>
                          <a:ea typeface="+mn-ea"/>
                          <a:cs typeface="+mn-cs"/>
                        </a:rPr>
                        <a:t>Do the work for each iteration.</a:t>
                      </a:r>
                    </a:p>
                  </a:txBody>
                  <a:tcPr marL="67174" marR="67174" marT="33587" marB="335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95647">
                <a:tc>
                  <a:txBody>
                    <a:bodyPr/>
                    <a:lstStyle/>
                    <a:p>
                      <a:pPr algn="l" rtl="0" fontAlgn="t"/>
                      <a:r>
                        <a:rPr lang="en-US" sz="1400" b="0" dirty="0">
                          <a:solidFill>
                            <a:schemeClr val="tx1"/>
                          </a:solidFill>
                          <a:latin typeface="inherit"/>
                        </a:rPr>
                        <a:t>Process any exception.</a:t>
                      </a:r>
                    </a:p>
                  </a:txBody>
                  <a:tcPr marL="67174" marR="67174" marT="33587" marB="335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5000"/>
                        <a:lumOff val="75000"/>
                      </a:schemeClr>
                    </a:solidFill>
                  </a:tcPr>
                </a:tc>
                <a:extLst>
                  <a:ext uri="{0D108BD9-81ED-4DB2-BD59-A6C34878D82A}">
                    <a16:rowId xmlns:a16="http://schemas.microsoft.com/office/drawing/2014/main" val="10008"/>
                  </a:ext>
                </a:extLst>
              </a:tr>
              <a:tr h="295647">
                <a:tc>
                  <a:txBody>
                    <a:bodyPr/>
                    <a:lstStyle/>
                    <a:p>
                      <a:pPr algn="l" rtl="0" fontAlgn="t"/>
                      <a:r>
                        <a:rPr lang="en-US" sz="1400" b="0">
                          <a:solidFill>
                            <a:schemeClr val="tx1"/>
                          </a:solidFill>
                          <a:latin typeface="inherit"/>
                        </a:rPr>
                        <a:t>Handle transactions.</a:t>
                      </a:r>
                    </a:p>
                  </a:txBody>
                  <a:tcPr marL="67174" marR="67174" marT="33587" marB="335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5000"/>
                        <a:lumOff val="75000"/>
                      </a:schemeClr>
                    </a:solidFill>
                  </a:tcPr>
                </a:tc>
                <a:extLst>
                  <a:ext uri="{0D108BD9-81ED-4DB2-BD59-A6C34878D82A}">
                    <a16:rowId xmlns:a16="http://schemas.microsoft.com/office/drawing/2014/main" val="10009"/>
                  </a:ext>
                </a:extLst>
              </a:tr>
              <a:tr h="520501">
                <a:tc>
                  <a:txBody>
                    <a:bodyPr/>
                    <a:lstStyle/>
                    <a:p>
                      <a:pPr algn="l" rtl="0" fontAlgn="t"/>
                      <a:r>
                        <a:rPr lang="en-US" sz="1400" b="0" dirty="0">
                          <a:solidFill>
                            <a:schemeClr val="tx1"/>
                          </a:solidFill>
                          <a:latin typeface="inherit"/>
                        </a:rPr>
                        <a:t>Close the connection, the statement, and the </a:t>
                      </a:r>
                      <a:r>
                        <a:rPr lang="en-US" sz="1400" b="0" dirty="0" err="1">
                          <a:solidFill>
                            <a:schemeClr val="tx1"/>
                          </a:solidFill>
                          <a:latin typeface="inherit"/>
                        </a:rPr>
                        <a:t>resultset</a:t>
                      </a:r>
                      <a:r>
                        <a:rPr lang="en-US" sz="1400" b="0" dirty="0">
                          <a:solidFill>
                            <a:schemeClr val="tx1"/>
                          </a:solidFill>
                          <a:latin typeface="inherit"/>
                        </a:rPr>
                        <a:t>.</a:t>
                      </a:r>
                    </a:p>
                  </a:txBody>
                  <a:tcPr marL="67174" marR="67174" marT="33587" marB="335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5000"/>
                        <a:lumOff val="75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9078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86">
            <a:extLst>
              <a:ext uri="{FF2B5EF4-FFF2-40B4-BE49-F238E27FC236}">
                <a16:creationId xmlns:a16="http://schemas.microsoft.com/office/drawing/2014/main" id="{7BEE39A6-8C21-4A01-83F3-41B7046D85E2}"/>
              </a:ext>
            </a:extLst>
          </p:cNvPr>
          <p:cNvSpPr>
            <a:spLocks noChangeArrowheads="1"/>
          </p:cNvSpPr>
          <p:nvPr/>
        </p:nvSpPr>
        <p:spPr bwMode="auto">
          <a:xfrm>
            <a:off x="418900" y="1081377"/>
            <a:ext cx="2843284" cy="159478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dirty="0">
                <a:solidFill>
                  <a:srgbClr val="FF0000"/>
                </a:solidFill>
              </a:rPr>
              <a:t>@Component</a:t>
            </a:r>
          </a:p>
          <a:p>
            <a:r>
              <a:rPr lang="en-US" altLang="zh-CN" sz="1200" b="1" dirty="0"/>
              <a:t>public class Account {</a:t>
            </a:r>
          </a:p>
          <a:p>
            <a:r>
              <a:rPr lang="en-US" altLang="zh-CN" sz="1200" b="1" dirty="0"/>
              <a:t>        private Integer id</a:t>
            </a:r>
          </a:p>
          <a:p>
            <a:r>
              <a:rPr lang="en-US" altLang="zh-CN" sz="1200" b="1" dirty="0"/>
              <a:t>        private String username;</a:t>
            </a:r>
          </a:p>
          <a:p>
            <a:r>
              <a:rPr lang="en-US" altLang="zh-CN" sz="1200" b="1" dirty="0"/>
              <a:t>        private String balance;</a:t>
            </a:r>
          </a:p>
          <a:p>
            <a:r>
              <a:rPr lang="en-US" altLang="zh-CN" sz="1200" b="1" dirty="0"/>
              <a:t>        //getter</a:t>
            </a:r>
            <a:r>
              <a:rPr lang="zh-CN" altLang="en-US" sz="1200" b="1" dirty="0"/>
              <a:t>和</a:t>
            </a:r>
            <a:r>
              <a:rPr lang="en-US" altLang="zh-CN" sz="1200" b="1" dirty="0"/>
              <a:t>setter</a:t>
            </a:r>
            <a:r>
              <a:rPr lang="zh-CN" altLang="en-US" sz="1200" b="1" dirty="0"/>
              <a:t>方法</a:t>
            </a:r>
            <a:endParaRPr lang="en-US" altLang="zh-CN" sz="1200" b="1" dirty="0"/>
          </a:p>
          <a:p>
            <a:r>
              <a:rPr lang="en-US" altLang="zh-CN" sz="1200" b="1" dirty="0"/>
              <a:t>…… </a:t>
            </a:r>
          </a:p>
          <a:p>
            <a:r>
              <a:rPr lang="en-US" altLang="zh-CN" sz="1200" b="1" dirty="0"/>
              <a:t>}</a:t>
            </a:r>
            <a:endParaRPr lang="en-US" altLang="zh-CN" sz="1200" dirty="0"/>
          </a:p>
        </p:txBody>
      </p:sp>
      <p:sp>
        <p:nvSpPr>
          <p:cNvPr id="7" name="矩形 86">
            <a:extLst>
              <a:ext uri="{FF2B5EF4-FFF2-40B4-BE49-F238E27FC236}">
                <a16:creationId xmlns:a16="http://schemas.microsoft.com/office/drawing/2014/main" id="{D0C9BAA6-514C-413D-83CB-76F4C17C2F8F}"/>
              </a:ext>
            </a:extLst>
          </p:cNvPr>
          <p:cNvSpPr>
            <a:spLocks noChangeArrowheads="1"/>
          </p:cNvSpPr>
          <p:nvPr/>
        </p:nvSpPr>
        <p:spPr bwMode="auto">
          <a:xfrm>
            <a:off x="3554594" y="1209313"/>
            <a:ext cx="5302313" cy="175802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dirty="0">
                <a:solidFill>
                  <a:srgbClr val="FF0000"/>
                </a:solidFill>
              </a:rPr>
              <a:t>@Repository("</a:t>
            </a:r>
            <a:r>
              <a:rPr lang="en-US" altLang="zh-CN" sz="1200" dirty="0" err="1">
                <a:solidFill>
                  <a:srgbClr val="FF0000"/>
                </a:solidFill>
              </a:rPr>
              <a:t>accountDao</a:t>
            </a:r>
            <a:r>
              <a:rPr lang="en-US" altLang="zh-CN" sz="1200" dirty="0">
                <a:solidFill>
                  <a:srgbClr val="FF0000"/>
                </a:solidFill>
              </a:rPr>
              <a:t>")</a:t>
            </a:r>
          </a:p>
          <a:p>
            <a:r>
              <a:rPr lang="en-US" altLang="zh-CN" sz="1200" b="1" dirty="0"/>
              <a:t>public class </a:t>
            </a:r>
            <a:r>
              <a:rPr lang="en-US" altLang="zh-CN" sz="1200" b="1" dirty="0" err="1"/>
              <a:t>AccountDaoImpl</a:t>
            </a:r>
            <a:r>
              <a:rPr lang="en-US" altLang="zh-CN" sz="1200" b="1" dirty="0"/>
              <a:t> implements </a:t>
            </a:r>
            <a:r>
              <a:rPr lang="en-US" altLang="zh-CN" sz="1200" b="1" dirty="0" err="1"/>
              <a:t>IAccountDao</a:t>
            </a:r>
            <a:r>
              <a:rPr lang="en-US" altLang="zh-CN" sz="1200" b="1" dirty="0"/>
              <a:t> {</a:t>
            </a:r>
          </a:p>
          <a:p>
            <a:r>
              <a:rPr lang="en-US" altLang="zh-CN" sz="1200" dirty="0"/>
              <a:t>        </a:t>
            </a:r>
            <a:r>
              <a:rPr lang="en-US" altLang="zh-CN" sz="1200" b="1" dirty="0">
                <a:solidFill>
                  <a:srgbClr val="FF0000"/>
                </a:solidFill>
              </a:rPr>
              <a:t>@</a:t>
            </a:r>
            <a:r>
              <a:rPr lang="en-US" altLang="zh-CN" sz="1200" b="1" dirty="0" err="1">
                <a:solidFill>
                  <a:srgbClr val="FF0000"/>
                </a:solidFill>
              </a:rPr>
              <a:t>Autowired</a:t>
            </a:r>
            <a:endParaRPr lang="en-US" altLang="zh-CN" sz="1200" b="1" dirty="0">
              <a:solidFill>
                <a:srgbClr val="FF0000"/>
              </a:solidFill>
            </a:endParaRPr>
          </a:p>
          <a:p>
            <a:r>
              <a:rPr lang="en-US" altLang="zh-CN" sz="1200" b="1" dirty="0">
                <a:solidFill>
                  <a:srgbClr val="FF0000"/>
                </a:solidFill>
              </a:rPr>
              <a:t>        private </a:t>
            </a:r>
            <a:r>
              <a:rPr lang="en-US" altLang="zh-CN" sz="1200" b="1" dirty="0" err="1">
                <a:solidFill>
                  <a:srgbClr val="FF0000"/>
                </a:solidFill>
              </a:rPr>
              <a:t>JdbcTemplate</a:t>
            </a:r>
            <a:r>
              <a:rPr lang="en-US" altLang="zh-CN" sz="1200" b="1" dirty="0">
                <a:solidFill>
                  <a:srgbClr val="FF0000"/>
                </a:solidFill>
              </a:rPr>
              <a:t> </a:t>
            </a:r>
            <a:r>
              <a:rPr lang="en-US" altLang="zh-CN" sz="1200" b="1" dirty="0" err="1">
                <a:solidFill>
                  <a:srgbClr val="FF0000"/>
                </a:solidFill>
              </a:rPr>
              <a:t>jdbcTemplate</a:t>
            </a:r>
            <a:r>
              <a:rPr lang="en-US" altLang="zh-CN" sz="1200" b="1" dirty="0">
                <a:solidFill>
                  <a:srgbClr val="FF0000"/>
                </a:solidFill>
              </a:rPr>
              <a:t>;</a:t>
            </a:r>
            <a:endParaRPr lang="zh-CN" altLang="en-US" sz="1200" b="1" dirty="0">
              <a:solidFill>
                <a:srgbClr val="FF0000"/>
              </a:solidFill>
            </a:endParaRPr>
          </a:p>
          <a:p>
            <a:r>
              <a:rPr lang="en-US" altLang="zh-CN" sz="1200" b="1" dirty="0"/>
              <a:t>        public int </a:t>
            </a:r>
            <a:r>
              <a:rPr lang="en-US" altLang="zh-CN" sz="1200" b="1" dirty="0" err="1"/>
              <a:t>addAccount</a:t>
            </a:r>
            <a:r>
              <a:rPr lang="en-US" altLang="zh-CN" sz="1200" b="1" dirty="0"/>
              <a:t>(Account account) {</a:t>
            </a:r>
          </a:p>
          <a:p>
            <a:r>
              <a:rPr lang="en-US" altLang="zh-CN" sz="1200" dirty="0"/>
              <a:t>                ……</a:t>
            </a:r>
            <a:endParaRPr lang="en-US" altLang="zh-CN" sz="1200" b="1" dirty="0"/>
          </a:p>
          <a:p>
            <a:r>
              <a:rPr lang="en-US" altLang="zh-CN" sz="1200" b="1" dirty="0"/>
              <a:t>                return </a:t>
            </a:r>
            <a:r>
              <a:rPr lang="en-US" altLang="zh-CN" sz="1200" b="1" dirty="0" err="1"/>
              <a:t>this.jdbcTemplate.update</a:t>
            </a:r>
            <a:r>
              <a:rPr lang="en-US" altLang="zh-CN" sz="1200" b="1" dirty="0"/>
              <a:t>(</a:t>
            </a:r>
            <a:r>
              <a:rPr lang="en-US" altLang="zh-CN" sz="1200" b="1" dirty="0" err="1"/>
              <a:t>sql</a:t>
            </a:r>
            <a:r>
              <a:rPr lang="en-US" altLang="zh-CN" sz="1200" b="1" dirty="0"/>
              <a:t>, obj);</a:t>
            </a:r>
            <a:endParaRPr lang="zh-CN" altLang="en-US" sz="1200" dirty="0"/>
          </a:p>
          <a:p>
            <a:r>
              <a:rPr lang="en-US" altLang="zh-CN" sz="1200" dirty="0"/>
              <a:t>        }</a:t>
            </a:r>
          </a:p>
          <a:p>
            <a:r>
              <a:rPr lang="en-US" altLang="zh-CN" sz="1200" dirty="0"/>
              <a:t>}</a:t>
            </a:r>
          </a:p>
        </p:txBody>
      </p:sp>
      <p:sp>
        <p:nvSpPr>
          <p:cNvPr id="2" name="内容占位符 1">
            <a:extLst>
              <a:ext uri="{FF2B5EF4-FFF2-40B4-BE49-F238E27FC236}">
                <a16:creationId xmlns:a16="http://schemas.microsoft.com/office/drawing/2014/main" id="{309EF15F-AEAC-429A-A16E-CA4927D411DF}"/>
              </a:ext>
            </a:extLst>
          </p:cNvPr>
          <p:cNvSpPr>
            <a:spLocks noGrp="1"/>
          </p:cNvSpPr>
          <p:nvPr>
            <p:ph idx="1"/>
          </p:nvPr>
        </p:nvSpPr>
        <p:spPr/>
        <p:txBody>
          <a:bodyPr/>
          <a:lstStyle/>
          <a:p>
            <a:r>
              <a:rPr lang="en-US" altLang="zh-CN" dirty="0"/>
              <a:t>Spring Test</a:t>
            </a:r>
            <a:endParaRPr lang="zh-CN" altLang="en-US" dirty="0"/>
          </a:p>
        </p:txBody>
      </p:sp>
      <p:sp>
        <p:nvSpPr>
          <p:cNvPr id="3" name="标题 2">
            <a:extLst>
              <a:ext uri="{FF2B5EF4-FFF2-40B4-BE49-F238E27FC236}">
                <a16:creationId xmlns:a16="http://schemas.microsoft.com/office/drawing/2014/main" id="{7A526F1B-CF50-43FC-8893-2C88029A3DF7}"/>
              </a:ext>
            </a:extLst>
          </p:cNvPr>
          <p:cNvSpPr>
            <a:spLocks noGrp="1"/>
          </p:cNvSpPr>
          <p:nvPr>
            <p:ph type="ctrTitle"/>
          </p:nvPr>
        </p:nvSpPr>
        <p:spPr/>
        <p:txBody>
          <a:bodyPr/>
          <a:lstStyle/>
          <a:p>
            <a:r>
              <a:rPr lang="zh-CN" altLang="en-US" dirty="0"/>
              <a:t>复习：</a:t>
            </a:r>
            <a:r>
              <a:rPr lang="en-US" altLang="zh-CN" dirty="0"/>
              <a:t>Spring JDBC &amp; Spring Test</a:t>
            </a:r>
            <a:r>
              <a:rPr lang="zh-CN" altLang="en-US" dirty="0"/>
              <a:t>（</a:t>
            </a:r>
            <a:r>
              <a:rPr lang="en-US" altLang="zh-CN" dirty="0"/>
              <a:t>JUnit</a:t>
            </a:r>
            <a:r>
              <a:rPr lang="zh-CN" altLang="en-US" dirty="0"/>
              <a:t>）</a:t>
            </a:r>
          </a:p>
        </p:txBody>
      </p:sp>
      <p:sp>
        <p:nvSpPr>
          <p:cNvPr id="4" name="矩形 16">
            <a:extLst>
              <a:ext uri="{FF2B5EF4-FFF2-40B4-BE49-F238E27FC236}">
                <a16:creationId xmlns:a16="http://schemas.microsoft.com/office/drawing/2014/main" id="{2C9FEF54-60AC-40E6-A2F0-7DDA7BE8CB83}"/>
              </a:ext>
            </a:extLst>
          </p:cNvPr>
          <p:cNvSpPr>
            <a:spLocks noChangeArrowheads="1"/>
          </p:cNvSpPr>
          <p:nvPr/>
        </p:nvSpPr>
        <p:spPr bwMode="auto">
          <a:xfrm>
            <a:off x="3561208" y="616890"/>
            <a:ext cx="5295698" cy="592424"/>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dk1"/>
          </a:lnRef>
          <a:fillRef idx="2">
            <a:schemeClr val="dk1"/>
          </a:fillRef>
          <a:effectRef idx="1">
            <a:schemeClr val="dk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dirty="0">
                <a:latin typeface="Times New Roman" panose="02020603050405020304" pitchFamily="18" charset="0"/>
                <a:cs typeface="Times New Roman" panose="02020603050405020304" pitchFamily="18" charset="0"/>
              </a:rPr>
              <a:t>&lt;bean id="</a:t>
            </a:r>
            <a:r>
              <a:rPr lang="en-US" altLang="zh-CN" sz="1200" b="1" dirty="0" err="1">
                <a:solidFill>
                  <a:schemeClr val="tx2">
                    <a:lumMod val="75000"/>
                  </a:schemeClr>
                </a:solidFill>
                <a:latin typeface="Times New Roman" panose="02020603050405020304" pitchFamily="18" charset="0"/>
                <a:cs typeface="Times New Roman" panose="02020603050405020304" pitchFamily="18" charset="0"/>
              </a:rPr>
              <a:t>jdbcTemplate</a:t>
            </a:r>
            <a:r>
              <a:rPr lang="en-US" altLang="zh-CN" sz="1200" dirty="0">
                <a:latin typeface="Times New Roman" panose="02020603050405020304" pitchFamily="18" charset="0"/>
                <a:cs typeface="Times New Roman" panose="02020603050405020304" pitchFamily="18" charset="0"/>
              </a:rPr>
              <a:t>" class="</a:t>
            </a:r>
            <a:r>
              <a:rPr lang="en-US" altLang="zh-CN" sz="1200" dirty="0" err="1">
                <a:latin typeface="Times New Roman" panose="02020603050405020304" pitchFamily="18" charset="0"/>
                <a:cs typeface="Times New Roman" panose="02020603050405020304" pitchFamily="18" charset="0"/>
              </a:rPr>
              <a:t>org.springframework.jdbc.core.JdbcTemplate</a:t>
            </a:r>
            <a:r>
              <a:rPr lang="en-US" altLang="zh-CN" sz="1200" dirty="0">
                <a:latin typeface="Times New Roman" panose="02020603050405020304" pitchFamily="18" charset="0"/>
                <a:cs typeface="Times New Roman" panose="02020603050405020304" pitchFamily="18" charset="0"/>
              </a:rPr>
              <a:t>"&gt;</a:t>
            </a:r>
          </a:p>
          <a:p>
            <a:r>
              <a:rPr lang="en-US" altLang="zh-CN" sz="1200" dirty="0">
                <a:latin typeface="Times New Roman" panose="02020603050405020304" pitchFamily="18" charset="0"/>
                <a:cs typeface="Times New Roman" panose="02020603050405020304" pitchFamily="18" charset="0"/>
              </a:rPr>
              <a:t>           &lt;property name="</a:t>
            </a:r>
            <a:r>
              <a:rPr lang="en-US" altLang="zh-CN" sz="1200" dirty="0" err="1">
                <a:solidFill>
                  <a:srgbClr val="C00000"/>
                </a:solidFill>
                <a:latin typeface="Times New Roman" panose="02020603050405020304" pitchFamily="18" charset="0"/>
                <a:cs typeface="Times New Roman" panose="02020603050405020304" pitchFamily="18" charset="0"/>
              </a:rPr>
              <a:t>dataSource</a:t>
            </a:r>
            <a:r>
              <a:rPr lang="en-US" altLang="zh-CN" sz="1200" dirty="0">
                <a:latin typeface="Times New Roman" panose="02020603050405020304" pitchFamily="18" charset="0"/>
                <a:cs typeface="Times New Roman" panose="02020603050405020304" pitchFamily="18" charset="0"/>
              </a:rPr>
              <a:t>" ref="</a:t>
            </a:r>
            <a:r>
              <a:rPr lang="en-US" altLang="zh-CN" sz="1200" dirty="0" err="1">
                <a:solidFill>
                  <a:srgbClr val="C00000"/>
                </a:solidFill>
                <a:latin typeface="Times New Roman" panose="02020603050405020304" pitchFamily="18" charset="0"/>
                <a:cs typeface="Times New Roman" panose="02020603050405020304" pitchFamily="18" charset="0"/>
              </a:rPr>
              <a:t>dataSource</a:t>
            </a:r>
            <a:r>
              <a:rPr lang="en-US" altLang="zh-CN" sz="1200" dirty="0">
                <a:latin typeface="Times New Roman" panose="02020603050405020304" pitchFamily="18" charset="0"/>
                <a:cs typeface="Times New Roman" panose="02020603050405020304" pitchFamily="18" charset="0"/>
              </a:rPr>
              <a:t>"/&gt;</a:t>
            </a:r>
          </a:p>
          <a:p>
            <a:r>
              <a:rPr lang="en-US" altLang="zh-CN" sz="1200" dirty="0">
                <a:latin typeface="Times New Roman" panose="02020603050405020304" pitchFamily="18" charset="0"/>
                <a:cs typeface="Times New Roman" panose="02020603050405020304" pitchFamily="18" charset="0"/>
              </a:rPr>
              <a:t>&lt;/bean&gt;</a:t>
            </a:r>
          </a:p>
        </p:txBody>
      </p:sp>
      <p:sp>
        <p:nvSpPr>
          <p:cNvPr id="5" name="矩形 86">
            <a:extLst>
              <a:ext uri="{FF2B5EF4-FFF2-40B4-BE49-F238E27FC236}">
                <a16:creationId xmlns:a16="http://schemas.microsoft.com/office/drawing/2014/main" id="{03EA04FC-F254-4854-A4D2-77829791B51F}"/>
              </a:ext>
            </a:extLst>
          </p:cNvPr>
          <p:cNvSpPr>
            <a:spLocks noChangeArrowheads="1"/>
          </p:cNvSpPr>
          <p:nvPr/>
        </p:nvSpPr>
        <p:spPr bwMode="auto">
          <a:xfrm>
            <a:off x="815547" y="2525093"/>
            <a:ext cx="7493566" cy="2444472"/>
          </a:xfrm>
          <a:prstGeom prst="rect">
            <a:avLst/>
          </a:prstGeom>
          <a:ln/>
          <a:extLst>
            <a:ext uri="{91240B29-F687-4F45-9708-019B960494DF}">
              <a14:hiddenLine xmlns:a14="http://schemas.microsoft.com/office/drawing/2010/main" w="28575" algn="ctr">
                <a:solidFill>
                  <a:srgbClr val="000000"/>
                </a:solidFill>
                <a:round/>
                <a:headEnd/>
                <a:tailEnd/>
              </a14:hiddenLine>
            </a:ext>
          </a:extLst>
        </p:spPr>
        <p:style>
          <a:lnRef idx="1">
            <a:schemeClr val="accent1"/>
          </a:lnRef>
          <a:fillRef idx="2">
            <a:schemeClr val="accent1"/>
          </a:fillRef>
          <a:effectRef idx="1">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dirty="0">
                <a:solidFill>
                  <a:srgbClr val="FF0000"/>
                </a:solidFill>
              </a:rPr>
              <a:t>@</a:t>
            </a:r>
            <a:r>
              <a:rPr lang="en-US" altLang="zh-CN" sz="1200" b="1" dirty="0" err="1">
                <a:solidFill>
                  <a:srgbClr val="FF0000"/>
                </a:solidFill>
              </a:rPr>
              <a:t>RunWith</a:t>
            </a:r>
            <a:r>
              <a:rPr lang="en-US" altLang="zh-CN" sz="1200" b="1" dirty="0">
                <a:solidFill>
                  <a:srgbClr val="FF0000"/>
                </a:solidFill>
              </a:rPr>
              <a:t>(SpringJUnit4ClassRunner.class)</a:t>
            </a:r>
          </a:p>
          <a:p>
            <a:r>
              <a:rPr lang="en-US" altLang="zh-CN" sz="1200" b="1" dirty="0">
                <a:solidFill>
                  <a:srgbClr val="FF0000"/>
                </a:solidFill>
              </a:rPr>
              <a:t>@</a:t>
            </a:r>
            <a:r>
              <a:rPr lang="en-US" altLang="zh-CN" sz="1200" b="1" dirty="0" err="1">
                <a:solidFill>
                  <a:srgbClr val="FF0000"/>
                </a:solidFill>
              </a:rPr>
              <a:t>ContextConfiguration</a:t>
            </a:r>
            <a:r>
              <a:rPr lang="en-US" altLang="zh-CN" sz="1200" b="1" dirty="0">
                <a:solidFill>
                  <a:srgbClr val="FF0000"/>
                </a:solidFill>
              </a:rPr>
              <a:t>(locations="</a:t>
            </a:r>
            <a:r>
              <a:rPr lang="en-US" altLang="zh-CN" sz="1200" b="1" dirty="0" err="1">
                <a:solidFill>
                  <a:srgbClr val="FF0000"/>
                </a:solidFill>
              </a:rPr>
              <a:t>classpath:applicationContext.xml</a:t>
            </a:r>
            <a:r>
              <a:rPr lang="en-US" altLang="zh-CN" sz="1200" b="1" dirty="0">
                <a:solidFill>
                  <a:srgbClr val="FF0000"/>
                </a:solidFill>
              </a:rPr>
              <a:t>")</a:t>
            </a:r>
          </a:p>
          <a:p>
            <a:r>
              <a:rPr lang="en-US" altLang="zh-CN" sz="1200" b="1" dirty="0"/>
              <a:t>public class </a:t>
            </a:r>
            <a:r>
              <a:rPr lang="en-US" altLang="zh-CN" sz="1200" b="1" dirty="0" err="1"/>
              <a:t>SpringJDBCTest</a:t>
            </a:r>
            <a:r>
              <a:rPr lang="en-US" altLang="zh-CN" sz="1200" b="1" dirty="0"/>
              <a:t> {</a:t>
            </a:r>
          </a:p>
          <a:p>
            <a:r>
              <a:rPr lang="en-US" altLang="zh-CN" sz="1200" dirty="0"/>
              <a:t>         </a:t>
            </a:r>
            <a:r>
              <a:rPr lang="en-US" altLang="zh-CN" sz="1200" dirty="0">
                <a:solidFill>
                  <a:srgbClr val="C00000"/>
                </a:solidFill>
              </a:rPr>
              <a:t>@</a:t>
            </a:r>
            <a:r>
              <a:rPr lang="en-US" altLang="zh-CN" sz="1200" dirty="0" err="1">
                <a:solidFill>
                  <a:srgbClr val="C00000"/>
                </a:solidFill>
              </a:rPr>
              <a:t>Autowired</a:t>
            </a:r>
            <a:endParaRPr lang="en-US" altLang="zh-CN" sz="1200" dirty="0">
              <a:solidFill>
                <a:srgbClr val="C00000"/>
              </a:solidFill>
            </a:endParaRPr>
          </a:p>
          <a:p>
            <a:r>
              <a:rPr lang="en-US" altLang="zh-CN" sz="1200" b="1" dirty="0"/>
              <a:t>         private </a:t>
            </a:r>
            <a:r>
              <a:rPr lang="en-US" altLang="zh-CN" sz="1200" b="1" dirty="0" err="1"/>
              <a:t>IAccountDao</a:t>
            </a:r>
            <a:r>
              <a:rPr lang="en-US" altLang="zh-CN" sz="1200" b="1" dirty="0"/>
              <a:t> </a:t>
            </a:r>
            <a:r>
              <a:rPr lang="en-US" altLang="zh-CN" sz="1200" b="1" dirty="0" err="1"/>
              <a:t>accountDao</a:t>
            </a:r>
            <a:r>
              <a:rPr lang="en-US" altLang="zh-CN" sz="1200" b="1" dirty="0"/>
              <a:t>;</a:t>
            </a:r>
            <a:endParaRPr lang="zh-CN" altLang="en-US" sz="1200" dirty="0"/>
          </a:p>
          <a:p>
            <a:r>
              <a:rPr lang="en-US" altLang="zh-CN" sz="1200" dirty="0"/>
              <a:t>         @</a:t>
            </a:r>
            <a:r>
              <a:rPr lang="en-US" altLang="zh-CN" sz="1200" dirty="0" err="1"/>
              <a:t>Autowired</a:t>
            </a:r>
            <a:endParaRPr lang="en-US" altLang="zh-CN" sz="1200" dirty="0"/>
          </a:p>
          <a:p>
            <a:r>
              <a:rPr lang="en-US" altLang="zh-CN" sz="1200" b="1" dirty="0"/>
              <a:t>         private Account </a:t>
            </a:r>
            <a:r>
              <a:rPr lang="en-US" altLang="zh-CN" sz="1200" b="1" dirty="0" err="1"/>
              <a:t>account</a:t>
            </a:r>
            <a:r>
              <a:rPr lang="en-US" altLang="zh-CN" sz="1200" b="1" dirty="0"/>
              <a:t>;</a:t>
            </a:r>
            <a:endParaRPr lang="zh-CN" altLang="en-US" sz="1200" dirty="0"/>
          </a:p>
          <a:p>
            <a:r>
              <a:rPr lang="en-US" altLang="zh-CN" sz="1200" dirty="0">
                <a:solidFill>
                  <a:srgbClr val="C00000"/>
                </a:solidFill>
              </a:rPr>
              <a:t>         @Test</a:t>
            </a:r>
          </a:p>
          <a:p>
            <a:r>
              <a:rPr lang="en-US" altLang="zh-CN" sz="1200" b="1" dirty="0"/>
              <a:t>         public void </a:t>
            </a:r>
            <a:r>
              <a:rPr lang="en-US" altLang="zh-CN" sz="1200" b="1" dirty="0" err="1"/>
              <a:t>addTest</a:t>
            </a:r>
            <a:r>
              <a:rPr lang="en-US" altLang="zh-CN" sz="1200" b="1" dirty="0"/>
              <a:t>() {</a:t>
            </a:r>
          </a:p>
          <a:p>
            <a:r>
              <a:rPr lang="en-US" altLang="zh-CN" sz="1200" dirty="0"/>
              <a:t>               </a:t>
            </a:r>
            <a:r>
              <a:rPr lang="en-US" altLang="zh-CN" sz="1200" dirty="0" err="1"/>
              <a:t>account.setUsername</a:t>
            </a:r>
            <a:r>
              <a:rPr lang="en-US" altLang="zh-CN" sz="1200" dirty="0"/>
              <a:t>("test");     </a:t>
            </a:r>
            <a:r>
              <a:rPr lang="en-US" altLang="zh-CN" sz="1200" dirty="0" err="1"/>
              <a:t>account.setBalance</a:t>
            </a:r>
            <a:r>
              <a:rPr lang="en-US" altLang="zh-CN" sz="1200" dirty="0"/>
              <a:t>(100000.00);</a:t>
            </a:r>
          </a:p>
          <a:p>
            <a:r>
              <a:rPr lang="en-US" altLang="zh-CN" sz="1200" b="1" dirty="0"/>
              <a:t>               int count = </a:t>
            </a:r>
            <a:r>
              <a:rPr lang="en-US" altLang="zh-CN" sz="1200" b="1" dirty="0" err="1"/>
              <a:t>accountDao.addAccount</a:t>
            </a:r>
            <a:r>
              <a:rPr lang="en-US" altLang="zh-CN" sz="1200" b="1" dirty="0"/>
              <a:t>(account);</a:t>
            </a:r>
            <a:endParaRPr lang="en-US" altLang="zh-CN" sz="1200" b="1" i="1" dirty="0"/>
          </a:p>
          <a:p>
            <a:r>
              <a:rPr lang="en-US" altLang="zh-CN" sz="1200" dirty="0"/>
              <a:t>          }</a:t>
            </a:r>
          </a:p>
          <a:p>
            <a:r>
              <a:rPr lang="en-US" altLang="zh-CN" sz="1200" dirty="0"/>
              <a:t>}</a:t>
            </a:r>
          </a:p>
        </p:txBody>
      </p:sp>
      <p:sp>
        <p:nvSpPr>
          <p:cNvPr id="8" name="任意多边形: 形状 7">
            <a:extLst>
              <a:ext uri="{FF2B5EF4-FFF2-40B4-BE49-F238E27FC236}">
                <a16:creationId xmlns:a16="http://schemas.microsoft.com/office/drawing/2014/main" id="{3AF50C84-5807-47C3-B94C-04F1A32FD9A3}"/>
              </a:ext>
            </a:extLst>
          </p:cNvPr>
          <p:cNvSpPr/>
          <p:nvPr/>
        </p:nvSpPr>
        <p:spPr>
          <a:xfrm>
            <a:off x="3796326" y="804050"/>
            <a:ext cx="3043848" cy="1239436"/>
          </a:xfrm>
          <a:custGeom>
            <a:avLst/>
            <a:gdLst>
              <a:gd name="connsiteX0" fmla="*/ 1467652 w 3043848"/>
              <a:gd name="connsiteY0" fmla="*/ 972065 h 1363958"/>
              <a:gd name="connsiteX1" fmla="*/ 215501 w 3043848"/>
              <a:gd name="connsiteY1" fmla="*/ 922638 h 1363958"/>
              <a:gd name="connsiteX2" fmla="*/ 83696 w 3043848"/>
              <a:gd name="connsiteY2" fmla="*/ 1342768 h 1363958"/>
              <a:gd name="connsiteX3" fmla="*/ 1096950 w 3043848"/>
              <a:gd name="connsiteY3" fmla="*/ 1301579 h 1363958"/>
              <a:gd name="connsiteX4" fmla="*/ 2917512 w 3043848"/>
              <a:gd name="connsiteY4" fmla="*/ 1301579 h 1363958"/>
              <a:gd name="connsiteX5" fmla="*/ 2744517 w 3043848"/>
              <a:gd name="connsiteY5" fmla="*/ 1037968 h 1363958"/>
              <a:gd name="connsiteX6" fmla="*/ 1591220 w 3043848"/>
              <a:gd name="connsiteY6" fmla="*/ 980303 h 1363958"/>
              <a:gd name="connsiteX7" fmla="*/ 1245231 w 3043848"/>
              <a:gd name="connsiteY7" fmla="*/ 0 h 136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848" h="1363958">
                <a:moveTo>
                  <a:pt x="1467652" y="972065"/>
                </a:moveTo>
                <a:cubicBezTo>
                  <a:pt x="956906" y="916459"/>
                  <a:pt x="446160" y="860854"/>
                  <a:pt x="215501" y="922638"/>
                </a:cubicBezTo>
                <a:cubicBezTo>
                  <a:pt x="-15158" y="984422"/>
                  <a:pt x="-63212" y="1279611"/>
                  <a:pt x="83696" y="1342768"/>
                </a:cubicBezTo>
                <a:cubicBezTo>
                  <a:pt x="230604" y="1405925"/>
                  <a:pt x="624647" y="1308444"/>
                  <a:pt x="1096950" y="1301579"/>
                </a:cubicBezTo>
                <a:cubicBezTo>
                  <a:pt x="1569253" y="1294714"/>
                  <a:pt x="2642918" y="1345514"/>
                  <a:pt x="2917512" y="1301579"/>
                </a:cubicBezTo>
                <a:cubicBezTo>
                  <a:pt x="3192107" y="1257644"/>
                  <a:pt x="2965566" y="1091514"/>
                  <a:pt x="2744517" y="1037968"/>
                </a:cubicBezTo>
                <a:cubicBezTo>
                  <a:pt x="2523468" y="984422"/>
                  <a:pt x="1841101" y="1153298"/>
                  <a:pt x="1591220" y="980303"/>
                </a:cubicBezTo>
                <a:cubicBezTo>
                  <a:pt x="1341339" y="807308"/>
                  <a:pt x="1293285" y="403654"/>
                  <a:pt x="1245231" y="0"/>
                </a:cubicBezTo>
              </a:path>
            </a:pathLst>
          </a:custGeom>
          <a:noFill/>
          <a:ln w="3810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a:extLst>
              <a:ext uri="{FF2B5EF4-FFF2-40B4-BE49-F238E27FC236}">
                <a16:creationId xmlns:a16="http://schemas.microsoft.com/office/drawing/2014/main" id="{E6893038-F1AD-4B39-A00B-452AB1D2BA3C}"/>
              </a:ext>
            </a:extLst>
          </p:cNvPr>
          <p:cNvSpPr/>
          <p:nvPr/>
        </p:nvSpPr>
        <p:spPr>
          <a:xfrm>
            <a:off x="1200647" y="1402492"/>
            <a:ext cx="3530209" cy="2119936"/>
          </a:xfrm>
          <a:custGeom>
            <a:avLst/>
            <a:gdLst>
              <a:gd name="connsiteX0" fmla="*/ 2727884 w 3084448"/>
              <a:gd name="connsiteY0" fmla="*/ 2356022 h 2693511"/>
              <a:gd name="connsiteX1" fmla="*/ 1113268 w 3084448"/>
              <a:gd name="connsiteY1" fmla="*/ 2273643 h 2693511"/>
              <a:gd name="connsiteX2" fmla="*/ 190630 w 3084448"/>
              <a:gd name="connsiteY2" fmla="*/ 2314833 h 2693511"/>
              <a:gd name="connsiteX3" fmla="*/ 256533 w 3084448"/>
              <a:gd name="connsiteY3" fmla="*/ 2636108 h 2693511"/>
              <a:gd name="connsiteX4" fmla="*/ 2843214 w 3084448"/>
              <a:gd name="connsiteY4" fmla="*/ 2669060 h 2693511"/>
              <a:gd name="connsiteX5" fmla="*/ 2859689 w 3084448"/>
              <a:gd name="connsiteY5" fmla="*/ 2372497 h 2693511"/>
              <a:gd name="connsiteX6" fmla="*/ 1846435 w 3084448"/>
              <a:gd name="connsiteY6" fmla="*/ 1622854 h 2693511"/>
              <a:gd name="connsiteX7" fmla="*/ 1994716 w 3084448"/>
              <a:gd name="connsiteY7" fmla="*/ 0 h 2693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4448" h="2693511">
                <a:moveTo>
                  <a:pt x="2727884" y="2356022"/>
                </a:moveTo>
                <a:cubicBezTo>
                  <a:pt x="2132014" y="2318265"/>
                  <a:pt x="1536144" y="2280508"/>
                  <a:pt x="1113268" y="2273643"/>
                </a:cubicBezTo>
                <a:cubicBezTo>
                  <a:pt x="690392" y="2266778"/>
                  <a:pt x="333419" y="2254422"/>
                  <a:pt x="190630" y="2314833"/>
                </a:cubicBezTo>
                <a:cubicBezTo>
                  <a:pt x="47841" y="2375244"/>
                  <a:pt x="-185564" y="2577070"/>
                  <a:pt x="256533" y="2636108"/>
                </a:cubicBezTo>
                <a:cubicBezTo>
                  <a:pt x="698630" y="2695146"/>
                  <a:pt x="2409355" y="2712995"/>
                  <a:pt x="2843214" y="2669060"/>
                </a:cubicBezTo>
                <a:cubicBezTo>
                  <a:pt x="3277073" y="2625125"/>
                  <a:pt x="3025819" y="2546865"/>
                  <a:pt x="2859689" y="2372497"/>
                </a:cubicBezTo>
                <a:cubicBezTo>
                  <a:pt x="2693559" y="2198129"/>
                  <a:pt x="1990597" y="2018270"/>
                  <a:pt x="1846435" y="1622854"/>
                </a:cubicBezTo>
                <a:cubicBezTo>
                  <a:pt x="1702273" y="1227438"/>
                  <a:pt x="1848494" y="613719"/>
                  <a:pt x="1994716" y="0"/>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54963AB2-1740-420A-AFF7-F5EB2D4F98C9}"/>
              </a:ext>
            </a:extLst>
          </p:cNvPr>
          <p:cNvSpPr/>
          <p:nvPr/>
        </p:nvSpPr>
        <p:spPr>
          <a:xfrm>
            <a:off x="608821" y="1353064"/>
            <a:ext cx="2980779" cy="2511270"/>
          </a:xfrm>
          <a:custGeom>
            <a:avLst/>
            <a:gdLst>
              <a:gd name="connsiteX0" fmla="*/ 1037968 w 3472853"/>
              <a:gd name="connsiteY0" fmla="*/ 2718486 h 2985833"/>
              <a:gd name="connsiteX1" fmla="*/ 2232454 w 3472853"/>
              <a:gd name="connsiteY1" fmla="*/ 2726724 h 2985833"/>
              <a:gd name="connsiteX2" fmla="*/ 3443416 w 3472853"/>
              <a:gd name="connsiteY2" fmla="*/ 2924432 h 2985833"/>
              <a:gd name="connsiteX3" fmla="*/ 939113 w 3472853"/>
              <a:gd name="connsiteY3" fmla="*/ 2973859 h 2985833"/>
              <a:gd name="connsiteX4" fmla="*/ 930876 w 3472853"/>
              <a:gd name="connsiteY4" fmla="*/ 2726724 h 2985833"/>
              <a:gd name="connsiteX5" fmla="*/ 420130 w 3472853"/>
              <a:gd name="connsiteY5" fmla="*/ 2463113 h 2985833"/>
              <a:gd name="connsiteX6" fmla="*/ 0 w 3472853"/>
              <a:gd name="connsiteY6" fmla="*/ 0 h 2985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72853" h="2985833">
                <a:moveTo>
                  <a:pt x="1037968" y="2718486"/>
                </a:moveTo>
                <a:cubicBezTo>
                  <a:pt x="1434757" y="2705443"/>
                  <a:pt x="1831546" y="2692400"/>
                  <a:pt x="2232454" y="2726724"/>
                </a:cubicBezTo>
                <a:cubicBezTo>
                  <a:pt x="2633362" y="2761048"/>
                  <a:pt x="3658973" y="2883243"/>
                  <a:pt x="3443416" y="2924432"/>
                </a:cubicBezTo>
                <a:cubicBezTo>
                  <a:pt x="3227859" y="2965621"/>
                  <a:pt x="1357870" y="3006810"/>
                  <a:pt x="939113" y="2973859"/>
                </a:cubicBezTo>
                <a:cubicBezTo>
                  <a:pt x="520356" y="2940908"/>
                  <a:pt x="1017373" y="2811848"/>
                  <a:pt x="930876" y="2726724"/>
                </a:cubicBezTo>
                <a:cubicBezTo>
                  <a:pt x="844379" y="2641600"/>
                  <a:pt x="575276" y="2917567"/>
                  <a:pt x="420130" y="2463113"/>
                </a:cubicBezTo>
                <a:cubicBezTo>
                  <a:pt x="264984" y="2008659"/>
                  <a:pt x="132492" y="1004329"/>
                  <a:pt x="0" y="0"/>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圆角 10">
            <a:extLst>
              <a:ext uri="{FF2B5EF4-FFF2-40B4-BE49-F238E27FC236}">
                <a16:creationId xmlns:a16="http://schemas.microsoft.com/office/drawing/2014/main" id="{1E48D5AF-D71A-445C-8B94-E9E650CADAC3}"/>
              </a:ext>
            </a:extLst>
          </p:cNvPr>
          <p:cNvSpPr/>
          <p:nvPr/>
        </p:nvSpPr>
        <p:spPr>
          <a:xfrm>
            <a:off x="815547" y="2525092"/>
            <a:ext cx="5497789" cy="432000"/>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995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heel(1)">
                                      <p:cBhvr>
                                        <p:cTn id="30" dur="2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par>
                          <p:cTn id="36" fill="hold">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down)">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4" grpId="0" animBg="1"/>
      <p:bldP spid="5" grpId="0" animBg="1"/>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112A08AA-C4A3-426E-8B1C-266ABDAC346B}"/>
              </a:ext>
            </a:extLst>
          </p:cNvPr>
          <p:cNvSpPr>
            <a:spLocks noGrp="1"/>
          </p:cNvSpPr>
          <p:nvPr>
            <p:ph type="ctrTitle"/>
          </p:nvPr>
        </p:nvSpPr>
        <p:spPr/>
        <p:txBody>
          <a:bodyPr/>
          <a:lstStyle/>
          <a:p>
            <a:r>
              <a:rPr lang="zh-CN" altLang="en-US"/>
              <a:t>学习目标</a:t>
            </a:r>
          </a:p>
        </p:txBody>
      </p:sp>
      <p:grpSp>
        <p:nvGrpSpPr>
          <p:cNvPr id="75" name="组合 74">
            <a:extLst>
              <a:ext uri="{FF2B5EF4-FFF2-40B4-BE49-F238E27FC236}">
                <a16:creationId xmlns:a16="http://schemas.microsoft.com/office/drawing/2014/main" id="{34632C5C-33F5-4429-A9AC-96327DEB8285}"/>
              </a:ext>
            </a:extLst>
          </p:cNvPr>
          <p:cNvGrpSpPr>
            <a:grpSpLocks/>
          </p:cNvGrpSpPr>
          <p:nvPr/>
        </p:nvGrpSpPr>
        <p:grpSpPr bwMode="auto">
          <a:xfrm>
            <a:off x="1592262" y="1201866"/>
            <a:ext cx="5346701" cy="4137027"/>
            <a:chOff x="1592933" y="2061266"/>
            <a:chExt cx="5346636" cy="4136961"/>
          </a:xfrm>
        </p:grpSpPr>
        <p:grpSp>
          <p:nvGrpSpPr>
            <p:cNvPr id="76" name="组合 41">
              <a:extLst>
                <a:ext uri="{FF2B5EF4-FFF2-40B4-BE49-F238E27FC236}">
                  <a16:creationId xmlns:a16="http://schemas.microsoft.com/office/drawing/2014/main" id="{7D9675BE-1C67-4DF7-925D-C93E87F7759A}"/>
                </a:ext>
              </a:extLst>
            </p:cNvPr>
            <p:cNvGrpSpPr>
              <a:grpSpLocks/>
            </p:cNvGrpSpPr>
            <p:nvPr/>
          </p:nvGrpSpPr>
          <p:grpSpPr bwMode="auto">
            <a:xfrm>
              <a:off x="1592933" y="2061266"/>
              <a:ext cx="5346636" cy="4136961"/>
              <a:chOff x="1347567" y="1671264"/>
              <a:chExt cx="5346636" cy="4136767"/>
            </a:xfrm>
          </p:grpSpPr>
          <p:graphicFrame>
            <p:nvGraphicFramePr>
              <p:cNvPr id="81" name="图表 2">
                <a:extLst>
                  <a:ext uri="{FF2B5EF4-FFF2-40B4-BE49-F238E27FC236}">
                    <a16:creationId xmlns:a16="http://schemas.microsoft.com/office/drawing/2014/main" id="{2BB1DBF3-06F4-4B79-A0B9-53695E9E033F}"/>
                  </a:ext>
                </a:extLst>
              </p:cNvPr>
              <p:cNvGraphicFramePr>
                <a:graphicFrameLocks/>
              </p:cNvGraphicFramePr>
              <p:nvPr/>
            </p:nvGraphicFramePr>
            <p:xfrm>
              <a:off x="1347567" y="1671264"/>
              <a:ext cx="5346636" cy="4136767"/>
            </p:xfrm>
            <a:graphic>
              <a:graphicData uri="http://schemas.openxmlformats.org/presentationml/2006/ole">
                <mc:AlternateContent xmlns:mc="http://schemas.openxmlformats.org/markup-compatibility/2006">
                  <mc:Choice xmlns:v="urn:schemas-microsoft-com:vml" Requires="v">
                    <p:oleObj spid="_x0000_s60420" r:id="rId4" imgW="5346655" imgH="4139543" progId="Excel.Chart.8">
                      <p:embed/>
                    </p:oleObj>
                  </mc:Choice>
                  <mc:Fallback>
                    <p:oleObj r:id="rId4" imgW="5346655" imgH="4139543" progId="Excel.Chart.8">
                      <p:embed/>
                      <p:pic>
                        <p:nvPicPr>
                          <p:cNvPr id="0" name="Picture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7567" y="1671264"/>
                            <a:ext cx="5346636" cy="41367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 name="TextBox 81">
                <a:extLst>
                  <a:ext uri="{FF2B5EF4-FFF2-40B4-BE49-F238E27FC236}">
                    <a16:creationId xmlns:a16="http://schemas.microsoft.com/office/drawing/2014/main" id="{35E3A11C-19AD-49FE-88AC-F66237695329}"/>
                  </a:ext>
                </a:extLst>
              </p:cNvPr>
              <p:cNvSpPr txBox="1"/>
              <p:nvPr/>
            </p:nvSpPr>
            <p:spPr bwMode="auto">
              <a:xfrm>
                <a:off x="3762126" y="2290351"/>
                <a:ext cx="1042975" cy="396558"/>
              </a:xfrm>
              <a:prstGeom prst="rect">
                <a:avLst/>
              </a:prstGeom>
              <a:noFill/>
            </p:spPr>
            <p:txBody>
              <a:bodyPr>
                <a:spAutoFit/>
              </a:bodyPr>
              <a:lstStyle/>
              <a:p>
                <a:pPr>
                  <a:lnSpc>
                    <a:spcPct val="120000"/>
                  </a:lnSpc>
                  <a:defRPr/>
                </a:pPr>
                <a:r>
                  <a:rPr lang="zh-CN" altLang="en-US" spc="300">
                    <a:latin typeface="微软雅黑" panose="020B0503020204020204" pitchFamily="34" charset="-122"/>
                    <a:ea typeface="微软雅黑" panose="020B0503020204020204" pitchFamily="34" charset="-122"/>
                  </a:rPr>
                  <a:t>掌握</a:t>
                </a:r>
              </a:p>
            </p:txBody>
          </p:sp>
          <p:sp>
            <p:nvSpPr>
              <p:cNvPr id="83" name="TextBox 82">
                <a:extLst>
                  <a:ext uri="{FF2B5EF4-FFF2-40B4-BE49-F238E27FC236}">
                    <a16:creationId xmlns:a16="http://schemas.microsoft.com/office/drawing/2014/main" id="{3ED203BA-2C43-4D50-BEB2-41F92612A61E}"/>
                  </a:ext>
                </a:extLst>
              </p:cNvPr>
              <p:cNvSpPr txBox="1"/>
              <p:nvPr/>
            </p:nvSpPr>
            <p:spPr bwMode="auto">
              <a:xfrm rot="3902762" flipV="1">
                <a:off x="2592973" y="3733433"/>
                <a:ext cx="1041335" cy="396578"/>
              </a:xfrm>
              <a:prstGeom prst="rect">
                <a:avLst/>
              </a:prstGeom>
              <a:noFill/>
            </p:spPr>
            <p:txBody>
              <a:bodyPr>
                <a:spAutoFit/>
              </a:bodyPr>
              <a:lstStyle/>
              <a:p>
                <a:pPr>
                  <a:lnSpc>
                    <a:spcPct val="120000"/>
                  </a:lnSpc>
                  <a:defRPr/>
                </a:pPr>
                <a:r>
                  <a:rPr lang="zh-CN" altLang="en-US" spc="300">
                    <a:latin typeface="微软雅黑" panose="020B0503020204020204" pitchFamily="34" charset="-122"/>
                    <a:ea typeface="微软雅黑" panose="020B0503020204020204" pitchFamily="34" charset="-122"/>
                  </a:rPr>
                  <a:t>了解</a:t>
                </a:r>
              </a:p>
            </p:txBody>
          </p:sp>
          <p:sp>
            <p:nvSpPr>
              <p:cNvPr id="84" name="TextBox 83">
                <a:extLst>
                  <a:ext uri="{FF2B5EF4-FFF2-40B4-BE49-F238E27FC236}">
                    <a16:creationId xmlns:a16="http://schemas.microsoft.com/office/drawing/2014/main" id="{EBBFB809-DC00-44EC-B101-E9E8A991A2EC}"/>
                  </a:ext>
                </a:extLst>
              </p:cNvPr>
              <p:cNvSpPr txBox="1"/>
              <p:nvPr/>
            </p:nvSpPr>
            <p:spPr bwMode="auto">
              <a:xfrm rot="6886003" flipH="1" flipV="1">
                <a:off x="4635266" y="3704860"/>
                <a:ext cx="1041335" cy="396578"/>
              </a:xfrm>
              <a:prstGeom prst="rect">
                <a:avLst/>
              </a:prstGeom>
              <a:noFill/>
            </p:spPr>
            <p:txBody>
              <a:bodyPr>
                <a:spAutoFit/>
              </a:bodyPr>
              <a:lstStyle/>
              <a:p>
                <a:pPr>
                  <a:lnSpc>
                    <a:spcPct val="120000"/>
                  </a:lnSpc>
                  <a:defRPr/>
                </a:pPr>
                <a:r>
                  <a:rPr lang="zh-CN" altLang="en-US" spc="300">
                    <a:latin typeface="微软雅黑" panose="020B0503020204020204" pitchFamily="34" charset="-122"/>
                    <a:ea typeface="微软雅黑" panose="020B0503020204020204" pitchFamily="34" charset="-122"/>
                  </a:rPr>
                  <a:t>熟悉</a:t>
                </a:r>
              </a:p>
            </p:txBody>
          </p:sp>
        </p:grpSp>
        <p:grpSp>
          <p:nvGrpSpPr>
            <p:cNvPr id="77" name="组合 2">
              <a:extLst>
                <a:ext uri="{FF2B5EF4-FFF2-40B4-BE49-F238E27FC236}">
                  <a16:creationId xmlns:a16="http://schemas.microsoft.com/office/drawing/2014/main" id="{62773EB3-DA4E-45B7-93DF-D03CA079BD5C}"/>
                </a:ext>
              </a:extLst>
            </p:cNvPr>
            <p:cNvGrpSpPr>
              <a:grpSpLocks/>
            </p:cNvGrpSpPr>
            <p:nvPr/>
          </p:nvGrpSpPr>
          <p:grpSpPr bwMode="auto">
            <a:xfrm>
              <a:off x="3787775" y="3337585"/>
              <a:ext cx="1203325" cy="1201737"/>
              <a:chOff x="3692088" y="2878838"/>
              <a:chExt cx="1203191" cy="1201737"/>
            </a:xfrm>
          </p:grpSpPr>
          <p:sp>
            <p:nvSpPr>
              <p:cNvPr id="78" name="弧形 77">
                <a:extLst>
                  <a:ext uri="{FF2B5EF4-FFF2-40B4-BE49-F238E27FC236}">
                    <a16:creationId xmlns:a16="http://schemas.microsoft.com/office/drawing/2014/main" id="{5E711F7A-34AA-4313-A3EE-308B98E74D13}"/>
                  </a:ext>
                </a:extLst>
              </p:cNvPr>
              <p:cNvSpPr/>
              <p:nvPr/>
            </p:nvSpPr>
            <p:spPr bwMode="auto">
              <a:xfrm rot="5400000">
                <a:off x="3693461" y="2878121"/>
                <a:ext cx="1201719" cy="1203176"/>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20000"/>
                  </a:lnSpc>
                  <a:buFont typeface="Arial" pitchFamily="34" charset="0"/>
                  <a:buNone/>
                  <a:defRPr/>
                </a:pPr>
                <a:endParaRPr lang="zh-CN" altLang="en-US"/>
              </a:p>
            </p:txBody>
          </p:sp>
          <p:sp>
            <p:nvSpPr>
              <p:cNvPr id="79" name="弧形 78">
                <a:extLst>
                  <a:ext uri="{FF2B5EF4-FFF2-40B4-BE49-F238E27FC236}">
                    <a16:creationId xmlns:a16="http://schemas.microsoft.com/office/drawing/2014/main" id="{04C365E5-BDF1-4D0E-B0EA-3475B09954B4}"/>
                  </a:ext>
                </a:extLst>
              </p:cNvPr>
              <p:cNvSpPr/>
              <p:nvPr/>
            </p:nvSpPr>
            <p:spPr bwMode="auto">
              <a:xfrm>
                <a:off x="3795907" y="2996323"/>
                <a:ext cx="990477" cy="992172"/>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20000"/>
                  </a:lnSpc>
                  <a:buFont typeface="Arial" pitchFamily="34" charset="0"/>
                  <a:buNone/>
                  <a:defRPr/>
                </a:pPr>
                <a:endParaRPr lang="zh-CN" altLang="en-US"/>
              </a:p>
            </p:txBody>
          </p:sp>
          <p:sp>
            <p:nvSpPr>
              <p:cNvPr id="80" name="弧形 79">
                <a:extLst>
                  <a:ext uri="{FF2B5EF4-FFF2-40B4-BE49-F238E27FC236}">
                    <a16:creationId xmlns:a16="http://schemas.microsoft.com/office/drawing/2014/main" id="{735278F0-B0C6-47E6-A24C-D2520DE1067D}"/>
                  </a:ext>
                </a:extLst>
              </p:cNvPr>
              <p:cNvSpPr/>
              <p:nvPr/>
            </p:nvSpPr>
            <p:spPr bwMode="auto">
              <a:xfrm rot="16200000">
                <a:off x="3891894" y="3136857"/>
                <a:ext cx="822312" cy="753969"/>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20000"/>
                  </a:lnSpc>
                  <a:buFont typeface="Arial" pitchFamily="34" charset="0"/>
                  <a:buNone/>
                  <a:defRPr/>
                </a:pPr>
                <a:endParaRPr lang="zh-CN" altLang="en-US"/>
              </a:p>
            </p:txBody>
          </p:sp>
        </p:grpSp>
      </p:grpSp>
      <p:grpSp>
        <p:nvGrpSpPr>
          <p:cNvPr id="85" name="组合 6">
            <a:extLst>
              <a:ext uri="{FF2B5EF4-FFF2-40B4-BE49-F238E27FC236}">
                <a16:creationId xmlns:a16="http://schemas.microsoft.com/office/drawing/2014/main" id="{88FDED52-0F10-4FFE-987B-17ECF3DC7E9C}"/>
              </a:ext>
            </a:extLst>
          </p:cNvPr>
          <p:cNvGrpSpPr>
            <a:grpSpLocks/>
          </p:cNvGrpSpPr>
          <p:nvPr/>
        </p:nvGrpSpPr>
        <p:grpSpPr bwMode="auto">
          <a:xfrm>
            <a:off x="4548981" y="684619"/>
            <a:ext cx="4144963" cy="978950"/>
            <a:chOff x="5620096" y="1755695"/>
            <a:chExt cx="3880313" cy="977817"/>
          </a:xfrm>
        </p:grpSpPr>
        <p:sp>
          <p:nvSpPr>
            <p:cNvPr id="86" name="矩形 5">
              <a:extLst>
                <a:ext uri="{FF2B5EF4-FFF2-40B4-BE49-F238E27FC236}">
                  <a16:creationId xmlns:a16="http://schemas.microsoft.com/office/drawing/2014/main" id="{56DBAE41-1607-4781-A305-1243DF67BE08}"/>
                </a:ext>
              </a:extLst>
            </p:cNvPr>
            <p:cNvSpPr>
              <a:spLocks noChangeArrowheads="1"/>
            </p:cNvSpPr>
            <p:nvPr/>
          </p:nvSpPr>
          <p:spPr bwMode="auto">
            <a:xfrm flipH="1">
              <a:off x="6057052" y="1755695"/>
              <a:ext cx="3443357" cy="72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b="1">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基于</a:t>
              </a:r>
              <a:r>
                <a:rPr lang="en-US" altLang="zh-CN" b="1">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XML</a:t>
              </a:r>
              <a:r>
                <a:rPr lang="zh-CN" altLang="en-US" b="1">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b="1">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Annotation</a:t>
              </a:r>
              <a:r>
                <a:rPr lang="zh-CN" altLang="en-US" b="1">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的</a:t>
              </a:r>
              <a:endParaRPr lang="en-US" altLang="zh-CN" b="1">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zh-CN" altLang="en-US" b="1">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声明式事务的使用</a:t>
              </a:r>
            </a:p>
          </p:txBody>
        </p:sp>
        <p:grpSp>
          <p:nvGrpSpPr>
            <p:cNvPr id="87" name="组合 16">
              <a:extLst>
                <a:ext uri="{FF2B5EF4-FFF2-40B4-BE49-F238E27FC236}">
                  <a16:creationId xmlns:a16="http://schemas.microsoft.com/office/drawing/2014/main" id="{C09E31E4-52EB-42DF-B897-39BD8A268D53}"/>
                </a:ext>
              </a:extLst>
            </p:cNvPr>
            <p:cNvGrpSpPr>
              <a:grpSpLocks/>
            </p:cNvGrpSpPr>
            <p:nvPr/>
          </p:nvGrpSpPr>
          <p:grpSpPr bwMode="auto">
            <a:xfrm flipH="1">
              <a:off x="5620096" y="2286831"/>
              <a:ext cx="3367167" cy="446681"/>
              <a:chOff x="980659" y="2862509"/>
              <a:chExt cx="3520854" cy="446892"/>
            </a:xfrm>
          </p:grpSpPr>
          <p:cxnSp>
            <p:nvCxnSpPr>
              <p:cNvPr id="91" name="直接连接符 7">
                <a:extLst>
                  <a:ext uri="{FF2B5EF4-FFF2-40B4-BE49-F238E27FC236}">
                    <a16:creationId xmlns:a16="http://schemas.microsoft.com/office/drawing/2014/main" id="{10DAEF64-DCF6-441B-9A63-0B22FA9B47E7}"/>
                  </a:ext>
                </a:extLst>
              </p:cNvPr>
              <p:cNvCxnSpPr>
                <a:cxnSpLocks noChangeShapeType="1"/>
              </p:cNvCxnSpPr>
              <p:nvPr/>
            </p:nvCxnSpPr>
            <p:spPr bwMode="auto">
              <a:xfrm>
                <a:off x="980659" y="2862509"/>
                <a:ext cx="255076" cy="446892"/>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接连接符 10">
                <a:extLst>
                  <a:ext uri="{FF2B5EF4-FFF2-40B4-BE49-F238E27FC236}">
                    <a16:creationId xmlns:a16="http://schemas.microsoft.com/office/drawing/2014/main" id="{64411616-A400-4876-B433-870B6C16B465}"/>
                  </a:ext>
                </a:extLst>
              </p:cNvPr>
              <p:cNvCxnSpPr>
                <a:cxnSpLocks noChangeShapeType="1"/>
              </p:cNvCxnSpPr>
              <p:nvPr/>
            </p:nvCxnSpPr>
            <p:spPr bwMode="auto">
              <a:xfrm>
                <a:off x="1235733" y="3294594"/>
                <a:ext cx="3265780" cy="0"/>
              </a:xfrm>
              <a:prstGeom prst="line">
                <a:avLst/>
              </a:prstGeom>
              <a:noFill/>
              <a:ln w="28575" algn="ctr">
                <a:solidFill>
                  <a:srgbClr val="006BA9"/>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8" name="组合 15">
              <a:extLst>
                <a:ext uri="{FF2B5EF4-FFF2-40B4-BE49-F238E27FC236}">
                  <a16:creationId xmlns:a16="http://schemas.microsoft.com/office/drawing/2014/main" id="{BCDECD96-71E7-4124-8CB7-BCF056046D75}"/>
                </a:ext>
              </a:extLst>
            </p:cNvPr>
            <p:cNvGrpSpPr>
              <a:grpSpLocks/>
            </p:cNvGrpSpPr>
            <p:nvPr/>
          </p:nvGrpSpPr>
          <p:grpSpPr bwMode="auto">
            <a:xfrm flipH="1">
              <a:off x="8767741" y="1828100"/>
              <a:ext cx="454759" cy="488381"/>
              <a:chOff x="1419280" y="4070446"/>
              <a:chExt cx="475515" cy="488612"/>
            </a:xfrm>
          </p:grpSpPr>
          <p:sp>
            <p:nvSpPr>
              <p:cNvPr id="89" name="椭圆 88">
                <a:extLst>
                  <a:ext uri="{FF2B5EF4-FFF2-40B4-BE49-F238E27FC236}">
                    <a16:creationId xmlns:a16="http://schemas.microsoft.com/office/drawing/2014/main" id="{5071561F-34FB-4033-90C2-68B85D533B87}"/>
                  </a:ext>
                </a:extLst>
              </p:cNvPr>
              <p:cNvSpPr/>
              <p:nvPr/>
            </p:nvSpPr>
            <p:spPr bwMode="auto">
              <a:xfrm>
                <a:off x="1419280" y="4086307"/>
                <a:ext cx="475515" cy="472751"/>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lnSpc>
                    <a:spcPct val="120000"/>
                  </a:lnSpc>
                  <a:buFont typeface="Arial" pitchFamily="34" charset="0"/>
                  <a:buNone/>
                  <a:defRPr/>
                </a:pPr>
                <a:endParaRPr lang="zh-CN" altLang="en-US"/>
              </a:p>
            </p:txBody>
          </p:sp>
          <p:sp>
            <p:nvSpPr>
              <p:cNvPr id="90" name="TextBox 89">
                <a:extLst>
                  <a:ext uri="{FF2B5EF4-FFF2-40B4-BE49-F238E27FC236}">
                    <a16:creationId xmlns:a16="http://schemas.microsoft.com/office/drawing/2014/main" id="{E336CEAB-C558-4D13-BF87-ED7C8E482742}"/>
                  </a:ext>
                </a:extLst>
              </p:cNvPr>
              <p:cNvSpPr txBox="1"/>
              <p:nvPr/>
            </p:nvSpPr>
            <p:spPr>
              <a:xfrm>
                <a:off x="1490763" y="4070446"/>
                <a:ext cx="335658" cy="395478"/>
              </a:xfrm>
              <a:prstGeom prst="rect">
                <a:avLst/>
              </a:prstGeom>
              <a:noFill/>
              <a:effectLst>
                <a:outerShdw blurRad="12700" dist="12700" dir="2700000" algn="tl" rotWithShape="0">
                  <a:prstClr val="black">
                    <a:alpha val="40000"/>
                  </a:prstClr>
                </a:outerShdw>
              </a:effectLst>
            </p:spPr>
            <p:txBody>
              <a:bodyPr>
                <a:spAutoFit/>
              </a:bodyPr>
              <a:lstStyle/>
              <a:p>
                <a:pPr>
                  <a:lnSpc>
                    <a:spcPct val="120000"/>
                  </a:lnSpc>
                  <a:defRPr/>
                </a:pPr>
                <a:r>
                  <a:rPr lang="en-US" altLang="zh-CN" b="1" dirty="0">
                    <a:solidFill>
                      <a:schemeClr val="bg1"/>
                    </a:solidFill>
                    <a:latin typeface="Times New Roman" panose="02020603050405020304" pitchFamily="18" charset="0"/>
                    <a:cs typeface="Times New Roman" panose="02020603050405020304" pitchFamily="18" charset="0"/>
                  </a:rPr>
                  <a:t>1</a:t>
                </a:r>
                <a:endParaRPr lang="zh-CN" altLang="en-US" b="1" dirty="0">
                  <a:solidFill>
                    <a:schemeClr val="bg1"/>
                  </a:solidFill>
                  <a:latin typeface="Times New Roman" panose="02020603050405020304" pitchFamily="18" charset="0"/>
                  <a:cs typeface="Times New Roman" panose="02020603050405020304" pitchFamily="18" charset="0"/>
                </a:endParaRPr>
              </a:p>
            </p:txBody>
          </p:sp>
        </p:grpSp>
      </p:grpSp>
      <p:grpSp>
        <p:nvGrpSpPr>
          <p:cNvPr id="93" name="组合 17">
            <a:extLst>
              <a:ext uri="{FF2B5EF4-FFF2-40B4-BE49-F238E27FC236}">
                <a16:creationId xmlns:a16="http://schemas.microsoft.com/office/drawing/2014/main" id="{CF11A211-70E5-4A39-B741-4F438F9085F0}"/>
              </a:ext>
            </a:extLst>
          </p:cNvPr>
          <p:cNvGrpSpPr>
            <a:grpSpLocks/>
          </p:cNvGrpSpPr>
          <p:nvPr/>
        </p:nvGrpSpPr>
        <p:grpSpPr bwMode="auto">
          <a:xfrm>
            <a:off x="488950" y="3648152"/>
            <a:ext cx="2987675" cy="1073150"/>
            <a:chOff x="633515" y="3950799"/>
            <a:chExt cx="2987125" cy="1070880"/>
          </a:xfrm>
        </p:grpSpPr>
        <p:grpSp>
          <p:nvGrpSpPr>
            <p:cNvPr id="94" name="组合 26">
              <a:extLst>
                <a:ext uri="{FF2B5EF4-FFF2-40B4-BE49-F238E27FC236}">
                  <a16:creationId xmlns:a16="http://schemas.microsoft.com/office/drawing/2014/main" id="{FD99D46A-F5F8-4412-9824-F65857E0680F}"/>
                </a:ext>
              </a:extLst>
            </p:cNvPr>
            <p:cNvGrpSpPr>
              <a:grpSpLocks/>
            </p:cNvGrpSpPr>
            <p:nvPr/>
          </p:nvGrpSpPr>
          <p:grpSpPr bwMode="auto">
            <a:xfrm rot="10800000" flipH="1">
              <a:off x="860198" y="3950799"/>
              <a:ext cx="2178276" cy="652213"/>
              <a:chOff x="860198" y="2352244"/>
              <a:chExt cx="2178276" cy="652213"/>
            </a:xfrm>
          </p:grpSpPr>
          <p:cxnSp>
            <p:nvCxnSpPr>
              <p:cNvPr id="99" name="直接连接符 27">
                <a:extLst>
                  <a:ext uri="{FF2B5EF4-FFF2-40B4-BE49-F238E27FC236}">
                    <a16:creationId xmlns:a16="http://schemas.microsoft.com/office/drawing/2014/main" id="{8ADBB25B-E573-4E84-883E-866A6C3A0374}"/>
                  </a:ext>
                </a:extLst>
              </p:cNvPr>
              <p:cNvCxnSpPr>
                <a:cxnSpLocks noChangeShapeType="1"/>
              </p:cNvCxnSpPr>
              <p:nvPr/>
            </p:nvCxnSpPr>
            <p:spPr bwMode="auto">
              <a:xfrm>
                <a:off x="860198" y="2352244"/>
                <a:ext cx="372267" cy="652213"/>
              </a:xfrm>
              <a:prstGeom prst="line">
                <a:avLst/>
              </a:prstGeom>
              <a:noFill/>
              <a:ln w="2857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直接连接符 28">
                <a:extLst>
                  <a:ext uri="{FF2B5EF4-FFF2-40B4-BE49-F238E27FC236}">
                    <a16:creationId xmlns:a16="http://schemas.microsoft.com/office/drawing/2014/main" id="{311D645A-2CBB-4945-B574-20639E0CEFC4}"/>
                  </a:ext>
                </a:extLst>
              </p:cNvPr>
              <p:cNvCxnSpPr>
                <a:cxnSpLocks noChangeShapeType="1"/>
              </p:cNvCxnSpPr>
              <p:nvPr/>
            </p:nvCxnSpPr>
            <p:spPr bwMode="auto">
              <a:xfrm>
                <a:off x="1222939" y="3004457"/>
                <a:ext cx="1815535" cy="0"/>
              </a:xfrm>
              <a:prstGeom prst="line">
                <a:avLst/>
              </a:prstGeom>
              <a:noFill/>
              <a:ln w="28575" algn="ctr">
                <a:solidFill>
                  <a:srgbClr val="0070C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5" name="组合 29">
              <a:extLst>
                <a:ext uri="{FF2B5EF4-FFF2-40B4-BE49-F238E27FC236}">
                  <a16:creationId xmlns:a16="http://schemas.microsoft.com/office/drawing/2014/main" id="{E44344EB-FA34-4ED7-90BE-03B252BB45B9}"/>
                </a:ext>
              </a:extLst>
            </p:cNvPr>
            <p:cNvGrpSpPr>
              <a:grpSpLocks/>
            </p:cNvGrpSpPr>
            <p:nvPr/>
          </p:nvGrpSpPr>
          <p:grpSpPr bwMode="auto">
            <a:xfrm>
              <a:off x="633515" y="4522673"/>
              <a:ext cx="474576" cy="499006"/>
              <a:chOff x="1318173" y="3524884"/>
              <a:chExt cx="474576" cy="499006"/>
            </a:xfrm>
          </p:grpSpPr>
          <p:sp>
            <p:nvSpPr>
              <p:cNvPr id="97" name="椭圆 96">
                <a:extLst>
                  <a:ext uri="{FF2B5EF4-FFF2-40B4-BE49-F238E27FC236}">
                    <a16:creationId xmlns:a16="http://schemas.microsoft.com/office/drawing/2014/main" id="{D4FECD1C-A2FB-4E47-A09F-FE704E18C8C4}"/>
                  </a:ext>
                </a:extLst>
              </p:cNvPr>
              <p:cNvSpPr/>
              <p:nvPr/>
            </p:nvSpPr>
            <p:spPr bwMode="auto">
              <a:xfrm>
                <a:off x="1318173" y="3550231"/>
                <a:ext cx="474576" cy="473659"/>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lnSpc>
                    <a:spcPct val="120000"/>
                  </a:lnSpc>
                  <a:buFont typeface="Arial" pitchFamily="34" charset="0"/>
                  <a:buNone/>
                  <a:defRPr/>
                </a:pPr>
                <a:endParaRPr lang="zh-CN" altLang="en-US">
                  <a:latin typeface="Arial" charset="0"/>
                </a:endParaRPr>
              </a:p>
            </p:txBody>
          </p:sp>
          <p:sp>
            <p:nvSpPr>
              <p:cNvPr id="98" name="TextBox 97">
                <a:extLst>
                  <a:ext uri="{FF2B5EF4-FFF2-40B4-BE49-F238E27FC236}">
                    <a16:creationId xmlns:a16="http://schemas.microsoft.com/office/drawing/2014/main" id="{E8E7F63B-D9F9-4C97-9D74-BB7323F6A62E}"/>
                  </a:ext>
                </a:extLst>
              </p:cNvPr>
              <p:cNvSpPr txBox="1"/>
              <p:nvPr/>
            </p:nvSpPr>
            <p:spPr>
              <a:xfrm>
                <a:off x="1370551" y="3524884"/>
                <a:ext cx="334901" cy="394912"/>
              </a:xfrm>
              <a:prstGeom prst="rect">
                <a:avLst/>
              </a:prstGeom>
              <a:noFill/>
              <a:effectLst>
                <a:outerShdw blurRad="12700" dist="12700" dir="2700000" algn="tl" rotWithShape="0">
                  <a:prstClr val="black">
                    <a:alpha val="40000"/>
                  </a:prstClr>
                </a:outerShdw>
              </a:effectLst>
            </p:spPr>
            <p:txBody>
              <a:bodyPr>
                <a:spAutoFit/>
              </a:bodyPr>
              <a:lstStyle/>
              <a:p>
                <a:pPr>
                  <a:lnSpc>
                    <a:spcPct val="120000"/>
                  </a:lnSpc>
                  <a:defRPr/>
                </a:pPr>
                <a:r>
                  <a:rPr lang="en-US" altLang="zh-CN" b="1">
                    <a:solidFill>
                      <a:schemeClr val="bg1"/>
                    </a:solidFill>
                    <a:latin typeface="Times New Roman" panose="02020603050405020304" pitchFamily="18" charset="0"/>
                    <a:ea typeface="宋体" charset="-122"/>
                    <a:cs typeface="Times New Roman" panose="02020603050405020304" pitchFamily="18" charset="0"/>
                  </a:rPr>
                  <a:t>3</a:t>
                </a:r>
                <a:endParaRPr lang="zh-CN" altLang="en-US"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96" name="矩形 21">
              <a:extLst>
                <a:ext uri="{FF2B5EF4-FFF2-40B4-BE49-F238E27FC236}">
                  <a16:creationId xmlns:a16="http://schemas.microsoft.com/office/drawing/2014/main" id="{8602FEDD-00BA-429F-B460-1E9ED8C02EB5}"/>
                </a:ext>
              </a:extLst>
            </p:cNvPr>
            <p:cNvSpPr>
              <a:spLocks noChangeArrowheads="1"/>
            </p:cNvSpPr>
            <p:nvPr/>
          </p:nvSpPr>
          <p:spPr bwMode="auto">
            <a:xfrm>
              <a:off x="1144500" y="4074250"/>
              <a:ext cx="2476140" cy="72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Calibri" panose="020F0502020204030204" pitchFamily="34" charset="0"/>
                <a:buNone/>
              </a:pPr>
              <a:r>
                <a:rPr lang="en-US" altLang="zh-CN"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Spring</a:t>
              </a:r>
              <a:r>
                <a:rPr lang="zh-CN" altLang="en-US"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事务管理的</a:t>
              </a:r>
              <a:endParaRPr lang="en-US" altLang="zh-CN"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a:p>
              <a:pPr eaLnBrk="1" hangingPunct="1">
                <a:lnSpc>
                  <a:spcPct val="120000"/>
                </a:lnSpc>
                <a:buFont typeface="Calibri" panose="020F0502020204030204" pitchFamily="34" charset="0"/>
                <a:buNone/>
              </a:pPr>
              <a:r>
                <a:rPr lang="zh-CN" altLang="en-US"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两种方式</a:t>
              </a:r>
              <a:endParaRPr lang="en-US" altLang="zh-CN"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101" name="组合 100">
            <a:extLst>
              <a:ext uri="{FF2B5EF4-FFF2-40B4-BE49-F238E27FC236}">
                <a16:creationId xmlns:a16="http://schemas.microsoft.com/office/drawing/2014/main" id="{B3F8895B-896F-414B-8FF0-5BBC4D1189FB}"/>
              </a:ext>
            </a:extLst>
          </p:cNvPr>
          <p:cNvGrpSpPr>
            <a:grpSpLocks/>
          </p:cNvGrpSpPr>
          <p:nvPr/>
        </p:nvGrpSpPr>
        <p:grpSpPr bwMode="auto">
          <a:xfrm>
            <a:off x="5019675" y="3671963"/>
            <a:ext cx="3263899" cy="1081086"/>
            <a:chOff x="5433850" y="4225925"/>
            <a:chExt cx="3262474" cy="1081086"/>
          </a:xfrm>
        </p:grpSpPr>
        <p:grpSp>
          <p:nvGrpSpPr>
            <p:cNvPr id="102" name="组合 38">
              <a:extLst>
                <a:ext uri="{FF2B5EF4-FFF2-40B4-BE49-F238E27FC236}">
                  <a16:creationId xmlns:a16="http://schemas.microsoft.com/office/drawing/2014/main" id="{8DD968BC-0CA4-426A-BD98-7FC7A0060EB9}"/>
                </a:ext>
              </a:extLst>
            </p:cNvPr>
            <p:cNvGrpSpPr>
              <a:grpSpLocks/>
            </p:cNvGrpSpPr>
            <p:nvPr/>
          </p:nvGrpSpPr>
          <p:grpSpPr bwMode="auto">
            <a:xfrm rot="10800000">
              <a:off x="6253163" y="4225925"/>
              <a:ext cx="2178050" cy="652463"/>
              <a:chOff x="860198" y="2352244"/>
              <a:chExt cx="2178276" cy="652213"/>
            </a:xfrm>
          </p:grpSpPr>
          <p:cxnSp>
            <p:nvCxnSpPr>
              <p:cNvPr id="107" name="直接连接符 39">
                <a:extLst>
                  <a:ext uri="{FF2B5EF4-FFF2-40B4-BE49-F238E27FC236}">
                    <a16:creationId xmlns:a16="http://schemas.microsoft.com/office/drawing/2014/main" id="{0FC44E73-08AE-4B7B-B491-93088F206C48}"/>
                  </a:ext>
                </a:extLst>
              </p:cNvPr>
              <p:cNvCxnSpPr>
                <a:cxnSpLocks noChangeShapeType="1"/>
              </p:cNvCxnSpPr>
              <p:nvPr/>
            </p:nvCxnSpPr>
            <p:spPr bwMode="auto">
              <a:xfrm>
                <a:off x="860198" y="2352244"/>
                <a:ext cx="372267" cy="652213"/>
              </a:xfrm>
              <a:prstGeom prst="line">
                <a:avLst/>
              </a:prstGeom>
              <a:noFill/>
              <a:ln w="2857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直接连接符 40">
                <a:extLst>
                  <a:ext uri="{FF2B5EF4-FFF2-40B4-BE49-F238E27FC236}">
                    <a16:creationId xmlns:a16="http://schemas.microsoft.com/office/drawing/2014/main" id="{233008B0-368B-452B-862A-B77EB975CCA7}"/>
                  </a:ext>
                </a:extLst>
              </p:cNvPr>
              <p:cNvCxnSpPr>
                <a:cxnSpLocks noChangeShapeType="1"/>
              </p:cNvCxnSpPr>
              <p:nvPr/>
            </p:nvCxnSpPr>
            <p:spPr bwMode="auto">
              <a:xfrm>
                <a:off x="1222939" y="3004457"/>
                <a:ext cx="1815535" cy="0"/>
              </a:xfrm>
              <a:prstGeom prst="line">
                <a:avLst/>
              </a:prstGeom>
              <a:noFill/>
              <a:ln w="28575" algn="ctr">
                <a:solidFill>
                  <a:srgbClr val="0070C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 name="组合 41">
              <a:extLst>
                <a:ext uri="{FF2B5EF4-FFF2-40B4-BE49-F238E27FC236}">
                  <a16:creationId xmlns:a16="http://schemas.microsoft.com/office/drawing/2014/main" id="{F4129835-E8D9-452F-9437-0D91F1E0D0BD}"/>
                </a:ext>
              </a:extLst>
            </p:cNvPr>
            <p:cNvGrpSpPr>
              <a:grpSpLocks/>
            </p:cNvGrpSpPr>
            <p:nvPr/>
          </p:nvGrpSpPr>
          <p:grpSpPr bwMode="auto">
            <a:xfrm flipH="1">
              <a:off x="8223455" y="4806950"/>
              <a:ext cx="472869" cy="500061"/>
              <a:chOff x="1232465" y="3533631"/>
              <a:chExt cx="474208" cy="499436"/>
            </a:xfrm>
          </p:grpSpPr>
          <p:sp>
            <p:nvSpPr>
              <p:cNvPr id="105" name="椭圆 104">
                <a:extLst>
                  <a:ext uri="{FF2B5EF4-FFF2-40B4-BE49-F238E27FC236}">
                    <a16:creationId xmlns:a16="http://schemas.microsoft.com/office/drawing/2014/main" id="{C4F0CD66-BA2D-4E18-8607-66AC2B1B4D94}"/>
                  </a:ext>
                </a:extLst>
              </p:cNvPr>
              <p:cNvSpPr/>
              <p:nvPr/>
            </p:nvSpPr>
            <p:spPr bwMode="auto">
              <a:xfrm>
                <a:off x="1232465" y="3558997"/>
                <a:ext cx="474208" cy="474070"/>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lnSpc>
                    <a:spcPct val="120000"/>
                  </a:lnSpc>
                  <a:buFont typeface="Arial" pitchFamily="34" charset="0"/>
                  <a:buNone/>
                  <a:defRPr/>
                </a:pPr>
                <a:endParaRPr lang="zh-CN" altLang="en-US">
                  <a:latin typeface="Arial" charset="0"/>
                </a:endParaRPr>
              </a:p>
            </p:txBody>
          </p:sp>
          <p:sp>
            <p:nvSpPr>
              <p:cNvPr id="106" name="TextBox 105">
                <a:extLst>
                  <a:ext uri="{FF2B5EF4-FFF2-40B4-BE49-F238E27FC236}">
                    <a16:creationId xmlns:a16="http://schemas.microsoft.com/office/drawing/2014/main" id="{EB0937F9-AA82-4A01-AB69-449FD151F07F}"/>
                  </a:ext>
                </a:extLst>
              </p:cNvPr>
              <p:cNvSpPr txBox="1"/>
              <p:nvPr/>
            </p:nvSpPr>
            <p:spPr>
              <a:xfrm>
                <a:off x="1305664" y="3533631"/>
                <a:ext cx="335764" cy="395254"/>
              </a:xfrm>
              <a:prstGeom prst="rect">
                <a:avLst/>
              </a:prstGeom>
              <a:noFill/>
              <a:effectLst>
                <a:outerShdw blurRad="12700" dist="12700" dir="2700000" algn="tl" rotWithShape="0">
                  <a:prstClr val="black">
                    <a:alpha val="40000"/>
                  </a:prstClr>
                </a:outerShdw>
              </a:effectLst>
            </p:spPr>
            <p:txBody>
              <a:bodyPr>
                <a:spAutoFit/>
              </a:bodyPr>
              <a:lstStyle/>
              <a:p>
                <a:pPr>
                  <a:lnSpc>
                    <a:spcPct val="120000"/>
                  </a:lnSpc>
                  <a:defRPr/>
                </a:pPr>
                <a:r>
                  <a:rPr lang="en-US" altLang="zh-CN" b="1">
                    <a:solidFill>
                      <a:schemeClr val="bg1"/>
                    </a:solidFill>
                    <a:latin typeface="Times New Roman" panose="02020603050405020304" pitchFamily="18" charset="0"/>
                    <a:ea typeface="宋体" charset="-122"/>
                    <a:cs typeface="Times New Roman" panose="02020603050405020304" pitchFamily="18" charset="0"/>
                  </a:rPr>
                  <a:t>2</a:t>
                </a:r>
                <a:endParaRPr lang="zh-CN" altLang="en-US"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104" name="矩形 51">
              <a:extLst>
                <a:ext uri="{FF2B5EF4-FFF2-40B4-BE49-F238E27FC236}">
                  <a16:creationId xmlns:a16="http://schemas.microsoft.com/office/drawing/2014/main" id="{0C8BD6AE-115E-4263-B331-5CD9EED89AEB}"/>
                </a:ext>
              </a:extLst>
            </p:cNvPr>
            <p:cNvSpPr>
              <a:spLocks noChangeArrowheads="1"/>
            </p:cNvSpPr>
            <p:nvPr/>
          </p:nvSpPr>
          <p:spPr bwMode="auto">
            <a:xfrm>
              <a:off x="5433850" y="4366268"/>
              <a:ext cx="2733553" cy="728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ct val="120000"/>
                </a:lnSpc>
                <a:buFont typeface="Calibri" panose="020F0502020204030204" pitchFamily="34" charset="0"/>
                <a:buNone/>
              </a:pPr>
              <a:r>
                <a:rPr lang="en-US" altLang="zh-CN"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Spring</a:t>
              </a:r>
              <a:r>
                <a:rPr lang="zh-CN" altLang="en-US"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事务管理的</a:t>
              </a:r>
              <a:endParaRPr lang="en-US" altLang="zh-CN"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a:p>
              <a:pPr algn="r" eaLnBrk="1" hangingPunct="1">
                <a:lnSpc>
                  <a:spcPct val="120000"/>
                </a:lnSpc>
                <a:buFont typeface="Calibri" panose="020F0502020204030204" pitchFamily="34" charset="0"/>
                <a:buNone/>
              </a:pPr>
              <a:r>
                <a:rPr lang="zh-CN" altLang="en-US"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三个核心接口</a:t>
              </a:r>
              <a:endParaRPr lang="en-US" altLang="zh-CN"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gr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heel(1)">
                                      <p:cBhvr>
                                        <p:cTn id="7" dur="1000"/>
                                        <p:tgtEl>
                                          <p:spTgt spid="75"/>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wipe(down)">
                                      <p:cBhvr>
                                        <p:cTn id="11" dur="500"/>
                                        <p:tgtEl>
                                          <p:spTgt spid="85"/>
                                        </p:tgtEl>
                                      </p:cBhvr>
                                    </p:animEffect>
                                  </p:childTnLst>
                                </p:cTn>
                              </p:par>
                            </p:childTnLst>
                          </p:cTn>
                        </p:par>
                        <p:par>
                          <p:cTn id="12" fill="hold">
                            <p:stCondLst>
                              <p:cond delay="1500"/>
                            </p:stCondLst>
                            <p:childTnLst>
                              <p:par>
                                <p:cTn id="13" presetID="26" presetClass="emph" presetSubtype="0" fill="hold" nodeType="afterEffect">
                                  <p:stCondLst>
                                    <p:cond delay="0"/>
                                  </p:stCondLst>
                                  <p:childTnLst>
                                    <p:animEffect transition="out" filter="fade">
                                      <p:cBhvr>
                                        <p:cTn id="14" dur="500" tmFilter="0, 0; .2, .5; .8, .5; 1, 0"/>
                                        <p:tgtEl>
                                          <p:spTgt spid="85"/>
                                        </p:tgtEl>
                                      </p:cBhvr>
                                    </p:animEffect>
                                    <p:animScale>
                                      <p:cBhvr>
                                        <p:cTn id="15" dur="250" autoRev="1" fill="hold"/>
                                        <p:tgtEl>
                                          <p:spTgt spid="85"/>
                                        </p:tgtEl>
                                      </p:cBhvr>
                                      <p:by x="105000" y="105000"/>
                                    </p:animScale>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left)">
                                      <p:cBhvr>
                                        <p:cTn id="19" dur="500"/>
                                        <p:tgtEl>
                                          <p:spTgt spid="101"/>
                                        </p:tgtEl>
                                      </p:cBhvr>
                                    </p:animEffect>
                                  </p:childTnLst>
                                </p:cTn>
                              </p:par>
                            </p:childTnLst>
                          </p:cTn>
                        </p:par>
                        <p:par>
                          <p:cTn id="20" fill="hold">
                            <p:stCondLst>
                              <p:cond delay="2500"/>
                            </p:stCondLst>
                            <p:childTnLst>
                              <p:par>
                                <p:cTn id="21" presetID="26" presetClass="emph" presetSubtype="0" fill="hold" nodeType="afterEffect">
                                  <p:stCondLst>
                                    <p:cond delay="0"/>
                                  </p:stCondLst>
                                  <p:childTnLst>
                                    <p:animEffect transition="out" filter="fade">
                                      <p:cBhvr>
                                        <p:cTn id="22" dur="500" tmFilter="0, 0; .2, .5; .8, .5; 1, 0"/>
                                        <p:tgtEl>
                                          <p:spTgt spid="101"/>
                                        </p:tgtEl>
                                      </p:cBhvr>
                                    </p:animEffect>
                                    <p:animScale>
                                      <p:cBhvr>
                                        <p:cTn id="23" dur="250" autoRev="1" fill="hold"/>
                                        <p:tgtEl>
                                          <p:spTgt spid="101"/>
                                        </p:tgtEl>
                                      </p:cBhvr>
                                      <p:by x="105000" y="105000"/>
                                    </p:animScale>
                                  </p:childTnLst>
                                </p:cTn>
                              </p:par>
                            </p:childTnLst>
                          </p:cTn>
                        </p:par>
                        <p:par>
                          <p:cTn id="24" fill="hold">
                            <p:stCondLst>
                              <p:cond delay="3000"/>
                            </p:stCondLst>
                            <p:childTnLst>
                              <p:par>
                                <p:cTn id="25" presetID="22" presetClass="entr" presetSubtype="2" fill="hold" nodeType="after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wipe(right)">
                                      <p:cBhvr>
                                        <p:cTn id="27" dur="500"/>
                                        <p:tgtEl>
                                          <p:spTgt spid="93"/>
                                        </p:tgtEl>
                                      </p:cBhvr>
                                    </p:animEffect>
                                  </p:childTnLst>
                                </p:cTn>
                              </p:par>
                            </p:childTnLst>
                          </p:cTn>
                        </p:par>
                        <p:par>
                          <p:cTn id="28" fill="hold">
                            <p:stCondLst>
                              <p:cond delay="3500"/>
                            </p:stCondLst>
                            <p:childTnLst>
                              <p:par>
                                <p:cTn id="29" presetID="26" presetClass="emph" presetSubtype="0" fill="hold" nodeType="afterEffect">
                                  <p:stCondLst>
                                    <p:cond delay="0"/>
                                  </p:stCondLst>
                                  <p:childTnLst>
                                    <p:animEffect transition="out" filter="fade">
                                      <p:cBhvr>
                                        <p:cTn id="30" dur="500" tmFilter="0, 0; .2, .5; .8, .5; 1, 0"/>
                                        <p:tgtEl>
                                          <p:spTgt spid="93"/>
                                        </p:tgtEl>
                                      </p:cBhvr>
                                    </p:animEffect>
                                    <p:animScale>
                                      <p:cBhvr>
                                        <p:cTn id="31" dur="250" autoRev="1" fill="hold"/>
                                        <p:tgtEl>
                                          <p:spTgt spid="9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6">
            <a:extLst>
              <a:ext uri="{FF2B5EF4-FFF2-40B4-BE49-F238E27FC236}">
                <a16:creationId xmlns:a16="http://schemas.microsoft.com/office/drawing/2014/main" id="{34BAE110-7634-4977-B9F9-F8249C6C249C}"/>
              </a:ext>
            </a:extLst>
          </p:cNvPr>
          <p:cNvGrpSpPr>
            <a:grpSpLocks/>
          </p:cNvGrpSpPr>
          <p:nvPr/>
        </p:nvGrpSpPr>
        <p:grpSpPr bwMode="auto">
          <a:xfrm>
            <a:off x="827088" y="1071541"/>
            <a:ext cx="7599362" cy="3357337"/>
            <a:chOff x="827584" y="1756903"/>
            <a:chExt cx="7598806" cy="3444382"/>
          </a:xfrm>
        </p:grpSpPr>
        <p:grpSp>
          <p:nvGrpSpPr>
            <p:cNvPr id="4" name="组合 3">
              <a:extLst>
                <a:ext uri="{FF2B5EF4-FFF2-40B4-BE49-F238E27FC236}">
                  <a16:creationId xmlns:a16="http://schemas.microsoft.com/office/drawing/2014/main" id="{8AE95FE8-D14A-49C0-9E94-F18052C4C537}"/>
                </a:ext>
              </a:extLst>
            </p:cNvPr>
            <p:cNvGrpSpPr>
              <a:grpSpLocks/>
            </p:cNvGrpSpPr>
            <p:nvPr/>
          </p:nvGrpSpPr>
          <p:grpSpPr bwMode="auto">
            <a:xfrm>
              <a:off x="827584" y="1756903"/>
              <a:ext cx="7598806" cy="3444382"/>
              <a:chOff x="827584" y="1756903"/>
              <a:chExt cx="7598806" cy="3444382"/>
            </a:xfrm>
          </p:grpSpPr>
          <p:sp>
            <p:nvSpPr>
              <p:cNvPr id="11" name="对角圆角矩形 10">
                <a:extLst>
                  <a:ext uri="{FF2B5EF4-FFF2-40B4-BE49-F238E27FC236}">
                    <a16:creationId xmlns:a16="http://schemas.microsoft.com/office/drawing/2014/main" id="{1A2128A5-EB72-4E86-B99C-C3C4518D75FC}"/>
                  </a:ext>
                </a:extLst>
              </p:cNvPr>
              <p:cNvSpPr/>
              <p:nvPr/>
            </p:nvSpPr>
            <p:spPr>
              <a:xfrm>
                <a:off x="827584" y="2273004"/>
                <a:ext cx="5719344" cy="647906"/>
              </a:xfrm>
              <a:prstGeom prst="round2DiagRect">
                <a:avLst>
                  <a:gd name="adj1" fmla="val 20943"/>
                  <a:gd name="adj2" fmla="val 0"/>
                </a:avLst>
              </a:prstGeom>
              <a:solidFill>
                <a:srgbClr val="0070C0"/>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70C0"/>
                  </a:solidFill>
                </a:endParaRPr>
              </a:p>
            </p:txBody>
          </p:sp>
          <p:grpSp>
            <p:nvGrpSpPr>
              <p:cNvPr id="5" name="组合 2">
                <a:extLst>
                  <a:ext uri="{FF2B5EF4-FFF2-40B4-BE49-F238E27FC236}">
                    <a16:creationId xmlns:a16="http://schemas.microsoft.com/office/drawing/2014/main" id="{87FAC6C7-E2CB-4C73-964E-651A5044B07C}"/>
                  </a:ext>
                </a:extLst>
              </p:cNvPr>
              <p:cNvGrpSpPr>
                <a:grpSpLocks/>
              </p:cNvGrpSpPr>
              <p:nvPr/>
            </p:nvGrpSpPr>
            <p:grpSpPr bwMode="auto">
              <a:xfrm>
                <a:off x="4860032" y="1756903"/>
                <a:ext cx="3566358" cy="3444382"/>
                <a:chOff x="4860032" y="1756903"/>
                <a:chExt cx="3566358" cy="3444382"/>
              </a:xfrm>
            </p:grpSpPr>
            <p:sp>
              <p:nvSpPr>
                <p:cNvPr id="9" name="椭圆 8">
                  <a:extLst>
                    <a:ext uri="{FF2B5EF4-FFF2-40B4-BE49-F238E27FC236}">
                      <a16:creationId xmlns:a16="http://schemas.microsoft.com/office/drawing/2014/main" id="{B71FBECE-F1EE-4E87-ACDC-595D2920754E}"/>
                    </a:ext>
                  </a:extLst>
                </p:cNvPr>
                <p:cNvSpPr/>
                <p:nvPr/>
              </p:nvSpPr>
              <p:spPr>
                <a:xfrm>
                  <a:off x="4897636" y="1756903"/>
                  <a:ext cx="3444623" cy="3444382"/>
                </a:xfrm>
                <a:prstGeom prst="ellipse">
                  <a:avLst/>
                </a:prstGeom>
                <a:solidFill>
                  <a:schemeClr val="accent1">
                    <a:lumMod val="40000"/>
                    <a:lumOff val="60000"/>
                  </a:schemeClr>
                </a:solidFill>
                <a:ln w="381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endParaRPr>
                </a:p>
              </p:txBody>
            </p:sp>
            <p:sp>
              <p:nvSpPr>
                <p:cNvPr id="10250" name="TextBox 1">
                  <a:extLst>
                    <a:ext uri="{FF2B5EF4-FFF2-40B4-BE49-F238E27FC236}">
                      <a16:creationId xmlns:a16="http://schemas.microsoft.com/office/drawing/2014/main" id="{0674D2CA-DB0F-4022-B816-6D14B62FA216}"/>
                    </a:ext>
                  </a:extLst>
                </p:cNvPr>
                <p:cNvSpPr txBox="1">
                  <a:spLocks noChangeArrowheads="1"/>
                </p:cNvSpPr>
                <p:nvPr/>
              </p:nvSpPr>
              <p:spPr bwMode="auto">
                <a:xfrm>
                  <a:off x="4860032" y="2301383"/>
                  <a:ext cx="3566358" cy="2442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5400" b="1">
                      <a:solidFill>
                        <a:schemeClr val="bg1"/>
                      </a:solidFill>
                      <a:latin typeface="微软雅黑" panose="020B0503020204020204" pitchFamily="34" charset="-122"/>
                      <a:ea typeface="微软雅黑" panose="020B0503020204020204" pitchFamily="34" charset="-122"/>
                    </a:rPr>
                    <a:t>主讲内容</a:t>
                  </a:r>
                  <a:endParaRPr lang="en-US" altLang="zh-CN" sz="5400" b="1">
                    <a:solidFill>
                      <a:schemeClr val="bg1"/>
                    </a:solidFill>
                    <a:latin typeface="微软雅黑" panose="020B0503020204020204" pitchFamily="34" charset="-122"/>
                    <a:ea typeface="微软雅黑" panose="020B0503020204020204" pitchFamily="34" charset="-122"/>
                  </a:endParaRPr>
                </a:p>
                <a:p>
                  <a:pPr algn="ctr"/>
                  <a:r>
                    <a:rPr lang="en-US" altLang="zh-CN" sz="3200">
                      <a:solidFill>
                        <a:schemeClr val="bg1"/>
                      </a:solidFill>
                      <a:latin typeface="Times New Roman" panose="02020603050405020304" pitchFamily="18" charset="0"/>
                      <a:ea typeface="Adobe 宋体 Std L" panose="02020300000000000000" pitchFamily="18" charset="-122"/>
                      <a:cs typeface="Times New Roman" panose="02020603050405020304" pitchFamily="18" charset="0"/>
                    </a:rPr>
                    <a:t>Speech content</a:t>
                  </a:r>
                </a:p>
              </p:txBody>
            </p:sp>
          </p:grpSp>
        </p:grpSp>
        <p:sp>
          <p:nvSpPr>
            <p:cNvPr id="10245" name="TextBox 11">
              <a:extLst>
                <a:ext uri="{FF2B5EF4-FFF2-40B4-BE49-F238E27FC236}">
                  <a16:creationId xmlns:a16="http://schemas.microsoft.com/office/drawing/2014/main" id="{FEC950FE-6C06-4C01-8B6B-B9B10B6A72F6}"/>
                </a:ext>
              </a:extLst>
            </p:cNvPr>
            <p:cNvSpPr txBox="1">
              <a:spLocks noChangeArrowheads="1"/>
            </p:cNvSpPr>
            <p:nvPr/>
          </p:nvSpPr>
          <p:spPr bwMode="auto">
            <a:xfrm>
              <a:off x="1202755" y="3879954"/>
              <a:ext cx="3791036" cy="49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7F7F7F"/>
                  </a:solidFill>
                  <a:latin typeface="微软雅黑" panose="020B0503020204020204" pitchFamily="34" charset="-122"/>
                  <a:ea typeface="微软雅黑" panose="020B0503020204020204" pitchFamily="34" charset="-122"/>
                </a:rPr>
                <a:t>5.2  </a:t>
              </a:r>
              <a:r>
                <a:rPr lang="zh-CN" altLang="en-US" sz="2400">
                  <a:solidFill>
                    <a:srgbClr val="7F7F7F"/>
                  </a:solidFill>
                  <a:latin typeface="微软雅黑" panose="020B0503020204020204" pitchFamily="34" charset="-122"/>
                  <a:ea typeface="微软雅黑" panose="020B0503020204020204" pitchFamily="34" charset="-122"/>
                </a:rPr>
                <a:t>声明式事务管理</a:t>
              </a:r>
            </a:p>
          </p:txBody>
        </p:sp>
        <p:sp>
          <p:nvSpPr>
            <p:cNvPr id="10246" name="TextBox 6">
              <a:extLst>
                <a:ext uri="{FF2B5EF4-FFF2-40B4-BE49-F238E27FC236}">
                  <a16:creationId xmlns:a16="http://schemas.microsoft.com/office/drawing/2014/main" id="{1BA530E5-C721-4D1A-BFC1-72713DB814F8}"/>
                </a:ext>
              </a:extLst>
            </p:cNvPr>
            <p:cNvSpPr txBox="1">
              <a:spLocks noChangeArrowheads="1"/>
            </p:cNvSpPr>
            <p:nvPr/>
          </p:nvSpPr>
          <p:spPr bwMode="auto">
            <a:xfrm>
              <a:off x="1202755" y="2375024"/>
              <a:ext cx="4349960" cy="49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chemeClr val="bg1"/>
                  </a:solidFill>
                  <a:latin typeface="微软雅黑" panose="020B0503020204020204" pitchFamily="34" charset="-122"/>
                  <a:ea typeface="微软雅黑" panose="020B0503020204020204" pitchFamily="34" charset="-122"/>
                </a:rPr>
                <a:t>5.1  Spring</a:t>
              </a:r>
              <a:r>
                <a:rPr lang="zh-CN" altLang="en-US" sz="2400">
                  <a:solidFill>
                    <a:schemeClr val="bg1"/>
                  </a:solidFill>
                  <a:latin typeface="微软雅黑" panose="020B0503020204020204" pitchFamily="34" charset="-122"/>
                  <a:ea typeface="微软雅黑" panose="020B0503020204020204" pitchFamily="34" charset="-122"/>
                </a:rPr>
                <a:t>事务管理概述</a:t>
              </a:r>
            </a:p>
          </p:txBody>
        </p:sp>
      </p:grpSp>
      <p:sp>
        <p:nvSpPr>
          <p:cNvPr id="14" name="标题 13"/>
          <p:cNvSpPr>
            <a:spLocks noGrp="1"/>
          </p:cNvSpPr>
          <p:nvPr>
            <p:ph type="ctrTitle"/>
          </p:nvPr>
        </p:nvSpPr>
        <p:spPr/>
        <p:txBody>
          <a:bodyPr/>
          <a:lstStyle/>
          <a:p>
            <a:r>
              <a:rPr lang="zh-CN" altLang="en-US" dirty="0"/>
              <a:t>主讲内容</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什么是事务？</a:t>
            </a:r>
            <a:endParaRPr lang="en-US" altLang="zh-CN" dirty="0"/>
          </a:p>
          <a:p>
            <a:pPr lvl="1"/>
            <a:r>
              <a:rPr lang="zh-CN" altLang="en-US" dirty="0"/>
              <a:t>事务</a:t>
            </a:r>
            <a:r>
              <a:rPr lang="en-US" altLang="zh-CN" dirty="0"/>
              <a:t>( transaction)</a:t>
            </a:r>
            <a:r>
              <a:rPr lang="zh-CN" altLang="en-US" dirty="0"/>
              <a:t>是访问并可能操作各种数据项的一个数据库操作序列，这些操作</a:t>
            </a:r>
            <a:r>
              <a:rPr lang="zh-CN" altLang="en-US" dirty="0">
                <a:solidFill>
                  <a:srgbClr val="FF0000"/>
                </a:solidFill>
              </a:rPr>
              <a:t>要么全部执行</a:t>
            </a:r>
            <a:r>
              <a:rPr lang="en-US" altLang="zh-CN" dirty="0">
                <a:solidFill>
                  <a:srgbClr val="FF0000"/>
                </a:solidFill>
              </a:rPr>
              <a:t>,</a:t>
            </a:r>
            <a:r>
              <a:rPr lang="zh-CN" altLang="en-US" dirty="0">
                <a:solidFill>
                  <a:srgbClr val="FF0000"/>
                </a:solidFill>
              </a:rPr>
              <a:t>要么全部不执行</a:t>
            </a:r>
            <a:r>
              <a:rPr lang="zh-CN" altLang="en-US" dirty="0"/>
              <a:t>，是一个不可分割的工作单位。</a:t>
            </a:r>
          </a:p>
        </p:txBody>
      </p:sp>
      <p:sp>
        <p:nvSpPr>
          <p:cNvPr id="3" name="标题 2"/>
          <p:cNvSpPr>
            <a:spLocks noGrp="1"/>
          </p:cNvSpPr>
          <p:nvPr>
            <p:ph type="ctrTitle"/>
          </p:nvPr>
        </p:nvSpPr>
        <p:spPr/>
        <p:txBody>
          <a:bodyPr/>
          <a:lstStyle/>
          <a:p>
            <a:r>
              <a:rPr lang="en-US" altLang="zh-CN" dirty="0"/>
              <a:t>5.1 Spring</a:t>
            </a:r>
            <a:r>
              <a:rPr lang="zh-CN" altLang="en-US" dirty="0"/>
              <a:t>事务管理概述</a:t>
            </a:r>
          </a:p>
        </p:txBody>
      </p:sp>
      <p:pic>
        <p:nvPicPr>
          <p:cNvPr id="4" name="图片 3" descr="1422237-20181122103041637-782687204.png"/>
          <p:cNvPicPr>
            <a:picLocks noChangeAspect="1"/>
          </p:cNvPicPr>
          <p:nvPr/>
        </p:nvPicPr>
        <p:blipFill>
          <a:blip r:embed="rId2" cstate="print"/>
          <a:stretch>
            <a:fillRect/>
          </a:stretch>
        </p:blipFill>
        <p:spPr>
          <a:xfrm>
            <a:off x="337161" y="2316403"/>
            <a:ext cx="8523659" cy="242357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事务的特性</a:t>
            </a:r>
            <a:endParaRPr lang="en-US" altLang="zh-CN" dirty="0"/>
          </a:p>
          <a:p>
            <a:pPr lvl="1"/>
            <a:r>
              <a:rPr lang="zh-CN" altLang="en-US" dirty="0"/>
              <a:t>原子性</a:t>
            </a:r>
            <a:endParaRPr lang="en-US" altLang="zh-CN" dirty="0"/>
          </a:p>
          <a:p>
            <a:pPr lvl="1"/>
            <a:r>
              <a:rPr lang="zh-CN" altLang="en-US" dirty="0"/>
              <a:t>隔离性</a:t>
            </a:r>
            <a:endParaRPr lang="en-US" altLang="zh-CN" dirty="0"/>
          </a:p>
          <a:p>
            <a:pPr lvl="1"/>
            <a:r>
              <a:rPr lang="zh-CN" altLang="en-US" dirty="0"/>
              <a:t>一致性</a:t>
            </a:r>
            <a:endParaRPr lang="en-US" altLang="zh-CN" dirty="0"/>
          </a:p>
          <a:p>
            <a:pPr lvl="1"/>
            <a:r>
              <a:rPr lang="zh-CN" altLang="en-US" dirty="0"/>
              <a:t>持久性</a:t>
            </a:r>
          </a:p>
        </p:txBody>
      </p:sp>
      <p:sp>
        <p:nvSpPr>
          <p:cNvPr id="3" name="标题 2"/>
          <p:cNvSpPr>
            <a:spLocks noGrp="1"/>
          </p:cNvSpPr>
          <p:nvPr>
            <p:ph type="ctrTitle"/>
          </p:nvPr>
        </p:nvSpPr>
        <p:spPr/>
        <p:txBody>
          <a:bodyPr/>
          <a:lstStyle/>
          <a:p>
            <a:r>
              <a:rPr lang="en-US" altLang="zh-CN" dirty="0"/>
              <a:t>5.1 Spring</a:t>
            </a:r>
            <a:r>
              <a:rPr lang="zh-CN" altLang="en-US" dirty="0"/>
              <a:t>事务管理概述</a:t>
            </a:r>
          </a:p>
        </p:txBody>
      </p:sp>
      <p:pic>
        <p:nvPicPr>
          <p:cNvPr id="5" name="图片 4" descr="1422237-20181122103102223-1059881337.png"/>
          <p:cNvPicPr>
            <a:picLocks noChangeAspect="1"/>
          </p:cNvPicPr>
          <p:nvPr/>
        </p:nvPicPr>
        <p:blipFill>
          <a:blip r:embed="rId2" cstate="print"/>
          <a:srcRect r="11057" b="10794"/>
          <a:stretch>
            <a:fillRect/>
          </a:stretch>
        </p:blipFill>
        <p:spPr>
          <a:xfrm>
            <a:off x="2328115" y="684857"/>
            <a:ext cx="6473979" cy="399768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常见的事务并发异常</a:t>
            </a:r>
          </a:p>
        </p:txBody>
      </p:sp>
      <p:sp>
        <p:nvSpPr>
          <p:cNvPr id="3" name="标题 2"/>
          <p:cNvSpPr>
            <a:spLocks noGrp="1"/>
          </p:cNvSpPr>
          <p:nvPr>
            <p:ph type="ctrTitle"/>
          </p:nvPr>
        </p:nvSpPr>
        <p:spPr/>
        <p:txBody>
          <a:bodyPr/>
          <a:lstStyle/>
          <a:p>
            <a:r>
              <a:rPr lang="en-US" altLang="zh-CN" dirty="0"/>
              <a:t>5.1 Spring</a:t>
            </a:r>
            <a:r>
              <a:rPr lang="zh-CN" altLang="en-US" dirty="0"/>
              <a:t>事务管理概述</a:t>
            </a:r>
          </a:p>
        </p:txBody>
      </p:sp>
      <p:pic>
        <p:nvPicPr>
          <p:cNvPr id="4" name="图片 3" descr="1422237-20181122103114390-240225061.png"/>
          <p:cNvPicPr>
            <a:picLocks noChangeAspect="1"/>
          </p:cNvPicPr>
          <p:nvPr/>
        </p:nvPicPr>
        <p:blipFill>
          <a:blip r:embed="rId2" cstate="print"/>
          <a:srcRect r="15095" b="27729"/>
          <a:stretch>
            <a:fillRect/>
          </a:stretch>
        </p:blipFill>
        <p:spPr>
          <a:xfrm>
            <a:off x="773551" y="1090476"/>
            <a:ext cx="3354836" cy="1955797"/>
          </a:xfrm>
          <a:prstGeom prst="rect">
            <a:avLst/>
          </a:prstGeom>
          <a:ln>
            <a:noFill/>
          </a:ln>
          <a:effectLst>
            <a:outerShdw blurRad="292100" dist="139700" dir="2700000" algn="tl" rotWithShape="0">
              <a:srgbClr val="333333">
                <a:alpha val="65000"/>
              </a:srgbClr>
            </a:outerShdw>
          </a:effectLst>
        </p:spPr>
      </p:pic>
      <p:pic>
        <p:nvPicPr>
          <p:cNvPr id="5" name="图片 4" descr="1422237-20181122103128561-1407249708.png"/>
          <p:cNvPicPr>
            <a:picLocks noChangeAspect="1"/>
          </p:cNvPicPr>
          <p:nvPr/>
        </p:nvPicPr>
        <p:blipFill>
          <a:blip r:embed="rId3" cstate="print"/>
          <a:srcRect r="23739" b="26601"/>
          <a:stretch>
            <a:fillRect/>
          </a:stretch>
        </p:blipFill>
        <p:spPr>
          <a:xfrm>
            <a:off x="4619709" y="684857"/>
            <a:ext cx="4126726" cy="2048144"/>
          </a:xfrm>
          <a:prstGeom prst="rect">
            <a:avLst/>
          </a:prstGeom>
          <a:ln>
            <a:noFill/>
          </a:ln>
          <a:effectLst>
            <a:outerShdw blurRad="292100" dist="139700" dir="2700000" algn="tl" rotWithShape="0">
              <a:srgbClr val="333333">
                <a:alpha val="65000"/>
              </a:srgbClr>
            </a:outerShdw>
          </a:effectLst>
        </p:spPr>
      </p:pic>
      <p:sp>
        <p:nvSpPr>
          <p:cNvPr id="6" name="矩形 5"/>
          <p:cNvSpPr/>
          <p:nvPr/>
        </p:nvSpPr>
        <p:spPr>
          <a:xfrm>
            <a:off x="1656709" y="1807440"/>
            <a:ext cx="646331" cy="369332"/>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zh-CN" altLang="en-US" dirty="0"/>
              <a:t>脏写</a:t>
            </a:r>
          </a:p>
        </p:txBody>
      </p:sp>
      <p:sp>
        <p:nvSpPr>
          <p:cNvPr id="7" name="矩形 6"/>
          <p:cNvSpPr/>
          <p:nvPr/>
        </p:nvSpPr>
        <p:spPr>
          <a:xfrm>
            <a:off x="5783191" y="1401821"/>
            <a:ext cx="1107996" cy="369332"/>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zh-CN" altLang="en-US" dirty="0"/>
              <a:t>丢失更新</a:t>
            </a:r>
          </a:p>
        </p:txBody>
      </p:sp>
      <p:pic>
        <p:nvPicPr>
          <p:cNvPr id="8" name="图片 7" descr="1422237-20181122103137124-343962409.png"/>
          <p:cNvPicPr>
            <a:picLocks noChangeAspect="1"/>
          </p:cNvPicPr>
          <p:nvPr/>
        </p:nvPicPr>
        <p:blipFill>
          <a:blip r:embed="rId4" cstate="print"/>
          <a:srcRect r="22025" b="9600"/>
          <a:stretch>
            <a:fillRect/>
          </a:stretch>
        </p:blipFill>
        <p:spPr>
          <a:xfrm>
            <a:off x="773550" y="3181669"/>
            <a:ext cx="3367475" cy="1637830"/>
          </a:xfrm>
          <a:prstGeom prst="rect">
            <a:avLst/>
          </a:prstGeom>
          <a:ln>
            <a:noFill/>
          </a:ln>
          <a:effectLst>
            <a:outerShdw blurRad="292100" dist="139700" dir="2700000" algn="tl" rotWithShape="0">
              <a:srgbClr val="333333">
                <a:alpha val="65000"/>
              </a:srgbClr>
            </a:outerShdw>
          </a:effectLst>
        </p:spPr>
      </p:pic>
      <p:sp>
        <p:nvSpPr>
          <p:cNvPr id="9" name="矩形 8"/>
          <p:cNvSpPr/>
          <p:nvPr/>
        </p:nvSpPr>
        <p:spPr>
          <a:xfrm>
            <a:off x="1839589" y="4083394"/>
            <a:ext cx="646331" cy="369332"/>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zh-CN" altLang="en-US" dirty="0"/>
              <a:t>脏读</a:t>
            </a:r>
          </a:p>
        </p:txBody>
      </p:sp>
      <p:pic>
        <p:nvPicPr>
          <p:cNvPr id="10" name="图片 9" descr="1422237-20181122103147288-996731595.png"/>
          <p:cNvPicPr>
            <a:picLocks noChangeAspect="1"/>
          </p:cNvPicPr>
          <p:nvPr/>
        </p:nvPicPr>
        <p:blipFill>
          <a:blip r:embed="rId5" cstate="print"/>
          <a:srcRect r="25523" b="10794"/>
          <a:stretch>
            <a:fillRect/>
          </a:stretch>
        </p:blipFill>
        <p:spPr>
          <a:xfrm>
            <a:off x="4619708" y="2824287"/>
            <a:ext cx="4126727" cy="2279458"/>
          </a:xfrm>
          <a:prstGeom prst="rect">
            <a:avLst/>
          </a:prstGeom>
          <a:ln>
            <a:noFill/>
          </a:ln>
          <a:effectLst>
            <a:outerShdw blurRad="292100" dist="139700" dir="2700000" algn="tl" rotWithShape="0">
              <a:srgbClr val="333333">
                <a:alpha val="65000"/>
              </a:srgbClr>
            </a:outerShdw>
          </a:effectLst>
        </p:spPr>
      </p:pic>
      <p:sp>
        <p:nvSpPr>
          <p:cNvPr id="11" name="矩形 10"/>
          <p:cNvSpPr/>
          <p:nvPr/>
        </p:nvSpPr>
        <p:spPr>
          <a:xfrm>
            <a:off x="5687779" y="3852815"/>
            <a:ext cx="1338828" cy="369332"/>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zh-CN" altLang="en-US" dirty="0"/>
              <a:t>不可重复读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d968fd94b7acf783270d0184d252cef3b3c40"/>
</p:tagLst>
</file>

<file path=ppt/tags/tag2.xml><?xml version="1.0" encoding="utf-8"?>
<p:tagLst xmlns:a="http://schemas.openxmlformats.org/drawingml/2006/main" xmlns:r="http://schemas.openxmlformats.org/officeDocument/2006/relationships" xmlns:p="http://schemas.openxmlformats.org/presentationml/2006/main">
  <p:tag name="GENSWF_SLIDE_TITLE" val="学习目标"/>
  <p:tag name="GENSWF_ADVANCE_TIME" val="0.00"/>
  <p:tag name="ISPRING_SLIDE_INDENT_LEVEL" val="0"/>
  <p:tag name="ISPRING_CUSTOM_TIMING_USED"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4.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6 本章小结"/>
</p:tagLst>
</file>

<file path=ppt/tags/tag6.xml><?xml version="1.0" encoding="utf-8"?>
<p:tagLst xmlns:a="http://schemas.openxmlformats.org/drawingml/2006/main" xmlns:r="http://schemas.openxmlformats.org/officeDocument/2006/relationships" xmlns:p="http://schemas.openxmlformats.org/presentationml/2006/main">
  <p:tag name="GENSWF_SLIDE_TITLE" val="第一章 PHP开篇"/>
  <p:tag name="GENSWF_ADVANCE_TIME" val="0.00"/>
  <p:tag name="ISPRING_SLIDE_INDENT_LEVEL" val="0"/>
  <p:tag name="ISPRING_CUSTOM_TIMING_USED" val="0"/>
</p:tagLst>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bic2013" id="{55B3C749-8E2C-4314-ABE9-EE8E9F235078}" vid="{CA16E38B-FE92-447B-B5FA-538F992A432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10909</TotalTime>
  <Pages>0</Pages>
  <Words>3730</Words>
  <Characters>0</Characters>
  <Application>Microsoft Office PowerPoint</Application>
  <DocSecurity>0</DocSecurity>
  <PresentationFormat>全屏显示(16:9)</PresentationFormat>
  <Lines>0</Lines>
  <Paragraphs>298</Paragraphs>
  <Slides>28</Slides>
  <Notes>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0" baseType="lpstr">
      <vt:lpstr>inherit</vt:lpstr>
      <vt:lpstr>Microsoft YaHei UI</vt:lpstr>
      <vt:lpstr>黑体</vt:lpstr>
      <vt:lpstr>宋体</vt:lpstr>
      <vt:lpstr>微软雅黑</vt:lpstr>
      <vt:lpstr>Arial</vt:lpstr>
      <vt:lpstr>Calibri</vt:lpstr>
      <vt:lpstr>Times New Roman</vt:lpstr>
      <vt:lpstr>Verdana</vt:lpstr>
      <vt:lpstr>Wingdings</vt:lpstr>
      <vt:lpstr>Office 主题​​</vt:lpstr>
      <vt:lpstr>Microsoft Excel Chart</vt:lpstr>
      <vt:lpstr>JavaEE应用开发基础 </vt:lpstr>
      <vt:lpstr>第5章 Spring的事务管理</vt:lpstr>
      <vt:lpstr>复习：Spring JDBC&amp;Spring Test（JUnit）</vt:lpstr>
      <vt:lpstr>复习：Spring JDBC &amp; Spring Test（JUnit）</vt:lpstr>
      <vt:lpstr>学习目标</vt:lpstr>
      <vt:lpstr>主讲内容</vt:lpstr>
      <vt:lpstr>5.1 Spring事务管理概述</vt:lpstr>
      <vt:lpstr>5.1 Spring事务管理概述</vt:lpstr>
      <vt:lpstr>5.1 Spring事务管理概述</vt:lpstr>
      <vt:lpstr>5.1 Spring事务管理概述</vt:lpstr>
      <vt:lpstr>5.1 Spring事务管理概述</vt:lpstr>
      <vt:lpstr>5.1.1 事务管理的核心接口</vt:lpstr>
      <vt:lpstr>5.1.1 事务管理的核心接口</vt:lpstr>
      <vt:lpstr>5.1.1 事务管理的核心接口</vt:lpstr>
      <vt:lpstr>5.1.1 事务管理的核心接口</vt:lpstr>
      <vt:lpstr>5.1.1 事务管理的核心接口</vt:lpstr>
      <vt:lpstr>5.1.1 事务管理的核心接口</vt:lpstr>
      <vt:lpstr>5.1.2 事务管理的方式</vt:lpstr>
      <vt:lpstr>主讲内容</vt:lpstr>
      <vt:lpstr>5.2 声明式事务管理</vt:lpstr>
      <vt:lpstr>5.2.1 基于XML方式的声明式事务</vt:lpstr>
      <vt:lpstr>5.2.1 基于XML方式的声明式事务</vt:lpstr>
      <vt:lpstr>5.2.1 基于XML方式的声明式事务</vt:lpstr>
      <vt:lpstr>5.2.2  基于Annotation方式的声明式事务 </vt:lpstr>
      <vt:lpstr>5.2.2  基于Annotation方式的声明式事务 </vt:lpstr>
      <vt:lpstr>5.2.2  基于Annotation方式的声明式事务 </vt:lpstr>
      <vt:lpstr>5.3 本章小结</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刘鹍-济南大学网络工程系;刘鹍</dc:creator>
  <cp:lastModifiedBy>nicop6@ujn.edu.cn</cp:lastModifiedBy>
  <cp:revision>567</cp:revision>
  <dcterms:created xsi:type="dcterms:W3CDTF">2013-01-25T01:44:32Z</dcterms:created>
  <dcterms:modified xsi:type="dcterms:W3CDTF">2020-03-15T18:14:05Z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