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83" r:id="rId3"/>
    <p:sldId id="268" r:id="rId4"/>
    <p:sldId id="298" r:id="rId5"/>
    <p:sldId id="299" r:id="rId6"/>
    <p:sldId id="282" r:id="rId7"/>
    <p:sldId id="301" r:id="rId8"/>
    <p:sldId id="300" r:id="rId9"/>
    <p:sldId id="302" r:id="rId10"/>
    <p:sldId id="304" r:id="rId11"/>
    <p:sldId id="30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5353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3964E96-60CB-4686-890C-74DB60B28B94}"/>
              </a:ext>
            </a:extLst>
          </p:cNvPr>
          <p:cNvSpPr/>
          <p:nvPr userDrawn="1"/>
        </p:nvSpPr>
        <p:spPr>
          <a:xfrm>
            <a:off x="826852" y="0"/>
            <a:ext cx="4562272" cy="41731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31EAEB9F-11FD-4A38-A858-5235F8507B4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490281" y="3287949"/>
            <a:ext cx="8874868" cy="292235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9501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3744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51" r:id="rId12"/>
    <p:sldLayoutId id="2147483752" r:id="rId13"/>
    <p:sldLayoutId id="2147483753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9433" y="640632"/>
            <a:ext cx="6748449" cy="3686015"/>
          </a:xfrm>
        </p:spPr>
        <p:txBody>
          <a:bodyPr>
            <a:normAutofit/>
          </a:bodyPr>
          <a:lstStyle/>
          <a:p>
            <a:r>
              <a:rPr lang="en-US" sz="8000" dirty="0" err="1"/>
              <a:t>Pemograman</a:t>
            </a:r>
            <a:r>
              <a:rPr lang="en-US" sz="8000" dirty="0"/>
              <a:t>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Neo TELEMETRI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D65C7F80-1686-44E7-8392-CE52F3DE1B07}"/>
              </a:ext>
            </a:extLst>
          </p:cNvPr>
          <p:cNvSpPr/>
          <p:nvPr/>
        </p:nvSpPr>
        <p:spPr>
          <a:xfrm rot="10800000">
            <a:off x="6292157" y="580364"/>
            <a:ext cx="5900237" cy="1277718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24715A-0793-4FDE-956D-3D8631C8983D}"/>
              </a:ext>
            </a:extLst>
          </p:cNvPr>
          <p:cNvSpPr txBox="1"/>
          <p:nvPr/>
        </p:nvSpPr>
        <p:spPr>
          <a:xfrm>
            <a:off x="6946084" y="865280"/>
            <a:ext cx="325492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0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Perulangan</a:t>
            </a:r>
            <a:endParaRPr lang="en-US" altLang="ko-KR" sz="40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604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D65C7F80-1686-44E7-8392-CE52F3DE1B07}"/>
              </a:ext>
            </a:extLst>
          </p:cNvPr>
          <p:cNvSpPr/>
          <p:nvPr/>
        </p:nvSpPr>
        <p:spPr>
          <a:xfrm rot="10800000">
            <a:off x="6292157" y="580364"/>
            <a:ext cx="5900237" cy="1277718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24715A-0793-4FDE-956D-3D8631C8983D}"/>
              </a:ext>
            </a:extLst>
          </p:cNvPr>
          <p:cNvSpPr txBox="1"/>
          <p:nvPr/>
        </p:nvSpPr>
        <p:spPr>
          <a:xfrm>
            <a:off x="6946083" y="865280"/>
            <a:ext cx="354854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000" b="1">
                <a:solidFill>
                  <a:schemeClr val="bg1"/>
                </a:solidFill>
                <a:latin typeface="+mj-lt"/>
                <a:cs typeface="Arial" pitchFamily="34" charset="0"/>
              </a:rPr>
              <a:t>Percabangan</a:t>
            </a:r>
            <a:endParaRPr lang="en-US" altLang="ko-KR" sz="40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091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D65C7F80-1686-44E7-8392-CE52F3DE1B07}"/>
              </a:ext>
            </a:extLst>
          </p:cNvPr>
          <p:cNvSpPr/>
          <p:nvPr/>
        </p:nvSpPr>
        <p:spPr>
          <a:xfrm rot="10800000">
            <a:off x="6292157" y="580364"/>
            <a:ext cx="5900237" cy="1277718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24715A-0793-4FDE-956D-3D8631C8983D}"/>
              </a:ext>
            </a:extLst>
          </p:cNvPr>
          <p:cNvSpPr txBox="1"/>
          <p:nvPr/>
        </p:nvSpPr>
        <p:spPr>
          <a:xfrm>
            <a:off x="6001249" y="856226"/>
            <a:ext cx="538037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Introduction</a:t>
            </a:r>
          </a:p>
        </p:txBody>
      </p:sp>
      <p:grpSp>
        <p:nvGrpSpPr>
          <p:cNvPr id="13" name="그룹 21">
            <a:extLst>
              <a:ext uri="{FF2B5EF4-FFF2-40B4-BE49-F238E27FC236}">
                <a16:creationId xmlns:a16="http://schemas.microsoft.com/office/drawing/2014/main" id="{C8EECF05-1EDF-4683-B4A9-E74097F4E411}"/>
              </a:ext>
            </a:extLst>
          </p:cNvPr>
          <p:cNvGrpSpPr/>
          <p:nvPr/>
        </p:nvGrpSpPr>
        <p:grpSpPr>
          <a:xfrm>
            <a:off x="307060" y="986479"/>
            <a:ext cx="5021387" cy="646331"/>
            <a:chOff x="955392" y="2697298"/>
            <a:chExt cx="5021387" cy="64633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C5747EB-1ACD-49BB-A563-E70EA3F91549}"/>
                </a:ext>
              </a:extLst>
            </p:cNvPr>
            <p:cNvSpPr txBox="1"/>
            <p:nvPr/>
          </p:nvSpPr>
          <p:spPr>
            <a:xfrm>
              <a:off x="955392" y="2879835"/>
              <a:ext cx="1513664" cy="28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1991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71E4960-3852-44D2-A789-B313D6952A45}"/>
                </a:ext>
              </a:extLst>
            </p:cNvPr>
            <p:cNvSpPr txBox="1"/>
            <p:nvPr/>
          </p:nvSpPr>
          <p:spPr>
            <a:xfrm>
              <a:off x="2965657" y="2697298"/>
              <a:ext cx="30111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Pertama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kali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dirilis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pada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tahun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1991.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Python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dibuat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pada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akhir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1980-an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sebagai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penerus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bahasa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ABC.</a:t>
              </a:r>
            </a:p>
          </p:txBody>
        </p:sp>
        <p:sp>
          <p:nvSpPr>
            <p:cNvPr id="16" name="Chevron 25">
              <a:extLst>
                <a:ext uri="{FF2B5EF4-FFF2-40B4-BE49-F238E27FC236}">
                  <a16:creationId xmlns:a16="http://schemas.microsoft.com/office/drawing/2014/main" id="{1DB46B88-41EC-4E74-9312-5715800E943F}"/>
                </a:ext>
              </a:extLst>
            </p:cNvPr>
            <p:cNvSpPr/>
            <p:nvPr/>
          </p:nvSpPr>
          <p:spPr>
            <a:xfrm>
              <a:off x="2614510" y="2909239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그룹 20">
            <a:extLst>
              <a:ext uri="{FF2B5EF4-FFF2-40B4-BE49-F238E27FC236}">
                <a16:creationId xmlns:a16="http://schemas.microsoft.com/office/drawing/2014/main" id="{E796DFA8-0516-4EAF-9362-0EF28518B310}"/>
              </a:ext>
            </a:extLst>
          </p:cNvPr>
          <p:cNvGrpSpPr/>
          <p:nvPr/>
        </p:nvGrpSpPr>
        <p:grpSpPr>
          <a:xfrm>
            <a:off x="337810" y="3412907"/>
            <a:ext cx="5544837" cy="830997"/>
            <a:chOff x="959011" y="3630156"/>
            <a:chExt cx="5544837" cy="83099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7BFD7C-80EE-4C14-92ED-4214A6236C69}"/>
                </a:ext>
              </a:extLst>
            </p:cNvPr>
            <p:cNvSpPr txBox="1"/>
            <p:nvPr/>
          </p:nvSpPr>
          <p:spPr>
            <a:xfrm>
              <a:off x="959011" y="3725844"/>
              <a:ext cx="1513664" cy="28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Multi Paradigm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25A3B5D-AF19-4CF8-98DA-FEAF01493E40}"/>
                </a:ext>
              </a:extLst>
            </p:cNvPr>
            <p:cNvSpPr txBox="1"/>
            <p:nvPr/>
          </p:nvSpPr>
          <p:spPr>
            <a:xfrm>
              <a:off x="2968084" y="3630156"/>
              <a:ext cx="35357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Python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dapat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digunakan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dengan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berbagai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gaya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atau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paradigma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pemrograman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termasuk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structured,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prosedural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berorientasi-objek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maupun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fungsional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Chevron 26">
              <a:extLst>
                <a:ext uri="{FF2B5EF4-FFF2-40B4-BE49-F238E27FC236}">
                  <a16:creationId xmlns:a16="http://schemas.microsoft.com/office/drawing/2014/main" id="{844D2A74-C1A0-4650-8359-63CB92E4272C}"/>
                </a:ext>
              </a:extLst>
            </p:cNvPr>
            <p:cNvSpPr/>
            <p:nvPr/>
          </p:nvSpPr>
          <p:spPr>
            <a:xfrm>
              <a:off x="2601327" y="376456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그룹 4">
            <a:extLst>
              <a:ext uri="{FF2B5EF4-FFF2-40B4-BE49-F238E27FC236}">
                <a16:creationId xmlns:a16="http://schemas.microsoft.com/office/drawing/2014/main" id="{2BD4801E-69AE-4181-9196-774E13C595C8}"/>
              </a:ext>
            </a:extLst>
          </p:cNvPr>
          <p:cNvGrpSpPr/>
          <p:nvPr/>
        </p:nvGrpSpPr>
        <p:grpSpPr>
          <a:xfrm>
            <a:off x="337810" y="2819336"/>
            <a:ext cx="5301556" cy="461665"/>
            <a:chOff x="959011" y="4662686"/>
            <a:chExt cx="5301556" cy="46166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BC68FB6-676A-44F7-A515-5E3380979B10}"/>
                </a:ext>
              </a:extLst>
            </p:cNvPr>
            <p:cNvSpPr txBox="1"/>
            <p:nvPr/>
          </p:nvSpPr>
          <p:spPr>
            <a:xfrm>
              <a:off x="959011" y="4759793"/>
              <a:ext cx="1513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Syntax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897B697-8028-4558-A5BE-F46F32396BFB}"/>
                </a:ext>
              </a:extLst>
            </p:cNvPr>
            <p:cNvSpPr txBox="1"/>
            <p:nvPr/>
          </p:nvSpPr>
          <p:spPr>
            <a:xfrm>
              <a:off x="2968085" y="4662686"/>
              <a:ext cx="32924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Python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mengutamakan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kemudahan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dalam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membaca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code.</a:t>
              </a:r>
            </a:p>
          </p:txBody>
        </p:sp>
        <p:sp>
          <p:nvSpPr>
            <p:cNvPr id="24" name="Chevron 27">
              <a:extLst>
                <a:ext uri="{FF2B5EF4-FFF2-40B4-BE49-F238E27FC236}">
                  <a16:creationId xmlns:a16="http://schemas.microsoft.com/office/drawing/2014/main" id="{04AE6F50-4922-4756-87BB-50BFE1D06A68}"/>
                </a:ext>
              </a:extLst>
            </p:cNvPr>
            <p:cNvSpPr/>
            <p:nvPr/>
          </p:nvSpPr>
          <p:spPr>
            <a:xfrm>
              <a:off x="2601327" y="479709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3">
            <a:extLst>
              <a:ext uri="{FF2B5EF4-FFF2-40B4-BE49-F238E27FC236}">
                <a16:creationId xmlns:a16="http://schemas.microsoft.com/office/drawing/2014/main" id="{D4FB6CBA-2604-4325-91A1-CB36B78E9D2A}"/>
              </a:ext>
            </a:extLst>
          </p:cNvPr>
          <p:cNvGrpSpPr/>
          <p:nvPr/>
        </p:nvGrpSpPr>
        <p:grpSpPr>
          <a:xfrm>
            <a:off x="522913" y="1694489"/>
            <a:ext cx="5248714" cy="1200329"/>
            <a:chOff x="1027121" y="5695216"/>
            <a:chExt cx="5598862" cy="120032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3577B7B-9841-4A1C-97F3-53FC154391C7}"/>
                </a:ext>
              </a:extLst>
            </p:cNvPr>
            <p:cNvSpPr txBox="1"/>
            <p:nvPr/>
          </p:nvSpPr>
          <p:spPr>
            <a:xfrm>
              <a:off x="1027121" y="6175210"/>
              <a:ext cx="1513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Guido van Rossum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F834694-8639-4DDC-9C92-B1DA1D554FAA}"/>
                </a:ext>
              </a:extLst>
            </p:cNvPr>
            <p:cNvSpPr txBox="1"/>
            <p:nvPr/>
          </p:nvSpPr>
          <p:spPr>
            <a:xfrm>
              <a:off x="2968086" y="5695216"/>
              <a:ext cx="365789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Guido van Rossum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adalah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programmer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komputer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berkewarganegaraan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Belanda yang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lebih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di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kenal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sebagai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pencipta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dan "Benevolent Dictator for Life"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dari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bahasa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pemrograman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Python yang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artinya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hanya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memberikan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keputusan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akhir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jika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dibutuhkan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</a:p>
          </p:txBody>
        </p:sp>
        <p:sp>
          <p:nvSpPr>
            <p:cNvPr id="28" name="Chevron 28">
              <a:extLst>
                <a:ext uri="{FF2B5EF4-FFF2-40B4-BE49-F238E27FC236}">
                  <a16:creationId xmlns:a16="http://schemas.microsoft.com/office/drawing/2014/main" id="{D2FD486C-E2FD-4D0C-A11F-79837E12CA8B}"/>
                </a:ext>
              </a:extLst>
            </p:cNvPr>
            <p:cNvSpPr/>
            <p:nvPr/>
          </p:nvSpPr>
          <p:spPr>
            <a:xfrm>
              <a:off x="2618364" y="6213217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그룹 4">
            <a:extLst>
              <a:ext uri="{FF2B5EF4-FFF2-40B4-BE49-F238E27FC236}">
                <a16:creationId xmlns:a16="http://schemas.microsoft.com/office/drawing/2014/main" id="{4DA4989A-8FDF-4BD5-9838-7EE9CB131DA6}"/>
              </a:ext>
            </a:extLst>
          </p:cNvPr>
          <p:cNvGrpSpPr/>
          <p:nvPr/>
        </p:nvGrpSpPr>
        <p:grpSpPr>
          <a:xfrm>
            <a:off x="337810" y="4331463"/>
            <a:ext cx="5301556" cy="1200329"/>
            <a:chOff x="959011" y="4662686"/>
            <a:chExt cx="5301556" cy="1200329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7F55E98-50BE-407B-BD10-C596791436B5}"/>
                </a:ext>
              </a:extLst>
            </p:cNvPr>
            <p:cNvSpPr txBox="1"/>
            <p:nvPr/>
          </p:nvSpPr>
          <p:spPr>
            <a:xfrm>
              <a:off x="959011" y="4759793"/>
              <a:ext cx="1513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Application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A21DCA5-1361-4E45-87B7-0A5100374913}"/>
                </a:ext>
              </a:extLst>
            </p:cNvPr>
            <p:cNvSpPr txBox="1"/>
            <p:nvPr/>
          </p:nvSpPr>
          <p:spPr>
            <a:xfrm>
              <a:off x="2968085" y="4662686"/>
              <a:ext cx="329248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Web development (server-side),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Software development,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Mathematics &amp; data science,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Machine learning,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System scripting.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Internet of Things (IoT) development.</a:t>
              </a:r>
            </a:p>
          </p:txBody>
        </p:sp>
        <p:sp>
          <p:nvSpPr>
            <p:cNvPr id="37" name="Chevron 27">
              <a:extLst>
                <a:ext uri="{FF2B5EF4-FFF2-40B4-BE49-F238E27FC236}">
                  <a16:creationId xmlns:a16="http://schemas.microsoft.com/office/drawing/2014/main" id="{54001C71-4666-42DC-BB5C-F9052D44B651}"/>
                </a:ext>
              </a:extLst>
            </p:cNvPr>
            <p:cNvSpPr/>
            <p:nvPr/>
          </p:nvSpPr>
          <p:spPr>
            <a:xfrm>
              <a:off x="2601327" y="479709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221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Install Python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1BA1737-26B2-47E1-94E6-9E8A0881D0D8}"/>
              </a:ext>
            </a:extLst>
          </p:cNvPr>
          <p:cNvCxnSpPr>
            <a:cxnSpLocks/>
          </p:cNvCxnSpPr>
          <p:nvPr/>
        </p:nvCxnSpPr>
        <p:spPr>
          <a:xfrm>
            <a:off x="381301" y="5149875"/>
            <a:ext cx="10906557" cy="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E5A1297-0287-4590-9FB9-7F3A631EACA2}"/>
              </a:ext>
            </a:extLst>
          </p:cNvPr>
          <p:cNvSpPr/>
          <p:nvPr/>
        </p:nvSpPr>
        <p:spPr>
          <a:xfrm rot="18900000">
            <a:off x="808048" y="4905646"/>
            <a:ext cx="432048" cy="432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349D49-0952-42B0-BA28-C715128C0EF7}"/>
              </a:ext>
            </a:extLst>
          </p:cNvPr>
          <p:cNvSpPr txBox="1"/>
          <p:nvPr/>
        </p:nvSpPr>
        <p:spPr>
          <a:xfrm>
            <a:off x="398631" y="5441061"/>
            <a:ext cx="14134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Download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8CDC5EC-49E4-45D3-B5AD-722F281E95A9}"/>
              </a:ext>
            </a:extLst>
          </p:cNvPr>
          <p:cNvSpPr/>
          <p:nvPr/>
        </p:nvSpPr>
        <p:spPr>
          <a:xfrm>
            <a:off x="904142" y="5044127"/>
            <a:ext cx="201216" cy="201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6DEDF2E-9E6C-4F21-A453-CDC23AA147B3}"/>
              </a:ext>
            </a:extLst>
          </p:cNvPr>
          <p:cNvSpPr/>
          <p:nvPr/>
        </p:nvSpPr>
        <p:spPr>
          <a:xfrm rot="18900000">
            <a:off x="3133993" y="4905645"/>
            <a:ext cx="432048" cy="432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9ECC13-6105-4C8C-A418-6C1469B1D599}"/>
              </a:ext>
            </a:extLst>
          </p:cNvPr>
          <p:cNvSpPr txBox="1"/>
          <p:nvPr/>
        </p:nvSpPr>
        <p:spPr>
          <a:xfrm>
            <a:off x="2786289" y="5441061"/>
            <a:ext cx="109695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Install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AE6FA25-65B3-420D-A130-9D75ADFFF652}"/>
              </a:ext>
            </a:extLst>
          </p:cNvPr>
          <p:cNvSpPr/>
          <p:nvPr/>
        </p:nvSpPr>
        <p:spPr>
          <a:xfrm>
            <a:off x="3234159" y="5034948"/>
            <a:ext cx="201216" cy="201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A15BF5D-805B-42FC-B94C-AE963FB34467}"/>
              </a:ext>
            </a:extLst>
          </p:cNvPr>
          <p:cNvSpPr/>
          <p:nvPr/>
        </p:nvSpPr>
        <p:spPr>
          <a:xfrm rot="18900000">
            <a:off x="6272682" y="4933851"/>
            <a:ext cx="432048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031FA0-CD77-479E-8E3B-C9B70E9F8488}"/>
              </a:ext>
            </a:extLst>
          </p:cNvPr>
          <p:cNvSpPr txBox="1"/>
          <p:nvPr/>
        </p:nvSpPr>
        <p:spPr>
          <a:xfrm>
            <a:off x="5940228" y="5431549"/>
            <a:ext cx="109695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Check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989E99A-56E0-4BAC-8664-3FB87934CF36}"/>
              </a:ext>
            </a:extLst>
          </p:cNvPr>
          <p:cNvSpPr/>
          <p:nvPr/>
        </p:nvSpPr>
        <p:spPr>
          <a:xfrm>
            <a:off x="6388098" y="5049267"/>
            <a:ext cx="201216" cy="201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B610108-9811-4D95-9C85-158323661C89}"/>
              </a:ext>
            </a:extLst>
          </p:cNvPr>
          <p:cNvSpPr/>
          <p:nvPr/>
        </p:nvSpPr>
        <p:spPr>
          <a:xfrm rot="18900000">
            <a:off x="10063448" y="4933852"/>
            <a:ext cx="432048" cy="43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454C18-7E4D-4AC0-880B-6B1E185460AA}"/>
              </a:ext>
            </a:extLst>
          </p:cNvPr>
          <p:cNvSpPr txBox="1"/>
          <p:nvPr/>
        </p:nvSpPr>
        <p:spPr>
          <a:xfrm>
            <a:off x="9643280" y="5441061"/>
            <a:ext cx="158119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Run Python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96E3AAD-AFC5-4927-BCDB-B1DD217E5EE9}"/>
              </a:ext>
            </a:extLst>
          </p:cNvPr>
          <p:cNvSpPr/>
          <p:nvPr/>
        </p:nvSpPr>
        <p:spPr>
          <a:xfrm>
            <a:off x="10178864" y="5058447"/>
            <a:ext cx="201216" cy="201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ounded Rectangle 51">
            <a:extLst>
              <a:ext uri="{FF2B5EF4-FFF2-40B4-BE49-F238E27FC236}">
                <a16:creationId xmlns:a16="http://schemas.microsoft.com/office/drawing/2014/main" id="{8F5BA0AF-A72E-4256-BE4D-8FBDB152EE59}"/>
              </a:ext>
            </a:extLst>
          </p:cNvPr>
          <p:cNvSpPr/>
          <p:nvPr/>
        </p:nvSpPr>
        <p:spPr>
          <a:xfrm>
            <a:off x="318171" y="4659098"/>
            <a:ext cx="1848090" cy="10215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BC624F9-EC82-4A3D-932A-A0D751699EEA}"/>
              </a:ext>
            </a:extLst>
          </p:cNvPr>
          <p:cNvGrpSpPr/>
          <p:nvPr/>
        </p:nvGrpSpPr>
        <p:grpSpPr>
          <a:xfrm>
            <a:off x="353000" y="2867214"/>
            <a:ext cx="1813261" cy="1574954"/>
            <a:chOff x="1673028" y="1666323"/>
            <a:chExt cx="1064786" cy="157495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94B8375-83D4-4464-8546-55C67D53BC14}"/>
                </a:ext>
              </a:extLst>
            </p:cNvPr>
            <p:cNvSpPr txBox="1"/>
            <p:nvPr/>
          </p:nvSpPr>
          <p:spPr>
            <a:xfrm>
              <a:off x="1689647" y="1856282"/>
              <a:ext cx="104816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Kunjungi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: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hlinkClick r:id="rId2"/>
                </a:rPr>
                <a:t>https://www.python.org/downloads/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untuk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download python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dengan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versi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terbaru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sesuai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dengan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system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operasi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kamu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1F69C21-29A0-4CB2-848C-4FE19C8DDB3C}"/>
                </a:ext>
              </a:extLst>
            </p:cNvPr>
            <p:cNvSpPr txBox="1"/>
            <p:nvPr/>
          </p:nvSpPr>
          <p:spPr>
            <a:xfrm>
              <a:off x="1673028" y="1666323"/>
              <a:ext cx="1023846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Download Python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Rounded Rectangle 52">
            <a:extLst>
              <a:ext uri="{FF2B5EF4-FFF2-40B4-BE49-F238E27FC236}">
                <a16:creationId xmlns:a16="http://schemas.microsoft.com/office/drawing/2014/main" id="{836CD8EE-67E0-426F-87B1-1CEC08693D16}"/>
              </a:ext>
            </a:extLst>
          </p:cNvPr>
          <p:cNvSpPr/>
          <p:nvPr/>
        </p:nvSpPr>
        <p:spPr>
          <a:xfrm>
            <a:off x="2297467" y="4655309"/>
            <a:ext cx="3038669" cy="108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F29E345-1DCA-4195-AC2B-0A0D78AEA7F9}"/>
              </a:ext>
            </a:extLst>
          </p:cNvPr>
          <p:cNvGrpSpPr/>
          <p:nvPr/>
        </p:nvGrpSpPr>
        <p:grpSpPr>
          <a:xfrm>
            <a:off x="2456721" y="2199545"/>
            <a:ext cx="1928534" cy="678449"/>
            <a:chOff x="1497010" y="1611478"/>
            <a:chExt cx="1245926" cy="678449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2C55FB7-65A7-49E5-8854-514B42525A3F}"/>
                </a:ext>
              </a:extLst>
            </p:cNvPr>
            <p:cNvSpPr txBox="1"/>
            <p:nvPr/>
          </p:nvSpPr>
          <p:spPr>
            <a:xfrm>
              <a:off x="1724504" y="2012928"/>
              <a:ext cx="10184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3DB14B2-14C0-4113-87EB-B56BA0672E06}"/>
                </a:ext>
              </a:extLst>
            </p:cNvPr>
            <p:cNvSpPr txBox="1"/>
            <p:nvPr/>
          </p:nvSpPr>
          <p:spPr>
            <a:xfrm>
              <a:off x="1497010" y="1611478"/>
              <a:ext cx="1166043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Run and Install Now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" name="Rounded Rectangle 53">
            <a:extLst>
              <a:ext uri="{FF2B5EF4-FFF2-40B4-BE49-F238E27FC236}">
                <a16:creationId xmlns:a16="http://schemas.microsoft.com/office/drawing/2014/main" id="{40B45065-DEAA-44FA-BF2B-442E31E2AB1B}"/>
              </a:ext>
            </a:extLst>
          </p:cNvPr>
          <p:cNvSpPr/>
          <p:nvPr/>
        </p:nvSpPr>
        <p:spPr>
          <a:xfrm>
            <a:off x="5592264" y="4648985"/>
            <a:ext cx="3151319" cy="11860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457FA7F-9CAD-4D59-9ACA-C35846779648}"/>
              </a:ext>
            </a:extLst>
          </p:cNvPr>
          <p:cNvSpPr txBox="1"/>
          <p:nvPr/>
        </p:nvSpPr>
        <p:spPr>
          <a:xfrm>
            <a:off x="5696314" y="2681434"/>
            <a:ext cx="1584782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Open CMD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Rounded Rectangle 54">
            <a:extLst>
              <a:ext uri="{FF2B5EF4-FFF2-40B4-BE49-F238E27FC236}">
                <a16:creationId xmlns:a16="http://schemas.microsoft.com/office/drawing/2014/main" id="{F5023ADE-B1B0-4222-868B-BA3B33191A46}"/>
              </a:ext>
            </a:extLst>
          </p:cNvPr>
          <p:cNvSpPr/>
          <p:nvPr/>
        </p:nvSpPr>
        <p:spPr>
          <a:xfrm>
            <a:off x="8934275" y="4665040"/>
            <a:ext cx="2709643" cy="10222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9997F02-0337-4E08-8839-1E5F78FDFD58}"/>
              </a:ext>
            </a:extLst>
          </p:cNvPr>
          <p:cNvSpPr txBox="1"/>
          <p:nvPr/>
        </p:nvSpPr>
        <p:spPr>
          <a:xfrm>
            <a:off x="9102142" y="2156356"/>
            <a:ext cx="158478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Try to Output Hello World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E71F69-3B04-4BE0-BE33-434B4E8E2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467" y="2639377"/>
            <a:ext cx="3038669" cy="18856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3EB458-A899-45D2-B8F3-2C3A32F4F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3004" y="3115838"/>
            <a:ext cx="3243485" cy="13388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25B64D-61CB-439A-A170-D0F4AEF515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5436" y="2786614"/>
            <a:ext cx="2709287" cy="170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714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C6257B-4985-4EC2-8BC6-07531F36E5E2}"/>
              </a:ext>
            </a:extLst>
          </p:cNvPr>
          <p:cNvSpPr txBox="1"/>
          <p:nvPr/>
        </p:nvSpPr>
        <p:spPr>
          <a:xfrm>
            <a:off x="1354889" y="647700"/>
            <a:ext cx="3014265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Let’s Learn </a:t>
            </a:r>
          </a:p>
          <a:p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Python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E9A837-0CC1-4E9E-98C7-763A739C30B5}"/>
              </a:ext>
            </a:extLst>
          </p:cNvPr>
          <p:cNvSpPr txBox="1"/>
          <p:nvPr/>
        </p:nvSpPr>
        <p:spPr>
          <a:xfrm>
            <a:off x="953499" y="5379303"/>
            <a:ext cx="441345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cs typeface="Arial" pitchFamily="34" charset="0"/>
              </a:rPr>
              <a:t>AMET, 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B7925B-98A8-47AE-A033-B434D60B821C}"/>
              </a:ext>
            </a:extLst>
          </p:cNvPr>
          <p:cNvSpPr txBox="1"/>
          <p:nvPr/>
        </p:nvSpPr>
        <p:spPr>
          <a:xfrm>
            <a:off x="5567962" y="2216928"/>
            <a:ext cx="52691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Text. I hope and I believe that this Template will your Time, Money and Reputation. Easy to change colors, photos and Text. Get a modern PowerPoint  Presentation that is beautifully designed. </a:t>
            </a:r>
          </a:p>
          <a:p>
            <a:endParaRPr lang="en-US" altLang="ko-KR" sz="1200" dirty="0">
              <a:cs typeface="Arial" pitchFamily="34" charset="0"/>
            </a:endParaRPr>
          </a:p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Easy to change colors, photos and Text.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2844A2-5B94-42C9-82E3-30181E42A458}"/>
              </a:ext>
            </a:extLst>
          </p:cNvPr>
          <p:cNvSpPr txBox="1"/>
          <p:nvPr/>
        </p:nvSpPr>
        <p:spPr>
          <a:xfrm>
            <a:off x="5752323" y="813885"/>
            <a:ext cx="4900426" cy="3077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Python is </a:t>
            </a:r>
            <a:r>
              <a:rPr lang="en-US" altLang="ko-KR" sz="2000" b="1" dirty="0" err="1">
                <a:solidFill>
                  <a:schemeClr val="accent2"/>
                </a:solidFill>
                <a:cs typeface="Arial" pitchFamily="34" charset="0"/>
              </a:rPr>
              <a:t>eads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90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D65C7F80-1686-44E7-8392-CE52F3DE1B07}"/>
              </a:ext>
            </a:extLst>
          </p:cNvPr>
          <p:cNvSpPr/>
          <p:nvPr/>
        </p:nvSpPr>
        <p:spPr>
          <a:xfrm rot="10800000">
            <a:off x="6291763" y="571310"/>
            <a:ext cx="5900237" cy="1277718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24715A-0793-4FDE-956D-3D8631C8983D}"/>
              </a:ext>
            </a:extLst>
          </p:cNvPr>
          <p:cNvSpPr txBox="1"/>
          <p:nvPr/>
        </p:nvSpPr>
        <p:spPr>
          <a:xfrm>
            <a:off x="6096000" y="856226"/>
            <a:ext cx="538037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Python Syntax</a:t>
            </a:r>
          </a:p>
        </p:txBody>
      </p:sp>
      <p:grpSp>
        <p:nvGrpSpPr>
          <p:cNvPr id="13" name="그룹 21">
            <a:extLst>
              <a:ext uri="{FF2B5EF4-FFF2-40B4-BE49-F238E27FC236}">
                <a16:creationId xmlns:a16="http://schemas.microsoft.com/office/drawing/2014/main" id="{C8EECF05-1EDF-4683-B4A9-E74097F4E411}"/>
              </a:ext>
            </a:extLst>
          </p:cNvPr>
          <p:cNvGrpSpPr/>
          <p:nvPr/>
        </p:nvGrpSpPr>
        <p:grpSpPr>
          <a:xfrm>
            <a:off x="624775" y="1745510"/>
            <a:ext cx="5020197" cy="371268"/>
            <a:chOff x="959011" y="2597626"/>
            <a:chExt cx="5020197" cy="37126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C5747EB-1ACD-49BB-A563-E70EA3F91549}"/>
                </a:ext>
              </a:extLst>
            </p:cNvPr>
            <p:cNvSpPr txBox="1"/>
            <p:nvPr/>
          </p:nvSpPr>
          <p:spPr>
            <a:xfrm>
              <a:off x="959011" y="2691895"/>
              <a:ext cx="1513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Variable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71E4960-3852-44D2-A789-B313D6952A45}"/>
                </a:ext>
              </a:extLst>
            </p:cNvPr>
            <p:cNvSpPr txBox="1"/>
            <p:nvPr/>
          </p:nvSpPr>
          <p:spPr>
            <a:xfrm>
              <a:off x="2968085" y="2597626"/>
              <a:ext cx="30111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Chevron 25">
              <a:extLst>
                <a:ext uri="{FF2B5EF4-FFF2-40B4-BE49-F238E27FC236}">
                  <a16:creationId xmlns:a16="http://schemas.microsoft.com/office/drawing/2014/main" id="{1DB46B88-41EC-4E74-9312-5715800E943F}"/>
                </a:ext>
              </a:extLst>
            </p:cNvPr>
            <p:cNvSpPr/>
            <p:nvPr/>
          </p:nvSpPr>
          <p:spPr>
            <a:xfrm>
              <a:off x="2601327" y="273203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그룹 20">
            <a:extLst>
              <a:ext uri="{FF2B5EF4-FFF2-40B4-BE49-F238E27FC236}">
                <a16:creationId xmlns:a16="http://schemas.microsoft.com/office/drawing/2014/main" id="{E796DFA8-0516-4EAF-9362-0EF28518B310}"/>
              </a:ext>
            </a:extLst>
          </p:cNvPr>
          <p:cNvGrpSpPr/>
          <p:nvPr/>
        </p:nvGrpSpPr>
        <p:grpSpPr>
          <a:xfrm>
            <a:off x="611333" y="2688698"/>
            <a:ext cx="5040594" cy="381039"/>
            <a:chOff x="959011" y="3626061"/>
            <a:chExt cx="5040594" cy="38103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7BFD7C-80EE-4C14-92ED-4214A6236C69}"/>
                </a:ext>
              </a:extLst>
            </p:cNvPr>
            <p:cNvSpPr txBox="1"/>
            <p:nvPr/>
          </p:nvSpPr>
          <p:spPr>
            <a:xfrm>
              <a:off x="959011" y="3725844"/>
              <a:ext cx="1513664" cy="28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err="1">
                  <a:solidFill>
                    <a:schemeClr val="accent3"/>
                  </a:solidFill>
                  <a:cs typeface="Arial" pitchFamily="34" charset="0"/>
                </a:rPr>
                <a:t>Indentasi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25A3B5D-AF19-4CF8-98DA-FEAF01493E40}"/>
                </a:ext>
              </a:extLst>
            </p:cNvPr>
            <p:cNvSpPr txBox="1"/>
            <p:nvPr/>
          </p:nvSpPr>
          <p:spPr>
            <a:xfrm>
              <a:off x="2988482" y="3626061"/>
              <a:ext cx="30111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Chevron 26">
              <a:extLst>
                <a:ext uri="{FF2B5EF4-FFF2-40B4-BE49-F238E27FC236}">
                  <a16:creationId xmlns:a16="http://schemas.microsoft.com/office/drawing/2014/main" id="{844D2A74-C1A0-4650-8359-63CB92E4272C}"/>
                </a:ext>
              </a:extLst>
            </p:cNvPr>
            <p:cNvSpPr/>
            <p:nvPr/>
          </p:nvSpPr>
          <p:spPr>
            <a:xfrm>
              <a:off x="2601327" y="376456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그룹 4">
            <a:extLst>
              <a:ext uri="{FF2B5EF4-FFF2-40B4-BE49-F238E27FC236}">
                <a16:creationId xmlns:a16="http://schemas.microsoft.com/office/drawing/2014/main" id="{2BD4801E-69AE-4181-9196-774E13C595C8}"/>
              </a:ext>
            </a:extLst>
          </p:cNvPr>
          <p:cNvGrpSpPr/>
          <p:nvPr/>
        </p:nvGrpSpPr>
        <p:grpSpPr>
          <a:xfrm>
            <a:off x="651956" y="4580338"/>
            <a:ext cx="5020197" cy="374106"/>
            <a:chOff x="959011" y="4662686"/>
            <a:chExt cx="5020197" cy="37410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BC68FB6-676A-44F7-A515-5E3380979B10}"/>
                </a:ext>
              </a:extLst>
            </p:cNvPr>
            <p:cNvSpPr txBox="1"/>
            <p:nvPr/>
          </p:nvSpPr>
          <p:spPr>
            <a:xfrm>
              <a:off x="959011" y="4759793"/>
              <a:ext cx="1513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err="1">
                  <a:solidFill>
                    <a:schemeClr val="accent2"/>
                  </a:solidFill>
                  <a:cs typeface="Arial" pitchFamily="34" charset="0"/>
                </a:rPr>
                <a:t>Fungsi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897B697-8028-4558-A5BE-F46F32396BFB}"/>
                </a:ext>
              </a:extLst>
            </p:cNvPr>
            <p:cNvSpPr txBox="1"/>
            <p:nvPr/>
          </p:nvSpPr>
          <p:spPr>
            <a:xfrm>
              <a:off x="2968085" y="4662686"/>
              <a:ext cx="30111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Chevron 27">
              <a:extLst>
                <a:ext uri="{FF2B5EF4-FFF2-40B4-BE49-F238E27FC236}">
                  <a16:creationId xmlns:a16="http://schemas.microsoft.com/office/drawing/2014/main" id="{04AE6F50-4922-4756-87BB-50BFE1D06A68}"/>
                </a:ext>
              </a:extLst>
            </p:cNvPr>
            <p:cNvSpPr/>
            <p:nvPr/>
          </p:nvSpPr>
          <p:spPr>
            <a:xfrm>
              <a:off x="2601327" y="479709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3">
            <a:extLst>
              <a:ext uri="{FF2B5EF4-FFF2-40B4-BE49-F238E27FC236}">
                <a16:creationId xmlns:a16="http://schemas.microsoft.com/office/drawing/2014/main" id="{D4FB6CBA-2604-4325-91A1-CB36B78E9D2A}"/>
              </a:ext>
            </a:extLst>
          </p:cNvPr>
          <p:cNvGrpSpPr/>
          <p:nvPr/>
        </p:nvGrpSpPr>
        <p:grpSpPr>
          <a:xfrm>
            <a:off x="644228" y="3492793"/>
            <a:ext cx="5020197" cy="375525"/>
            <a:chOff x="959011" y="5695216"/>
            <a:chExt cx="5020197" cy="37552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3577B7B-9841-4A1C-97F3-53FC154391C7}"/>
                </a:ext>
              </a:extLst>
            </p:cNvPr>
            <p:cNvSpPr txBox="1"/>
            <p:nvPr/>
          </p:nvSpPr>
          <p:spPr>
            <a:xfrm>
              <a:off x="959011" y="5789485"/>
              <a:ext cx="1513664" cy="28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Comment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F834694-8639-4DDC-9C92-B1DA1D554FAA}"/>
                </a:ext>
              </a:extLst>
            </p:cNvPr>
            <p:cNvSpPr txBox="1"/>
            <p:nvPr/>
          </p:nvSpPr>
          <p:spPr>
            <a:xfrm>
              <a:off x="2968085" y="5695216"/>
              <a:ext cx="30111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Chevron 28">
              <a:extLst>
                <a:ext uri="{FF2B5EF4-FFF2-40B4-BE49-F238E27FC236}">
                  <a16:creationId xmlns:a16="http://schemas.microsoft.com/office/drawing/2014/main" id="{D2FD486C-E2FD-4D0C-A11F-79837E12CA8B}"/>
                </a:ext>
              </a:extLst>
            </p:cNvPr>
            <p:cNvSpPr/>
            <p:nvPr/>
          </p:nvSpPr>
          <p:spPr>
            <a:xfrm>
              <a:off x="2614608" y="5854368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1ECC2BC-C699-4357-B5F9-5C3B91AE2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568" y="1564928"/>
            <a:ext cx="1752845" cy="7621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29DD6E-23A8-46FE-99CC-57305D420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568" y="2625775"/>
            <a:ext cx="2767876" cy="58203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FD200F7-545E-4F66-8963-D22CD598E2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2568" y="3485126"/>
            <a:ext cx="2869747" cy="58203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9E22D48-47D5-4249-A768-3EED12F151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2568" y="4323107"/>
            <a:ext cx="2969843" cy="93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329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D65C7F80-1686-44E7-8392-CE52F3DE1B07}"/>
              </a:ext>
            </a:extLst>
          </p:cNvPr>
          <p:cNvSpPr/>
          <p:nvPr/>
        </p:nvSpPr>
        <p:spPr>
          <a:xfrm rot="10800000">
            <a:off x="6292157" y="580364"/>
            <a:ext cx="5900237" cy="1277718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24715A-0793-4FDE-956D-3D8631C8983D}"/>
              </a:ext>
            </a:extLst>
          </p:cNvPr>
          <p:cNvSpPr txBox="1"/>
          <p:nvPr/>
        </p:nvSpPr>
        <p:spPr>
          <a:xfrm>
            <a:off x="6001249" y="856226"/>
            <a:ext cx="538037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Python I /O</a:t>
            </a:r>
          </a:p>
        </p:txBody>
      </p:sp>
      <p:grpSp>
        <p:nvGrpSpPr>
          <p:cNvPr id="13" name="그룹 21">
            <a:extLst>
              <a:ext uri="{FF2B5EF4-FFF2-40B4-BE49-F238E27FC236}">
                <a16:creationId xmlns:a16="http://schemas.microsoft.com/office/drawing/2014/main" id="{C8EECF05-1EDF-4683-B4A9-E74097F4E411}"/>
              </a:ext>
            </a:extLst>
          </p:cNvPr>
          <p:cNvGrpSpPr/>
          <p:nvPr/>
        </p:nvGrpSpPr>
        <p:grpSpPr>
          <a:xfrm>
            <a:off x="1271960" y="2383955"/>
            <a:ext cx="5020197" cy="375525"/>
            <a:chOff x="959011" y="2597626"/>
            <a:chExt cx="5020197" cy="37552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C5747EB-1ACD-49BB-A563-E70EA3F91549}"/>
                </a:ext>
              </a:extLst>
            </p:cNvPr>
            <p:cNvSpPr txBox="1"/>
            <p:nvPr/>
          </p:nvSpPr>
          <p:spPr>
            <a:xfrm>
              <a:off x="959011" y="2691895"/>
              <a:ext cx="1513664" cy="28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Input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71E4960-3852-44D2-A789-B313D6952A45}"/>
                </a:ext>
              </a:extLst>
            </p:cNvPr>
            <p:cNvSpPr txBox="1"/>
            <p:nvPr/>
          </p:nvSpPr>
          <p:spPr>
            <a:xfrm>
              <a:off x="2968085" y="2597626"/>
              <a:ext cx="30111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Chevron 25">
              <a:extLst>
                <a:ext uri="{FF2B5EF4-FFF2-40B4-BE49-F238E27FC236}">
                  <a16:creationId xmlns:a16="http://schemas.microsoft.com/office/drawing/2014/main" id="{1DB46B88-41EC-4E74-9312-5715800E943F}"/>
                </a:ext>
              </a:extLst>
            </p:cNvPr>
            <p:cNvSpPr/>
            <p:nvPr/>
          </p:nvSpPr>
          <p:spPr>
            <a:xfrm>
              <a:off x="2601327" y="273203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그룹 20">
            <a:extLst>
              <a:ext uri="{FF2B5EF4-FFF2-40B4-BE49-F238E27FC236}">
                <a16:creationId xmlns:a16="http://schemas.microsoft.com/office/drawing/2014/main" id="{E796DFA8-0516-4EAF-9362-0EF28518B310}"/>
              </a:ext>
            </a:extLst>
          </p:cNvPr>
          <p:cNvGrpSpPr/>
          <p:nvPr/>
        </p:nvGrpSpPr>
        <p:grpSpPr>
          <a:xfrm>
            <a:off x="1271960" y="3837197"/>
            <a:ext cx="5020197" cy="376944"/>
            <a:chOff x="959011" y="3630156"/>
            <a:chExt cx="5020197" cy="37694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7BFD7C-80EE-4C14-92ED-4214A6236C69}"/>
                </a:ext>
              </a:extLst>
            </p:cNvPr>
            <p:cNvSpPr txBox="1"/>
            <p:nvPr/>
          </p:nvSpPr>
          <p:spPr>
            <a:xfrm>
              <a:off x="959011" y="3725844"/>
              <a:ext cx="1513664" cy="28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Output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25A3B5D-AF19-4CF8-98DA-FEAF01493E40}"/>
                </a:ext>
              </a:extLst>
            </p:cNvPr>
            <p:cNvSpPr txBox="1"/>
            <p:nvPr/>
          </p:nvSpPr>
          <p:spPr>
            <a:xfrm>
              <a:off x="2968085" y="3630156"/>
              <a:ext cx="30111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Chevron 26">
              <a:extLst>
                <a:ext uri="{FF2B5EF4-FFF2-40B4-BE49-F238E27FC236}">
                  <a16:creationId xmlns:a16="http://schemas.microsoft.com/office/drawing/2014/main" id="{844D2A74-C1A0-4650-8359-63CB92E4272C}"/>
                </a:ext>
              </a:extLst>
            </p:cNvPr>
            <p:cNvSpPr/>
            <p:nvPr/>
          </p:nvSpPr>
          <p:spPr>
            <a:xfrm>
              <a:off x="2601327" y="376456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A5630C25-5E2D-4B7A-8400-130D78138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493" y="2360432"/>
            <a:ext cx="4923898" cy="5471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3A310A7-1FF9-4C8F-A20E-94C0B956E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493" y="3837197"/>
            <a:ext cx="5338923" cy="54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59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D65C7F80-1686-44E7-8392-CE52F3DE1B07}"/>
              </a:ext>
            </a:extLst>
          </p:cNvPr>
          <p:cNvSpPr/>
          <p:nvPr/>
        </p:nvSpPr>
        <p:spPr>
          <a:xfrm rot="10800000">
            <a:off x="6292157" y="580364"/>
            <a:ext cx="5900237" cy="1277718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24715A-0793-4FDE-956D-3D8631C8983D}"/>
              </a:ext>
            </a:extLst>
          </p:cNvPr>
          <p:cNvSpPr txBox="1"/>
          <p:nvPr/>
        </p:nvSpPr>
        <p:spPr>
          <a:xfrm>
            <a:off x="6001249" y="856226"/>
            <a:ext cx="538037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Basic Data Type</a:t>
            </a:r>
          </a:p>
        </p:txBody>
      </p:sp>
      <p:grpSp>
        <p:nvGrpSpPr>
          <p:cNvPr id="13" name="그룹 21">
            <a:extLst>
              <a:ext uri="{FF2B5EF4-FFF2-40B4-BE49-F238E27FC236}">
                <a16:creationId xmlns:a16="http://schemas.microsoft.com/office/drawing/2014/main" id="{C8EECF05-1EDF-4683-B4A9-E74097F4E411}"/>
              </a:ext>
            </a:extLst>
          </p:cNvPr>
          <p:cNvGrpSpPr/>
          <p:nvPr/>
        </p:nvGrpSpPr>
        <p:grpSpPr>
          <a:xfrm>
            <a:off x="551847" y="2638188"/>
            <a:ext cx="1836881" cy="281256"/>
            <a:chOff x="959011" y="2691895"/>
            <a:chExt cx="1836881" cy="28125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C5747EB-1ACD-49BB-A563-E70EA3F91549}"/>
                </a:ext>
              </a:extLst>
            </p:cNvPr>
            <p:cNvSpPr txBox="1"/>
            <p:nvPr/>
          </p:nvSpPr>
          <p:spPr>
            <a:xfrm>
              <a:off x="959011" y="2691895"/>
              <a:ext cx="1513664" cy="28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Str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6" name="Chevron 25">
              <a:extLst>
                <a:ext uri="{FF2B5EF4-FFF2-40B4-BE49-F238E27FC236}">
                  <a16:creationId xmlns:a16="http://schemas.microsoft.com/office/drawing/2014/main" id="{1DB46B88-41EC-4E74-9312-5715800E943F}"/>
                </a:ext>
              </a:extLst>
            </p:cNvPr>
            <p:cNvSpPr/>
            <p:nvPr/>
          </p:nvSpPr>
          <p:spPr>
            <a:xfrm>
              <a:off x="2601327" y="273203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그룹 21">
            <a:extLst>
              <a:ext uri="{FF2B5EF4-FFF2-40B4-BE49-F238E27FC236}">
                <a16:creationId xmlns:a16="http://schemas.microsoft.com/office/drawing/2014/main" id="{B2DBD294-5F52-4421-B632-5A458C23E18D}"/>
              </a:ext>
            </a:extLst>
          </p:cNvPr>
          <p:cNvGrpSpPr/>
          <p:nvPr/>
        </p:nvGrpSpPr>
        <p:grpSpPr>
          <a:xfrm>
            <a:off x="545277" y="3679611"/>
            <a:ext cx="1836881" cy="281256"/>
            <a:chOff x="959011" y="2691895"/>
            <a:chExt cx="1836881" cy="28125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4268139-1BAB-4B1E-89E0-B0EE2EA848DC}"/>
                </a:ext>
              </a:extLst>
            </p:cNvPr>
            <p:cNvSpPr txBox="1"/>
            <p:nvPr/>
          </p:nvSpPr>
          <p:spPr>
            <a:xfrm>
              <a:off x="959011" y="2691895"/>
              <a:ext cx="1513664" cy="28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Int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32" name="Chevron 25">
              <a:extLst>
                <a:ext uri="{FF2B5EF4-FFF2-40B4-BE49-F238E27FC236}">
                  <a16:creationId xmlns:a16="http://schemas.microsoft.com/office/drawing/2014/main" id="{ABC52EAD-D423-4261-AA17-85C14E482D9E}"/>
                </a:ext>
              </a:extLst>
            </p:cNvPr>
            <p:cNvSpPr/>
            <p:nvPr/>
          </p:nvSpPr>
          <p:spPr>
            <a:xfrm>
              <a:off x="2601327" y="273203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그룹 21">
            <a:extLst>
              <a:ext uri="{FF2B5EF4-FFF2-40B4-BE49-F238E27FC236}">
                <a16:creationId xmlns:a16="http://schemas.microsoft.com/office/drawing/2014/main" id="{B17E2C57-9292-4EFC-B13D-8E7EA55DCA24}"/>
              </a:ext>
            </a:extLst>
          </p:cNvPr>
          <p:cNvGrpSpPr/>
          <p:nvPr/>
        </p:nvGrpSpPr>
        <p:grpSpPr>
          <a:xfrm>
            <a:off x="600247" y="4761170"/>
            <a:ext cx="1836881" cy="281256"/>
            <a:chOff x="959011" y="2691895"/>
            <a:chExt cx="1836881" cy="28125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9BF7421-650F-4E49-955B-5365FB577D9E}"/>
                </a:ext>
              </a:extLst>
            </p:cNvPr>
            <p:cNvSpPr txBox="1"/>
            <p:nvPr/>
          </p:nvSpPr>
          <p:spPr>
            <a:xfrm>
              <a:off x="959011" y="2691895"/>
              <a:ext cx="1513664" cy="28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Float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36" name="Chevron 25">
              <a:extLst>
                <a:ext uri="{FF2B5EF4-FFF2-40B4-BE49-F238E27FC236}">
                  <a16:creationId xmlns:a16="http://schemas.microsoft.com/office/drawing/2014/main" id="{6E4C4626-ED1B-4DBF-B469-698E5B3D3D3D}"/>
                </a:ext>
              </a:extLst>
            </p:cNvPr>
            <p:cNvSpPr/>
            <p:nvPr/>
          </p:nvSpPr>
          <p:spPr>
            <a:xfrm>
              <a:off x="2601327" y="273203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ECB4887-2C6B-4232-ABD4-726F60961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306" y="2133946"/>
            <a:ext cx="3648584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378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D65C7F80-1686-44E7-8392-CE52F3DE1B07}"/>
              </a:ext>
            </a:extLst>
          </p:cNvPr>
          <p:cNvSpPr/>
          <p:nvPr/>
        </p:nvSpPr>
        <p:spPr>
          <a:xfrm rot="10800000">
            <a:off x="6292157" y="580364"/>
            <a:ext cx="5900237" cy="1277718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24715A-0793-4FDE-956D-3D8631C8983D}"/>
              </a:ext>
            </a:extLst>
          </p:cNvPr>
          <p:cNvSpPr txBox="1"/>
          <p:nvPr/>
        </p:nvSpPr>
        <p:spPr>
          <a:xfrm>
            <a:off x="6820249" y="882161"/>
            <a:ext cx="326108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Operator</a:t>
            </a:r>
          </a:p>
        </p:txBody>
      </p:sp>
      <p:grpSp>
        <p:nvGrpSpPr>
          <p:cNvPr id="29" name="그룹 21">
            <a:extLst>
              <a:ext uri="{FF2B5EF4-FFF2-40B4-BE49-F238E27FC236}">
                <a16:creationId xmlns:a16="http://schemas.microsoft.com/office/drawing/2014/main" id="{586695AB-F478-4A48-AB12-B1E2C5BEC3E9}"/>
              </a:ext>
            </a:extLst>
          </p:cNvPr>
          <p:cNvGrpSpPr/>
          <p:nvPr/>
        </p:nvGrpSpPr>
        <p:grpSpPr>
          <a:xfrm>
            <a:off x="449192" y="2380186"/>
            <a:ext cx="1836881" cy="281256"/>
            <a:chOff x="959011" y="2691895"/>
            <a:chExt cx="1836881" cy="28125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1BB8B3A-9BB6-4C6A-A0E8-0A18ACCDC268}"/>
                </a:ext>
              </a:extLst>
            </p:cNvPr>
            <p:cNvSpPr txBox="1"/>
            <p:nvPr/>
          </p:nvSpPr>
          <p:spPr>
            <a:xfrm>
              <a:off x="959011" y="2691895"/>
              <a:ext cx="1513664" cy="28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Python Operators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31" name="Chevron 25">
              <a:extLst>
                <a:ext uri="{FF2B5EF4-FFF2-40B4-BE49-F238E27FC236}">
                  <a16:creationId xmlns:a16="http://schemas.microsoft.com/office/drawing/2014/main" id="{C16B6D3E-4252-4C99-A7BC-6D9169300FD0}"/>
                </a:ext>
              </a:extLst>
            </p:cNvPr>
            <p:cNvSpPr/>
            <p:nvPr/>
          </p:nvSpPr>
          <p:spPr>
            <a:xfrm>
              <a:off x="2601327" y="273203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BCD451D-2A9F-4A3E-916F-06D1BEF2F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804" y="2185333"/>
            <a:ext cx="4327859" cy="2057301"/>
          </a:xfrm>
          <a:prstGeom prst="rect">
            <a:avLst/>
          </a:prstGeom>
        </p:spPr>
      </p:pic>
      <p:grpSp>
        <p:nvGrpSpPr>
          <p:cNvPr id="32" name="그룹 21">
            <a:extLst>
              <a:ext uri="{FF2B5EF4-FFF2-40B4-BE49-F238E27FC236}">
                <a16:creationId xmlns:a16="http://schemas.microsoft.com/office/drawing/2014/main" id="{0EB52335-60FC-412D-B906-CC5A39E7E2EF}"/>
              </a:ext>
            </a:extLst>
          </p:cNvPr>
          <p:cNvGrpSpPr/>
          <p:nvPr/>
        </p:nvGrpSpPr>
        <p:grpSpPr>
          <a:xfrm>
            <a:off x="351909" y="4578669"/>
            <a:ext cx="1836881" cy="281256"/>
            <a:chOff x="959011" y="2691895"/>
            <a:chExt cx="1836881" cy="28125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AEFA1FD-4A55-4C8A-B686-09B331279AA6}"/>
                </a:ext>
              </a:extLst>
            </p:cNvPr>
            <p:cNvSpPr txBox="1"/>
            <p:nvPr/>
          </p:nvSpPr>
          <p:spPr>
            <a:xfrm>
              <a:off x="959011" y="2691895"/>
              <a:ext cx="1513664" cy="28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Python Operators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34" name="Chevron 25">
              <a:extLst>
                <a:ext uri="{FF2B5EF4-FFF2-40B4-BE49-F238E27FC236}">
                  <a16:creationId xmlns:a16="http://schemas.microsoft.com/office/drawing/2014/main" id="{5704A613-F94A-4C4F-93C0-CB968D168EA5}"/>
                </a:ext>
              </a:extLst>
            </p:cNvPr>
            <p:cNvSpPr/>
            <p:nvPr/>
          </p:nvSpPr>
          <p:spPr>
            <a:xfrm>
              <a:off x="2601327" y="273203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7211815-D16A-416C-B9DE-7EB5C7542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804" y="4510670"/>
            <a:ext cx="4977404" cy="175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981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D65C7F80-1686-44E7-8392-CE52F3DE1B07}"/>
              </a:ext>
            </a:extLst>
          </p:cNvPr>
          <p:cNvSpPr/>
          <p:nvPr/>
        </p:nvSpPr>
        <p:spPr>
          <a:xfrm rot="10800000">
            <a:off x="6292157" y="580364"/>
            <a:ext cx="5900237" cy="1277718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24715A-0793-4FDE-956D-3D8631C8983D}"/>
              </a:ext>
            </a:extLst>
          </p:cNvPr>
          <p:cNvSpPr txBox="1"/>
          <p:nvPr/>
        </p:nvSpPr>
        <p:spPr>
          <a:xfrm>
            <a:off x="6001249" y="856226"/>
            <a:ext cx="538037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0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Pengkondisian</a:t>
            </a:r>
            <a:endParaRPr lang="en-US" altLang="ko-KR" sz="40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49904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{52787532-607A-4639-BA49-C3008563138A}tf56160789_win32</Template>
  <TotalTime>531</TotalTime>
  <Words>294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Bookman Old Style</vt:lpstr>
      <vt:lpstr>Calibri</vt:lpstr>
      <vt:lpstr>Franklin Gothic Book</vt:lpstr>
      <vt:lpstr>1_RetrospectVTI</vt:lpstr>
      <vt:lpstr>Pemograman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Pemograman Python</dc:title>
  <dc:creator>Lukman Mul Hakim</dc:creator>
  <cp:lastModifiedBy>Lukman Mul Hakim</cp:lastModifiedBy>
  <cp:revision>2</cp:revision>
  <dcterms:created xsi:type="dcterms:W3CDTF">2021-07-09T05:11:18Z</dcterms:created>
  <dcterms:modified xsi:type="dcterms:W3CDTF">2021-07-09T14:03:08Z</dcterms:modified>
</cp:coreProperties>
</file>