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5/29/2020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E7E-06A4-424E-83B2-0F5C45AFEB4E}" type="datetime1">
              <a:rPr lang="en-US" noProof="0" smtClean="0"/>
              <a:pPr/>
              <a:t>5/29/2020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BFF-A7D8-4C29-89A0-BC16EA5EFCC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5/29/2020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DE8A4E7E-06A4-424E-83B2-0F5C45AFEB4E}" type="datetime1">
              <a:rPr lang="en-US" noProof="0" smtClean="0"/>
              <a:pPr/>
              <a:t>5/29/2020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fld id="{4950F5D8-22E1-4015-8661-E5B1FD28C2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07" y="-947956"/>
            <a:ext cx="9662785" cy="4295164"/>
          </a:xfrm>
        </p:spPr>
        <p:txBody>
          <a:bodyPr>
            <a:normAutofit/>
          </a:bodyPr>
          <a:lstStyle/>
          <a:p>
            <a:r>
              <a:rPr lang="bg-BG" sz="7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Животът на един програмист</a:t>
            </a:r>
            <a:endParaRPr lang="ru-RU" sz="7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840" y="5863905"/>
            <a:ext cx="5910014" cy="1613317"/>
          </a:xfrm>
        </p:spPr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CyberCityNetwork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93" y="2290195"/>
            <a:ext cx="3701453" cy="2905407"/>
          </a:xfrm>
        </p:spPr>
        <p:txBody>
          <a:bodyPr/>
          <a:lstStyle/>
          <a:p>
            <a:r>
              <a:rPr lang="bg-BG" dirty="0"/>
              <a:t>Екипът </a:t>
            </a:r>
            <a:r>
              <a:rPr lang="en-US" dirty="0"/>
              <a:t>Cyber</a:t>
            </a:r>
            <a:br>
              <a:rPr lang="en-US" dirty="0"/>
            </a:br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Network</a:t>
            </a:r>
            <a:br>
              <a:rPr lang="en-US" dirty="0"/>
            </a:br>
            <a:r>
              <a:rPr lang="bg-BG" dirty="0"/>
              <a:t>и проектът</a:t>
            </a:r>
            <a:endParaRPr lang="ru-RU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99" y="1014970"/>
            <a:ext cx="5985224" cy="4828060"/>
          </a:xfrm>
        </p:spPr>
        <p:txBody>
          <a:bodyPr anchor="t">
            <a:noAutofit/>
          </a:bodyPr>
          <a:lstStyle/>
          <a:p>
            <a:pPr algn="l"/>
            <a:r>
              <a:rPr lang="bg-BG" sz="4800" dirty="0">
                <a:solidFill>
                  <a:schemeClr val="tx1"/>
                </a:solidFill>
              </a:rPr>
              <a:t>Екипът се състои от Живко Нанев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Добрин Пейчев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Даниел Георгиев</a:t>
            </a:r>
            <a:r>
              <a:rPr lang="en-US" sz="4800" dirty="0">
                <a:solidFill>
                  <a:schemeClr val="tx1"/>
                </a:solidFill>
              </a:rPr>
              <a:t>,</a:t>
            </a:r>
            <a:r>
              <a:rPr lang="bg-BG" sz="4800" dirty="0">
                <a:solidFill>
                  <a:schemeClr val="tx1"/>
                </a:solidFill>
              </a:rPr>
              <a:t> Йоан Танев и Атанас Бурмов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211" y="3429000"/>
            <a:ext cx="10674246" cy="636340"/>
          </a:xfrm>
        </p:spPr>
        <p:txBody>
          <a:bodyPr/>
          <a:lstStyle/>
          <a:p>
            <a:r>
              <a:rPr lang="bg-BG" dirty="0"/>
              <a:t>Под каква форма е проектът</a:t>
            </a:r>
            <a:r>
              <a:rPr lang="en-US" dirty="0"/>
              <a:t>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Проектът е под форма на </a:t>
            </a:r>
            <a:r>
              <a:rPr lang="en-US" sz="4400" dirty="0"/>
              <a:t>HTML</a:t>
            </a:r>
            <a:r>
              <a:rPr lang="bg-BG" sz="4400" dirty="0"/>
              <a:t> файл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67" y="649941"/>
            <a:ext cx="4585780" cy="1091078"/>
          </a:xfrm>
        </p:spPr>
        <p:txBody>
          <a:bodyPr/>
          <a:lstStyle/>
          <a:p>
            <a:r>
              <a:rPr lang="bg-BG" dirty="0"/>
              <a:t>Относно темата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767" y="2195616"/>
            <a:ext cx="4607015" cy="3136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400" dirty="0"/>
              <a:t>Темата представя реални факти и случаи</a:t>
            </a:r>
            <a:r>
              <a:rPr lang="en-US" sz="4400" dirty="0"/>
              <a:t>,</a:t>
            </a:r>
            <a:r>
              <a:rPr lang="bg-BG" sz="4400" dirty="0"/>
              <a:t> които са познати на всички умели програмисти по света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bg-BG" dirty="0"/>
              <a:t>Вдъхновение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2438896"/>
            <a:ext cx="4607015" cy="3136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000" dirty="0"/>
              <a:t>Вдъхновението на нашия екип идва от всички усилено трудещи се прогамисти по света и как те се грижат за баланса на обществото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3968143_Colorful abstract pitch deck_SL_V1.potx" id="{82DEFF5A-EF7C-4DEA-909F-5E1EA892F8BB}" vid="{E161E2B0-1454-45FC-8BCB-8D4146D2D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0</TotalTime>
  <Words>96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Franklin Gothic Book</vt:lpstr>
      <vt:lpstr>Wingdings</vt:lpstr>
      <vt:lpstr>Office Theme</vt:lpstr>
      <vt:lpstr>Животът на един програмист</vt:lpstr>
      <vt:lpstr>Екипът Cyber City Network и проектът</vt:lpstr>
      <vt:lpstr>Под каква форма е проектът?</vt:lpstr>
      <vt:lpstr>Относно темата</vt:lpstr>
      <vt:lpstr>Вдъхновение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2020-05-28T23:35:03Z</dcterms:created>
  <dcterms:modified xsi:type="dcterms:W3CDTF">2020-05-28T23:53:09Z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