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7" r:id="rId7"/>
    <p:sldId id="262" r:id="rId8"/>
    <p:sldId id="261" r:id="rId9"/>
    <p:sldId id="264" r:id="rId10"/>
    <p:sldId id="263" r:id="rId11"/>
    <p:sldId id="268" r:id="rId12"/>
    <p:sldId id="260" r:id="rId13"/>
    <p:sldId id="259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5/31/2020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07" y="-947956"/>
            <a:ext cx="9662785" cy="4295164"/>
          </a:xfrm>
        </p:spPr>
        <p:txBody>
          <a:bodyPr>
            <a:normAutofit/>
          </a:bodyPr>
          <a:lstStyle/>
          <a:p>
            <a:r>
              <a:rPr lang="bg-BG" sz="8800" dirty="0">
                <a:latin typeface="Segoe UI" panose="020B0502040204020203" pitchFamily="34" charset="0"/>
                <a:cs typeface="Segoe UI" panose="020B0502040204020203" pitchFamily="34" charset="0"/>
              </a:rPr>
              <a:t>Животът на един програмист</a:t>
            </a:r>
            <a:endParaRPr lang="ru-RU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5741" y="5663794"/>
            <a:ext cx="5287711" cy="923899"/>
          </a:xfrm>
        </p:spPr>
        <p:txBody>
          <a:bodyPr>
            <a:normAutofit/>
          </a:bodyPr>
          <a:lstStyle/>
          <a:p>
            <a:r>
              <a:rPr lang="ru-RU" sz="3200" dirty="0"/>
              <a:t>От </a:t>
            </a:r>
            <a:r>
              <a:rPr lang="en-US" sz="3200" dirty="0"/>
              <a:t>CyberCityNetwork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57" y="3526971"/>
            <a:ext cx="2519484" cy="28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66" y="117566"/>
            <a:ext cx="4798353" cy="1623454"/>
          </a:xfrm>
        </p:spPr>
        <p:txBody>
          <a:bodyPr>
            <a:noAutofit/>
          </a:bodyPr>
          <a:lstStyle/>
          <a:p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Относно темата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766" y="2027975"/>
            <a:ext cx="5103153" cy="4294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800" dirty="0"/>
              <a:t>Темата представя реални факти и случаи</a:t>
            </a:r>
            <a:r>
              <a:rPr lang="en-US" sz="4800" dirty="0"/>
              <a:t>,</a:t>
            </a:r>
            <a:r>
              <a:rPr lang="bg-BG" sz="4800" dirty="0"/>
              <a:t> които са познати на всички умели програмисти по света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143" y="1515291"/>
            <a:ext cx="10674246" cy="2259875"/>
          </a:xfrm>
        </p:spPr>
        <p:txBody>
          <a:bodyPr>
            <a:noAutofit/>
          </a:bodyPr>
          <a:lstStyle/>
          <a:p>
            <a:pPr algn="ctr"/>
            <a:r>
              <a:rPr lang="bg-BG" sz="8000" dirty="0">
                <a:latin typeface="Arial" panose="020B0604020202020204" pitchFamily="34" charset="0"/>
                <a:cs typeface="Arial" panose="020B0604020202020204" pitchFamily="34" charset="0"/>
              </a:rPr>
              <a:t>Под каква форма е проектът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6439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93" y="169817"/>
            <a:ext cx="3805107" cy="5025786"/>
          </a:xfrm>
        </p:spPr>
        <p:txBody>
          <a:bodyPr/>
          <a:lstStyle/>
          <a:p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Екипът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Cyber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проектът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99" y="1014970"/>
            <a:ext cx="5985224" cy="5137636"/>
          </a:xfrm>
        </p:spPr>
        <p:txBody>
          <a:bodyPr anchor="t">
            <a:noAutofit/>
          </a:bodyPr>
          <a:lstStyle/>
          <a:p>
            <a:pPr algn="l"/>
            <a:r>
              <a:rPr lang="bg-BG" sz="6000" dirty="0">
                <a:solidFill>
                  <a:schemeClr val="bg1"/>
                </a:solidFill>
              </a:rPr>
              <a:t>Екипът се състои от Живко Нанев</a:t>
            </a:r>
            <a:r>
              <a:rPr lang="en-US" sz="6000" dirty="0">
                <a:solidFill>
                  <a:schemeClr val="bg1"/>
                </a:solidFill>
              </a:rPr>
              <a:t>,</a:t>
            </a:r>
            <a:r>
              <a:rPr lang="bg-BG" sz="6000" dirty="0">
                <a:solidFill>
                  <a:schemeClr val="bg1"/>
                </a:solidFill>
              </a:rPr>
              <a:t> Добрин Пейчев</a:t>
            </a:r>
            <a:r>
              <a:rPr lang="en-US" sz="6000" dirty="0">
                <a:solidFill>
                  <a:schemeClr val="bg1"/>
                </a:solidFill>
              </a:rPr>
              <a:t>,</a:t>
            </a:r>
            <a:r>
              <a:rPr lang="bg-BG" sz="6000" dirty="0">
                <a:solidFill>
                  <a:schemeClr val="bg1"/>
                </a:solidFill>
              </a:rPr>
              <a:t> Даниел Георгиев</a:t>
            </a:r>
            <a:r>
              <a:rPr lang="en-US" sz="6000" dirty="0">
                <a:solidFill>
                  <a:schemeClr val="bg1"/>
                </a:solidFill>
              </a:rPr>
              <a:t>,</a:t>
            </a:r>
            <a:r>
              <a:rPr lang="bg-BG" sz="6000" dirty="0">
                <a:solidFill>
                  <a:schemeClr val="bg1"/>
                </a:solidFill>
              </a:rPr>
              <a:t> Йоан Танев и Атанас Бурмов</a:t>
            </a:r>
            <a:r>
              <a:rPr lang="en-US" sz="6000" dirty="0" smtClean="0">
                <a:solidFill>
                  <a:schemeClr val="bg1"/>
                </a:solidFill>
              </a:rPr>
              <a:t>.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51" y="1972491"/>
            <a:ext cx="9664339" cy="2429690"/>
          </a:xfrm>
        </p:spPr>
        <p:txBody>
          <a:bodyPr anchor="ctr">
            <a:noAutofit/>
          </a:bodyPr>
          <a:lstStyle/>
          <a:p>
            <a:pPr algn="ctr"/>
            <a:r>
              <a:rPr lang="bg-BG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CyberCityNetwork</a:t>
            </a:r>
            <a:r>
              <a:rPr lang="bg-BG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F7D-3094-463C-8D61-CB35A5B3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663" y="261256"/>
            <a:ext cx="6004291" cy="914400"/>
          </a:xfrm>
        </p:spPr>
        <p:txBody>
          <a:bodyPr>
            <a:noAutofit/>
          </a:bodyPr>
          <a:lstStyle/>
          <a:p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Добрин</a:t>
            </a:r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Пейчев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795C-A4EC-4BF6-B035-72C8ECB99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4431" y="1481933"/>
            <a:ext cx="5063177" cy="4304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800" dirty="0"/>
              <a:t>Добрин Пейчев отговаря за </a:t>
            </a:r>
            <a:r>
              <a:rPr lang="en-US" sz="4800" dirty="0"/>
              <a:t>HTML </a:t>
            </a:r>
            <a:r>
              <a:rPr lang="bg-BG" sz="4800" dirty="0"/>
              <a:t>кода и текста, който е използван за сайта. Той е </a:t>
            </a:r>
            <a:r>
              <a:rPr lang="en-US" sz="4800" dirty="0"/>
              <a:t>support</a:t>
            </a:r>
            <a:r>
              <a:rPr lang="bg-BG" sz="4800" dirty="0"/>
              <a:t> на </a:t>
            </a:r>
            <a:r>
              <a:rPr lang="en-US" sz="4800" dirty="0"/>
              <a:t>CSS </a:t>
            </a:r>
            <a:r>
              <a:rPr lang="bg-BG" sz="4800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34016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DCF2-4EAF-4563-B7C7-EE190926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9" y="313508"/>
            <a:ext cx="5243866" cy="931951"/>
          </a:xfrm>
        </p:spPr>
        <p:txBody>
          <a:bodyPr>
            <a:noAutofit/>
          </a:bodyPr>
          <a:lstStyle/>
          <a:p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Живко</a:t>
            </a:r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Нанев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28C0-713E-487C-A410-D78B8FC3E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6489" y="1525475"/>
            <a:ext cx="5451246" cy="4339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800" dirty="0"/>
              <a:t>Живко Нанев е лидерът на отбора </a:t>
            </a:r>
            <a:r>
              <a:rPr lang="en-US" sz="4800" dirty="0"/>
              <a:t>CyberCityNetwork.</a:t>
            </a:r>
            <a:r>
              <a:rPr lang="bg-BG" sz="4800" dirty="0"/>
              <a:t> Той отговаря за </a:t>
            </a:r>
            <a:r>
              <a:rPr lang="en-US" sz="4800" dirty="0"/>
              <a:t>HTML </a:t>
            </a:r>
            <a:r>
              <a:rPr lang="bg-BG" sz="4800" dirty="0"/>
              <a:t>кода на сайта, част от текста и част от презентацията.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18360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A93D5B-FAC4-4841-8E76-5DB1F9D2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67" y="231669"/>
            <a:ext cx="4585780" cy="1091078"/>
          </a:xfrm>
        </p:spPr>
        <p:txBody>
          <a:bodyPr>
            <a:normAutofit/>
          </a:bodyPr>
          <a:lstStyle/>
          <a:p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Йоан Танев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0110C-8C95-445E-8002-7F765897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149" y="1431857"/>
            <a:ext cx="4607015" cy="4407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800" dirty="0"/>
              <a:t>Йоан Танев създаде презентацията, </a:t>
            </a:r>
            <a:r>
              <a:rPr lang="bg-BG" sz="4800" dirty="0" smtClean="0"/>
              <a:t>даваше </a:t>
            </a:r>
            <a:r>
              <a:rPr lang="bg-BG" sz="4800" dirty="0"/>
              <a:t>идеи за сайта и помогна с малка част от </a:t>
            </a:r>
            <a:r>
              <a:rPr lang="en-US" sz="4800" dirty="0"/>
              <a:t>HTML </a:t>
            </a:r>
            <a:r>
              <a:rPr lang="bg-BG" sz="4800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21563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2DC9-D2BE-4E65-9A26-C1B7D886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418012"/>
            <a:ext cx="6178731" cy="796833"/>
          </a:xfrm>
        </p:spPr>
        <p:txBody>
          <a:bodyPr>
            <a:noAutofit/>
          </a:bodyPr>
          <a:lstStyle/>
          <a:p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Даниел Георгиев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004C-7882-4C3E-A44A-04E6111E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633" y="1450363"/>
            <a:ext cx="5791200" cy="436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800" dirty="0"/>
              <a:t>Даниел Георгиев се занимава с </a:t>
            </a:r>
            <a:r>
              <a:rPr lang="en-US" sz="4800" dirty="0"/>
              <a:t>CSS </a:t>
            </a:r>
            <a:r>
              <a:rPr lang="bg-BG" sz="4800" dirty="0"/>
              <a:t>кода, структуриране и редактиране на </a:t>
            </a:r>
            <a:r>
              <a:rPr lang="en-US" sz="4800" dirty="0"/>
              <a:t>HTML </a:t>
            </a:r>
            <a:r>
              <a:rPr lang="bg-BG" sz="4800" dirty="0"/>
              <a:t>кода, облика на сайта и изображенията. </a:t>
            </a:r>
          </a:p>
        </p:txBody>
      </p:sp>
    </p:spTree>
    <p:extLst>
      <p:ext uri="{BB962C8B-B14F-4D97-AF65-F5344CB8AC3E}">
        <p14:creationId xmlns:p14="http://schemas.microsoft.com/office/powerpoint/2010/main" val="16560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766" y="600891"/>
            <a:ext cx="5346993" cy="854662"/>
          </a:xfrm>
        </p:spPr>
        <p:txBody>
          <a:bodyPr>
            <a:noAutofit/>
          </a:bodyPr>
          <a:lstStyle/>
          <a:p>
            <a:r>
              <a:rPr lang="bg-BG" sz="6000" b="0" dirty="0">
                <a:latin typeface="Arial" panose="020B0604020202020204" pitchFamily="34" charset="0"/>
                <a:cs typeface="Arial" panose="020B0604020202020204" pitchFamily="34" charset="0"/>
              </a:rPr>
              <a:t>Атанас Бурмов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818754" y="1797617"/>
            <a:ext cx="4607015" cy="3518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800" dirty="0"/>
              <a:t>Атанас е съветникът на екипа и помага с добри идеи, получени от опит.</a:t>
            </a:r>
          </a:p>
          <a:p>
            <a:endParaRPr lang="en-GB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55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4" y="666207"/>
            <a:ext cx="5280089" cy="992776"/>
          </a:xfrm>
        </p:spPr>
        <p:txBody>
          <a:bodyPr anchor="t">
            <a:noAutofit/>
          </a:bodyPr>
          <a:lstStyle/>
          <a:p>
            <a:r>
              <a:rPr lang="bg-BG" sz="6000" dirty="0">
                <a:latin typeface="Arial" panose="020B0604020202020204" pitchFamily="34" charset="0"/>
                <a:cs typeface="Arial" panose="020B0604020202020204" pitchFamily="34" charset="0"/>
              </a:rPr>
              <a:t>Вдъхновение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265" y="1841863"/>
            <a:ext cx="4607015" cy="4328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Вдъхновението на нашия екип идва от всички усилено трудещи се прогамисти по света и как те се грижат за баланса на обществото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25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Franklin Gothic Book</vt:lpstr>
      <vt:lpstr>Segoe UI</vt:lpstr>
      <vt:lpstr>Tahoma</vt:lpstr>
      <vt:lpstr>Wingdings</vt:lpstr>
      <vt:lpstr>Office Theme</vt:lpstr>
      <vt:lpstr>Животът на един програмист</vt:lpstr>
      <vt:lpstr>Екипът Cyber City Network и проектът</vt:lpstr>
      <vt:lpstr>Какво е  CyberCityNetwork?</vt:lpstr>
      <vt:lpstr>Добрин Пейчев</vt:lpstr>
      <vt:lpstr>Живко Нанев</vt:lpstr>
      <vt:lpstr>Йоан Танев</vt:lpstr>
      <vt:lpstr>Даниел Георгиев</vt:lpstr>
      <vt:lpstr>Атанас Бурмов</vt:lpstr>
      <vt:lpstr>Вдъхновение</vt:lpstr>
      <vt:lpstr>Относно темата</vt:lpstr>
      <vt:lpstr>Под каква форма е проектът?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2020-05-31T10:45:37Z</dcterms:created>
  <dcterms:modified xsi:type="dcterms:W3CDTF">2020-05-31T19:47:32Z</dcterms:modified>
</cp:coreProperties>
</file>