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59" r:id="rId12"/>
    <p:sldId id="26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96" d="100"/>
          <a:sy n="96" d="100"/>
        </p:scale>
        <p:origin x="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07" y="-947956"/>
            <a:ext cx="9662785" cy="4295164"/>
          </a:xfrm>
        </p:spPr>
        <p:txBody>
          <a:bodyPr>
            <a:normAutofit/>
          </a:bodyPr>
          <a:lstStyle/>
          <a:p>
            <a:r>
              <a:rPr lang="bg-BG" sz="7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Животът на един програмист</a:t>
            </a:r>
            <a:endParaRPr lang="ru-RU" sz="72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040" y="5818185"/>
            <a:ext cx="5910014" cy="1613317"/>
          </a:xfrm>
        </p:spPr>
        <p:txBody>
          <a:bodyPr>
            <a:normAutofit/>
          </a:bodyPr>
          <a:lstStyle/>
          <a:p>
            <a:r>
              <a:rPr lang="ru-RU" sz="3200" dirty="0"/>
              <a:t>От </a:t>
            </a:r>
            <a:r>
              <a:rPr lang="en-US" sz="3200" dirty="0"/>
              <a:t>CyberCityNetwork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53CFEB5-9DED-4F1E-B290-1423C33C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4564380"/>
            <a:ext cx="5257800" cy="1282882"/>
          </a:xfrm>
        </p:spPr>
        <p:txBody>
          <a:bodyPr>
            <a:noAutofit/>
          </a:bodyPr>
          <a:lstStyle/>
          <a:p>
            <a:r>
              <a:rPr lang="bg-BG" sz="4800" dirty="0"/>
              <a:t>Под каква форма е проектът</a:t>
            </a:r>
            <a:r>
              <a:rPr lang="en-US" sz="48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8AAAE-F794-4CF6-A44E-1F6ABF9DC2AF}"/>
              </a:ext>
            </a:extLst>
          </p:cNvPr>
          <p:cNvSpPr txBox="1"/>
          <p:nvPr/>
        </p:nvSpPr>
        <p:spPr>
          <a:xfrm>
            <a:off x="2868930" y="5996226"/>
            <a:ext cx="7029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accent2"/>
                </a:solidFill>
              </a:rPr>
              <a:t>Проектът е под форма на </a:t>
            </a:r>
            <a:r>
              <a:rPr lang="en-US" sz="3200" dirty="0">
                <a:solidFill>
                  <a:schemeClr val="accent2"/>
                </a:solidFill>
              </a:rPr>
              <a:t>HTML</a:t>
            </a:r>
            <a:r>
              <a:rPr lang="bg-BG" sz="3200" dirty="0">
                <a:solidFill>
                  <a:schemeClr val="accent2"/>
                </a:solidFill>
              </a:rPr>
              <a:t> файл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93" y="723901"/>
            <a:ext cx="3805107" cy="4471702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Екипът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проектът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99" y="1014970"/>
            <a:ext cx="5985224" cy="4828060"/>
          </a:xfrm>
        </p:spPr>
        <p:txBody>
          <a:bodyPr anchor="t">
            <a:noAutofit/>
          </a:bodyPr>
          <a:lstStyle/>
          <a:p>
            <a:pPr algn="l"/>
            <a:r>
              <a:rPr lang="bg-BG" sz="4800" dirty="0">
                <a:solidFill>
                  <a:schemeClr val="tx1"/>
                </a:solidFill>
              </a:rPr>
              <a:t>Екипът се състои от Живко Нанев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Добрин Пейчев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Даниел Георгиев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Йоан Танев и Атанас Бурмов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DCF2-4EAF-4563-B7C7-EE190926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9" y="637707"/>
            <a:ext cx="4585780" cy="1091078"/>
          </a:xfrm>
        </p:spPr>
        <p:txBody>
          <a:bodyPr>
            <a:normAutofit/>
          </a:bodyPr>
          <a:lstStyle/>
          <a:p>
            <a:r>
              <a:rPr lang="bg-BG" sz="4800" dirty="0"/>
              <a:t>Живко Нанев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28C0-713E-487C-A410-D78B8FC3E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6489" y="1891235"/>
            <a:ext cx="5451246" cy="3648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Живко Нанев е лидерът на отбора </a:t>
            </a:r>
            <a:r>
              <a:rPr lang="en-US" sz="4000" dirty="0"/>
              <a:t>CyberCityNetwork.</a:t>
            </a:r>
            <a:r>
              <a:rPr lang="bg-BG" sz="4000" dirty="0"/>
              <a:t> Той отговаря за </a:t>
            </a:r>
            <a:r>
              <a:rPr lang="en-US" sz="4000" dirty="0"/>
              <a:t>HTML </a:t>
            </a:r>
            <a:r>
              <a:rPr lang="bg-BG" sz="4000" dirty="0"/>
              <a:t>кода на сайта, част от текста и част от презентацията.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183608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F7D-3094-463C-8D61-CB35A5B3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36" y="721527"/>
            <a:ext cx="5179102" cy="1091078"/>
          </a:xfrm>
        </p:spPr>
        <p:txBody>
          <a:bodyPr>
            <a:noAutofit/>
          </a:bodyPr>
          <a:lstStyle/>
          <a:p>
            <a:r>
              <a:rPr lang="bg-BG" sz="4800" dirty="0"/>
              <a:t>Добрин Пейчев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795C-A4EC-4BF6-B035-72C8ECB99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9036" y="2043635"/>
            <a:ext cx="5063177" cy="3267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Добрин Пейчев отговаря за </a:t>
            </a:r>
            <a:r>
              <a:rPr lang="en-US" sz="4000" dirty="0"/>
              <a:t>HTML </a:t>
            </a:r>
            <a:r>
              <a:rPr lang="bg-BG" sz="4000" dirty="0"/>
              <a:t>кода и текста, който е използван за сайта. Той е </a:t>
            </a:r>
            <a:r>
              <a:rPr lang="en-US" sz="4000" dirty="0"/>
              <a:t>support</a:t>
            </a:r>
            <a:r>
              <a:rPr lang="bg-BG" sz="4000" dirty="0"/>
              <a:t> на </a:t>
            </a:r>
            <a:r>
              <a:rPr lang="en-US" sz="4000" dirty="0"/>
              <a:t>CSS </a:t>
            </a:r>
            <a:r>
              <a:rPr lang="bg-BG" sz="4000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34016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2DC9-D2BE-4E65-9A26-C1B7D886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03" y="553886"/>
            <a:ext cx="5068657" cy="1175853"/>
          </a:xfrm>
        </p:spPr>
        <p:txBody>
          <a:bodyPr>
            <a:noAutofit/>
          </a:bodyPr>
          <a:lstStyle/>
          <a:p>
            <a:r>
              <a:rPr lang="bg-BG" sz="4400" dirty="0"/>
              <a:t>Даниел </a:t>
            </a:r>
            <a:r>
              <a:rPr lang="bg-BG" sz="4800" dirty="0"/>
              <a:t>Георгиев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004C-7882-4C3E-A44A-04E6111E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903" y="1868375"/>
            <a:ext cx="5791200" cy="3755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Даниел Георгиев се занимава с </a:t>
            </a:r>
            <a:r>
              <a:rPr lang="en-US" sz="4000" dirty="0"/>
              <a:t>CSS </a:t>
            </a:r>
            <a:r>
              <a:rPr lang="bg-BG" sz="4000" dirty="0"/>
              <a:t>кода, структуриране и редактиране на </a:t>
            </a:r>
            <a:r>
              <a:rPr lang="en-US" sz="4000" dirty="0"/>
              <a:t>HTML </a:t>
            </a:r>
            <a:r>
              <a:rPr lang="bg-BG" sz="4000" dirty="0"/>
              <a:t>кода, облика на сайта и изображенията. </a:t>
            </a:r>
          </a:p>
        </p:txBody>
      </p:sp>
    </p:spTree>
    <p:extLst>
      <p:ext uri="{BB962C8B-B14F-4D97-AF65-F5344CB8AC3E}">
        <p14:creationId xmlns:p14="http://schemas.microsoft.com/office/powerpoint/2010/main" val="16560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A93D5B-FAC4-4841-8E76-5DB1F9D2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67" y="950127"/>
            <a:ext cx="4585780" cy="1091078"/>
          </a:xfrm>
        </p:spPr>
        <p:txBody>
          <a:bodyPr>
            <a:normAutofit/>
          </a:bodyPr>
          <a:lstStyle/>
          <a:p>
            <a:r>
              <a:rPr lang="bg-BG" sz="4800" dirty="0"/>
              <a:t>Йоан Танев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0110C-8C95-445E-8002-7F765897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333195"/>
            <a:ext cx="4607015" cy="313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000" dirty="0"/>
              <a:t>Йоан Танев създаде презентацията, даваше  идеи за сайта и помогна с малка част от </a:t>
            </a:r>
            <a:r>
              <a:rPr lang="en-US" sz="4000" dirty="0"/>
              <a:t>HTML </a:t>
            </a:r>
            <a:r>
              <a:rPr lang="bg-BG" sz="4000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21563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7FF-858D-4F18-88D7-2C141C1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9" y="942507"/>
            <a:ext cx="4585780" cy="1091078"/>
          </a:xfrm>
        </p:spPr>
        <p:txBody>
          <a:bodyPr>
            <a:normAutofit/>
          </a:bodyPr>
          <a:lstStyle/>
          <a:p>
            <a:r>
              <a:rPr lang="bg-BG" sz="4800" dirty="0"/>
              <a:t>Атанас Бурмов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E60C-86BF-4479-A433-16F31183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6489" y="2435683"/>
            <a:ext cx="4607015" cy="3136910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79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66" y="649941"/>
            <a:ext cx="4798353" cy="1091078"/>
          </a:xfrm>
        </p:spPr>
        <p:txBody>
          <a:bodyPr>
            <a:noAutofit/>
          </a:bodyPr>
          <a:lstStyle/>
          <a:p>
            <a:r>
              <a:rPr lang="bg-BG" sz="4800" dirty="0"/>
              <a:t>Относно темата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766" y="2027975"/>
            <a:ext cx="5103153" cy="4012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400" dirty="0"/>
              <a:t>Темата представя реални факти и случаи</a:t>
            </a:r>
            <a:r>
              <a:rPr lang="en-US" sz="4400" dirty="0"/>
              <a:t>,</a:t>
            </a:r>
            <a:r>
              <a:rPr lang="bg-BG" sz="4400" dirty="0"/>
              <a:t> които са познати на всички умели програмисти по света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5" y="1384467"/>
            <a:ext cx="4585780" cy="680553"/>
          </a:xfrm>
        </p:spPr>
        <p:txBody>
          <a:bodyPr anchor="t">
            <a:noAutofit/>
          </a:bodyPr>
          <a:lstStyle/>
          <a:p>
            <a:r>
              <a:rPr lang="bg-BG" sz="4800" dirty="0"/>
              <a:t>Вдъхновение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2286000"/>
            <a:ext cx="4607015" cy="4328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Вдъхновението на нашия екип идва от всички усилено трудещи се прогамисти по света и как те се грижат за баланса на обществото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Franklin Gothic Book</vt:lpstr>
      <vt:lpstr>Wingdings</vt:lpstr>
      <vt:lpstr>Office Theme</vt:lpstr>
      <vt:lpstr>Животът на един програмист</vt:lpstr>
      <vt:lpstr>Екипът Cyber City Network и проектът</vt:lpstr>
      <vt:lpstr>Живко Нанев</vt:lpstr>
      <vt:lpstr>Добрин Пейчев</vt:lpstr>
      <vt:lpstr>Даниел Георгиев</vt:lpstr>
      <vt:lpstr>Йоан Танев</vt:lpstr>
      <vt:lpstr>Атанас Бурмов</vt:lpstr>
      <vt:lpstr>Относно темата</vt:lpstr>
      <vt:lpstr>Вдъхновение</vt:lpstr>
      <vt:lpstr>Под каква форма е проектът?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2020-05-31T10:45:37Z</dcterms:created>
  <dcterms:modified xsi:type="dcterms:W3CDTF">2020-05-31T12:26:29Z</dcterms:modified>
</cp:coreProperties>
</file>