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3"/>
  </p:notesMasterIdLst>
  <p:handoutMasterIdLst>
    <p:handoutMasterId r:id="rId4"/>
  </p:handoutMasterIdLst>
  <p:sldIdLst>
    <p:sldId id="416" r:id="rId2"/>
  </p:sldIdLst>
  <p:sldSz cx="51206400" cy="32918400"/>
  <p:notesSz cx="9372600" cy="7086600"/>
  <p:custDataLst>
    <p:tags r:id="rId5"/>
  </p:custDataLst>
  <p:defaultTextStyle>
    <a:defPPr>
      <a:defRPr lang="en-US"/>
    </a:defPPr>
    <a:lvl1pPr algn="l" rtl="0" fontAlgn="base">
      <a:spcBef>
        <a:spcPct val="0"/>
      </a:spcBef>
      <a:spcAft>
        <a:spcPct val="0"/>
      </a:spcAft>
      <a:defRPr b="1" i="1" kern="1200">
        <a:solidFill>
          <a:srgbClr val="FFCC99"/>
        </a:solidFill>
        <a:latin typeface="Arial" charset="0"/>
        <a:ea typeface="ヒラギノ角ゴ Pro W3"/>
        <a:cs typeface="Arial" charset="0"/>
      </a:defRPr>
    </a:lvl1pPr>
    <a:lvl2pPr marL="2403479" algn="l" rtl="0" fontAlgn="base">
      <a:spcBef>
        <a:spcPct val="0"/>
      </a:spcBef>
      <a:spcAft>
        <a:spcPct val="0"/>
      </a:spcAft>
      <a:defRPr b="1" i="1" kern="1200">
        <a:solidFill>
          <a:srgbClr val="FFCC99"/>
        </a:solidFill>
        <a:latin typeface="Arial" charset="0"/>
        <a:ea typeface="ヒラギノ角ゴ Pro W3"/>
        <a:cs typeface="Arial" charset="0"/>
      </a:defRPr>
    </a:lvl2pPr>
    <a:lvl3pPr marL="4806961" algn="l" rtl="0" fontAlgn="base">
      <a:spcBef>
        <a:spcPct val="0"/>
      </a:spcBef>
      <a:spcAft>
        <a:spcPct val="0"/>
      </a:spcAft>
      <a:defRPr b="1" i="1" kern="1200">
        <a:solidFill>
          <a:srgbClr val="FFCC99"/>
        </a:solidFill>
        <a:latin typeface="Arial" charset="0"/>
        <a:ea typeface="ヒラギノ角ゴ Pro W3"/>
        <a:cs typeface="Arial" charset="0"/>
      </a:defRPr>
    </a:lvl3pPr>
    <a:lvl4pPr marL="7210441" algn="l" rtl="0" fontAlgn="base">
      <a:spcBef>
        <a:spcPct val="0"/>
      </a:spcBef>
      <a:spcAft>
        <a:spcPct val="0"/>
      </a:spcAft>
      <a:defRPr b="1" i="1" kern="1200">
        <a:solidFill>
          <a:srgbClr val="FFCC99"/>
        </a:solidFill>
        <a:latin typeface="Arial" charset="0"/>
        <a:ea typeface="ヒラギノ角ゴ Pro W3"/>
        <a:cs typeface="Arial" charset="0"/>
      </a:defRPr>
    </a:lvl4pPr>
    <a:lvl5pPr marL="9613920" algn="l" rtl="0" fontAlgn="base">
      <a:spcBef>
        <a:spcPct val="0"/>
      </a:spcBef>
      <a:spcAft>
        <a:spcPct val="0"/>
      </a:spcAft>
      <a:defRPr b="1" i="1" kern="1200">
        <a:solidFill>
          <a:srgbClr val="FFCC99"/>
        </a:solidFill>
        <a:latin typeface="Arial" charset="0"/>
        <a:ea typeface="ヒラギノ角ゴ Pro W3"/>
        <a:cs typeface="Arial" charset="0"/>
      </a:defRPr>
    </a:lvl5pPr>
    <a:lvl6pPr marL="12017402" algn="l" defTabSz="4806961" rtl="0" eaLnBrk="1" latinLnBrk="0" hangingPunct="1">
      <a:defRPr b="1" i="1" kern="1200">
        <a:solidFill>
          <a:srgbClr val="FFCC99"/>
        </a:solidFill>
        <a:latin typeface="Arial" charset="0"/>
        <a:ea typeface="ヒラギノ角ゴ Pro W3"/>
        <a:cs typeface="Arial" charset="0"/>
      </a:defRPr>
    </a:lvl6pPr>
    <a:lvl7pPr marL="14420882" algn="l" defTabSz="4806961" rtl="0" eaLnBrk="1" latinLnBrk="0" hangingPunct="1">
      <a:defRPr b="1" i="1" kern="1200">
        <a:solidFill>
          <a:srgbClr val="FFCC99"/>
        </a:solidFill>
        <a:latin typeface="Arial" charset="0"/>
        <a:ea typeface="ヒラギノ角ゴ Pro W3"/>
        <a:cs typeface="Arial" charset="0"/>
      </a:defRPr>
    </a:lvl7pPr>
    <a:lvl8pPr marL="16824361" algn="l" defTabSz="4806961" rtl="0" eaLnBrk="1" latinLnBrk="0" hangingPunct="1">
      <a:defRPr b="1" i="1" kern="1200">
        <a:solidFill>
          <a:srgbClr val="FFCC99"/>
        </a:solidFill>
        <a:latin typeface="Arial" charset="0"/>
        <a:ea typeface="ヒラギノ角ゴ Pro W3"/>
        <a:cs typeface="Arial" charset="0"/>
      </a:defRPr>
    </a:lvl8pPr>
    <a:lvl9pPr marL="19227843" algn="l" defTabSz="4806961" rtl="0" eaLnBrk="1" latinLnBrk="0" hangingPunct="1">
      <a:defRPr b="1" i="1" kern="1200">
        <a:solidFill>
          <a:srgbClr val="FFCC99"/>
        </a:solidFill>
        <a:latin typeface="Arial" charset="0"/>
        <a:ea typeface="ヒラギノ角ゴ Pro W3"/>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3947">
          <p15:clr>
            <a:srgbClr val="A4A3A4"/>
          </p15:clr>
        </p15:guide>
        <p15:guide id="3" pos="1179">
          <p15:clr>
            <a:srgbClr val="A4A3A4"/>
          </p15:clr>
        </p15:guide>
        <p15:guide id="4" pos="5617">
          <p15:clr>
            <a:srgbClr val="A4A3A4"/>
          </p15:clr>
        </p15:guide>
        <p15:guide id="5" orient="horz" pos="10368">
          <p15:clr>
            <a:srgbClr val="A4A3A4"/>
          </p15:clr>
        </p15:guide>
        <p15:guide id="6" orient="horz" pos="18946">
          <p15:clr>
            <a:srgbClr val="A4A3A4"/>
          </p15:clr>
        </p15:guide>
        <p15:guide id="7" pos="6602">
          <p15:clr>
            <a:srgbClr val="A4A3A4"/>
          </p15:clr>
        </p15:guide>
        <p15:guide id="8" pos="3145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E0F8"/>
    <a:srgbClr val="7F7F7F"/>
    <a:srgbClr val="002060"/>
    <a:srgbClr val="FCC83F"/>
    <a:srgbClr val="203864"/>
    <a:srgbClr val="053763"/>
    <a:srgbClr val="FFFFFF"/>
    <a:srgbClr val="1C1C1C"/>
    <a:srgbClr val="009999"/>
    <a:srgbClr val="3155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27" autoAdjust="0"/>
    <p:restoredTop sz="94032" autoAdjust="0"/>
  </p:normalViewPr>
  <p:slideViewPr>
    <p:cSldViewPr snapToGrid="0">
      <p:cViewPr>
        <p:scale>
          <a:sx n="25" d="100"/>
          <a:sy n="25" d="100"/>
        </p:scale>
        <p:origin x="348" y="-366"/>
      </p:cViewPr>
      <p:guideLst>
        <p:guide orient="horz" pos="2160"/>
        <p:guide orient="horz" pos="3947"/>
        <p:guide pos="1179"/>
        <p:guide pos="5617"/>
        <p:guide orient="horz" pos="10368"/>
        <p:guide orient="horz" pos="18946"/>
        <p:guide pos="6602"/>
        <p:guide pos="3145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2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1" y="1"/>
            <a:ext cx="4060620" cy="354090"/>
          </a:xfrm>
          <a:prstGeom prst="rect">
            <a:avLst/>
          </a:prstGeom>
          <a:noFill/>
          <a:ln>
            <a:noFill/>
          </a:ln>
          <a:effectLst/>
          <a:extLst/>
        </p:spPr>
        <p:txBody>
          <a:bodyPr vert="horz" wrap="square" lIns="94038" tIns="47020" rIns="94038" bIns="47020" numCol="1" anchor="t" anchorCtr="0" compatLnSpc="1">
            <a:prstTxWarp prst="textNoShape">
              <a:avLst/>
            </a:prstTxWarp>
          </a:bodyPr>
          <a:lstStyle>
            <a:lvl1pPr algn="l" defTabSz="939800">
              <a:defRPr sz="1200" b="0" i="0">
                <a:solidFill>
                  <a:schemeClr val="tx1"/>
                </a:solidFill>
                <a:effectLst/>
                <a:ea typeface="ヒラギノ角ゴ Pro W3" pitchFamily="-111" charset="-128"/>
                <a:cs typeface="+mn-cs"/>
              </a:defRPr>
            </a:lvl1pPr>
          </a:lstStyle>
          <a:p>
            <a:pPr>
              <a:defRPr/>
            </a:pPr>
            <a:endParaRPr lang="en-US"/>
          </a:p>
        </p:txBody>
      </p:sp>
      <p:sp>
        <p:nvSpPr>
          <p:cNvPr id="46083" name="Rectangle 3"/>
          <p:cNvSpPr>
            <a:spLocks noGrp="1" noChangeArrowheads="1"/>
          </p:cNvSpPr>
          <p:nvPr>
            <p:ph type="dt" sz="quarter" idx="1"/>
          </p:nvPr>
        </p:nvSpPr>
        <p:spPr bwMode="auto">
          <a:xfrm>
            <a:off x="5311981" y="1"/>
            <a:ext cx="4060620" cy="354090"/>
          </a:xfrm>
          <a:prstGeom prst="rect">
            <a:avLst/>
          </a:prstGeom>
          <a:noFill/>
          <a:ln>
            <a:noFill/>
          </a:ln>
          <a:effectLst/>
          <a:extLst/>
        </p:spPr>
        <p:txBody>
          <a:bodyPr vert="horz" wrap="square" lIns="94038" tIns="47020" rIns="94038" bIns="47020" numCol="1" anchor="t" anchorCtr="0" compatLnSpc="1">
            <a:prstTxWarp prst="textNoShape">
              <a:avLst/>
            </a:prstTxWarp>
          </a:bodyPr>
          <a:lstStyle>
            <a:lvl1pPr algn="r" defTabSz="939800">
              <a:defRPr sz="1200" b="0" i="0">
                <a:solidFill>
                  <a:schemeClr val="tx1"/>
                </a:solidFill>
                <a:effectLst/>
                <a:ea typeface="ヒラギノ角ゴ Pro W3" pitchFamily="-111" charset="-128"/>
                <a:cs typeface="+mn-cs"/>
              </a:defRPr>
            </a:lvl1pPr>
          </a:lstStyle>
          <a:p>
            <a:pPr>
              <a:defRPr/>
            </a:pPr>
            <a:endParaRPr lang="en-US"/>
          </a:p>
        </p:txBody>
      </p:sp>
      <p:sp>
        <p:nvSpPr>
          <p:cNvPr id="46084" name="Rectangle 4"/>
          <p:cNvSpPr>
            <a:spLocks noGrp="1" noChangeArrowheads="1"/>
          </p:cNvSpPr>
          <p:nvPr>
            <p:ph type="ftr" sz="quarter" idx="2"/>
          </p:nvPr>
        </p:nvSpPr>
        <p:spPr bwMode="auto">
          <a:xfrm>
            <a:off x="1" y="6732510"/>
            <a:ext cx="4060620" cy="354090"/>
          </a:xfrm>
          <a:prstGeom prst="rect">
            <a:avLst/>
          </a:prstGeom>
          <a:noFill/>
          <a:ln>
            <a:noFill/>
          </a:ln>
          <a:effectLst/>
          <a:extLst/>
        </p:spPr>
        <p:txBody>
          <a:bodyPr vert="horz" wrap="square" lIns="94038" tIns="47020" rIns="94038" bIns="47020" numCol="1" anchor="b" anchorCtr="0" compatLnSpc="1">
            <a:prstTxWarp prst="textNoShape">
              <a:avLst/>
            </a:prstTxWarp>
          </a:bodyPr>
          <a:lstStyle>
            <a:lvl1pPr algn="l" defTabSz="939800">
              <a:defRPr sz="1200" b="0" i="0">
                <a:solidFill>
                  <a:schemeClr val="tx1"/>
                </a:solidFill>
                <a:effectLst/>
                <a:ea typeface="ヒラギノ角ゴ Pro W3" pitchFamily="-111" charset="-128"/>
                <a:cs typeface="+mn-cs"/>
              </a:defRPr>
            </a:lvl1pPr>
          </a:lstStyle>
          <a:p>
            <a:pPr>
              <a:defRPr/>
            </a:pPr>
            <a:endParaRPr lang="en-US"/>
          </a:p>
        </p:txBody>
      </p:sp>
      <p:sp>
        <p:nvSpPr>
          <p:cNvPr id="46085" name="Rectangle 5"/>
          <p:cNvSpPr>
            <a:spLocks noGrp="1" noChangeArrowheads="1"/>
          </p:cNvSpPr>
          <p:nvPr>
            <p:ph type="sldNum" sz="quarter" idx="3"/>
          </p:nvPr>
        </p:nvSpPr>
        <p:spPr bwMode="auto">
          <a:xfrm>
            <a:off x="5311981" y="6732510"/>
            <a:ext cx="4060620" cy="354090"/>
          </a:xfrm>
          <a:prstGeom prst="rect">
            <a:avLst/>
          </a:prstGeom>
          <a:noFill/>
          <a:ln>
            <a:noFill/>
          </a:ln>
          <a:effectLst/>
          <a:extLst/>
        </p:spPr>
        <p:txBody>
          <a:bodyPr vert="horz" wrap="square" lIns="94038" tIns="47020" rIns="94038" bIns="47020" numCol="1" anchor="b" anchorCtr="0" compatLnSpc="1">
            <a:prstTxWarp prst="textNoShape">
              <a:avLst/>
            </a:prstTxWarp>
          </a:bodyPr>
          <a:lstStyle>
            <a:lvl1pPr algn="r" defTabSz="939800">
              <a:defRPr sz="1200" b="0" i="0">
                <a:solidFill>
                  <a:schemeClr val="tx1"/>
                </a:solidFill>
                <a:effectLst/>
                <a:ea typeface="ヒラギノ角ゴ Pro W3" pitchFamily="-111" charset="-128"/>
                <a:cs typeface="+mn-cs"/>
              </a:defRPr>
            </a:lvl1pPr>
          </a:lstStyle>
          <a:p>
            <a:pPr>
              <a:defRPr/>
            </a:pPr>
            <a:fld id="{120BD924-28BB-4ACF-9591-266011CB8613}" type="slidenum">
              <a:rPr lang="en-US"/>
              <a:pPr>
                <a:defRPr/>
              </a:pPr>
              <a:t>‹#›</a:t>
            </a:fld>
            <a:endParaRPr lang="en-US"/>
          </a:p>
        </p:txBody>
      </p:sp>
    </p:spTree>
    <p:extLst>
      <p:ext uri="{BB962C8B-B14F-4D97-AF65-F5344CB8AC3E}">
        <p14:creationId xmlns:p14="http://schemas.microsoft.com/office/powerpoint/2010/main" val="37099306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1"/>
            <a:ext cx="4060620" cy="354090"/>
          </a:xfrm>
          <a:prstGeom prst="rect">
            <a:avLst/>
          </a:prstGeom>
          <a:noFill/>
          <a:ln>
            <a:noFill/>
          </a:ln>
          <a:effectLst/>
          <a:extLst/>
        </p:spPr>
        <p:txBody>
          <a:bodyPr vert="horz" wrap="square" lIns="94038" tIns="47020" rIns="94038" bIns="47020" numCol="1" anchor="t" anchorCtr="0" compatLnSpc="1">
            <a:prstTxWarp prst="textNoShape">
              <a:avLst/>
            </a:prstTxWarp>
          </a:bodyPr>
          <a:lstStyle>
            <a:lvl1pPr algn="l" defTabSz="939800">
              <a:defRPr sz="1200" b="0" i="0">
                <a:solidFill>
                  <a:schemeClr val="tx1"/>
                </a:solidFill>
                <a:effectLst/>
                <a:ea typeface="ヒラギノ角ゴ Pro W3" pitchFamily="-111" charset="-128"/>
                <a:cs typeface="+mn-cs"/>
              </a:defRPr>
            </a:lvl1pPr>
          </a:lstStyle>
          <a:p>
            <a:pPr>
              <a:defRPr/>
            </a:pPr>
            <a:endParaRPr lang="en-US"/>
          </a:p>
        </p:txBody>
      </p:sp>
      <p:sp>
        <p:nvSpPr>
          <p:cNvPr id="3075" name="Rectangle 3"/>
          <p:cNvSpPr>
            <a:spLocks noGrp="1" noChangeArrowheads="1"/>
          </p:cNvSpPr>
          <p:nvPr>
            <p:ph type="dt" idx="1"/>
          </p:nvPr>
        </p:nvSpPr>
        <p:spPr bwMode="auto">
          <a:xfrm>
            <a:off x="5311981" y="1"/>
            <a:ext cx="4060620" cy="354090"/>
          </a:xfrm>
          <a:prstGeom prst="rect">
            <a:avLst/>
          </a:prstGeom>
          <a:noFill/>
          <a:ln>
            <a:noFill/>
          </a:ln>
          <a:effectLst/>
          <a:extLst/>
        </p:spPr>
        <p:txBody>
          <a:bodyPr vert="horz" wrap="square" lIns="94038" tIns="47020" rIns="94038" bIns="47020" numCol="1" anchor="t" anchorCtr="0" compatLnSpc="1">
            <a:prstTxWarp prst="textNoShape">
              <a:avLst/>
            </a:prstTxWarp>
          </a:bodyPr>
          <a:lstStyle>
            <a:lvl1pPr algn="r" defTabSz="939800">
              <a:defRPr sz="1200" b="0" i="0">
                <a:solidFill>
                  <a:schemeClr val="tx1"/>
                </a:solidFill>
                <a:effectLst/>
                <a:ea typeface="ヒラギノ角ゴ Pro W3" pitchFamily="-111" charset="-128"/>
                <a:cs typeface="+mn-cs"/>
              </a:defRPr>
            </a:lvl1pPr>
          </a:lstStyle>
          <a:p>
            <a:pPr>
              <a:defRPr/>
            </a:pPr>
            <a:endParaRPr lang="en-US"/>
          </a:p>
        </p:txBody>
      </p:sp>
      <p:sp>
        <p:nvSpPr>
          <p:cNvPr id="10244" name="Rectangle 4"/>
          <p:cNvSpPr>
            <a:spLocks noGrp="1" noRot="1" noChangeAspect="1" noChangeArrowheads="1" noTextEdit="1"/>
          </p:cNvSpPr>
          <p:nvPr>
            <p:ph type="sldImg" idx="2"/>
          </p:nvPr>
        </p:nvSpPr>
        <p:spPr bwMode="auto">
          <a:xfrm>
            <a:off x="2617788" y="531813"/>
            <a:ext cx="4137025" cy="2659062"/>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1249261" y="3366855"/>
            <a:ext cx="6874080" cy="3188010"/>
          </a:xfrm>
          <a:prstGeom prst="rect">
            <a:avLst/>
          </a:prstGeom>
          <a:noFill/>
          <a:ln>
            <a:noFill/>
          </a:ln>
          <a:effectLst/>
          <a:extLst/>
        </p:spPr>
        <p:txBody>
          <a:bodyPr vert="horz" wrap="square" lIns="94038" tIns="47020" rIns="94038" bIns="470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1" y="6732510"/>
            <a:ext cx="4060620" cy="354090"/>
          </a:xfrm>
          <a:prstGeom prst="rect">
            <a:avLst/>
          </a:prstGeom>
          <a:noFill/>
          <a:ln>
            <a:noFill/>
          </a:ln>
          <a:effectLst/>
          <a:extLst/>
        </p:spPr>
        <p:txBody>
          <a:bodyPr vert="horz" wrap="square" lIns="94038" tIns="47020" rIns="94038" bIns="47020" numCol="1" anchor="b" anchorCtr="0" compatLnSpc="1">
            <a:prstTxWarp prst="textNoShape">
              <a:avLst/>
            </a:prstTxWarp>
          </a:bodyPr>
          <a:lstStyle>
            <a:lvl1pPr algn="l" defTabSz="939800">
              <a:defRPr sz="1200" b="0" i="0">
                <a:solidFill>
                  <a:schemeClr val="tx1"/>
                </a:solidFill>
                <a:effectLst/>
                <a:ea typeface="ヒラギノ角ゴ Pro W3" pitchFamily="-111" charset="-128"/>
                <a:cs typeface="+mn-cs"/>
              </a:defRPr>
            </a:lvl1pPr>
          </a:lstStyle>
          <a:p>
            <a:pPr>
              <a:defRPr/>
            </a:pPr>
            <a:endParaRPr lang="en-US"/>
          </a:p>
        </p:txBody>
      </p:sp>
      <p:sp>
        <p:nvSpPr>
          <p:cNvPr id="3079" name="Rectangle 7"/>
          <p:cNvSpPr>
            <a:spLocks noGrp="1" noChangeArrowheads="1"/>
          </p:cNvSpPr>
          <p:nvPr>
            <p:ph type="sldNum" sz="quarter" idx="5"/>
          </p:nvPr>
        </p:nvSpPr>
        <p:spPr bwMode="auto">
          <a:xfrm>
            <a:off x="5311981" y="6732510"/>
            <a:ext cx="4060620" cy="354090"/>
          </a:xfrm>
          <a:prstGeom prst="rect">
            <a:avLst/>
          </a:prstGeom>
          <a:noFill/>
          <a:ln>
            <a:noFill/>
          </a:ln>
          <a:effectLst/>
          <a:extLst/>
        </p:spPr>
        <p:txBody>
          <a:bodyPr vert="horz" wrap="square" lIns="94038" tIns="47020" rIns="94038" bIns="47020" numCol="1" anchor="b" anchorCtr="0" compatLnSpc="1">
            <a:prstTxWarp prst="textNoShape">
              <a:avLst/>
            </a:prstTxWarp>
          </a:bodyPr>
          <a:lstStyle>
            <a:lvl1pPr algn="r" defTabSz="939800">
              <a:defRPr sz="1200" b="0" i="0">
                <a:solidFill>
                  <a:schemeClr val="tx1"/>
                </a:solidFill>
                <a:effectLst/>
                <a:ea typeface="ヒラギノ角ゴ Pro W3" pitchFamily="-111" charset="-128"/>
                <a:cs typeface="+mn-cs"/>
              </a:defRPr>
            </a:lvl1pPr>
          </a:lstStyle>
          <a:p>
            <a:pPr>
              <a:defRPr/>
            </a:pPr>
            <a:fld id="{FAE678BB-763C-40DF-B781-F9D40CCA79A2}" type="slidenum">
              <a:rPr lang="en-US"/>
              <a:pPr>
                <a:defRPr/>
              </a:pPr>
              <a:t>‹#›</a:t>
            </a:fld>
            <a:endParaRPr lang="en-US"/>
          </a:p>
        </p:txBody>
      </p:sp>
    </p:spTree>
    <p:extLst>
      <p:ext uri="{BB962C8B-B14F-4D97-AF65-F5344CB8AC3E}">
        <p14:creationId xmlns:p14="http://schemas.microsoft.com/office/powerpoint/2010/main" val="5528405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6300" kern="1200">
        <a:solidFill>
          <a:schemeClr val="tx1"/>
        </a:solidFill>
        <a:latin typeface="Arial" charset="0"/>
        <a:ea typeface="+mn-ea"/>
        <a:cs typeface="+mn-cs"/>
      </a:defRPr>
    </a:lvl1pPr>
    <a:lvl2pPr marL="2403479" algn="l" rtl="0" eaLnBrk="0" fontAlgn="base" hangingPunct="0">
      <a:spcBef>
        <a:spcPct val="30000"/>
      </a:spcBef>
      <a:spcAft>
        <a:spcPct val="0"/>
      </a:spcAft>
      <a:defRPr sz="6300" kern="1200">
        <a:solidFill>
          <a:schemeClr val="tx1"/>
        </a:solidFill>
        <a:latin typeface="Arial" charset="0"/>
        <a:ea typeface="+mn-ea"/>
        <a:cs typeface="+mn-cs"/>
      </a:defRPr>
    </a:lvl2pPr>
    <a:lvl3pPr marL="4806961" algn="l" rtl="0" eaLnBrk="0" fontAlgn="base" hangingPunct="0">
      <a:spcBef>
        <a:spcPct val="30000"/>
      </a:spcBef>
      <a:spcAft>
        <a:spcPct val="0"/>
      </a:spcAft>
      <a:defRPr sz="6300" kern="1200">
        <a:solidFill>
          <a:schemeClr val="tx1"/>
        </a:solidFill>
        <a:latin typeface="Arial" charset="0"/>
        <a:ea typeface="+mn-ea"/>
        <a:cs typeface="+mn-cs"/>
      </a:defRPr>
    </a:lvl3pPr>
    <a:lvl4pPr marL="7210441" algn="l" rtl="0" eaLnBrk="0" fontAlgn="base" hangingPunct="0">
      <a:spcBef>
        <a:spcPct val="30000"/>
      </a:spcBef>
      <a:spcAft>
        <a:spcPct val="0"/>
      </a:spcAft>
      <a:defRPr sz="6300" kern="1200">
        <a:solidFill>
          <a:schemeClr val="tx1"/>
        </a:solidFill>
        <a:latin typeface="Arial" charset="0"/>
        <a:ea typeface="+mn-ea"/>
        <a:cs typeface="+mn-cs"/>
      </a:defRPr>
    </a:lvl4pPr>
    <a:lvl5pPr marL="9613920" algn="l" rtl="0" eaLnBrk="0" fontAlgn="base" hangingPunct="0">
      <a:spcBef>
        <a:spcPct val="30000"/>
      </a:spcBef>
      <a:spcAft>
        <a:spcPct val="0"/>
      </a:spcAft>
      <a:defRPr sz="6300" kern="1200">
        <a:solidFill>
          <a:schemeClr val="tx1"/>
        </a:solidFill>
        <a:latin typeface="Arial" charset="0"/>
        <a:ea typeface="+mn-ea"/>
        <a:cs typeface="+mn-cs"/>
      </a:defRPr>
    </a:lvl5pPr>
    <a:lvl6pPr marL="12017402" algn="l" defTabSz="4806961" rtl="0" eaLnBrk="1" latinLnBrk="0" hangingPunct="1">
      <a:defRPr sz="6300" kern="1200">
        <a:solidFill>
          <a:schemeClr val="tx1"/>
        </a:solidFill>
        <a:latin typeface="+mn-lt"/>
        <a:ea typeface="+mn-ea"/>
        <a:cs typeface="+mn-cs"/>
      </a:defRPr>
    </a:lvl6pPr>
    <a:lvl7pPr marL="14420882" algn="l" defTabSz="4806961" rtl="0" eaLnBrk="1" latinLnBrk="0" hangingPunct="1">
      <a:defRPr sz="6300" kern="1200">
        <a:solidFill>
          <a:schemeClr val="tx1"/>
        </a:solidFill>
        <a:latin typeface="+mn-lt"/>
        <a:ea typeface="+mn-ea"/>
        <a:cs typeface="+mn-cs"/>
      </a:defRPr>
    </a:lvl7pPr>
    <a:lvl8pPr marL="16824361" algn="l" defTabSz="4806961" rtl="0" eaLnBrk="1" latinLnBrk="0" hangingPunct="1">
      <a:defRPr sz="6300" kern="1200">
        <a:solidFill>
          <a:schemeClr val="tx1"/>
        </a:solidFill>
        <a:latin typeface="+mn-lt"/>
        <a:ea typeface="+mn-ea"/>
        <a:cs typeface="+mn-cs"/>
      </a:defRPr>
    </a:lvl8pPr>
    <a:lvl9pPr marL="19227843" algn="l" defTabSz="4806961" rtl="0" eaLnBrk="1" latinLnBrk="0" hangingPunct="1">
      <a:defRPr sz="6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a:spLocks noGrp="1" noChangeArrowheads="1"/>
          </p:cNvSpPr>
          <p:nvPr>
            <p:ph type="sldNum" sz="quarter" idx="5"/>
          </p:nvPr>
        </p:nvSpPr>
        <p:spPr>
          <a:noFill/>
          <a:ln>
            <a:miter lim="800000"/>
            <a:headEnd/>
            <a:tailEnd/>
          </a:ln>
        </p:spPr>
        <p:txBody>
          <a:bodyPr/>
          <a:lstStyle/>
          <a:p>
            <a:fld id="{C742A8D0-09EC-42FB-90C5-B1D1E1AB5C3A}" type="slidenum">
              <a:rPr lang="en-US" smtClean="0">
                <a:ea typeface="ヒラギノ角ゴ Pro W3"/>
                <a:cs typeface="ヒラギノ角ゴ Pro W3"/>
              </a:rPr>
              <a:pPr/>
              <a:t>0</a:t>
            </a:fld>
            <a:endParaRPr lang="en-US">
              <a:ea typeface="ヒラギノ角ゴ Pro W3"/>
              <a:cs typeface="ヒラギノ角ゴ Pro W3"/>
            </a:endParaRPr>
          </a:p>
        </p:txBody>
      </p:sp>
      <p:sp>
        <p:nvSpPr>
          <p:cNvPr id="13314" name="Rectangle 2"/>
          <p:cNvSpPr>
            <a:spLocks noGrp="1" noRot="1" noChangeAspect="1" noChangeArrowheads="1" noTextEdit="1"/>
          </p:cNvSpPr>
          <p:nvPr>
            <p:ph type="sldImg"/>
          </p:nvPr>
        </p:nvSpPr>
        <p:spPr>
          <a:xfrm>
            <a:off x="2617788" y="531813"/>
            <a:ext cx="4137025" cy="2659062"/>
          </a:xfrm>
          <a:ln/>
        </p:spPr>
      </p:sp>
      <p:sp>
        <p:nvSpPr>
          <p:cNvPr id="13315"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3722397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5" descr="TCT18_CRF_pres_slide_4-3_white.jpg"/>
          <p:cNvPicPr>
            <a:picLocks noChangeAspect="1"/>
          </p:cNvPicPr>
          <p:nvPr userDrawn="1"/>
        </p:nvPicPr>
        <p:blipFill>
          <a:blip r:embed="rId2" cstate="print"/>
          <a:stretch>
            <a:fillRect/>
          </a:stretch>
        </p:blipFill>
        <p:spPr>
          <a:xfrm>
            <a:off x="1" y="0"/>
            <a:ext cx="51206400" cy="32918400"/>
          </a:xfrm>
          <a:prstGeom prst="rect">
            <a:avLst/>
          </a:prstGeom>
        </p:spPr>
      </p:pic>
      <p:sp>
        <p:nvSpPr>
          <p:cNvPr id="4" name="Rectangle 42"/>
          <p:cNvSpPr>
            <a:spLocks noChangeArrowheads="1"/>
          </p:cNvSpPr>
          <p:nvPr/>
        </p:nvSpPr>
        <p:spPr bwMode="auto">
          <a:xfrm>
            <a:off x="3147061" y="18943321"/>
            <a:ext cx="45836839" cy="4541519"/>
          </a:xfrm>
          <a:prstGeom prst="rect">
            <a:avLst/>
          </a:prstGeom>
          <a:noFill/>
          <a:ln>
            <a:noFill/>
          </a:ln>
          <a:effectLst>
            <a:outerShdw dist="45791" dir="8778596" algn="ctr" rotWithShape="0">
              <a:schemeClr val="bg2"/>
            </a:outerShdw>
          </a:effectLst>
          <a:extLst/>
        </p:spPr>
        <p:txBody>
          <a:bodyPr lIns="480695" tIns="240349" rIns="480695" bIns="240349" anchor="ctr" anchorCtr="1"/>
          <a:lstStyle/>
          <a:p>
            <a:pPr algn="ctr">
              <a:lnSpc>
                <a:spcPct val="95000"/>
              </a:lnSpc>
              <a:buClr>
                <a:schemeClr val="tx2"/>
              </a:buClr>
              <a:defRPr/>
            </a:pPr>
            <a:endParaRPr lang="en-US" sz="13600">
              <a:solidFill>
                <a:srgbClr val="DDDDDD"/>
              </a:solidFill>
              <a:ea typeface="ヒラギノ角ゴ Pro W3" pitchFamily="-111" charset="-128"/>
              <a:cs typeface="+mn-cs"/>
            </a:endParaRPr>
          </a:p>
          <a:p>
            <a:pPr algn="ctr">
              <a:lnSpc>
                <a:spcPct val="95000"/>
              </a:lnSpc>
              <a:buClr>
                <a:schemeClr val="tx2"/>
              </a:buClr>
              <a:defRPr/>
            </a:pPr>
            <a:endParaRPr lang="en-US" sz="13600">
              <a:solidFill>
                <a:srgbClr val="DDDDDD"/>
              </a:solidFill>
              <a:ea typeface="ヒラギノ角ゴ Pro W3" pitchFamily="-111" charset="-128"/>
              <a:cs typeface="+mn-cs"/>
            </a:endParaRPr>
          </a:p>
        </p:txBody>
      </p:sp>
      <p:sp>
        <p:nvSpPr>
          <p:cNvPr id="5123" name="Rectangle 3"/>
          <p:cNvSpPr>
            <a:spLocks noGrp="1" noChangeArrowheads="1"/>
          </p:cNvSpPr>
          <p:nvPr>
            <p:ph type="ctrTitle"/>
          </p:nvPr>
        </p:nvSpPr>
        <p:spPr>
          <a:xfrm>
            <a:off x="4436117" y="6663612"/>
            <a:ext cx="42503086" cy="3299624"/>
          </a:xfrm>
          <a:extLst/>
        </p:spPr>
        <p:txBody>
          <a:bodyPr lIns="0" rIns="0" anchor="ctr">
            <a:spAutoFit/>
          </a:bodyPr>
          <a:lstStyle>
            <a:lvl1pPr>
              <a:lnSpc>
                <a:spcPct val="85000"/>
              </a:lnSpc>
              <a:defRPr sz="20900">
                <a:solidFill>
                  <a:schemeClr val="bg1"/>
                </a:solidFill>
              </a:defRPr>
            </a:lvl1pPr>
          </a:lstStyle>
          <a:p>
            <a:pPr lvl="0"/>
            <a:r>
              <a:rPr lang="en-US" noProof="0" dirty="0"/>
              <a:t>Click to edit Master title style</a:t>
            </a:r>
          </a:p>
        </p:txBody>
      </p:sp>
      <p:sp>
        <p:nvSpPr>
          <p:cNvPr id="5124" name="Rectangle 4"/>
          <p:cNvSpPr>
            <a:spLocks noGrp="1" noChangeArrowheads="1"/>
          </p:cNvSpPr>
          <p:nvPr>
            <p:ph type="subTitle" idx="1"/>
          </p:nvPr>
        </p:nvSpPr>
        <p:spPr>
          <a:xfrm>
            <a:off x="2560320" y="15476224"/>
            <a:ext cx="45836839" cy="4267201"/>
          </a:xfrm>
          <a:extLst/>
        </p:spPr>
        <p:txBody>
          <a:bodyPr anchorCtr="1"/>
          <a:lstStyle>
            <a:lvl1pPr marL="0" indent="0" algn="ctr">
              <a:buSzTx/>
              <a:buFontTx/>
              <a:buNone/>
              <a:defRPr sz="17800" i="1"/>
            </a:lvl1pPr>
          </a:lstStyle>
          <a:p>
            <a:pPr lvl="0"/>
            <a:r>
              <a:rPr lang="en-US" noProof="0"/>
              <a:t>Click to edit Master subtitle style</a:t>
            </a:r>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descr="TCT18_CRF_pres_slide_4-3_white.jpg"/>
          <p:cNvPicPr>
            <a:picLocks noChangeAspect="1"/>
          </p:cNvPicPr>
          <p:nvPr userDrawn="1"/>
        </p:nvPicPr>
        <p:blipFill>
          <a:blip r:embed="rId2" cstate="print"/>
          <a:stretch>
            <a:fillRect/>
          </a:stretch>
        </p:blipFill>
        <p:spPr>
          <a:xfrm>
            <a:off x="1" y="0"/>
            <a:ext cx="51206400" cy="329184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40481" y="7101839"/>
            <a:ext cx="21336001" cy="19751040"/>
          </a:xfrm>
        </p:spPr>
        <p:txBody>
          <a:bodyPr/>
          <a:lstStyle>
            <a:lvl1pPr>
              <a:defRPr sz="14600"/>
            </a:lvl1pPr>
            <a:lvl2pPr>
              <a:defRPr sz="127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6029918" y="7101839"/>
            <a:ext cx="21336001" cy="19751040"/>
          </a:xfrm>
        </p:spPr>
        <p:txBody>
          <a:bodyPr/>
          <a:lstStyle>
            <a:lvl1pPr>
              <a:defRPr sz="14600"/>
            </a:lvl1pPr>
            <a:lvl2pPr>
              <a:defRPr sz="127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1" y="1318263"/>
            <a:ext cx="46085761" cy="5486401"/>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321" y="7368543"/>
            <a:ext cx="22625054" cy="3070857"/>
          </a:xfrm>
        </p:spPr>
        <p:txBody>
          <a:bodyPr anchor="b"/>
          <a:lstStyle>
            <a:lvl1pPr marL="0" indent="0">
              <a:buNone/>
              <a:defRPr sz="12700" b="1"/>
            </a:lvl1pPr>
            <a:lvl2pPr marL="2403479" indent="0">
              <a:buNone/>
              <a:defRPr sz="10500" b="1"/>
            </a:lvl2pPr>
            <a:lvl3pPr marL="4806961" indent="0">
              <a:buNone/>
              <a:defRPr sz="9500" b="1"/>
            </a:lvl3pPr>
            <a:lvl4pPr marL="7210441" indent="0">
              <a:buNone/>
              <a:defRPr sz="8500" b="1"/>
            </a:lvl4pPr>
            <a:lvl5pPr marL="9613920" indent="0">
              <a:buNone/>
              <a:defRPr sz="8500" b="1"/>
            </a:lvl5pPr>
            <a:lvl6pPr marL="12017402" indent="0">
              <a:buNone/>
              <a:defRPr sz="8500" b="1"/>
            </a:lvl6pPr>
            <a:lvl7pPr marL="14420882" indent="0">
              <a:buNone/>
              <a:defRPr sz="8500" b="1"/>
            </a:lvl7pPr>
            <a:lvl8pPr marL="16824361" indent="0">
              <a:buNone/>
              <a:defRPr sz="8500" b="1"/>
            </a:lvl8pPr>
            <a:lvl9pPr marL="19227843" indent="0">
              <a:buNone/>
              <a:defRPr sz="8500" b="1"/>
            </a:lvl9pPr>
          </a:lstStyle>
          <a:p>
            <a:pPr lvl="0"/>
            <a:r>
              <a:rPr lang="en-US"/>
              <a:t>Click to edit Master text styles</a:t>
            </a:r>
          </a:p>
        </p:txBody>
      </p:sp>
      <p:sp>
        <p:nvSpPr>
          <p:cNvPr id="4" name="Content Placeholder 3"/>
          <p:cNvSpPr>
            <a:spLocks noGrp="1"/>
          </p:cNvSpPr>
          <p:nvPr>
            <p:ph sz="half" idx="2"/>
          </p:nvPr>
        </p:nvSpPr>
        <p:spPr>
          <a:xfrm>
            <a:off x="2560321" y="10439402"/>
            <a:ext cx="22625054" cy="18966182"/>
          </a:xfrm>
        </p:spPr>
        <p:txBody>
          <a:bodyPr/>
          <a:lstStyle>
            <a:lvl1pPr>
              <a:defRPr sz="12700"/>
            </a:lvl1pPr>
            <a:lvl2pPr>
              <a:defRPr sz="10500"/>
            </a:lvl2pPr>
            <a:lvl3pPr>
              <a:defRPr sz="9500"/>
            </a:lvl3pPr>
            <a:lvl4pPr>
              <a:defRPr sz="8500"/>
            </a:lvl4pPr>
            <a:lvl5pPr>
              <a:defRPr sz="8500"/>
            </a:lvl5pPr>
            <a:lvl6pPr>
              <a:defRPr sz="8500"/>
            </a:lvl6pPr>
            <a:lvl7pPr>
              <a:defRPr sz="8500"/>
            </a:lvl7pPr>
            <a:lvl8pPr>
              <a:defRPr sz="8500"/>
            </a:lvl8pPr>
            <a:lvl9pPr>
              <a:defRPr sz="8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143" y="7368543"/>
            <a:ext cx="22633941" cy="3070857"/>
          </a:xfrm>
        </p:spPr>
        <p:txBody>
          <a:bodyPr anchor="b"/>
          <a:lstStyle>
            <a:lvl1pPr marL="0" indent="0">
              <a:buNone/>
              <a:defRPr sz="12700" b="1"/>
            </a:lvl1pPr>
            <a:lvl2pPr marL="2403479" indent="0">
              <a:buNone/>
              <a:defRPr sz="10500" b="1"/>
            </a:lvl2pPr>
            <a:lvl3pPr marL="4806961" indent="0">
              <a:buNone/>
              <a:defRPr sz="9500" b="1"/>
            </a:lvl3pPr>
            <a:lvl4pPr marL="7210441" indent="0">
              <a:buNone/>
              <a:defRPr sz="8500" b="1"/>
            </a:lvl4pPr>
            <a:lvl5pPr marL="9613920" indent="0">
              <a:buNone/>
              <a:defRPr sz="8500" b="1"/>
            </a:lvl5pPr>
            <a:lvl6pPr marL="12017402" indent="0">
              <a:buNone/>
              <a:defRPr sz="8500" b="1"/>
            </a:lvl6pPr>
            <a:lvl7pPr marL="14420882" indent="0">
              <a:buNone/>
              <a:defRPr sz="8500" b="1"/>
            </a:lvl7pPr>
            <a:lvl8pPr marL="16824361" indent="0">
              <a:buNone/>
              <a:defRPr sz="8500" b="1"/>
            </a:lvl8pPr>
            <a:lvl9pPr marL="19227843" indent="0">
              <a:buNone/>
              <a:defRPr sz="8500" b="1"/>
            </a:lvl9pPr>
          </a:lstStyle>
          <a:p>
            <a:pPr lvl="0"/>
            <a:r>
              <a:rPr lang="en-US"/>
              <a:t>Click to edit Master text styles</a:t>
            </a:r>
          </a:p>
        </p:txBody>
      </p:sp>
      <p:sp>
        <p:nvSpPr>
          <p:cNvPr id="6" name="Content Placeholder 5"/>
          <p:cNvSpPr>
            <a:spLocks noGrp="1"/>
          </p:cNvSpPr>
          <p:nvPr>
            <p:ph sz="quarter" idx="4"/>
          </p:nvPr>
        </p:nvSpPr>
        <p:spPr>
          <a:xfrm>
            <a:off x="26012143" y="10439402"/>
            <a:ext cx="22633941" cy="18966182"/>
          </a:xfrm>
        </p:spPr>
        <p:txBody>
          <a:bodyPr/>
          <a:lstStyle>
            <a:lvl1pPr>
              <a:defRPr sz="12700"/>
            </a:lvl1pPr>
            <a:lvl2pPr>
              <a:defRPr sz="10500"/>
            </a:lvl2pPr>
            <a:lvl3pPr>
              <a:defRPr sz="9500"/>
            </a:lvl3pPr>
            <a:lvl4pPr>
              <a:defRPr sz="8500"/>
            </a:lvl4pPr>
            <a:lvl5pPr>
              <a:defRPr sz="8500"/>
            </a:lvl5pPr>
            <a:lvl6pPr>
              <a:defRPr sz="8500"/>
            </a:lvl6pPr>
            <a:lvl7pPr>
              <a:defRPr sz="8500"/>
            </a:lvl7pPr>
            <a:lvl8pPr>
              <a:defRPr sz="8500"/>
            </a:lvl8pPr>
            <a:lvl9pPr>
              <a:defRPr sz="8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2" descr="TCT18_CRF_pres_slide_4-3_white.jpg"/>
          <p:cNvPicPr>
            <a:picLocks noChangeAspect="1"/>
          </p:cNvPicPr>
          <p:nvPr userDrawn="1"/>
        </p:nvPicPr>
        <p:blipFill>
          <a:blip r:embed="rId2" cstate="print"/>
          <a:stretch>
            <a:fillRect/>
          </a:stretch>
        </p:blipFill>
        <p:spPr>
          <a:xfrm>
            <a:off x="1" y="0"/>
            <a:ext cx="51206400" cy="32918400"/>
          </a:xfrm>
          <a:prstGeom prst="rect">
            <a:avLst/>
          </a:prstGeom>
        </p:spPr>
      </p:pic>
      <p:sp>
        <p:nvSpPr>
          <p:cNvPr id="2" name="Title 1"/>
          <p:cNvSpPr>
            <a:spLocks noGrp="1"/>
          </p:cNvSpPr>
          <p:nvPr>
            <p:ph type="title"/>
          </p:nvPr>
        </p:nvSpPr>
        <p:spPr/>
        <p:txBody>
          <a:bodyPr/>
          <a:lstStyle/>
          <a:p>
            <a:r>
              <a:rPr lang="en-US"/>
              <a:t>Click to edit Master title style</a:t>
            </a:r>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TCT18_CRF_pres_slide_4-3_white.jpg"/>
          <p:cNvPicPr>
            <a:picLocks noChangeAspect="1"/>
          </p:cNvPicPr>
          <p:nvPr userDrawn="1"/>
        </p:nvPicPr>
        <p:blipFill>
          <a:blip r:embed="rId2" cstate="print"/>
          <a:stretch>
            <a:fillRect/>
          </a:stretch>
        </p:blipFill>
        <p:spPr>
          <a:xfrm>
            <a:off x="1" y="0"/>
            <a:ext cx="51206400" cy="32918400"/>
          </a:xfrm>
          <a:prstGeom prst="rect">
            <a:avLst/>
          </a:prstGeom>
        </p:spPr>
      </p:pic>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4" y="1310642"/>
            <a:ext cx="16846552" cy="5577839"/>
          </a:xfrm>
        </p:spPr>
        <p:txBody>
          <a:bodyPr anchor="b"/>
          <a:lstStyle>
            <a:lvl1pPr algn="l">
              <a:defRPr sz="10500" b="1"/>
            </a:lvl1pPr>
          </a:lstStyle>
          <a:p>
            <a:r>
              <a:rPr lang="en-US"/>
              <a:t>Click to edit Master title style</a:t>
            </a:r>
          </a:p>
        </p:txBody>
      </p:sp>
      <p:sp>
        <p:nvSpPr>
          <p:cNvPr id="3" name="Content Placeholder 2"/>
          <p:cNvSpPr>
            <a:spLocks noGrp="1"/>
          </p:cNvSpPr>
          <p:nvPr>
            <p:ph idx="1"/>
          </p:nvPr>
        </p:nvSpPr>
        <p:spPr>
          <a:xfrm>
            <a:off x="20020280" y="1310644"/>
            <a:ext cx="28625800" cy="28094942"/>
          </a:xfrm>
        </p:spPr>
        <p:txBody>
          <a:bodyPr/>
          <a:lstStyle>
            <a:lvl1pPr>
              <a:defRPr sz="16800"/>
            </a:lvl1pPr>
            <a:lvl2pPr>
              <a:defRPr sz="14600"/>
            </a:lvl2pPr>
            <a:lvl3pPr>
              <a:defRPr sz="12700"/>
            </a:lvl3pPr>
            <a:lvl4pPr>
              <a:defRPr sz="10500"/>
            </a:lvl4pPr>
            <a:lvl5pPr>
              <a:defRPr sz="10500"/>
            </a:lvl5pPr>
            <a:lvl6pPr>
              <a:defRPr sz="10500"/>
            </a:lvl6pPr>
            <a:lvl7pPr>
              <a:defRPr sz="10500"/>
            </a:lvl7pPr>
            <a:lvl8pPr>
              <a:defRPr sz="10500"/>
            </a:lvl8pPr>
            <a:lvl9pPr>
              <a:defRPr sz="10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4" y="6888482"/>
            <a:ext cx="16846552" cy="22517103"/>
          </a:xfrm>
        </p:spPr>
        <p:txBody>
          <a:bodyPr/>
          <a:lstStyle>
            <a:lvl1pPr marL="0" indent="0">
              <a:buNone/>
              <a:defRPr sz="7300"/>
            </a:lvl1pPr>
            <a:lvl2pPr marL="2403479" indent="0">
              <a:buNone/>
              <a:defRPr sz="6300"/>
            </a:lvl2pPr>
            <a:lvl3pPr marL="4806961" indent="0">
              <a:buNone/>
              <a:defRPr sz="5400"/>
            </a:lvl3pPr>
            <a:lvl4pPr marL="7210441" indent="0">
              <a:buNone/>
              <a:defRPr sz="4600"/>
            </a:lvl4pPr>
            <a:lvl5pPr marL="9613920" indent="0">
              <a:buNone/>
              <a:defRPr sz="4600"/>
            </a:lvl5pPr>
            <a:lvl6pPr marL="12017402" indent="0">
              <a:buNone/>
              <a:defRPr sz="4600"/>
            </a:lvl6pPr>
            <a:lvl7pPr marL="14420882" indent="0">
              <a:buNone/>
              <a:defRPr sz="4600"/>
            </a:lvl7pPr>
            <a:lvl8pPr marL="16824361" indent="0">
              <a:buNone/>
              <a:defRPr sz="4600"/>
            </a:lvl8pPr>
            <a:lvl9pPr marL="19227843" indent="0">
              <a:buNone/>
              <a:defRPr sz="4600"/>
            </a:lvl9pPr>
          </a:lstStyle>
          <a:p>
            <a:pPr lvl="0"/>
            <a:r>
              <a:rPr lang="en-US"/>
              <a:t>Click to edit Master text styles</a:t>
            </a:r>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3042881"/>
            <a:ext cx="30723840" cy="2720343"/>
          </a:xfrm>
        </p:spPr>
        <p:txBody>
          <a:bodyPr anchor="b"/>
          <a:lstStyle>
            <a:lvl1pPr algn="l">
              <a:defRPr sz="10500" b="1"/>
            </a:lvl1pPr>
          </a:lstStyle>
          <a:p>
            <a:r>
              <a:rPr lang="en-US"/>
              <a:t>Click to edit Master title style</a:t>
            </a:r>
          </a:p>
        </p:txBody>
      </p:sp>
      <p:sp>
        <p:nvSpPr>
          <p:cNvPr id="3" name="Picture Placeholder 2"/>
          <p:cNvSpPr>
            <a:spLocks noGrp="1"/>
          </p:cNvSpPr>
          <p:nvPr>
            <p:ph type="pic" idx="1"/>
          </p:nvPr>
        </p:nvSpPr>
        <p:spPr>
          <a:xfrm>
            <a:off x="10036813" y="2941321"/>
            <a:ext cx="30723840" cy="19751040"/>
          </a:xfrm>
        </p:spPr>
        <p:txBody>
          <a:bodyPr/>
          <a:lstStyle>
            <a:lvl1pPr marL="0" indent="0">
              <a:buNone/>
              <a:defRPr sz="16800"/>
            </a:lvl1pPr>
            <a:lvl2pPr marL="2403479" indent="0">
              <a:buNone/>
              <a:defRPr sz="14600"/>
            </a:lvl2pPr>
            <a:lvl3pPr marL="4806961" indent="0">
              <a:buNone/>
              <a:defRPr sz="12700"/>
            </a:lvl3pPr>
            <a:lvl4pPr marL="7210441" indent="0">
              <a:buNone/>
              <a:defRPr sz="10500"/>
            </a:lvl4pPr>
            <a:lvl5pPr marL="9613920" indent="0">
              <a:buNone/>
              <a:defRPr sz="10500"/>
            </a:lvl5pPr>
            <a:lvl6pPr marL="12017402" indent="0">
              <a:buNone/>
              <a:defRPr sz="10500"/>
            </a:lvl6pPr>
            <a:lvl7pPr marL="14420882" indent="0">
              <a:buNone/>
              <a:defRPr sz="10500"/>
            </a:lvl7pPr>
            <a:lvl8pPr marL="16824361" indent="0">
              <a:buNone/>
              <a:defRPr sz="10500"/>
            </a:lvl8pPr>
            <a:lvl9pPr marL="19227843" indent="0">
              <a:buNone/>
              <a:defRPr sz="10500"/>
            </a:lvl9pPr>
          </a:lstStyle>
          <a:p>
            <a:pPr lvl="0"/>
            <a:endParaRPr lang="en-US" noProof="0"/>
          </a:p>
        </p:txBody>
      </p:sp>
      <p:sp>
        <p:nvSpPr>
          <p:cNvPr id="4" name="Text Placeholder 3"/>
          <p:cNvSpPr>
            <a:spLocks noGrp="1"/>
          </p:cNvSpPr>
          <p:nvPr>
            <p:ph type="body" sz="half" idx="2"/>
          </p:nvPr>
        </p:nvSpPr>
        <p:spPr>
          <a:xfrm>
            <a:off x="10036813" y="25763224"/>
            <a:ext cx="30723840" cy="3863337"/>
          </a:xfrm>
        </p:spPr>
        <p:txBody>
          <a:bodyPr/>
          <a:lstStyle>
            <a:lvl1pPr marL="0" indent="0">
              <a:buNone/>
              <a:defRPr sz="7300"/>
            </a:lvl1pPr>
            <a:lvl2pPr marL="2403479" indent="0">
              <a:buNone/>
              <a:defRPr sz="6300"/>
            </a:lvl2pPr>
            <a:lvl3pPr marL="4806961" indent="0">
              <a:buNone/>
              <a:defRPr sz="5400"/>
            </a:lvl3pPr>
            <a:lvl4pPr marL="7210441" indent="0">
              <a:buNone/>
              <a:defRPr sz="4600"/>
            </a:lvl4pPr>
            <a:lvl5pPr marL="9613920" indent="0">
              <a:buNone/>
              <a:defRPr sz="4600"/>
            </a:lvl5pPr>
            <a:lvl6pPr marL="12017402" indent="0">
              <a:buNone/>
              <a:defRPr sz="4600"/>
            </a:lvl6pPr>
            <a:lvl7pPr marL="14420882" indent="0">
              <a:buNone/>
              <a:defRPr sz="4600"/>
            </a:lvl7pPr>
            <a:lvl8pPr marL="16824361" indent="0">
              <a:buNone/>
              <a:defRPr sz="4600"/>
            </a:lvl8pPr>
            <a:lvl9pPr marL="19227843" indent="0">
              <a:buNone/>
              <a:defRPr sz="4600"/>
            </a:lvl9pPr>
          </a:lstStyle>
          <a:p>
            <a:pPr lvl="0"/>
            <a:r>
              <a:rPr lang="en-US"/>
              <a:t>Click to edit Master text styles</a:t>
            </a:r>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cstate="print">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31597" y="746760"/>
            <a:ext cx="43507660" cy="3627119"/>
          </a:xfrm>
          <a:prstGeom prst="rect">
            <a:avLst/>
          </a:prstGeom>
          <a:noFill/>
          <a:ln w="9525">
            <a:noFill/>
            <a:miter lim="800000"/>
            <a:headEnd/>
            <a:tailEnd/>
          </a:ln>
        </p:spPr>
        <p:txBody>
          <a:bodyPr vert="horz" wrap="square" lIns="240349" tIns="240349" rIns="240349" bIns="240349" numCol="1" anchor="t"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3840481" y="7101839"/>
            <a:ext cx="43525441" cy="19751040"/>
          </a:xfrm>
          <a:prstGeom prst="rect">
            <a:avLst/>
          </a:prstGeom>
          <a:noFill/>
          <a:ln w="9525">
            <a:noFill/>
            <a:miter lim="800000"/>
            <a:headEnd/>
            <a:tailEnd/>
          </a:ln>
        </p:spPr>
        <p:txBody>
          <a:bodyPr vert="horz" wrap="square" lIns="480695" tIns="240349" rIns="480695" bIns="240349"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dk2" tx1="lt1" bg2="dk1" tx2="lt2" accent1="accent1" accent2="accent2" accent3="accent3" accent4="accent4" accent5="accent5" accent6="accent6" hlink="hlink" folHlink="folHlink"/>
  <p:sldLayoutIdLst>
    <p:sldLayoutId id="2147483657" r:id="rId1"/>
    <p:sldLayoutId id="2147483656" r:id="rId2"/>
    <p:sldLayoutId id="2147483655" r:id="rId3"/>
    <p:sldLayoutId id="2147483654" r:id="rId4"/>
    <p:sldLayoutId id="2147483653" r:id="rId5"/>
    <p:sldLayoutId id="2147483652" r:id="rId6"/>
    <p:sldLayoutId id="2147483651" r:id="rId7"/>
    <p:sldLayoutId id="2147483650" r:id="rId8"/>
  </p:sldLayoutIdLst>
  <p:transition>
    <p:wipe dir="r"/>
  </p:transition>
  <p:txStyles>
    <p:titleStyle>
      <a:lvl1pPr algn="ctr" rtl="0" eaLnBrk="0" fontAlgn="base" hangingPunct="0">
        <a:spcBef>
          <a:spcPct val="0"/>
        </a:spcBef>
        <a:spcAft>
          <a:spcPct val="0"/>
        </a:spcAft>
        <a:defRPr sz="19000" b="1">
          <a:solidFill>
            <a:srgbClr val="053763"/>
          </a:solidFill>
          <a:latin typeface="+mj-lt"/>
          <a:ea typeface="+mj-ea"/>
          <a:cs typeface="+mj-cs"/>
        </a:defRPr>
      </a:lvl1pPr>
      <a:lvl2pPr algn="ctr" rtl="0" eaLnBrk="0" fontAlgn="base" hangingPunct="0">
        <a:spcBef>
          <a:spcPct val="0"/>
        </a:spcBef>
        <a:spcAft>
          <a:spcPct val="0"/>
        </a:spcAft>
        <a:defRPr sz="19000" b="1">
          <a:solidFill>
            <a:schemeClr val="tx1"/>
          </a:solidFill>
          <a:latin typeface="Arial" charset="0"/>
        </a:defRPr>
      </a:lvl2pPr>
      <a:lvl3pPr algn="ctr" rtl="0" eaLnBrk="0" fontAlgn="base" hangingPunct="0">
        <a:spcBef>
          <a:spcPct val="0"/>
        </a:spcBef>
        <a:spcAft>
          <a:spcPct val="0"/>
        </a:spcAft>
        <a:defRPr sz="19000" b="1">
          <a:solidFill>
            <a:schemeClr val="tx1"/>
          </a:solidFill>
          <a:latin typeface="Arial" charset="0"/>
        </a:defRPr>
      </a:lvl3pPr>
      <a:lvl4pPr algn="ctr" rtl="0" eaLnBrk="0" fontAlgn="base" hangingPunct="0">
        <a:spcBef>
          <a:spcPct val="0"/>
        </a:spcBef>
        <a:spcAft>
          <a:spcPct val="0"/>
        </a:spcAft>
        <a:defRPr sz="19000" b="1">
          <a:solidFill>
            <a:schemeClr val="tx1"/>
          </a:solidFill>
          <a:latin typeface="Arial" charset="0"/>
        </a:defRPr>
      </a:lvl4pPr>
      <a:lvl5pPr algn="ctr" rtl="0" eaLnBrk="0" fontAlgn="base" hangingPunct="0">
        <a:spcBef>
          <a:spcPct val="0"/>
        </a:spcBef>
        <a:spcAft>
          <a:spcPct val="0"/>
        </a:spcAft>
        <a:defRPr sz="19000" b="1">
          <a:solidFill>
            <a:schemeClr val="tx1"/>
          </a:solidFill>
          <a:latin typeface="Arial" charset="0"/>
        </a:defRPr>
      </a:lvl5pPr>
      <a:lvl6pPr marL="2403479" algn="ctr" rtl="0" fontAlgn="base">
        <a:spcBef>
          <a:spcPct val="0"/>
        </a:spcBef>
        <a:spcAft>
          <a:spcPct val="0"/>
        </a:spcAft>
        <a:defRPr sz="19000" b="1">
          <a:solidFill>
            <a:schemeClr val="tx1"/>
          </a:solidFill>
          <a:latin typeface="Arial" charset="0"/>
        </a:defRPr>
      </a:lvl6pPr>
      <a:lvl7pPr marL="4806961" algn="ctr" rtl="0" fontAlgn="base">
        <a:spcBef>
          <a:spcPct val="0"/>
        </a:spcBef>
        <a:spcAft>
          <a:spcPct val="0"/>
        </a:spcAft>
        <a:defRPr sz="19000" b="1">
          <a:solidFill>
            <a:schemeClr val="tx1"/>
          </a:solidFill>
          <a:latin typeface="Arial" charset="0"/>
        </a:defRPr>
      </a:lvl7pPr>
      <a:lvl8pPr marL="7210441" algn="ctr" rtl="0" fontAlgn="base">
        <a:spcBef>
          <a:spcPct val="0"/>
        </a:spcBef>
        <a:spcAft>
          <a:spcPct val="0"/>
        </a:spcAft>
        <a:defRPr sz="19000" b="1">
          <a:solidFill>
            <a:schemeClr val="tx1"/>
          </a:solidFill>
          <a:latin typeface="Arial" charset="0"/>
        </a:defRPr>
      </a:lvl8pPr>
      <a:lvl9pPr marL="9613920" algn="ctr" rtl="0" fontAlgn="base">
        <a:spcBef>
          <a:spcPct val="0"/>
        </a:spcBef>
        <a:spcAft>
          <a:spcPct val="0"/>
        </a:spcAft>
        <a:defRPr sz="19000" b="1">
          <a:solidFill>
            <a:schemeClr val="tx1"/>
          </a:solidFill>
          <a:latin typeface="Arial" charset="0"/>
        </a:defRPr>
      </a:lvl9pPr>
    </p:titleStyle>
    <p:bodyStyle>
      <a:lvl1pPr marL="1802611" indent="-1802611" algn="l" rtl="0" eaLnBrk="0" fontAlgn="base" hangingPunct="0">
        <a:spcBef>
          <a:spcPct val="30000"/>
        </a:spcBef>
        <a:spcAft>
          <a:spcPct val="0"/>
        </a:spcAft>
        <a:buClr>
          <a:schemeClr val="bg1"/>
        </a:buClr>
        <a:buSzPct val="110000"/>
        <a:buChar char="•"/>
        <a:defRPr sz="15800" b="1">
          <a:solidFill>
            <a:schemeClr val="bg1"/>
          </a:solidFill>
          <a:latin typeface="+mn-lt"/>
          <a:ea typeface="+mn-ea"/>
          <a:cs typeface="+mn-cs"/>
        </a:defRPr>
      </a:lvl1pPr>
      <a:lvl2pPr marL="3905656" indent="-1502174" algn="l" rtl="0" eaLnBrk="0" fontAlgn="base" hangingPunct="0">
        <a:spcBef>
          <a:spcPct val="30000"/>
        </a:spcBef>
        <a:spcAft>
          <a:spcPct val="0"/>
        </a:spcAft>
        <a:buClr>
          <a:schemeClr val="bg1"/>
        </a:buClr>
        <a:buSzPct val="70000"/>
        <a:buFont typeface="Wingdings 2" pitchFamily="18" charset="2"/>
        <a:buChar char="¡"/>
        <a:defRPr sz="14600" b="1">
          <a:solidFill>
            <a:srgbClr val="053763"/>
          </a:solidFill>
          <a:latin typeface="+mn-lt"/>
        </a:defRPr>
      </a:lvl2pPr>
      <a:lvl3pPr marL="6008701" indent="-1201740" algn="l" rtl="0" eaLnBrk="0" fontAlgn="base" hangingPunct="0">
        <a:spcBef>
          <a:spcPct val="30000"/>
        </a:spcBef>
        <a:spcAft>
          <a:spcPct val="0"/>
        </a:spcAft>
        <a:buChar char="•"/>
        <a:defRPr sz="12700" b="1">
          <a:solidFill>
            <a:srgbClr val="053763"/>
          </a:solidFill>
          <a:latin typeface="+mn-lt"/>
        </a:defRPr>
      </a:lvl3pPr>
      <a:lvl4pPr marL="8412180" indent="-1201740" algn="l" rtl="0" eaLnBrk="0" fontAlgn="base" hangingPunct="0">
        <a:spcBef>
          <a:spcPct val="30000"/>
        </a:spcBef>
        <a:spcAft>
          <a:spcPct val="0"/>
        </a:spcAft>
        <a:buChar char="–"/>
        <a:defRPr sz="10500" b="1">
          <a:solidFill>
            <a:srgbClr val="053763"/>
          </a:solidFill>
          <a:latin typeface="+mn-lt"/>
        </a:defRPr>
      </a:lvl4pPr>
      <a:lvl5pPr marL="10815660" indent="-1201740" algn="l" rtl="0" eaLnBrk="0" fontAlgn="base" hangingPunct="0">
        <a:spcBef>
          <a:spcPct val="30000"/>
        </a:spcBef>
        <a:spcAft>
          <a:spcPct val="0"/>
        </a:spcAft>
        <a:buChar char="»"/>
        <a:defRPr sz="10500" b="1">
          <a:solidFill>
            <a:srgbClr val="053763"/>
          </a:solidFill>
          <a:latin typeface="+mn-lt"/>
        </a:defRPr>
      </a:lvl5pPr>
      <a:lvl6pPr marL="13219142" indent="-1201740" algn="l" rtl="0" fontAlgn="base">
        <a:spcBef>
          <a:spcPct val="30000"/>
        </a:spcBef>
        <a:spcAft>
          <a:spcPct val="0"/>
        </a:spcAft>
        <a:buChar char="»"/>
        <a:defRPr sz="10500" b="1">
          <a:solidFill>
            <a:schemeClr val="tx1"/>
          </a:solidFill>
          <a:latin typeface="+mn-lt"/>
        </a:defRPr>
      </a:lvl6pPr>
      <a:lvl7pPr marL="15622621" indent="-1201740" algn="l" rtl="0" fontAlgn="base">
        <a:spcBef>
          <a:spcPct val="30000"/>
        </a:spcBef>
        <a:spcAft>
          <a:spcPct val="0"/>
        </a:spcAft>
        <a:buChar char="»"/>
        <a:defRPr sz="10500" b="1">
          <a:solidFill>
            <a:schemeClr val="tx1"/>
          </a:solidFill>
          <a:latin typeface="+mn-lt"/>
        </a:defRPr>
      </a:lvl7pPr>
      <a:lvl8pPr marL="18026101" indent="-1201740" algn="l" rtl="0" fontAlgn="base">
        <a:spcBef>
          <a:spcPct val="30000"/>
        </a:spcBef>
        <a:spcAft>
          <a:spcPct val="0"/>
        </a:spcAft>
        <a:buChar char="»"/>
        <a:defRPr sz="10500" b="1">
          <a:solidFill>
            <a:schemeClr val="tx1"/>
          </a:solidFill>
          <a:latin typeface="+mn-lt"/>
        </a:defRPr>
      </a:lvl8pPr>
      <a:lvl9pPr marL="20429583" indent="-1201740" algn="l" rtl="0" fontAlgn="base">
        <a:spcBef>
          <a:spcPct val="30000"/>
        </a:spcBef>
        <a:spcAft>
          <a:spcPct val="0"/>
        </a:spcAft>
        <a:buChar char="»"/>
        <a:defRPr sz="10500" b="1">
          <a:solidFill>
            <a:schemeClr val="tx1"/>
          </a:solidFill>
          <a:latin typeface="+mn-lt"/>
        </a:defRPr>
      </a:lvl9pPr>
    </p:bodyStyle>
    <p:otherStyle>
      <a:defPPr>
        <a:defRPr lang="en-US"/>
      </a:defPPr>
      <a:lvl1pPr marL="0" algn="l" defTabSz="4806961" rtl="0" eaLnBrk="1" latinLnBrk="0" hangingPunct="1">
        <a:defRPr sz="9500" kern="1200">
          <a:solidFill>
            <a:schemeClr val="tx1"/>
          </a:solidFill>
          <a:latin typeface="+mn-lt"/>
          <a:ea typeface="+mn-ea"/>
          <a:cs typeface="+mn-cs"/>
        </a:defRPr>
      </a:lvl1pPr>
      <a:lvl2pPr marL="2403479" algn="l" defTabSz="4806961" rtl="0" eaLnBrk="1" latinLnBrk="0" hangingPunct="1">
        <a:defRPr sz="9500" kern="1200">
          <a:solidFill>
            <a:schemeClr val="tx1"/>
          </a:solidFill>
          <a:latin typeface="+mn-lt"/>
          <a:ea typeface="+mn-ea"/>
          <a:cs typeface="+mn-cs"/>
        </a:defRPr>
      </a:lvl2pPr>
      <a:lvl3pPr marL="4806961" algn="l" defTabSz="4806961" rtl="0" eaLnBrk="1" latinLnBrk="0" hangingPunct="1">
        <a:defRPr sz="9500" kern="1200">
          <a:solidFill>
            <a:schemeClr val="tx1"/>
          </a:solidFill>
          <a:latin typeface="+mn-lt"/>
          <a:ea typeface="+mn-ea"/>
          <a:cs typeface="+mn-cs"/>
        </a:defRPr>
      </a:lvl3pPr>
      <a:lvl4pPr marL="7210441" algn="l" defTabSz="4806961" rtl="0" eaLnBrk="1" latinLnBrk="0" hangingPunct="1">
        <a:defRPr sz="9500" kern="1200">
          <a:solidFill>
            <a:schemeClr val="tx1"/>
          </a:solidFill>
          <a:latin typeface="+mn-lt"/>
          <a:ea typeface="+mn-ea"/>
          <a:cs typeface="+mn-cs"/>
        </a:defRPr>
      </a:lvl4pPr>
      <a:lvl5pPr marL="9613920" algn="l" defTabSz="4806961" rtl="0" eaLnBrk="1" latinLnBrk="0" hangingPunct="1">
        <a:defRPr sz="9500" kern="1200">
          <a:solidFill>
            <a:schemeClr val="tx1"/>
          </a:solidFill>
          <a:latin typeface="+mn-lt"/>
          <a:ea typeface="+mn-ea"/>
          <a:cs typeface="+mn-cs"/>
        </a:defRPr>
      </a:lvl5pPr>
      <a:lvl6pPr marL="12017402" algn="l" defTabSz="4806961" rtl="0" eaLnBrk="1" latinLnBrk="0" hangingPunct="1">
        <a:defRPr sz="9500" kern="1200">
          <a:solidFill>
            <a:schemeClr val="tx1"/>
          </a:solidFill>
          <a:latin typeface="+mn-lt"/>
          <a:ea typeface="+mn-ea"/>
          <a:cs typeface="+mn-cs"/>
        </a:defRPr>
      </a:lvl6pPr>
      <a:lvl7pPr marL="14420882" algn="l" defTabSz="4806961" rtl="0" eaLnBrk="1" latinLnBrk="0" hangingPunct="1">
        <a:defRPr sz="9500" kern="1200">
          <a:solidFill>
            <a:schemeClr val="tx1"/>
          </a:solidFill>
          <a:latin typeface="+mn-lt"/>
          <a:ea typeface="+mn-ea"/>
          <a:cs typeface="+mn-cs"/>
        </a:defRPr>
      </a:lvl7pPr>
      <a:lvl8pPr marL="16824361" algn="l" defTabSz="4806961" rtl="0" eaLnBrk="1" latinLnBrk="0" hangingPunct="1">
        <a:defRPr sz="9500" kern="1200">
          <a:solidFill>
            <a:schemeClr val="tx1"/>
          </a:solidFill>
          <a:latin typeface="+mn-lt"/>
          <a:ea typeface="+mn-ea"/>
          <a:cs typeface="+mn-cs"/>
        </a:defRPr>
      </a:lvl8pPr>
      <a:lvl9pPr marL="19227843" algn="l" defTabSz="4806961" rtl="0" eaLnBrk="1" latinLnBrk="0" hangingPunct="1">
        <a:defRPr sz="9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 name="图片 1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2544" y="21739810"/>
            <a:ext cx="4860000" cy="4860000"/>
          </a:xfrm>
          <a:prstGeom prst="rect">
            <a:avLst/>
          </a:prstGeom>
        </p:spPr>
      </p:pic>
      <p:sp>
        <p:nvSpPr>
          <p:cNvPr id="58" name="文本框 2"/>
          <p:cNvSpPr txBox="1">
            <a:spLocks noChangeArrowheads="1"/>
          </p:cNvSpPr>
          <p:nvPr/>
        </p:nvSpPr>
        <p:spPr bwMode="auto">
          <a:xfrm>
            <a:off x="38349815" y="6753563"/>
            <a:ext cx="12606767" cy="1505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5800">
                <a:solidFill>
                  <a:schemeClr val="tx1"/>
                </a:solidFill>
                <a:latin typeface="Calibri" charset="0"/>
                <a:ea typeface="宋体" charset="0"/>
                <a:cs typeface="宋体" charset="0"/>
              </a:defRPr>
            </a:lvl1pPr>
            <a:lvl2pPr marL="742950" indent="-285750">
              <a:defRPr kumimoji="1" sz="5800">
                <a:solidFill>
                  <a:schemeClr val="tx1"/>
                </a:solidFill>
                <a:latin typeface="Calibri" charset="0"/>
                <a:ea typeface="宋体" charset="0"/>
              </a:defRPr>
            </a:lvl2pPr>
            <a:lvl3pPr marL="1143000" indent="-228600">
              <a:defRPr kumimoji="1" sz="5800">
                <a:solidFill>
                  <a:schemeClr val="tx1"/>
                </a:solidFill>
                <a:latin typeface="Calibri" charset="0"/>
                <a:ea typeface="宋体" charset="0"/>
              </a:defRPr>
            </a:lvl3pPr>
            <a:lvl4pPr marL="1600200" indent="-228600">
              <a:defRPr kumimoji="1" sz="5800">
                <a:solidFill>
                  <a:schemeClr val="tx1"/>
                </a:solidFill>
                <a:latin typeface="Calibri" charset="0"/>
                <a:ea typeface="宋体" charset="0"/>
              </a:defRPr>
            </a:lvl4pPr>
            <a:lvl5pPr marL="2057400" indent="-228600">
              <a:defRPr kumimoji="1" sz="5800">
                <a:solidFill>
                  <a:schemeClr val="tx1"/>
                </a:solidFill>
                <a:latin typeface="Calibri" charset="0"/>
                <a:ea typeface="宋体" charset="0"/>
              </a:defRPr>
            </a:lvl5pPr>
            <a:lvl6pPr marL="2514600" indent="-228600" defTabSz="2968625" eaLnBrk="0" fontAlgn="base" hangingPunct="0">
              <a:spcBef>
                <a:spcPct val="0"/>
              </a:spcBef>
              <a:spcAft>
                <a:spcPct val="0"/>
              </a:spcAft>
              <a:defRPr kumimoji="1" sz="5800">
                <a:solidFill>
                  <a:schemeClr val="tx1"/>
                </a:solidFill>
                <a:latin typeface="Calibri" charset="0"/>
                <a:ea typeface="宋体" charset="0"/>
              </a:defRPr>
            </a:lvl6pPr>
            <a:lvl7pPr marL="2971800" indent="-228600" defTabSz="2968625" eaLnBrk="0" fontAlgn="base" hangingPunct="0">
              <a:spcBef>
                <a:spcPct val="0"/>
              </a:spcBef>
              <a:spcAft>
                <a:spcPct val="0"/>
              </a:spcAft>
              <a:defRPr kumimoji="1" sz="5800">
                <a:solidFill>
                  <a:schemeClr val="tx1"/>
                </a:solidFill>
                <a:latin typeface="Calibri" charset="0"/>
                <a:ea typeface="宋体" charset="0"/>
              </a:defRPr>
            </a:lvl7pPr>
            <a:lvl8pPr marL="3429000" indent="-228600" defTabSz="2968625" eaLnBrk="0" fontAlgn="base" hangingPunct="0">
              <a:spcBef>
                <a:spcPct val="0"/>
              </a:spcBef>
              <a:spcAft>
                <a:spcPct val="0"/>
              </a:spcAft>
              <a:defRPr kumimoji="1" sz="5800">
                <a:solidFill>
                  <a:schemeClr val="tx1"/>
                </a:solidFill>
                <a:latin typeface="Calibri" charset="0"/>
                <a:ea typeface="宋体" charset="0"/>
              </a:defRPr>
            </a:lvl8pPr>
            <a:lvl9pPr marL="3886200" indent="-228600" defTabSz="2968625" eaLnBrk="0" fontAlgn="base" hangingPunct="0">
              <a:spcBef>
                <a:spcPct val="0"/>
              </a:spcBef>
              <a:spcAft>
                <a:spcPct val="0"/>
              </a:spcAft>
              <a:defRPr kumimoji="1" sz="5800">
                <a:solidFill>
                  <a:schemeClr val="tx1"/>
                </a:solidFill>
                <a:latin typeface="Calibri" charset="0"/>
                <a:ea typeface="宋体" charset="0"/>
              </a:defRPr>
            </a:lvl9pPr>
          </a:lstStyle>
          <a:p>
            <a:pPr algn="just">
              <a:lnSpc>
                <a:spcPct val="130000"/>
              </a:lnSpc>
            </a:pPr>
            <a:endParaRPr kumimoji="0" lang="en-US" altLang="zh-CN" sz="4400" i="0" dirty="0">
              <a:solidFill>
                <a:srgbClr val="17366C"/>
              </a:solidFill>
              <a:latin typeface="Arial"/>
              <a:cs typeface="Arial"/>
            </a:endParaRPr>
          </a:p>
          <a:p>
            <a:pPr algn="just">
              <a:lnSpc>
                <a:spcPct val="130000"/>
              </a:lnSpc>
            </a:pPr>
            <a:endParaRPr kumimoji="0" lang="en-US" altLang="zh-CN" sz="4400" i="0" dirty="0">
              <a:solidFill>
                <a:srgbClr val="17366C"/>
              </a:solidFill>
              <a:latin typeface="Arial"/>
              <a:cs typeface="Arial"/>
            </a:endParaRPr>
          </a:p>
          <a:p>
            <a:pPr algn="just">
              <a:lnSpc>
                <a:spcPct val="130000"/>
              </a:lnSpc>
            </a:pPr>
            <a:endParaRPr kumimoji="0" lang="en-US" altLang="zh-CN" sz="4400" i="0" dirty="0">
              <a:solidFill>
                <a:srgbClr val="17366C"/>
              </a:solidFill>
              <a:latin typeface="Arial"/>
              <a:cs typeface="Arial"/>
            </a:endParaRPr>
          </a:p>
          <a:p>
            <a:pPr algn="just">
              <a:lnSpc>
                <a:spcPct val="130000"/>
              </a:lnSpc>
            </a:pPr>
            <a:endParaRPr kumimoji="0" lang="en-US" altLang="zh-CN" sz="4400" i="0" dirty="0">
              <a:solidFill>
                <a:srgbClr val="17366C"/>
              </a:solidFill>
              <a:latin typeface="Arial"/>
              <a:cs typeface="Arial"/>
            </a:endParaRPr>
          </a:p>
          <a:p>
            <a:pPr algn="just">
              <a:lnSpc>
                <a:spcPct val="130000"/>
              </a:lnSpc>
            </a:pPr>
            <a:endParaRPr kumimoji="0" lang="en-US" altLang="zh-CN" sz="4400" i="0" dirty="0">
              <a:solidFill>
                <a:srgbClr val="17366C"/>
              </a:solidFill>
              <a:latin typeface="Arial"/>
              <a:cs typeface="Arial"/>
            </a:endParaRPr>
          </a:p>
          <a:p>
            <a:pPr algn="just">
              <a:lnSpc>
                <a:spcPct val="130000"/>
              </a:lnSpc>
            </a:pPr>
            <a:endParaRPr kumimoji="0" lang="en-US" altLang="zh-CN" sz="4400" i="0" dirty="0">
              <a:solidFill>
                <a:srgbClr val="17366C"/>
              </a:solidFill>
              <a:latin typeface="Arial"/>
              <a:cs typeface="Arial"/>
            </a:endParaRPr>
          </a:p>
          <a:p>
            <a:pPr algn="just">
              <a:lnSpc>
                <a:spcPct val="130000"/>
              </a:lnSpc>
            </a:pPr>
            <a:endParaRPr kumimoji="0" lang="en-US" altLang="zh-CN" sz="4400" i="0" dirty="0">
              <a:solidFill>
                <a:srgbClr val="17366C"/>
              </a:solidFill>
              <a:latin typeface="Arial"/>
              <a:cs typeface="Arial"/>
            </a:endParaRPr>
          </a:p>
          <a:p>
            <a:pPr algn="just">
              <a:lnSpc>
                <a:spcPct val="130000"/>
              </a:lnSpc>
            </a:pPr>
            <a:endParaRPr kumimoji="0" lang="en-US" altLang="zh-CN" sz="4400" i="0" dirty="0">
              <a:solidFill>
                <a:srgbClr val="17366C"/>
              </a:solidFill>
              <a:latin typeface="Arial"/>
              <a:cs typeface="Arial"/>
            </a:endParaRPr>
          </a:p>
          <a:p>
            <a:pPr algn="just">
              <a:lnSpc>
                <a:spcPct val="130000"/>
              </a:lnSpc>
            </a:pPr>
            <a:endParaRPr kumimoji="0" lang="en-US" altLang="zh-CN" sz="4400" i="0" dirty="0">
              <a:solidFill>
                <a:srgbClr val="17366C"/>
              </a:solidFill>
              <a:latin typeface="Arial"/>
              <a:cs typeface="Arial"/>
            </a:endParaRPr>
          </a:p>
          <a:p>
            <a:pPr algn="just">
              <a:lnSpc>
                <a:spcPct val="130000"/>
              </a:lnSpc>
            </a:pPr>
            <a:endParaRPr kumimoji="0" lang="en-US" altLang="zh-CN" sz="4400" i="0" dirty="0">
              <a:solidFill>
                <a:srgbClr val="17366C"/>
              </a:solidFill>
              <a:latin typeface="Arial"/>
              <a:cs typeface="Arial"/>
            </a:endParaRPr>
          </a:p>
          <a:p>
            <a:pPr algn="just">
              <a:lnSpc>
                <a:spcPct val="130000"/>
              </a:lnSpc>
            </a:pPr>
            <a:endParaRPr kumimoji="0" lang="en-US" altLang="zh-CN" sz="4400" i="0" dirty="0">
              <a:solidFill>
                <a:srgbClr val="17366C"/>
              </a:solidFill>
              <a:latin typeface="Arial"/>
              <a:cs typeface="Arial"/>
            </a:endParaRPr>
          </a:p>
          <a:p>
            <a:pPr algn="just">
              <a:lnSpc>
                <a:spcPct val="130000"/>
              </a:lnSpc>
            </a:pPr>
            <a:endParaRPr kumimoji="0" lang="en-US" altLang="zh-CN" sz="4400" i="0" dirty="0">
              <a:solidFill>
                <a:srgbClr val="17366C"/>
              </a:solidFill>
              <a:latin typeface="Arial"/>
              <a:cs typeface="Arial"/>
            </a:endParaRPr>
          </a:p>
          <a:p>
            <a:pPr algn="just">
              <a:lnSpc>
                <a:spcPct val="130000"/>
              </a:lnSpc>
            </a:pPr>
            <a:endParaRPr kumimoji="0" lang="en-US" altLang="zh-CN" sz="4400" i="0" dirty="0">
              <a:solidFill>
                <a:srgbClr val="17366C"/>
              </a:solidFill>
              <a:latin typeface="Arial"/>
              <a:cs typeface="Arial"/>
            </a:endParaRPr>
          </a:p>
          <a:p>
            <a:pPr algn="just">
              <a:lnSpc>
                <a:spcPct val="130000"/>
              </a:lnSpc>
            </a:pPr>
            <a:endParaRPr kumimoji="0" lang="en-US" altLang="zh-CN" sz="4400" i="0" dirty="0">
              <a:solidFill>
                <a:srgbClr val="17366C"/>
              </a:solidFill>
              <a:latin typeface="Arial"/>
              <a:cs typeface="Arial"/>
            </a:endParaRPr>
          </a:p>
          <a:p>
            <a:pPr algn="just">
              <a:lnSpc>
                <a:spcPct val="130000"/>
              </a:lnSpc>
            </a:pPr>
            <a:endParaRPr kumimoji="0" lang="en-US" altLang="zh-CN" sz="4400" i="0" dirty="0">
              <a:solidFill>
                <a:srgbClr val="17366C"/>
              </a:solidFill>
              <a:latin typeface="Arial"/>
              <a:cs typeface="Arial"/>
            </a:endParaRPr>
          </a:p>
          <a:p>
            <a:pPr algn="just">
              <a:lnSpc>
                <a:spcPct val="130000"/>
              </a:lnSpc>
            </a:pPr>
            <a:endParaRPr kumimoji="0" lang="en-US" altLang="zh-CN" sz="4400" i="0" dirty="0">
              <a:solidFill>
                <a:srgbClr val="17366C"/>
              </a:solidFill>
              <a:latin typeface="Arial"/>
              <a:cs typeface="Arial"/>
            </a:endParaRPr>
          </a:p>
          <a:p>
            <a:pPr algn="just">
              <a:lnSpc>
                <a:spcPct val="130000"/>
              </a:lnSpc>
            </a:pPr>
            <a:endParaRPr lang="zh-CN" altLang="en-US" sz="4400" b="0" i="0" dirty="0">
              <a:solidFill>
                <a:srgbClr val="17366C"/>
              </a:solidFill>
              <a:latin typeface="Arial"/>
              <a:cs typeface="Arial"/>
            </a:endParaRPr>
          </a:p>
        </p:txBody>
      </p:sp>
      <p:sp>
        <p:nvSpPr>
          <p:cNvPr id="97" name="流程图: 可选过程 96"/>
          <p:cNvSpPr/>
          <p:nvPr/>
        </p:nvSpPr>
        <p:spPr bwMode="auto">
          <a:xfrm>
            <a:off x="40029766" y="13703270"/>
            <a:ext cx="9246853" cy="6655905"/>
          </a:xfrm>
          <a:prstGeom prst="flowChartAlternateProcess">
            <a:avLst/>
          </a:prstGeom>
          <a:ln w="57150">
            <a:prstDash val="dash"/>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1" u="none" strike="noStrike" cap="none" normalizeH="0" baseline="0" dirty="0">
              <a:ln>
                <a:noFill/>
              </a:ln>
              <a:solidFill>
                <a:srgbClr val="FFCC99"/>
              </a:solidFill>
              <a:effectLst>
                <a:outerShdw blurRad="38100" dist="38100" dir="2700000" algn="tl">
                  <a:srgbClr val="000000">
                    <a:alpha val="43137"/>
                  </a:srgbClr>
                </a:outerShdw>
              </a:effectLst>
              <a:latin typeface="Arial" charset="0"/>
              <a:ea typeface="ヒラギノ角ゴ Pro W3" pitchFamily="-111" charset="-128"/>
            </a:endParaRPr>
          </a:p>
        </p:txBody>
      </p:sp>
      <p:sp>
        <p:nvSpPr>
          <p:cNvPr id="11" name="矩形 9"/>
          <p:cNvSpPr>
            <a:spLocks noChangeArrowheads="1"/>
          </p:cNvSpPr>
          <p:nvPr/>
        </p:nvSpPr>
        <p:spPr bwMode="auto">
          <a:xfrm>
            <a:off x="889000" y="462791"/>
            <a:ext cx="49352200" cy="4128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6965" tIns="183483" rIns="366965" bIns="183483">
            <a:spAutoFit/>
          </a:bodyPr>
          <a:lstStyle/>
          <a:p>
            <a:pPr algn="ctr" eaLnBrk="1" hangingPunct="1">
              <a:lnSpc>
                <a:spcPct val="110000"/>
              </a:lnSpc>
            </a:pPr>
            <a:r>
              <a:rPr lang="en-US" altLang="zh-CN" sz="5400" i="0" dirty="0">
                <a:solidFill>
                  <a:srgbClr val="17366C"/>
                </a:solidFill>
              </a:rPr>
              <a:t>No. 235: Intelligent Recognition of Coronary Angiography by Deep Learning Technology: A Novel Computer-Aided Diagnostic System</a:t>
            </a:r>
            <a:endParaRPr lang="en-US" altLang="zh-CN" sz="1000" b="0" i="0" dirty="0">
              <a:solidFill>
                <a:srgbClr val="17366C"/>
              </a:solidFill>
            </a:endParaRPr>
          </a:p>
          <a:p>
            <a:pPr algn="ctr">
              <a:lnSpc>
                <a:spcPct val="110000"/>
              </a:lnSpc>
            </a:pPr>
            <a:endParaRPr lang="en-US" altLang="zh-CN" sz="2400" b="0" i="0" dirty="0">
              <a:solidFill>
                <a:srgbClr val="17366C"/>
              </a:solidFill>
            </a:endParaRPr>
          </a:p>
          <a:p>
            <a:pPr algn="ctr">
              <a:lnSpc>
                <a:spcPct val="110000"/>
              </a:lnSpc>
            </a:pPr>
            <a:r>
              <a:rPr lang="en-US" altLang="zh-CN" sz="3600" b="0" i="0" dirty="0" err="1">
                <a:solidFill>
                  <a:srgbClr val="17366C"/>
                </a:solidFill>
              </a:rPr>
              <a:t>Tianming</a:t>
            </a:r>
            <a:r>
              <a:rPr lang="en-US" altLang="zh-CN" sz="3600" b="0" i="0" dirty="0">
                <a:solidFill>
                  <a:srgbClr val="17366C"/>
                </a:solidFill>
              </a:rPr>
              <a:t> Du</a:t>
            </a:r>
            <a:r>
              <a:rPr lang="en-US" altLang="zh-CN" sz="3600" b="0" i="0" baseline="30000" dirty="0">
                <a:solidFill>
                  <a:srgbClr val="17366C"/>
                </a:solidFill>
              </a:rPr>
              <a:t>1</a:t>
            </a:r>
            <a:r>
              <a:rPr lang="en-US" altLang="zh-CN" sz="3600" b="0" i="0" dirty="0">
                <a:solidFill>
                  <a:srgbClr val="17366C"/>
                </a:solidFill>
              </a:rPr>
              <a:t>, </a:t>
            </a:r>
            <a:r>
              <a:rPr lang="en-US" altLang="zh-CN" sz="3600" b="0" i="0" dirty="0" err="1">
                <a:solidFill>
                  <a:srgbClr val="17366C"/>
                </a:solidFill>
              </a:rPr>
              <a:t>Lihua</a:t>
            </a:r>
            <a:r>
              <a:rPr lang="en-US" altLang="zh-CN" sz="3600" b="0" i="0" dirty="0">
                <a:solidFill>
                  <a:srgbClr val="17366C"/>
                </a:solidFill>
              </a:rPr>
              <a:t> Xie</a:t>
            </a:r>
            <a:r>
              <a:rPr lang="en-US" altLang="zh-CN" sz="3600" b="0" i="0" baseline="30000" dirty="0">
                <a:solidFill>
                  <a:srgbClr val="17366C"/>
                </a:solidFill>
              </a:rPr>
              <a:t>2</a:t>
            </a:r>
            <a:r>
              <a:rPr lang="en-US" altLang="zh-CN" sz="3600" b="0" i="0" dirty="0">
                <a:solidFill>
                  <a:srgbClr val="17366C"/>
                </a:solidFill>
              </a:rPr>
              <a:t>, </a:t>
            </a:r>
            <a:r>
              <a:rPr lang="en-US" altLang="zh-CN" sz="3600" b="0" i="0" dirty="0" err="1">
                <a:solidFill>
                  <a:srgbClr val="17366C"/>
                </a:solidFill>
              </a:rPr>
              <a:t>Xuqing</a:t>
            </a:r>
            <a:r>
              <a:rPr lang="en-US" altLang="zh-CN" sz="3600" b="0" i="0" dirty="0">
                <a:solidFill>
                  <a:srgbClr val="17366C"/>
                </a:solidFill>
              </a:rPr>
              <a:t> Liu</a:t>
            </a:r>
            <a:r>
              <a:rPr lang="en-US" altLang="zh-CN" sz="3600" b="0" i="0" baseline="30000" dirty="0">
                <a:solidFill>
                  <a:srgbClr val="17366C"/>
                </a:solidFill>
              </a:rPr>
              <a:t>1</a:t>
            </a:r>
            <a:r>
              <a:rPr lang="en-US" altLang="zh-CN" sz="3600" b="0" i="0" dirty="0">
                <a:solidFill>
                  <a:srgbClr val="17366C"/>
                </a:solidFill>
              </a:rPr>
              <a:t>, </a:t>
            </a:r>
            <a:r>
              <a:rPr lang="en-US" altLang="zh-CN" sz="3600" b="0" i="0" dirty="0" err="1">
                <a:solidFill>
                  <a:srgbClr val="17366C"/>
                </a:solidFill>
              </a:rPr>
              <a:t>Changdong</a:t>
            </a:r>
            <a:r>
              <a:rPr lang="en-US" altLang="zh-CN" sz="3600" b="0" i="0" dirty="0">
                <a:solidFill>
                  <a:srgbClr val="17366C"/>
                </a:solidFill>
              </a:rPr>
              <a:t> Guan</a:t>
            </a:r>
            <a:r>
              <a:rPr lang="en-US" altLang="zh-CN" sz="3600" b="0" i="0" baseline="30000" dirty="0">
                <a:solidFill>
                  <a:srgbClr val="17366C"/>
                </a:solidFill>
              </a:rPr>
              <a:t>2</a:t>
            </a:r>
            <a:r>
              <a:rPr lang="en-US" altLang="zh-CN" sz="3600" b="0" i="0" dirty="0">
                <a:solidFill>
                  <a:srgbClr val="17366C"/>
                </a:solidFill>
              </a:rPr>
              <a:t>, </a:t>
            </a:r>
            <a:r>
              <a:rPr lang="en-US" altLang="zh-CN" sz="3600" b="0" i="0" dirty="0" err="1">
                <a:solidFill>
                  <a:srgbClr val="17366C"/>
                </a:solidFill>
              </a:rPr>
              <a:t>Honggang</a:t>
            </a:r>
            <a:r>
              <a:rPr lang="en-US" altLang="zh-CN" sz="3600" b="0" i="0" dirty="0">
                <a:solidFill>
                  <a:srgbClr val="17366C"/>
                </a:solidFill>
              </a:rPr>
              <a:t> Zhang</a:t>
            </a:r>
            <a:r>
              <a:rPr lang="en-US" altLang="zh-CN" sz="3600" b="0" i="0" baseline="30000" dirty="0">
                <a:solidFill>
                  <a:srgbClr val="17366C"/>
                </a:solidFill>
              </a:rPr>
              <a:t>1</a:t>
            </a:r>
            <a:r>
              <a:rPr lang="en-US" altLang="zh-CN" sz="3600" b="0" i="0" dirty="0">
                <a:solidFill>
                  <a:srgbClr val="17366C"/>
                </a:solidFill>
              </a:rPr>
              <a:t>, Bo Xu</a:t>
            </a:r>
            <a:r>
              <a:rPr lang="en-US" altLang="zh-CN" sz="3600" b="0" i="0" baseline="30000" dirty="0">
                <a:solidFill>
                  <a:srgbClr val="17366C"/>
                </a:solidFill>
              </a:rPr>
              <a:t>2</a:t>
            </a:r>
            <a:endParaRPr lang="zh-CN" altLang="zh-CN" sz="3600" b="0" i="0" baseline="30000" dirty="0">
              <a:solidFill>
                <a:srgbClr val="17366C"/>
              </a:solidFill>
            </a:endParaRPr>
          </a:p>
          <a:p>
            <a:pPr algn="ctr">
              <a:lnSpc>
                <a:spcPct val="110000"/>
              </a:lnSpc>
            </a:pPr>
            <a:r>
              <a:rPr lang="en-US" altLang="zh-CN" sz="3600" b="0" i="0" baseline="30000" dirty="0">
                <a:solidFill>
                  <a:srgbClr val="17366C"/>
                </a:solidFill>
              </a:rPr>
              <a:t>1</a:t>
            </a:r>
            <a:r>
              <a:rPr lang="en-US" altLang="zh-CN" sz="3600" b="0" i="0" dirty="0">
                <a:solidFill>
                  <a:srgbClr val="17366C"/>
                </a:solidFill>
              </a:rPr>
              <a:t>Beijing University of Posts and Telecommunications, Beijing, China;</a:t>
            </a:r>
          </a:p>
          <a:p>
            <a:pPr algn="ctr">
              <a:lnSpc>
                <a:spcPct val="110000"/>
              </a:lnSpc>
            </a:pPr>
            <a:r>
              <a:rPr lang="en-US" altLang="zh-CN" sz="3600" b="0" i="0" baseline="30000" dirty="0">
                <a:solidFill>
                  <a:srgbClr val="17366C"/>
                </a:solidFill>
              </a:rPr>
              <a:t>2</a:t>
            </a:r>
            <a:r>
              <a:rPr lang="en-US" altLang="zh-CN" sz="3600" b="0" i="0" dirty="0">
                <a:solidFill>
                  <a:srgbClr val="17366C"/>
                </a:solidFill>
              </a:rPr>
              <a:t>Fu </a:t>
            </a:r>
            <a:r>
              <a:rPr lang="en-US" altLang="zh-CN" sz="3600" b="0" i="0" dirty="0" err="1">
                <a:solidFill>
                  <a:srgbClr val="17366C"/>
                </a:solidFill>
              </a:rPr>
              <a:t>Wai</a:t>
            </a:r>
            <a:r>
              <a:rPr lang="en-US" altLang="zh-CN" sz="3600" b="0" i="0" dirty="0">
                <a:solidFill>
                  <a:srgbClr val="17366C"/>
                </a:solidFill>
              </a:rPr>
              <a:t> Hospital, National Center for Cardiovascular Diseases, Chinese Academy of Medical Sciences, Beijing, China</a:t>
            </a:r>
            <a:endParaRPr lang="zh-CN" altLang="zh-CN" sz="3600" b="0" i="0" dirty="0">
              <a:solidFill>
                <a:srgbClr val="17366C"/>
              </a:solidFill>
            </a:endParaRPr>
          </a:p>
          <a:p>
            <a:pPr algn="ctr">
              <a:lnSpc>
                <a:spcPct val="110000"/>
              </a:lnSpc>
            </a:pPr>
            <a:endParaRPr lang="zh-CN" sz="3600" b="0" i="0" dirty="0">
              <a:solidFill>
                <a:srgbClr val="17366C"/>
              </a:solidFill>
            </a:endParaRPr>
          </a:p>
        </p:txBody>
      </p:sp>
      <p:sp>
        <p:nvSpPr>
          <p:cNvPr id="5" name="圆角矩形 4"/>
          <p:cNvSpPr/>
          <p:nvPr/>
        </p:nvSpPr>
        <p:spPr bwMode="auto">
          <a:xfrm>
            <a:off x="749377" y="416032"/>
            <a:ext cx="49707647" cy="3671167"/>
          </a:xfrm>
          <a:prstGeom prst="roundRect">
            <a:avLst/>
          </a:prstGeom>
          <a:noFill/>
          <a:ln w="9525" cap="flat" cmpd="sng" algn="ctr">
            <a:solidFill>
              <a:srgbClr val="17366C"/>
            </a:solidFill>
            <a:prstDash val="solid"/>
            <a:round/>
            <a:headEnd type="none" w="med" len="med"/>
            <a:tailEnd type="none" w="med" len="med"/>
          </a:ln>
          <a:effectLst/>
          <a:extLst/>
        </p:spPr>
        <p:txBody>
          <a:bodyPr vert="horz" wrap="square" lIns="222483" tIns="111241" rIns="222483" bIns="111241" numCol="1" spcCol="0" rtlCol="0" anchor="t" anchorCtr="0" compatLnSpc="1">
            <a:prstTxWarp prst="textNoShape">
              <a:avLst/>
            </a:prstTxWarp>
          </a:bodyPr>
          <a:lstStyle/>
          <a:p>
            <a:pPr algn="r" defTabSz="2224827"/>
            <a:endParaRPr lang="zh-CN" altLang="en-US" sz="4400">
              <a:effectLst>
                <a:outerShdw blurRad="38100" dist="38100" dir="2700000" algn="tl">
                  <a:srgbClr val="000000">
                    <a:alpha val="43137"/>
                  </a:srgbClr>
                </a:outerShdw>
              </a:effectLst>
              <a:ea typeface="ヒラギノ角ゴ Pro W3" pitchFamily="-111" charset="-128"/>
            </a:endParaRPr>
          </a:p>
        </p:txBody>
      </p:sp>
      <p:sp>
        <p:nvSpPr>
          <p:cNvPr id="15" name="文本框 2"/>
          <p:cNvSpPr txBox="1">
            <a:spLocks noChangeArrowheads="1"/>
          </p:cNvSpPr>
          <p:nvPr/>
        </p:nvSpPr>
        <p:spPr bwMode="auto">
          <a:xfrm>
            <a:off x="749376" y="4354512"/>
            <a:ext cx="11951999" cy="713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5800">
                <a:solidFill>
                  <a:schemeClr val="tx1"/>
                </a:solidFill>
                <a:latin typeface="Calibri" charset="0"/>
                <a:ea typeface="宋体" charset="0"/>
                <a:cs typeface="宋体" charset="0"/>
              </a:defRPr>
            </a:lvl1pPr>
            <a:lvl2pPr marL="742950" indent="-285750">
              <a:defRPr kumimoji="1" sz="5800">
                <a:solidFill>
                  <a:schemeClr val="tx1"/>
                </a:solidFill>
                <a:latin typeface="Calibri" charset="0"/>
                <a:ea typeface="宋体" charset="0"/>
              </a:defRPr>
            </a:lvl2pPr>
            <a:lvl3pPr marL="1143000" indent="-228600">
              <a:defRPr kumimoji="1" sz="5800">
                <a:solidFill>
                  <a:schemeClr val="tx1"/>
                </a:solidFill>
                <a:latin typeface="Calibri" charset="0"/>
                <a:ea typeface="宋体" charset="0"/>
              </a:defRPr>
            </a:lvl3pPr>
            <a:lvl4pPr marL="1600200" indent="-228600">
              <a:defRPr kumimoji="1" sz="5800">
                <a:solidFill>
                  <a:schemeClr val="tx1"/>
                </a:solidFill>
                <a:latin typeface="Calibri" charset="0"/>
                <a:ea typeface="宋体" charset="0"/>
              </a:defRPr>
            </a:lvl4pPr>
            <a:lvl5pPr marL="2057400" indent="-228600">
              <a:defRPr kumimoji="1" sz="5800">
                <a:solidFill>
                  <a:schemeClr val="tx1"/>
                </a:solidFill>
                <a:latin typeface="Calibri" charset="0"/>
                <a:ea typeface="宋体" charset="0"/>
              </a:defRPr>
            </a:lvl5pPr>
            <a:lvl6pPr marL="2514600" indent="-228600" defTabSz="2968625" eaLnBrk="0" fontAlgn="base" hangingPunct="0">
              <a:spcBef>
                <a:spcPct val="0"/>
              </a:spcBef>
              <a:spcAft>
                <a:spcPct val="0"/>
              </a:spcAft>
              <a:defRPr kumimoji="1" sz="5800">
                <a:solidFill>
                  <a:schemeClr val="tx1"/>
                </a:solidFill>
                <a:latin typeface="Calibri" charset="0"/>
                <a:ea typeface="宋体" charset="0"/>
              </a:defRPr>
            </a:lvl6pPr>
            <a:lvl7pPr marL="2971800" indent="-228600" defTabSz="2968625" eaLnBrk="0" fontAlgn="base" hangingPunct="0">
              <a:spcBef>
                <a:spcPct val="0"/>
              </a:spcBef>
              <a:spcAft>
                <a:spcPct val="0"/>
              </a:spcAft>
              <a:defRPr kumimoji="1" sz="5800">
                <a:solidFill>
                  <a:schemeClr val="tx1"/>
                </a:solidFill>
                <a:latin typeface="Calibri" charset="0"/>
                <a:ea typeface="宋体" charset="0"/>
              </a:defRPr>
            </a:lvl7pPr>
            <a:lvl8pPr marL="3429000" indent="-228600" defTabSz="2968625" eaLnBrk="0" fontAlgn="base" hangingPunct="0">
              <a:spcBef>
                <a:spcPct val="0"/>
              </a:spcBef>
              <a:spcAft>
                <a:spcPct val="0"/>
              </a:spcAft>
              <a:defRPr kumimoji="1" sz="5800">
                <a:solidFill>
                  <a:schemeClr val="tx1"/>
                </a:solidFill>
                <a:latin typeface="Calibri" charset="0"/>
                <a:ea typeface="宋体" charset="0"/>
              </a:defRPr>
            </a:lvl8pPr>
            <a:lvl9pPr marL="3886200" indent="-228600" defTabSz="2968625" eaLnBrk="0" fontAlgn="base" hangingPunct="0">
              <a:spcBef>
                <a:spcPct val="0"/>
              </a:spcBef>
              <a:spcAft>
                <a:spcPct val="0"/>
              </a:spcAft>
              <a:defRPr kumimoji="1" sz="5800">
                <a:solidFill>
                  <a:schemeClr val="tx1"/>
                </a:solidFill>
                <a:latin typeface="Calibri" charset="0"/>
                <a:ea typeface="宋体" charset="0"/>
              </a:defRPr>
            </a:lvl9pPr>
          </a:lstStyle>
          <a:p>
            <a:pPr algn="just">
              <a:lnSpc>
                <a:spcPct val="130000"/>
              </a:lnSpc>
            </a:pPr>
            <a:r>
              <a:rPr kumimoji="0" lang="en-US" altLang="zh-CN" sz="4400" i="0" dirty="0">
                <a:solidFill>
                  <a:srgbClr val="17366C"/>
                </a:solidFill>
                <a:latin typeface="Arial"/>
                <a:cs typeface="Arial"/>
              </a:rPr>
              <a:t>Background: </a:t>
            </a:r>
            <a:r>
              <a:rPr kumimoji="0" lang="en-US" altLang="zh-CN" sz="4400" b="0" i="0" dirty="0">
                <a:solidFill>
                  <a:srgbClr val="17366C"/>
                </a:solidFill>
                <a:latin typeface="Arial"/>
                <a:cs typeface="Arial"/>
              </a:rPr>
              <a:t>Artificial intelligence (AI) has been applied successfully in various fields related to medical images. However, the use of AI-aided imaging system in percutaneous cardiovascular interventions has never been reported. We sought to utilize intelligent method to recognize coronary angiography by deep learning technology for the very first time.</a:t>
            </a:r>
            <a:endParaRPr lang="zh-CN" altLang="en-US" sz="4400" b="0" i="0" dirty="0">
              <a:solidFill>
                <a:srgbClr val="17366C"/>
              </a:solidFill>
              <a:latin typeface="Arial"/>
              <a:cs typeface="Arial"/>
            </a:endParaRPr>
          </a:p>
        </p:txBody>
      </p:sp>
      <p:sp>
        <p:nvSpPr>
          <p:cNvPr id="20" name="文本框 83"/>
          <p:cNvSpPr txBox="1">
            <a:spLocks noChangeArrowheads="1"/>
          </p:cNvSpPr>
          <p:nvPr/>
        </p:nvSpPr>
        <p:spPr bwMode="auto">
          <a:xfrm>
            <a:off x="809601" y="11869055"/>
            <a:ext cx="111363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5800">
                <a:solidFill>
                  <a:schemeClr val="tx1"/>
                </a:solidFill>
                <a:latin typeface="Calibri" charset="0"/>
                <a:ea typeface="宋体" charset="0"/>
                <a:cs typeface="宋体" charset="0"/>
              </a:defRPr>
            </a:lvl1pPr>
            <a:lvl2pPr marL="742950" indent="-285750">
              <a:defRPr kumimoji="1" sz="5800">
                <a:solidFill>
                  <a:schemeClr val="tx1"/>
                </a:solidFill>
                <a:latin typeface="Calibri" charset="0"/>
                <a:ea typeface="宋体" charset="0"/>
              </a:defRPr>
            </a:lvl2pPr>
            <a:lvl3pPr marL="1143000" indent="-228600">
              <a:defRPr kumimoji="1" sz="5800">
                <a:solidFill>
                  <a:schemeClr val="tx1"/>
                </a:solidFill>
                <a:latin typeface="Calibri" charset="0"/>
                <a:ea typeface="宋体" charset="0"/>
              </a:defRPr>
            </a:lvl3pPr>
            <a:lvl4pPr marL="1600200" indent="-228600">
              <a:defRPr kumimoji="1" sz="5800">
                <a:solidFill>
                  <a:schemeClr val="tx1"/>
                </a:solidFill>
                <a:latin typeface="Calibri" charset="0"/>
                <a:ea typeface="宋体" charset="0"/>
              </a:defRPr>
            </a:lvl4pPr>
            <a:lvl5pPr marL="2057400" indent="-228600">
              <a:defRPr kumimoji="1" sz="5800">
                <a:solidFill>
                  <a:schemeClr val="tx1"/>
                </a:solidFill>
                <a:latin typeface="Calibri" charset="0"/>
                <a:ea typeface="宋体" charset="0"/>
              </a:defRPr>
            </a:lvl5pPr>
            <a:lvl6pPr marL="2514600" indent="-228600" defTabSz="2968625" eaLnBrk="0" fontAlgn="base" hangingPunct="0">
              <a:spcBef>
                <a:spcPct val="0"/>
              </a:spcBef>
              <a:spcAft>
                <a:spcPct val="0"/>
              </a:spcAft>
              <a:defRPr kumimoji="1" sz="5800">
                <a:solidFill>
                  <a:schemeClr val="tx1"/>
                </a:solidFill>
                <a:latin typeface="Calibri" charset="0"/>
                <a:ea typeface="宋体" charset="0"/>
              </a:defRPr>
            </a:lvl6pPr>
            <a:lvl7pPr marL="2971800" indent="-228600" defTabSz="2968625" eaLnBrk="0" fontAlgn="base" hangingPunct="0">
              <a:spcBef>
                <a:spcPct val="0"/>
              </a:spcBef>
              <a:spcAft>
                <a:spcPct val="0"/>
              </a:spcAft>
              <a:defRPr kumimoji="1" sz="5800">
                <a:solidFill>
                  <a:schemeClr val="tx1"/>
                </a:solidFill>
                <a:latin typeface="Calibri" charset="0"/>
                <a:ea typeface="宋体" charset="0"/>
              </a:defRPr>
            </a:lvl7pPr>
            <a:lvl8pPr marL="3429000" indent="-228600" defTabSz="2968625" eaLnBrk="0" fontAlgn="base" hangingPunct="0">
              <a:spcBef>
                <a:spcPct val="0"/>
              </a:spcBef>
              <a:spcAft>
                <a:spcPct val="0"/>
              </a:spcAft>
              <a:defRPr kumimoji="1" sz="5800">
                <a:solidFill>
                  <a:schemeClr val="tx1"/>
                </a:solidFill>
                <a:latin typeface="Calibri" charset="0"/>
                <a:ea typeface="宋体" charset="0"/>
              </a:defRPr>
            </a:lvl8pPr>
            <a:lvl9pPr marL="3886200" indent="-228600" defTabSz="2968625" eaLnBrk="0" fontAlgn="base" hangingPunct="0">
              <a:spcBef>
                <a:spcPct val="0"/>
              </a:spcBef>
              <a:spcAft>
                <a:spcPct val="0"/>
              </a:spcAft>
              <a:defRPr kumimoji="1" sz="5800">
                <a:solidFill>
                  <a:schemeClr val="tx1"/>
                </a:solidFill>
                <a:latin typeface="Calibri" charset="0"/>
                <a:ea typeface="宋体" charset="0"/>
              </a:defRPr>
            </a:lvl9pPr>
          </a:lstStyle>
          <a:p>
            <a:r>
              <a:rPr kumimoji="0" lang="en-US" altLang="zh-CN" sz="4000" b="1" i="0" dirty="0">
                <a:solidFill>
                  <a:srgbClr val="17366C"/>
                </a:solidFill>
                <a:latin typeface="Arial" charset="0"/>
                <a:cs typeface="Arial" charset="0"/>
              </a:rPr>
              <a:t>Figure 1. Data </a:t>
            </a:r>
            <a:r>
              <a:rPr kumimoji="0" lang="en-US" altLang="zh-CN" sz="4000" b="1" i="0" dirty="0" smtClean="0">
                <a:solidFill>
                  <a:srgbClr val="17366C"/>
                </a:solidFill>
                <a:latin typeface="Arial" charset="0"/>
                <a:cs typeface="Arial" charset="0"/>
              </a:rPr>
              <a:t>for </a:t>
            </a:r>
            <a:r>
              <a:rPr kumimoji="0" lang="en-US" altLang="zh-CN" sz="4000" b="1" i="0" dirty="0">
                <a:solidFill>
                  <a:srgbClr val="17366C"/>
                </a:solidFill>
                <a:latin typeface="Arial" charset="0"/>
                <a:cs typeface="Arial" charset="0"/>
              </a:rPr>
              <a:t>Training</a:t>
            </a:r>
            <a:endParaRPr kumimoji="0" lang="en-US" altLang="zh-CN" sz="4000" i="0" dirty="0">
              <a:solidFill>
                <a:srgbClr val="17366C"/>
              </a:solidFill>
              <a:latin typeface="Arial" charset="0"/>
              <a:cs typeface="Arial" charset="0"/>
            </a:endParaRPr>
          </a:p>
        </p:txBody>
      </p:sp>
      <p:sp>
        <p:nvSpPr>
          <p:cNvPr id="79" name="文本框 83"/>
          <p:cNvSpPr txBox="1">
            <a:spLocks noChangeArrowheads="1"/>
          </p:cNvSpPr>
          <p:nvPr/>
        </p:nvSpPr>
        <p:spPr bwMode="auto">
          <a:xfrm>
            <a:off x="12866486" y="15114413"/>
            <a:ext cx="990599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5800">
                <a:solidFill>
                  <a:schemeClr val="tx1"/>
                </a:solidFill>
                <a:latin typeface="Calibri" charset="0"/>
                <a:ea typeface="宋体" charset="0"/>
                <a:cs typeface="宋体" charset="0"/>
              </a:defRPr>
            </a:lvl1pPr>
            <a:lvl2pPr marL="742950" indent="-285750">
              <a:defRPr kumimoji="1" sz="5800">
                <a:solidFill>
                  <a:schemeClr val="tx1"/>
                </a:solidFill>
                <a:latin typeface="Calibri" charset="0"/>
                <a:ea typeface="宋体" charset="0"/>
              </a:defRPr>
            </a:lvl2pPr>
            <a:lvl3pPr marL="1143000" indent="-228600">
              <a:defRPr kumimoji="1" sz="5800">
                <a:solidFill>
                  <a:schemeClr val="tx1"/>
                </a:solidFill>
                <a:latin typeface="Calibri" charset="0"/>
                <a:ea typeface="宋体" charset="0"/>
              </a:defRPr>
            </a:lvl3pPr>
            <a:lvl4pPr marL="1600200" indent="-228600">
              <a:defRPr kumimoji="1" sz="5800">
                <a:solidFill>
                  <a:schemeClr val="tx1"/>
                </a:solidFill>
                <a:latin typeface="Calibri" charset="0"/>
                <a:ea typeface="宋体" charset="0"/>
              </a:defRPr>
            </a:lvl4pPr>
            <a:lvl5pPr marL="2057400" indent="-228600">
              <a:defRPr kumimoji="1" sz="5800">
                <a:solidFill>
                  <a:schemeClr val="tx1"/>
                </a:solidFill>
                <a:latin typeface="Calibri" charset="0"/>
                <a:ea typeface="宋体" charset="0"/>
              </a:defRPr>
            </a:lvl5pPr>
            <a:lvl6pPr marL="2514600" indent="-228600" defTabSz="2968625" eaLnBrk="0" fontAlgn="base" hangingPunct="0">
              <a:spcBef>
                <a:spcPct val="0"/>
              </a:spcBef>
              <a:spcAft>
                <a:spcPct val="0"/>
              </a:spcAft>
              <a:defRPr kumimoji="1" sz="5800">
                <a:solidFill>
                  <a:schemeClr val="tx1"/>
                </a:solidFill>
                <a:latin typeface="Calibri" charset="0"/>
                <a:ea typeface="宋体" charset="0"/>
              </a:defRPr>
            </a:lvl6pPr>
            <a:lvl7pPr marL="2971800" indent="-228600" defTabSz="2968625" eaLnBrk="0" fontAlgn="base" hangingPunct="0">
              <a:spcBef>
                <a:spcPct val="0"/>
              </a:spcBef>
              <a:spcAft>
                <a:spcPct val="0"/>
              </a:spcAft>
              <a:defRPr kumimoji="1" sz="5800">
                <a:solidFill>
                  <a:schemeClr val="tx1"/>
                </a:solidFill>
                <a:latin typeface="Calibri" charset="0"/>
                <a:ea typeface="宋体" charset="0"/>
              </a:defRPr>
            </a:lvl7pPr>
            <a:lvl8pPr marL="3429000" indent="-228600" defTabSz="2968625" eaLnBrk="0" fontAlgn="base" hangingPunct="0">
              <a:spcBef>
                <a:spcPct val="0"/>
              </a:spcBef>
              <a:spcAft>
                <a:spcPct val="0"/>
              </a:spcAft>
              <a:defRPr kumimoji="1" sz="5800">
                <a:solidFill>
                  <a:schemeClr val="tx1"/>
                </a:solidFill>
                <a:latin typeface="Calibri" charset="0"/>
                <a:ea typeface="宋体" charset="0"/>
              </a:defRPr>
            </a:lvl8pPr>
            <a:lvl9pPr marL="3886200" indent="-228600" defTabSz="2968625" eaLnBrk="0" fontAlgn="base" hangingPunct="0">
              <a:spcBef>
                <a:spcPct val="0"/>
              </a:spcBef>
              <a:spcAft>
                <a:spcPct val="0"/>
              </a:spcAft>
              <a:defRPr kumimoji="1" sz="5800">
                <a:solidFill>
                  <a:schemeClr val="tx1"/>
                </a:solidFill>
                <a:latin typeface="Calibri" charset="0"/>
                <a:ea typeface="宋体" charset="0"/>
              </a:defRPr>
            </a:lvl9pPr>
          </a:lstStyle>
          <a:p>
            <a:r>
              <a:rPr kumimoji="0" lang="en-US" altLang="zh-CN" sz="4000" b="1" i="0" dirty="0">
                <a:solidFill>
                  <a:srgbClr val="17366C"/>
                </a:solidFill>
                <a:latin typeface="Arial" charset="0"/>
                <a:cs typeface="Arial" charset="0"/>
              </a:rPr>
              <a:t>Figure 2. Workflow of </a:t>
            </a:r>
            <a:r>
              <a:rPr kumimoji="0" lang="en-US" altLang="zh-CN" sz="4000" b="1" i="0" dirty="0" smtClean="0">
                <a:solidFill>
                  <a:srgbClr val="17366C"/>
                </a:solidFill>
                <a:latin typeface="Arial" charset="0"/>
                <a:cs typeface="Arial" charset="0"/>
              </a:rPr>
              <a:t>the </a:t>
            </a:r>
            <a:r>
              <a:rPr kumimoji="0" lang="en-US" altLang="zh-CN" sz="4000" b="1" i="0" dirty="0">
                <a:solidFill>
                  <a:srgbClr val="17366C"/>
                </a:solidFill>
                <a:latin typeface="Arial" charset="0"/>
                <a:cs typeface="Arial" charset="0"/>
              </a:rPr>
              <a:t>CAD </a:t>
            </a:r>
            <a:r>
              <a:rPr kumimoji="0" lang="en-US" altLang="zh-CN" sz="4000" b="1" i="0" dirty="0" smtClean="0">
                <a:solidFill>
                  <a:srgbClr val="17366C"/>
                </a:solidFill>
                <a:latin typeface="Arial" charset="0"/>
                <a:cs typeface="Arial" charset="0"/>
              </a:rPr>
              <a:t>System</a:t>
            </a:r>
            <a:endParaRPr kumimoji="0" lang="en-US" altLang="zh-CN" sz="4000" b="1" i="0" dirty="0">
              <a:solidFill>
                <a:srgbClr val="17366C"/>
              </a:solidFill>
              <a:latin typeface="Arial" charset="0"/>
              <a:cs typeface="Arial" charset="0"/>
            </a:endParaRPr>
          </a:p>
        </p:txBody>
      </p:sp>
      <p:sp>
        <p:nvSpPr>
          <p:cNvPr id="84" name="文本框 2"/>
          <p:cNvSpPr txBox="1">
            <a:spLocks noChangeArrowheads="1"/>
          </p:cNvSpPr>
          <p:nvPr/>
        </p:nvSpPr>
        <p:spPr bwMode="auto">
          <a:xfrm>
            <a:off x="12906895" y="4327473"/>
            <a:ext cx="12311260" cy="1065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5800">
                <a:solidFill>
                  <a:schemeClr val="tx1"/>
                </a:solidFill>
                <a:latin typeface="Calibri" charset="0"/>
                <a:ea typeface="宋体" charset="0"/>
                <a:cs typeface="宋体" charset="0"/>
              </a:defRPr>
            </a:lvl1pPr>
            <a:lvl2pPr marL="742950" indent="-285750">
              <a:defRPr kumimoji="1" sz="5800">
                <a:solidFill>
                  <a:schemeClr val="tx1"/>
                </a:solidFill>
                <a:latin typeface="Calibri" charset="0"/>
                <a:ea typeface="宋体" charset="0"/>
              </a:defRPr>
            </a:lvl2pPr>
            <a:lvl3pPr marL="1143000" indent="-228600">
              <a:defRPr kumimoji="1" sz="5800">
                <a:solidFill>
                  <a:schemeClr val="tx1"/>
                </a:solidFill>
                <a:latin typeface="Calibri" charset="0"/>
                <a:ea typeface="宋体" charset="0"/>
              </a:defRPr>
            </a:lvl3pPr>
            <a:lvl4pPr marL="1600200" indent="-228600">
              <a:defRPr kumimoji="1" sz="5800">
                <a:solidFill>
                  <a:schemeClr val="tx1"/>
                </a:solidFill>
                <a:latin typeface="Calibri" charset="0"/>
                <a:ea typeface="宋体" charset="0"/>
              </a:defRPr>
            </a:lvl4pPr>
            <a:lvl5pPr marL="2057400" indent="-228600">
              <a:defRPr kumimoji="1" sz="5800">
                <a:solidFill>
                  <a:schemeClr val="tx1"/>
                </a:solidFill>
                <a:latin typeface="Calibri" charset="0"/>
                <a:ea typeface="宋体" charset="0"/>
              </a:defRPr>
            </a:lvl5pPr>
            <a:lvl6pPr marL="2514600" indent="-228600" defTabSz="2968625" eaLnBrk="0" fontAlgn="base" hangingPunct="0">
              <a:spcBef>
                <a:spcPct val="0"/>
              </a:spcBef>
              <a:spcAft>
                <a:spcPct val="0"/>
              </a:spcAft>
              <a:defRPr kumimoji="1" sz="5800">
                <a:solidFill>
                  <a:schemeClr val="tx1"/>
                </a:solidFill>
                <a:latin typeface="Calibri" charset="0"/>
                <a:ea typeface="宋体" charset="0"/>
              </a:defRPr>
            </a:lvl6pPr>
            <a:lvl7pPr marL="2971800" indent="-228600" defTabSz="2968625" eaLnBrk="0" fontAlgn="base" hangingPunct="0">
              <a:spcBef>
                <a:spcPct val="0"/>
              </a:spcBef>
              <a:spcAft>
                <a:spcPct val="0"/>
              </a:spcAft>
              <a:defRPr kumimoji="1" sz="5800">
                <a:solidFill>
                  <a:schemeClr val="tx1"/>
                </a:solidFill>
                <a:latin typeface="Calibri" charset="0"/>
                <a:ea typeface="宋体" charset="0"/>
              </a:defRPr>
            </a:lvl7pPr>
            <a:lvl8pPr marL="3429000" indent="-228600" defTabSz="2968625" eaLnBrk="0" fontAlgn="base" hangingPunct="0">
              <a:spcBef>
                <a:spcPct val="0"/>
              </a:spcBef>
              <a:spcAft>
                <a:spcPct val="0"/>
              </a:spcAft>
              <a:defRPr kumimoji="1" sz="5800">
                <a:solidFill>
                  <a:schemeClr val="tx1"/>
                </a:solidFill>
                <a:latin typeface="Calibri" charset="0"/>
                <a:ea typeface="宋体" charset="0"/>
              </a:defRPr>
            </a:lvl8pPr>
            <a:lvl9pPr marL="3886200" indent="-228600" defTabSz="2968625" eaLnBrk="0" fontAlgn="base" hangingPunct="0">
              <a:spcBef>
                <a:spcPct val="0"/>
              </a:spcBef>
              <a:spcAft>
                <a:spcPct val="0"/>
              </a:spcAft>
              <a:defRPr kumimoji="1" sz="5800">
                <a:solidFill>
                  <a:schemeClr val="tx1"/>
                </a:solidFill>
                <a:latin typeface="Calibri" charset="0"/>
                <a:ea typeface="宋体" charset="0"/>
              </a:defRPr>
            </a:lvl9pPr>
          </a:lstStyle>
          <a:p>
            <a:pPr algn="just">
              <a:lnSpc>
                <a:spcPct val="130000"/>
              </a:lnSpc>
            </a:pPr>
            <a:r>
              <a:rPr kumimoji="0" lang="en-US" altLang="zh-CN" sz="4400" i="0" dirty="0" smtClean="0">
                <a:solidFill>
                  <a:srgbClr val="17366C"/>
                </a:solidFill>
                <a:latin typeface="Arial"/>
                <a:cs typeface="Arial"/>
              </a:rPr>
              <a:t>Methods: </a:t>
            </a:r>
            <a:r>
              <a:rPr kumimoji="0" lang="en-US" altLang="zh-CN" sz="4400" b="0" i="0" dirty="0">
                <a:solidFill>
                  <a:srgbClr val="17366C"/>
                </a:solidFill>
                <a:latin typeface="Arial"/>
                <a:cs typeface="Arial"/>
              </a:rPr>
              <a:t>We retrospectively collected coronary angiographic images from a large center in China. 70% data were used for developing CAD algorithm, and the other 30% were used for evaluation. A convolutional neural network (CNN) was trained using angiographic images labeled with coronary artery segment, lesion location and lesion </a:t>
            </a:r>
            <a:r>
              <a:rPr lang="en-US" altLang="zh-CN" sz="4400" b="0" i="0" dirty="0">
                <a:solidFill>
                  <a:srgbClr val="17366C"/>
                </a:solidFill>
                <a:latin typeface="Arial"/>
                <a:cs typeface="Arial"/>
              </a:rPr>
              <a:t>characteristics. The precision (percent of the right pixels) and recall rate (percent of retrieved relevant pixels) were used to evaluate the model, and the structure of CNN is illustrated in </a:t>
            </a:r>
            <a:r>
              <a:rPr lang="en-US" altLang="zh-CN" sz="4400" b="0" i="0" dirty="0" smtClean="0">
                <a:solidFill>
                  <a:srgbClr val="17366C"/>
                </a:solidFill>
                <a:latin typeface="Arial"/>
                <a:cs typeface="Arial"/>
              </a:rPr>
              <a:t>Figure 3.</a:t>
            </a:r>
            <a:endParaRPr lang="zh-CN" altLang="en-US" sz="4400" b="0" i="0" dirty="0">
              <a:solidFill>
                <a:srgbClr val="17366C"/>
              </a:solidFill>
              <a:latin typeface="Arial"/>
              <a:cs typeface="Arial"/>
            </a:endParaRPr>
          </a:p>
        </p:txBody>
      </p:sp>
      <p:graphicFrame>
        <p:nvGraphicFramePr>
          <p:cNvPr id="102" name="Group 74"/>
          <p:cNvGraphicFramePr>
            <a:graphicFrameLocks noGrp="1"/>
          </p:cNvGraphicFramePr>
          <p:nvPr>
            <p:extLst>
              <p:ext uri="{D42A27DB-BD31-4B8C-83A1-F6EECF244321}">
                <p14:modId xmlns:p14="http://schemas.microsoft.com/office/powerpoint/2010/main" val="1803750746"/>
              </p:ext>
            </p:extLst>
          </p:nvPr>
        </p:nvGraphicFramePr>
        <p:xfrm>
          <a:off x="25782809" y="16857772"/>
          <a:ext cx="11430812" cy="8243885"/>
        </p:xfrm>
        <a:graphic>
          <a:graphicData uri="http://schemas.openxmlformats.org/drawingml/2006/table">
            <a:tbl>
              <a:tblPr/>
              <a:tblGrid>
                <a:gridCol w="5040091">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gridCol w="2771221">
                  <a:extLst>
                    <a:ext uri="{9D8B030D-6E8A-4147-A177-3AD203B41FA5}">
                      <a16:colId xmlns:a16="http://schemas.microsoft.com/office/drawing/2014/main" val="20002"/>
                    </a:ext>
                  </a:extLst>
                </a:gridCol>
              </a:tblGrid>
              <a:tr h="1387568">
                <a:tc>
                  <a:txBody>
                    <a:bodyPr/>
                    <a:lstStyle>
                      <a:lvl1pPr marL="0" algn="l" defTabSz="4806961" rtl="0" eaLnBrk="1" latinLnBrk="0" hangingPunct="1">
                        <a:defRPr sz="9500" kern="1200">
                          <a:solidFill>
                            <a:schemeClr val="tx1"/>
                          </a:solidFill>
                          <a:latin typeface="Calibri"/>
                        </a:defRPr>
                      </a:lvl1pPr>
                      <a:lvl2pPr marL="2403479" algn="l" defTabSz="4806961" rtl="0" eaLnBrk="1" latinLnBrk="0" hangingPunct="1">
                        <a:defRPr sz="9500" kern="1200">
                          <a:solidFill>
                            <a:schemeClr val="tx1"/>
                          </a:solidFill>
                          <a:latin typeface="Calibri"/>
                        </a:defRPr>
                      </a:lvl2pPr>
                      <a:lvl3pPr marL="4806961" algn="l" defTabSz="4806961" rtl="0" eaLnBrk="1" latinLnBrk="0" hangingPunct="1">
                        <a:defRPr sz="9500" kern="1200">
                          <a:solidFill>
                            <a:schemeClr val="tx1"/>
                          </a:solidFill>
                          <a:latin typeface="Calibri"/>
                        </a:defRPr>
                      </a:lvl3pPr>
                      <a:lvl4pPr marL="7210441" algn="l" defTabSz="4806961" rtl="0" eaLnBrk="1" latinLnBrk="0" hangingPunct="1">
                        <a:defRPr sz="9500" kern="1200">
                          <a:solidFill>
                            <a:schemeClr val="tx1"/>
                          </a:solidFill>
                          <a:latin typeface="Calibri"/>
                        </a:defRPr>
                      </a:lvl4pPr>
                      <a:lvl5pPr marL="9613920" algn="l" defTabSz="4806961" rtl="0" eaLnBrk="1" latinLnBrk="0" hangingPunct="1">
                        <a:defRPr sz="9500" kern="1200">
                          <a:solidFill>
                            <a:schemeClr val="tx1"/>
                          </a:solidFill>
                          <a:latin typeface="Calibri"/>
                        </a:defRPr>
                      </a:lvl5pPr>
                      <a:lvl6pPr marL="12017402" algn="l" defTabSz="4806961" rtl="0" eaLnBrk="1" latinLnBrk="0" hangingPunct="1">
                        <a:defRPr sz="9500" kern="1200">
                          <a:solidFill>
                            <a:schemeClr val="tx1"/>
                          </a:solidFill>
                          <a:latin typeface="Calibri"/>
                        </a:defRPr>
                      </a:lvl6pPr>
                      <a:lvl7pPr marL="14420882" algn="l" defTabSz="4806961" rtl="0" eaLnBrk="1" latinLnBrk="0" hangingPunct="1">
                        <a:defRPr sz="9500" kern="1200">
                          <a:solidFill>
                            <a:schemeClr val="tx1"/>
                          </a:solidFill>
                          <a:latin typeface="Calibri"/>
                        </a:defRPr>
                      </a:lvl7pPr>
                      <a:lvl8pPr marL="16824361" algn="l" defTabSz="4806961" rtl="0" eaLnBrk="1" latinLnBrk="0" hangingPunct="1">
                        <a:defRPr sz="9500" kern="1200">
                          <a:solidFill>
                            <a:schemeClr val="tx1"/>
                          </a:solidFill>
                          <a:latin typeface="Calibri"/>
                        </a:defRPr>
                      </a:lvl8pPr>
                      <a:lvl9pPr marL="19227843" algn="l" defTabSz="4806961" rtl="0" eaLnBrk="1" latinLnBrk="0" hangingPunct="1">
                        <a:defRPr sz="9500" kern="1200">
                          <a:solidFill>
                            <a:schemeClr val="tx1"/>
                          </a:solidFill>
                          <a:latin typeface="Calibri"/>
                        </a:defRPr>
                      </a:lvl9pPr>
                    </a:lstStyle>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US" sz="2600" b="1" i="0" u="none" strike="noStrike" cap="none" normalizeH="0" baseline="0" dirty="0">
                          <a:ln>
                            <a:noFill/>
                          </a:ln>
                          <a:solidFill>
                            <a:srgbClr val="17366C"/>
                          </a:solidFill>
                          <a:effectLst/>
                          <a:latin typeface="Arial"/>
                          <a:ea typeface="宋体" pitchFamily="2" charset="-122"/>
                          <a:cs typeface="Arial"/>
                        </a:rPr>
                        <a:t> Angiographic position</a:t>
                      </a:r>
                    </a:p>
                  </a:txBody>
                  <a:tcPr marL="137136" marR="137136" marT="45716" marB="45716" anchor="ctr" horzOverflow="overflow">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ctr" latinLnBrk="0" hangingPunct="1">
                        <a:lnSpc>
                          <a:spcPct val="100000"/>
                        </a:lnSpc>
                        <a:spcAft>
                          <a:spcPts val="0"/>
                        </a:spcAft>
                      </a:pPr>
                      <a:r>
                        <a:rPr lang="en-US" sz="2600" b="1" i="0" kern="1200" dirty="0">
                          <a:solidFill>
                            <a:srgbClr val="17366C"/>
                          </a:solidFill>
                          <a:effectLst/>
                          <a:latin typeface="Arial"/>
                          <a:ea typeface="Arial Unicode MS" pitchFamily="34" charset="-122"/>
                          <a:cs typeface="Arial"/>
                        </a:rPr>
                        <a:t>Precision</a:t>
                      </a:r>
                    </a:p>
                  </a:txBody>
                  <a:tcPr marL="68568" marR="68568" marT="0" marB="0" anchor="ct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ctr" latinLnBrk="0" hangingPunct="1">
                        <a:lnSpc>
                          <a:spcPct val="100000"/>
                        </a:lnSpc>
                        <a:spcAft>
                          <a:spcPts val="0"/>
                        </a:spcAft>
                      </a:pPr>
                      <a:r>
                        <a:rPr lang="en-US" sz="2600" b="1" i="0" kern="1200" dirty="0">
                          <a:solidFill>
                            <a:srgbClr val="17366C"/>
                          </a:solidFill>
                          <a:effectLst/>
                          <a:latin typeface="Arial"/>
                          <a:ea typeface="Arial Unicode MS" pitchFamily="34" charset="-122"/>
                          <a:cs typeface="Arial"/>
                        </a:rPr>
                        <a:t>Recall</a:t>
                      </a:r>
                      <a:endParaRPr lang="cs-CZ" sz="2600" b="1" i="0" kern="1200" dirty="0">
                        <a:solidFill>
                          <a:srgbClr val="17366C"/>
                        </a:solidFill>
                        <a:effectLst/>
                        <a:latin typeface="Arial"/>
                        <a:ea typeface="Arial Unicode MS" pitchFamily="34" charset="-122"/>
                        <a:cs typeface="Arial"/>
                      </a:endParaRPr>
                    </a:p>
                  </a:txBody>
                  <a:tcPr marL="68568" marR="68568" marT="0" marB="0" anchor="ct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761813">
                <a:tc>
                  <a:txBody>
                    <a:bodyPr/>
                    <a:lstStyle>
                      <a:lvl1pPr marL="0" algn="l" defTabSz="4806961" rtl="0" eaLnBrk="1" latinLnBrk="0" hangingPunct="1">
                        <a:defRPr sz="9500" kern="1200">
                          <a:solidFill>
                            <a:schemeClr val="tx1"/>
                          </a:solidFill>
                          <a:latin typeface="Calibri"/>
                        </a:defRPr>
                      </a:lvl1pPr>
                      <a:lvl2pPr marL="2403479" algn="l" defTabSz="4806961" rtl="0" eaLnBrk="1" latinLnBrk="0" hangingPunct="1">
                        <a:defRPr sz="9500" kern="1200">
                          <a:solidFill>
                            <a:schemeClr val="tx1"/>
                          </a:solidFill>
                          <a:latin typeface="Calibri"/>
                        </a:defRPr>
                      </a:lvl2pPr>
                      <a:lvl3pPr marL="4806961" algn="l" defTabSz="4806961" rtl="0" eaLnBrk="1" latinLnBrk="0" hangingPunct="1">
                        <a:defRPr sz="9500" kern="1200">
                          <a:solidFill>
                            <a:schemeClr val="tx1"/>
                          </a:solidFill>
                          <a:latin typeface="Calibri"/>
                        </a:defRPr>
                      </a:lvl3pPr>
                      <a:lvl4pPr marL="7210441" algn="l" defTabSz="4806961" rtl="0" eaLnBrk="1" latinLnBrk="0" hangingPunct="1">
                        <a:defRPr sz="9500" kern="1200">
                          <a:solidFill>
                            <a:schemeClr val="tx1"/>
                          </a:solidFill>
                          <a:latin typeface="Calibri"/>
                        </a:defRPr>
                      </a:lvl4pPr>
                      <a:lvl5pPr marL="9613920" algn="l" defTabSz="4806961" rtl="0" eaLnBrk="1" latinLnBrk="0" hangingPunct="1">
                        <a:defRPr sz="9500" kern="1200">
                          <a:solidFill>
                            <a:schemeClr val="tx1"/>
                          </a:solidFill>
                          <a:latin typeface="Calibri"/>
                        </a:defRPr>
                      </a:lvl5pPr>
                      <a:lvl6pPr marL="12017402" algn="l" defTabSz="4806961" rtl="0" eaLnBrk="1" latinLnBrk="0" hangingPunct="1">
                        <a:defRPr sz="9500" kern="1200">
                          <a:solidFill>
                            <a:schemeClr val="tx1"/>
                          </a:solidFill>
                          <a:latin typeface="Calibri"/>
                        </a:defRPr>
                      </a:lvl6pPr>
                      <a:lvl7pPr marL="14420882" algn="l" defTabSz="4806961" rtl="0" eaLnBrk="1" latinLnBrk="0" hangingPunct="1">
                        <a:defRPr sz="9500" kern="1200">
                          <a:solidFill>
                            <a:schemeClr val="tx1"/>
                          </a:solidFill>
                          <a:latin typeface="Calibri"/>
                        </a:defRPr>
                      </a:lvl7pPr>
                      <a:lvl8pPr marL="16824361" algn="l" defTabSz="4806961" rtl="0" eaLnBrk="1" latinLnBrk="0" hangingPunct="1">
                        <a:defRPr sz="9500" kern="1200">
                          <a:solidFill>
                            <a:schemeClr val="tx1"/>
                          </a:solidFill>
                          <a:latin typeface="Calibri"/>
                        </a:defRPr>
                      </a:lvl8pPr>
                      <a:lvl9pPr marL="19227843" algn="l" defTabSz="4806961" rtl="0" eaLnBrk="1" latinLnBrk="0" hangingPunct="1">
                        <a:defRPr sz="9500" kern="1200">
                          <a:solidFill>
                            <a:schemeClr val="tx1"/>
                          </a:solidFill>
                          <a:latin typeface="Calibri"/>
                        </a:defRPr>
                      </a:lvl9pPr>
                    </a:lstStyle>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US" sz="2600" b="0" u="none" strike="noStrike" kern="1200" cap="none" normalizeH="0" baseline="0" dirty="0">
                          <a:ln>
                            <a:noFill/>
                          </a:ln>
                          <a:solidFill>
                            <a:srgbClr val="17366C"/>
                          </a:solidFill>
                          <a:effectLst/>
                          <a:latin typeface="Arial"/>
                          <a:ea typeface="+mn-ea"/>
                          <a:cs typeface="Arial"/>
                        </a:rPr>
                        <a:t>CRA</a:t>
                      </a:r>
                      <a:endParaRPr kumimoji="0" lang="zh-CN" sz="2600" b="0" u="none" strike="noStrike" kern="1200" cap="none" normalizeH="0" baseline="0" dirty="0">
                        <a:ln>
                          <a:noFill/>
                        </a:ln>
                        <a:solidFill>
                          <a:srgbClr val="17366C"/>
                        </a:solidFill>
                        <a:effectLst/>
                        <a:latin typeface="Arial"/>
                        <a:ea typeface="+mn-ea"/>
                        <a:cs typeface="Arial"/>
                      </a:endParaRPr>
                    </a:p>
                  </a:txBody>
                  <a:tcPr marL="68394" marR="0" marT="0" marB="0" anchor="ctr">
                    <a:lnL w="12700" cmpd="sng">
                      <a:noFill/>
                    </a:lnL>
                    <a:lnR w="12700" cmpd="sng">
                      <a:noFill/>
                    </a:lnR>
                    <a:lnT w="12700" cap="flat" cmpd="sng" algn="ctr">
                      <a:solidFill>
                        <a:scrgbClr r="0" g="0" b="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US" altLang="zh-CN" sz="2600" b="0" u="none" strike="noStrike" kern="1200" cap="none" normalizeH="0" baseline="0" dirty="0">
                          <a:ln>
                            <a:noFill/>
                          </a:ln>
                          <a:solidFill>
                            <a:srgbClr val="17366C"/>
                          </a:solidFill>
                          <a:effectLst/>
                          <a:latin typeface="Arial" pitchFamily="34" charset="0"/>
                          <a:ea typeface="+mn-ea"/>
                          <a:cs typeface="Arial" pitchFamily="34" charset="0"/>
                        </a:rPr>
                        <a:t>84.3%</a:t>
                      </a:r>
                      <a:endParaRPr kumimoji="0" lang="zh-CN" sz="2600" b="0" u="none" strike="noStrike" kern="1200" cap="none" normalizeH="0" baseline="0" dirty="0">
                        <a:ln>
                          <a:noFill/>
                        </a:ln>
                        <a:solidFill>
                          <a:srgbClr val="17366C"/>
                        </a:solidFill>
                        <a:effectLst/>
                        <a:latin typeface="Arial" pitchFamily="34" charset="0"/>
                        <a:ea typeface="+mn-ea"/>
                        <a:cs typeface="Arial" pitchFamily="34" charset="0"/>
                      </a:endParaRPr>
                    </a:p>
                  </a:txBody>
                  <a:tcPr marL="68580" marR="68580" marT="0" marB="0" anchor="ctr">
                    <a:lnL w="12700" cmpd="sng">
                      <a:noFill/>
                    </a:lnL>
                    <a:lnR w="12700" cmpd="sng">
                      <a:noFill/>
                    </a:lnR>
                    <a:lnT w="12700" cap="flat" cmpd="sng" algn="ctr">
                      <a:solidFill>
                        <a:scrgbClr r="0" g="0" b="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US" altLang="zh-CN" sz="2600" b="0" u="none" strike="noStrike" kern="1200" cap="none" normalizeH="0" baseline="0" dirty="0">
                          <a:ln>
                            <a:noFill/>
                          </a:ln>
                          <a:solidFill>
                            <a:srgbClr val="17366C"/>
                          </a:solidFill>
                          <a:effectLst/>
                          <a:latin typeface="Arial" pitchFamily="34" charset="0"/>
                          <a:ea typeface="+mn-ea"/>
                          <a:cs typeface="Arial" pitchFamily="34" charset="0"/>
                        </a:rPr>
                        <a:t>79.5%</a:t>
                      </a:r>
                      <a:endParaRPr kumimoji="0" lang="zh-CN" sz="2600" b="0" u="none" strike="noStrike" kern="1200" cap="none" normalizeH="0" baseline="0" dirty="0">
                        <a:ln>
                          <a:noFill/>
                        </a:ln>
                        <a:solidFill>
                          <a:srgbClr val="17366C"/>
                        </a:solidFill>
                        <a:effectLst/>
                        <a:latin typeface="Arial" pitchFamily="34" charset="0"/>
                        <a:ea typeface="+mn-ea"/>
                        <a:cs typeface="Arial" pitchFamily="34" charset="0"/>
                      </a:endParaRPr>
                    </a:p>
                  </a:txBody>
                  <a:tcPr marL="68580" marR="68580" marT="0" marB="0" anchor="ctr">
                    <a:lnL w="12700" cmpd="sng">
                      <a:noFill/>
                    </a:lnL>
                    <a:lnR w="12700" cmpd="sng">
                      <a:noFill/>
                    </a:lnR>
                    <a:lnT w="12700" cap="flat" cmpd="sng" algn="ctr">
                      <a:solidFill>
                        <a:scrgbClr r="0" g="0" b="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61813">
                <a:tc>
                  <a:txBody>
                    <a:bodyPr/>
                    <a:lstStyle>
                      <a:lvl1pPr marL="0" algn="l" defTabSz="4806961" rtl="0" eaLnBrk="1" latinLnBrk="0" hangingPunct="1">
                        <a:defRPr sz="9500" kern="1200">
                          <a:solidFill>
                            <a:schemeClr val="tx1"/>
                          </a:solidFill>
                          <a:latin typeface="Calibri"/>
                        </a:defRPr>
                      </a:lvl1pPr>
                      <a:lvl2pPr marL="2403479" algn="l" defTabSz="4806961" rtl="0" eaLnBrk="1" latinLnBrk="0" hangingPunct="1">
                        <a:defRPr sz="9500" kern="1200">
                          <a:solidFill>
                            <a:schemeClr val="tx1"/>
                          </a:solidFill>
                          <a:latin typeface="Calibri"/>
                        </a:defRPr>
                      </a:lvl2pPr>
                      <a:lvl3pPr marL="4806961" algn="l" defTabSz="4806961" rtl="0" eaLnBrk="1" latinLnBrk="0" hangingPunct="1">
                        <a:defRPr sz="9500" kern="1200">
                          <a:solidFill>
                            <a:schemeClr val="tx1"/>
                          </a:solidFill>
                          <a:latin typeface="Calibri"/>
                        </a:defRPr>
                      </a:lvl3pPr>
                      <a:lvl4pPr marL="7210441" algn="l" defTabSz="4806961" rtl="0" eaLnBrk="1" latinLnBrk="0" hangingPunct="1">
                        <a:defRPr sz="9500" kern="1200">
                          <a:solidFill>
                            <a:schemeClr val="tx1"/>
                          </a:solidFill>
                          <a:latin typeface="Calibri"/>
                        </a:defRPr>
                      </a:lvl4pPr>
                      <a:lvl5pPr marL="9613920" algn="l" defTabSz="4806961" rtl="0" eaLnBrk="1" latinLnBrk="0" hangingPunct="1">
                        <a:defRPr sz="9500" kern="1200">
                          <a:solidFill>
                            <a:schemeClr val="tx1"/>
                          </a:solidFill>
                          <a:latin typeface="Calibri"/>
                        </a:defRPr>
                      </a:lvl5pPr>
                      <a:lvl6pPr marL="12017402" algn="l" defTabSz="4806961" rtl="0" eaLnBrk="1" latinLnBrk="0" hangingPunct="1">
                        <a:defRPr sz="9500" kern="1200">
                          <a:solidFill>
                            <a:schemeClr val="tx1"/>
                          </a:solidFill>
                          <a:latin typeface="Calibri"/>
                        </a:defRPr>
                      </a:lvl6pPr>
                      <a:lvl7pPr marL="14420882" algn="l" defTabSz="4806961" rtl="0" eaLnBrk="1" latinLnBrk="0" hangingPunct="1">
                        <a:defRPr sz="9500" kern="1200">
                          <a:solidFill>
                            <a:schemeClr val="tx1"/>
                          </a:solidFill>
                          <a:latin typeface="Calibri"/>
                        </a:defRPr>
                      </a:lvl7pPr>
                      <a:lvl8pPr marL="16824361" algn="l" defTabSz="4806961" rtl="0" eaLnBrk="1" latinLnBrk="0" hangingPunct="1">
                        <a:defRPr sz="9500" kern="1200">
                          <a:solidFill>
                            <a:schemeClr val="tx1"/>
                          </a:solidFill>
                          <a:latin typeface="Calibri"/>
                        </a:defRPr>
                      </a:lvl8pPr>
                      <a:lvl9pPr marL="19227843" algn="l" defTabSz="4806961" rtl="0" eaLnBrk="1" latinLnBrk="0" hangingPunct="1">
                        <a:defRPr sz="9500" kern="1200">
                          <a:solidFill>
                            <a:schemeClr val="tx1"/>
                          </a:solidFill>
                          <a:latin typeface="Calibri"/>
                        </a:defRPr>
                      </a:lvl9pPr>
                    </a:lstStyle>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US" sz="2600" b="0" u="none" strike="noStrike" kern="1200" cap="none" normalizeH="0" baseline="0" dirty="0">
                          <a:ln>
                            <a:noFill/>
                          </a:ln>
                          <a:solidFill>
                            <a:srgbClr val="17366C"/>
                          </a:solidFill>
                          <a:effectLst/>
                          <a:latin typeface="Arial"/>
                          <a:ea typeface="+mn-ea"/>
                          <a:cs typeface="Arial"/>
                        </a:rPr>
                        <a:t>CAU</a:t>
                      </a:r>
                      <a:endParaRPr kumimoji="0" lang="zh-CN" sz="2600" b="0" u="none" strike="noStrike" kern="1200" cap="none" normalizeH="0" baseline="0" dirty="0">
                        <a:ln>
                          <a:noFill/>
                        </a:ln>
                        <a:solidFill>
                          <a:srgbClr val="17366C"/>
                        </a:solidFill>
                        <a:effectLst/>
                        <a:latin typeface="Arial"/>
                        <a:ea typeface="+mn-ea"/>
                        <a:cs typeface="Arial"/>
                      </a:endParaRPr>
                    </a:p>
                  </a:txBody>
                  <a:tcPr marL="68394"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US" altLang="zh-CN" sz="2600" b="0" u="none" strike="noStrike" kern="1200" cap="none" normalizeH="0" baseline="0" dirty="0">
                          <a:ln>
                            <a:noFill/>
                          </a:ln>
                          <a:solidFill>
                            <a:srgbClr val="17366C"/>
                          </a:solidFill>
                          <a:effectLst/>
                          <a:latin typeface="Arial" pitchFamily="34" charset="0"/>
                          <a:ea typeface="+mn-ea"/>
                          <a:cs typeface="Arial" pitchFamily="34" charset="0"/>
                        </a:rPr>
                        <a:t>87.4%</a:t>
                      </a:r>
                      <a:endParaRPr kumimoji="0" lang="zh-CN" sz="2600" b="0" u="none" strike="noStrike" kern="1200" cap="none" normalizeH="0" baseline="0" dirty="0">
                        <a:ln>
                          <a:noFill/>
                        </a:ln>
                        <a:solidFill>
                          <a:srgbClr val="17366C"/>
                        </a:solidFill>
                        <a:effectLst/>
                        <a:latin typeface="Arial" pitchFamily="34" charset="0"/>
                        <a:ea typeface="+mn-ea"/>
                        <a:cs typeface="Arial" pitchFamily="34"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US" altLang="zh-CN" sz="2600" b="0" u="none" strike="noStrike" kern="1200" cap="none" normalizeH="0" baseline="0" dirty="0">
                          <a:ln>
                            <a:noFill/>
                          </a:ln>
                          <a:solidFill>
                            <a:srgbClr val="17366C"/>
                          </a:solidFill>
                          <a:effectLst/>
                          <a:latin typeface="Arial" pitchFamily="34" charset="0"/>
                          <a:ea typeface="+mn-ea"/>
                          <a:cs typeface="Arial" pitchFamily="34" charset="0"/>
                        </a:rPr>
                        <a:t>64.3%</a:t>
                      </a:r>
                      <a:endParaRPr kumimoji="0" lang="zh-CN" sz="2600" b="0" u="none" strike="noStrike" kern="1200" cap="none" normalizeH="0" baseline="0" dirty="0">
                        <a:ln>
                          <a:noFill/>
                        </a:ln>
                        <a:solidFill>
                          <a:srgbClr val="17366C"/>
                        </a:solidFill>
                        <a:effectLst/>
                        <a:latin typeface="Arial" pitchFamily="34" charset="0"/>
                        <a:ea typeface="+mn-ea"/>
                        <a:cs typeface="Arial" pitchFamily="34"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761813">
                <a:tc>
                  <a:txBody>
                    <a:bodyPr/>
                    <a:lstStyle>
                      <a:lvl1pPr marL="0" algn="l" defTabSz="4806961" rtl="0" eaLnBrk="1" latinLnBrk="0" hangingPunct="1">
                        <a:defRPr sz="9500" kern="1200">
                          <a:solidFill>
                            <a:schemeClr val="tx1"/>
                          </a:solidFill>
                          <a:latin typeface="Calibri"/>
                        </a:defRPr>
                      </a:lvl1pPr>
                      <a:lvl2pPr marL="2403479" algn="l" defTabSz="4806961" rtl="0" eaLnBrk="1" latinLnBrk="0" hangingPunct="1">
                        <a:defRPr sz="9500" kern="1200">
                          <a:solidFill>
                            <a:schemeClr val="tx1"/>
                          </a:solidFill>
                          <a:latin typeface="Calibri"/>
                        </a:defRPr>
                      </a:lvl2pPr>
                      <a:lvl3pPr marL="4806961" algn="l" defTabSz="4806961" rtl="0" eaLnBrk="1" latinLnBrk="0" hangingPunct="1">
                        <a:defRPr sz="9500" kern="1200">
                          <a:solidFill>
                            <a:schemeClr val="tx1"/>
                          </a:solidFill>
                          <a:latin typeface="Calibri"/>
                        </a:defRPr>
                      </a:lvl3pPr>
                      <a:lvl4pPr marL="7210441" algn="l" defTabSz="4806961" rtl="0" eaLnBrk="1" latinLnBrk="0" hangingPunct="1">
                        <a:defRPr sz="9500" kern="1200">
                          <a:solidFill>
                            <a:schemeClr val="tx1"/>
                          </a:solidFill>
                          <a:latin typeface="Calibri"/>
                        </a:defRPr>
                      </a:lvl4pPr>
                      <a:lvl5pPr marL="9613920" algn="l" defTabSz="4806961" rtl="0" eaLnBrk="1" latinLnBrk="0" hangingPunct="1">
                        <a:defRPr sz="9500" kern="1200">
                          <a:solidFill>
                            <a:schemeClr val="tx1"/>
                          </a:solidFill>
                          <a:latin typeface="Calibri"/>
                        </a:defRPr>
                      </a:lvl5pPr>
                      <a:lvl6pPr marL="12017402" algn="l" defTabSz="4806961" rtl="0" eaLnBrk="1" latinLnBrk="0" hangingPunct="1">
                        <a:defRPr sz="9500" kern="1200">
                          <a:solidFill>
                            <a:schemeClr val="tx1"/>
                          </a:solidFill>
                          <a:latin typeface="Calibri"/>
                        </a:defRPr>
                      </a:lvl6pPr>
                      <a:lvl7pPr marL="14420882" algn="l" defTabSz="4806961" rtl="0" eaLnBrk="1" latinLnBrk="0" hangingPunct="1">
                        <a:defRPr sz="9500" kern="1200">
                          <a:solidFill>
                            <a:schemeClr val="tx1"/>
                          </a:solidFill>
                          <a:latin typeface="Calibri"/>
                        </a:defRPr>
                      </a:lvl7pPr>
                      <a:lvl8pPr marL="16824361" algn="l" defTabSz="4806961" rtl="0" eaLnBrk="1" latinLnBrk="0" hangingPunct="1">
                        <a:defRPr sz="9500" kern="1200">
                          <a:solidFill>
                            <a:schemeClr val="tx1"/>
                          </a:solidFill>
                          <a:latin typeface="Calibri"/>
                        </a:defRPr>
                      </a:lvl8pPr>
                      <a:lvl9pPr marL="19227843" algn="l" defTabSz="4806961" rtl="0" eaLnBrk="1" latinLnBrk="0" hangingPunct="1">
                        <a:defRPr sz="9500" kern="1200">
                          <a:solidFill>
                            <a:schemeClr val="tx1"/>
                          </a:solidFill>
                          <a:latin typeface="Calibri"/>
                        </a:defRPr>
                      </a:lvl9pPr>
                    </a:lstStyle>
                    <a:p>
                      <a:pPr marL="0" marR="0" lvl="0" indent="0" algn="ctr" defTabSz="914400" rtl="0" eaLnBrk="1" fontAlgn="base" latinLnBrk="0" hangingPunct="1">
                        <a:lnSpc>
                          <a:spcPct val="100000"/>
                        </a:lnSpc>
                        <a:spcBef>
                          <a:spcPct val="30000"/>
                        </a:spcBef>
                        <a:spcAft>
                          <a:spcPct val="30000"/>
                        </a:spcAft>
                        <a:buClrTx/>
                        <a:buSzTx/>
                        <a:buFontTx/>
                        <a:buNone/>
                        <a:tabLst/>
                        <a:defRPr/>
                      </a:pPr>
                      <a:r>
                        <a:rPr kumimoji="0" lang="en-US" altLang="zh-CN" sz="2600" b="0" u="none" strike="noStrike" kern="1200" cap="none" normalizeH="0" baseline="0" dirty="0">
                          <a:ln>
                            <a:noFill/>
                          </a:ln>
                          <a:solidFill>
                            <a:srgbClr val="17366C"/>
                          </a:solidFill>
                          <a:effectLst/>
                          <a:latin typeface="Arial"/>
                          <a:ea typeface="+mn-ea"/>
                          <a:cs typeface="Arial"/>
                        </a:rPr>
                        <a:t>RCA</a:t>
                      </a:r>
                      <a:endParaRPr kumimoji="0" lang="zh-CN" altLang="zh-CN" sz="2600" b="0" u="none" strike="noStrike" kern="1200" cap="none" normalizeH="0" baseline="0" dirty="0">
                        <a:ln>
                          <a:noFill/>
                        </a:ln>
                        <a:solidFill>
                          <a:srgbClr val="17366C"/>
                        </a:solidFill>
                        <a:effectLst/>
                        <a:latin typeface="Arial"/>
                        <a:ea typeface="+mn-ea"/>
                        <a:cs typeface="Arial"/>
                      </a:endParaRPr>
                    </a:p>
                  </a:txBody>
                  <a:tcPr marL="68574" marR="68574"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4806961" rtl="0" eaLnBrk="1" latinLnBrk="0" hangingPunct="1">
                        <a:defRPr sz="9500" kern="1200">
                          <a:solidFill>
                            <a:schemeClr val="tx1"/>
                          </a:solidFill>
                          <a:latin typeface="Calibri"/>
                        </a:defRPr>
                      </a:lvl1pPr>
                      <a:lvl2pPr marL="2403479" algn="l" defTabSz="4806961" rtl="0" eaLnBrk="1" latinLnBrk="0" hangingPunct="1">
                        <a:defRPr sz="9500" kern="1200">
                          <a:solidFill>
                            <a:schemeClr val="tx1"/>
                          </a:solidFill>
                          <a:latin typeface="Calibri"/>
                        </a:defRPr>
                      </a:lvl2pPr>
                      <a:lvl3pPr marL="4806961" algn="l" defTabSz="4806961" rtl="0" eaLnBrk="1" latinLnBrk="0" hangingPunct="1">
                        <a:defRPr sz="9500" kern="1200">
                          <a:solidFill>
                            <a:schemeClr val="tx1"/>
                          </a:solidFill>
                          <a:latin typeface="Calibri"/>
                        </a:defRPr>
                      </a:lvl3pPr>
                      <a:lvl4pPr marL="7210441" algn="l" defTabSz="4806961" rtl="0" eaLnBrk="1" latinLnBrk="0" hangingPunct="1">
                        <a:defRPr sz="9500" kern="1200">
                          <a:solidFill>
                            <a:schemeClr val="tx1"/>
                          </a:solidFill>
                          <a:latin typeface="Calibri"/>
                        </a:defRPr>
                      </a:lvl4pPr>
                      <a:lvl5pPr marL="9613920" algn="l" defTabSz="4806961" rtl="0" eaLnBrk="1" latinLnBrk="0" hangingPunct="1">
                        <a:defRPr sz="9500" kern="1200">
                          <a:solidFill>
                            <a:schemeClr val="tx1"/>
                          </a:solidFill>
                          <a:latin typeface="Calibri"/>
                        </a:defRPr>
                      </a:lvl5pPr>
                      <a:lvl6pPr marL="12017402" algn="l" defTabSz="4806961" rtl="0" eaLnBrk="1" latinLnBrk="0" hangingPunct="1">
                        <a:defRPr sz="9500" kern="1200">
                          <a:solidFill>
                            <a:schemeClr val="tx1"/>
                          </a:solidFill>
                          <a:latin typeface="Calibri"/>
                        </a:defRPr>
                      </a:lvl6pPr>
                      <a:lvl7pPr marL="14420882" algn="l" defTabSz="4806961" rtl="0" eaLnBrk="1" latinLnBrk="0" hangingPunct="1">
                        <a:defRPr sz="9500" kern="1200">
                          <a:solidFill>
                            <a:schemeClr val="tx1"/>
                          </a:solidFill>
                          <a:latin typeface="Calibri"/>
                        </a:defRPr>
                      </a:lvl7pPr>
                      <a:lvl8pPr marL="16824361" algn="l" defTabSz="4806961" rtl="0" eaLnBrk="1" latinLnBrk="0" hangingPunct="1">
                        <a:defRPr sz="9500" kern="1200">
                          <a:solidFill>
                            <a:schemeClr val="tx1"/>
                          </a:solidFill>
                          <a:latin typeface="Calibri"/>
                        </a:defRPr>
                      </a:lvl8pPr>
                      <a:lvl9pPr marL="19227843" algn="l" defTabSz="4806961" rtl="0" eaLnBrk="1" latinLnBrk="0" hangingPunct="1">
                        <a:defRPr sz="9500" kern="1200">
                          <a:solidFill>
                            <a:schemeClr val="tx1"/>
                          </a:solidFill>
                          <a:latin typeface="Calibri"/>
                        </a:defRPr>
                      </a:lvl9pPr>
                    </a:lstStyle>
                    <a:p>
                      <a:pPr algn="ctr"/>
                      <a:r>
                        <a:rPr lang="en-US" altLang="zh-CN" sz="2600" kern="1200" dirty="0">
                          <a:solidFill>
                            <a:srgbClr val="17366C"/>
                          </a:solidFill>
                          <a:latin typeface="Arial"/>
                          <a:ea typeface="+mn-ea"/>
                          <a:cs typeface="Arial"/>
                        </a:rPr>
                        <a:t>92.8%</a:t>
                      </a:r>
                    </a:p>
                  </a:txBody>
                  <a:tcPr marL="68574" marR="68574"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4806961" rtl="0" eaLnBrk="1" latinLnBrk="0" hangingPunct="1">
                        <a:defRPr sz="9500" kern="1200">
                          <a:solidFill>
                            <a:schemeClr val="tx1"/>
                          </a:solidFill>
                          <a:latin typeface="Calibri"/>
                        </a:defRPr>
                      </a:lvl1pPr>
                      <a:lvl2pPr marL="2403479" algn="l" defTabSz="4806961" rtl="0" eaLnBrk="1" latinLnBrk="0" hangingPunct="1">
                        <a:defRPr sz="9500" kern="1200">
                          <a:solidFill>
                            <a:schemeClr val="tx1"/>
                          </a:solidFill>
                          <a:latin typeface="Calibri"/>
                        </a:defRPr>
                      </a:lvl2pPr>
                      <a:lvl3pPr marL="4806961" algn="l" defTabSz="4806961" rtl="0" eaLnBrk="1" latinLnBrk="0" hangingPunct="1">
                        <a:defRPr sz="9500" kern="1200">
                          <a:solidFill>
                            <a:schemeClr val="tx1"/>
                          </a:solidFill>
                          <a:latin typeface="Calibri"/>
                        </a:defRPr>
                      </a:lvl3pPr>
                      <a:lvl4pPr marL="7210441" algn="l" defTabSz="4806961" rtl="0" eaLnBrk="1" latinLnBrk="0" hangingPunct="1">
                        <a:defRPr sz="9500" kern="1200">
                          <a:solidFill>
                            <a:schemeClr val="tx1"/>
                          </a:solidFill>
                          <a:latin typeface="Calibri"/>
                        </a:defRPr>
                      </a:lvl4pPr>
                      <a:lvl5pPr marL="9613920" algn="l" defTabSz="4806961" rtl="0" eaLnBrk="1" latinLnBrk="0" hangingPunct="1">
                        <a:defRPr sz="9500" kern="1200">
                          <a:solidFill>
                            <a:schemeClr val="tx1"/>
                          </a:solidFill>
                          <a:latin typeface="Calibri"/>
                        </a:defRPr>
                      </a:lvl5pPr>
                      <a:lvl6pPr marL="12017402" algn="l" defTabSz="4806961" rtl="0" eaLnBrk="1" latinLnBrk="0" hangingPunct="1">
                        <a:defRPr sz="9500" kern="1200">
                          <a:solidFill>
                            <a:schemeClr val="tx1"/>
                          </a:solidFill>
                          <a:latin typeface="Calibri"/>
                        </a:defRPr>
                      </a:lvl6pPr>
                      <a:lvl7pPr marL="14420882" algn="l" defTabSz="4806961" rtl="0" eaLnBrk="1" latinLnBrk="0" hangingPunct="1">
                        <a:defRPr sz="9500" kern="1200">
                          <a:solidFill>
                            <a:schemeClr val="tx1"/>
                          </a:solidFill>
                          <a:latin typeface="Calibri"/>
                        </a:defRPr>
                      </a:lvl7pPr>
                      <a:lvl8pPr marL="16824361" algn="l" defTabSz="4806961" rtl="0" eaLnBrk="1" latinLnBrk="0" hangingPunct="1">
                        <a:defRPr sz="9500" kern="1200">
                          <a:solidFill>
                            <a:schemeClr val="tx1"/>
                          </a:solidFill>
                          <a:latin typeface="Calibri"/>
                        </a:defRPr>
                      </a:lvl8pPr>
                      <a:lvl9pPr marL="19227843" algn="l" defTabSz="4806961" rtl="0" eaLnBrk="1" latinLnBrk="0" hangingPunct="1">
                        <a:defRPr sz="9500" kern="1200">
                          <a:solidFill>
                            <a:schemeClr val="tx1"/>
                          </a:solidFill>
                          <a:latin typeface="Calibri"/>
                        </a:defRPr>
                      </a:lvl9pPr>
                    </a:lstStyle>
                    <a:p>
                      <a:pPr marL="0" marR="0" lvl="0" indent="0" algn="ctr" defTabSz="914400" rtl="0" eaLnBrk="1" fontAlgn="base" latinLnBrk="0" hangingPunct="1">
                        <a:lnSpc>
                          <a:spcPct val="100000"/>
                        </a:lnSpc>
                        <a:spcBef>
                          <a:spcPct val="30000"/>
                        </a:spcBef>
                        <a:spcAft>
                          <a:spcPct val="30000"/>
                        </a:spcAft>
                        <a:buClrTx/>
                        <a:buSzTx/>
                        <a:buFontTx/>
                        <a:buNone/>
                        <a:tabLst/>
                        <a:defRPr/>
                      </a:pPr>
                      <a:r>
                        <a:rPr lang="en-US" altLang="zh-CN" sz="2600" dirty="0">
                          <a:solidFill>
                            <a:srgbClr val="17366C"/>
                          </a:solidFill>
                          <a:latin typeface="Arial"/>
                          <a:cs typeface="Arial"/>
                        </a:rPr>
                        <a:t>80.1%</a:t>
                      </a:r>
                      <a:endParaRPr lang="zh-CN" altLang="en-US" sz="2600" dirty="0">
                        <a:solidFill>
                          <a:srgbClr val="17366C"/>
                        </a:solidFill>
                        <a:latin typeface="Arial"/>
                        <a:cs typeface="Arial"/>
                      </a:endParaRPr>
                    </a:p>
                  </a:txBody>
                  <a:tcPr marL="68574" marR="68574"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61813">
                <a:tc>
                  <a:txBody>
                    <a:bodyPr/>
                    <a:lstStyle/>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US" altLang="zh-CN" sz="2600" b="0" u="none" strike="noStrike" kern="1200" cap="none" normalizeH="0" baseline="0" dirty="0">
                          <a:ln>
                            <a:noFill/>
                          </a:ln>
                          <a:solidFill>
                            <a:srgbClr val="17366C"/>
                          </a:solidFill>
                          <a:effectLst/>
                          <a:latin typeface="+mn-lt"/>
                          <a:ea typeface="+mn-ea"/>
                          <a:cs typeface="Arial"/>
                        </a:rPr>
                        <a:t>RAO_CAU</a:t>
                      </a:r>
                      <a:endParaRPr kumimoji="0" lang="en-US" altLang="zh-CN" sz="2600" b="0" u="none" strike="noStrike" kern="1200" cap="none" normalizeH="0" baseline="0" dirty="0">
                        <a:ln>
                          <a:noFill/>
                        </a:ln>
                        <a:solidFill>
                          <a:srgbClr val="17366C"/>
                        </a:solidFill>
                        <a:effectLst/>
                        <a:latin typeface="Arial"/>
                        <a:ea typeface="+mn-ea"/>
                        <a:cs typeface="Arial"/>
                      </a:endParaRPr>
                    </a:p>
                  </a:txBody>
                  <a:tcPr marL="68574" marR="68574"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US" altLang="zh-CN" sz="2600" b="0" u="none" strike="noStrike" kern="1200" cap="none" normalizeH="0" baseline="0" dirty="0">
                          <a:ln>
                            <a:noFill/>
                          </a:ln>
                          <a:solidFill>
                            <a:srgbClr val="17366C"/>
                          </a:solidFill>
                          <a:effectLst/>
                          <a:latin typeface="Arial"/>
                          <a:ea typeface="+mn-ea"/>
                          <a:cs typeface="Arial"/>
                        </a:rPr>
                        <a:t>84.3%</a:t>
                      </a:r>
                      <a:endParaRPr kumimoji="0" lang="zh-CN" sz="2600" b="0" u="none" strike="noStrike" kern="1200" cap="none" normalizeH="0" baseline="0" dirty="0">
                        <a:ln>
                          <a:noFill/>
                        </a:ln>
                        <a:solidFill>
                          <a:srgbClr val="17366C"/>
                        </a:solidFill>
                        <a:effectLst/>
                        <a:latin typeface="Arial"/>
                        <a:ea typeface="+mn-ea"/>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30000"/>
                        </a:spcBef>
                        <a:spcAft>
                          <a:spcPct val="30000"/>
                        </a:spcAft>
                        <a:buClrTx/>
                        <a:buSzTx/>
                        <a:buFontTx/>
                        <a:buNone/>
                        <a:tabLst/>
                      </a:pPr>
                      <a:r>
                        <a:rPr lang="en-US" altLang="zh-CN" sz="2600" kern="1200" dirty="0">
                          <a:solidFill>
                            <a:srgbClr val="17366C"/>
                          </a:solidFill>
                          <a:effectLst/>
                          <a:latin typeface="+mn-lt"/>
                          <a:ea typeface="+mn-ea"/>
                          <a:cs typeface="+mn-cs"/>
                        </a:rPr>
                        <a:t>60.6%</a:t>
                      </a:r>
                      <a:endParaRPr kumimoji="0" lang="zh-CN" sz="2600" b="0" u="none" strike="noStrike" kern="1200" cap="none" normalizeH="0" baseline="0" dirty="0">
                        <a:ln>
                          <a:noFill/>
                        </a:ln>
                        <a:solidFill>
                          <a:srgbClr val="17366C"/>
                        </a:solidFill>
                        <a:effectLst/>
                        <a:latin typeface="Arial" pitchFamily="34" charset="0"/>
                        <a:ea typeface="+mn-ea"/>
                        <a:cs typeface="Arial" pitchFamily="34"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761813">
                <a:tc>
                  <a:txBody>
                    <a:bodyPr/>
                    <a:lstStyle/>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US" altLang="zh-CN" sz="2600" b="0" u="none" strike="noStrike" kern="1200" cap="none" normalizeH="0" baseline="0" dirty="0">
                          <a:ln>
                            <a:noFill/>
                          </a:ln>
                          <a:solidFill>
                            <a:srgbClr val="17366C"/>
                          </a:solidFill>
                          <a:effectLst/>
                          <a:latin typeface="+mn-lt"/>
                          <a:ea typeface="+mn-ea"/>
                          <a:cs typeface="Arial"/>
                        </a:rPr>
                        <a:t>RAO_CRA</a:t>
                      </a:r>
                      <a:endParaRPr kumimoji="0" lang="en-US" altLang="zh-CN" sz="2600" b="0" u="none" strike="noStrike" kern="1200" cap="none" normalizeH="0" baseline="0" dirty="0">
                        <a:ln>
                          <a:noFill/>
                        </a:ln>
                        <a:solidFill>
                          <a:srgbClr val="17366C"/>
                        </a:solidFill>
                        <a:effectLst/>
                        <a:latin typeface="Arial"/>
                        <a:ea typeface="+mn-ea"/>
                        <a:cs typeface="Arial"/>
                      </a:endParaRPr>
                    </a:p>
                  </a:txBody>
                  <a:tcPr marL="68574" marR="68574"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600" dirty="0">
                          <a:solidFill>
                            <a:srgbClr val="17366C"/>
                          </a:solidFill>
                          <a:latin typeface="+mn-lt"/>
                          <a:cs typeface="Arial"/>
                        </a:rPr>
                        <a:t>81.9%</a:t>
                      </a:r>
                      <a:endParaRPr lang="zh-CN" altLang="en-US" sz="2600" dirty="0">
                        <a:solidFill>
                          <a:srgbClr val="17366C"/>
                        </a:solidFill>
                        <a:latin typeface="Arial"/>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30000"/>
                        </a:spcBef>
                        <a:spcAft>
                          <a:spcPct val="30000"/>
                        </a:spcAft>
                        <a:buClrTx/>
                        <a:buSzTx/>
                        <a:buFontTx/>
                        <a:buNone/>
                        <a:tabLst/>
                      </a:pPr>
                      <a:r>
                        <a:rPr lang="en-US" altLang="zh-CN" sz="2600" kern="1200" dirty="0">
                          <a:solidFill>
                            <a:srgbClr val="17366C"/>
                          </a:solidFill>
                          <a:effectLst/>
                          <a:latin typeface="Arial"/>
                          <a:ea typeface="+mn-ea"/>
                          <a:cs typeface="+mn-cs"/>
                        </a:rPr>
                        <a:t>65.1%</a:t>
                      </a:r>
                      <a:endParaRPr kumimoji="0" lang="zh-CN" sz="2600" b="0" u="none" strike="noStrike" kern="1200" cap="none" normalizeH="0" baseline="0" dirty="0">
                        <a:ln>
                          <a:noFill/>
                        </a:ln>
                        <a:solidFill>
                          <a:srgbClr val="17366C"/>
                        </a:solidFill>
                        <a:effectLst/>
                        <a:latin typeface="Arial" pitchFamily="34" charset="0"/>
                        <a:ea typeface="+mn-ea"/>
                        <a:cs typeface="Arial" pitchFamily="34"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761813">
                <a:tc>
                  <a:txBody>
                    <a:bodyPr/>
                    <a:lstStyle>
                      <a:lvl1pPr marL="0" algn="l" defTabSz="4806961" rtl="0" eaLnBrk="1" latinLnBrk="0" hangingPunct="1">
                        <a:defRPr sz="9500" kern="1200">
                          <a:solidFill>
                            <a:schemeClr val="tx1"/>
                          </a:solidFill>
                          <a:latin typeface="Calibri"/>
                        </a:defRPr>
                      </a:lvl1pPr>
                      <a:lvl2pPr marL="2403479" algn="l" defTabSz="4806961" rtl="0" eaLnBrk="1" latinLnBrk="0" hangingPunct="1">
                        <a:defRPr sz="9500" kern="1200">
                          <a:solidFill>
                            <a:schemeClr val="tx1"/>
                          </a:solidFill>
                          <a:latin typeface="Calibri"/>
                        </a:defRPr>
                      </a:lvl2pPr>
                      <a:lvl3pPr marL="4806961" algn="l" defTabSz="4806961" rtl="0" eaLnBrk="1" latinLnBrk="0" hangingPunct="1">
                        <a:defRPr sz="9500" kern="1200">
                          <a:solidFill>
                            <a:schemeClr val="tx1"/>
                          </a:solidFill>
                          <a:latin typeface="Calibri"/>
                        </a:defRPr>
                      </a:lvl3pPr>
                      <a:lvl4pPr marL="7210441" algn="l" defTabSz="4806961" rtl="0" eaLnBrk="1" latinLnBrk="0" hangingPunct="1">
                        <a:defRPr sz="9500" kern="1200">
                          <a:solidFill>
                            <a:schemeClr val="tx1"/>
                          </a:solidFill>
                          <a:latin typeface="Calibri"/>
                        </a:defRPr>
                      </a:lvl4pPr>
                      <a:lvl5pPr marL="9613920" algn="l" defTabSz="4806961" rtl="0" eaLnBrk="1" latinLnBrk="0" hangingPunct="1">
                        <a:defRPr sz="9500" kern="1200">
                          <a:solidFill>
                            <a:schemeClr val="tx1"/>
                          </a:solidFill>
                          <a:latin typeface="Calibri"/>
                        </a:defRPr>
                      </a:lvl5pPr>
                      <a:lvl6pPr marL="12017402" algn="l" defTabSz="4806961" rtl="0" eaLnBrk="1" latinLnBrk="0" hangingPunct="1">
                        <a:defRPr sz="9500" kern="1200">
                          <a:solidFill>
                            <a:schemeClr val="tx1"/>
                          </a:solidFill>
                          <a:latin typeface="Calibri"/>
                        </a:defRPr>
                      </a:lvl6pPr>
                      <a:lvl7pPr marL="14420882" algn="l" defTabSz="4806961" rtl="0" eaLnBrk="1" latinLnBrk="0" hangingPunct="1">
                        <a:defRPr sz="9500" kern="1200">
                          <a:solidFill>
                            <a:schemeClr val="tx1"/>
                          </a:solidFill>
                          <a:latin typeface="Calibri"/>
                        </a:defRPr>
                      </a:lvl7pPr>
                      <a:lvl8pPr marL="16824361" algn="l" defTabSz="4806961" rtl="0" eaLnBrk="1" latinLnBrk="0" hangingPunct="1">
                        <a:defRPr sz="9500" kern="1200">
                          <a:solidFill>
                            <a:schemeClr val="tx1"/>
                          </a:solidFill>
                          <a:latin typeface="Calibri"/>
                        </a:defRPr>
                      </a:lvl8pPr>
                      <a:lvl9pPr marL="19227843" algn="l" defTabSz="4806961" rtl="0" eaLnBrk="1" latinLnBrk="0" hangingPunct="1">
                        <a:defRPr sz="9500" kern="1200">
                          <a:solidFill>
                            <a:schemeClr val="tx1"/>
                          </a:solidFill>
                          <a:latin typeface="Calibri"/>
                        </a:defRPr>
                      </a:lvl9pPr>
                    </a:lstStyle>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US" sz="2600" b="0" u="none" strike="noStrike" kern="1200" cap="none" normalizeH="0" baseline="0" dirty="0">
                          <a:ln>
                            <a:noFill/>
                          </a:ln>
                          <a:solidFill>
                            <a:srgbClr val="17366C"/>
                          </a:solidFill>
                          <a:effectLst/>
                          <a:latin typeface="Arial"/>
                          <a:ea typeface="+mn-ea"/>
                          <a:cs typeface="Arial"/>
                        </a:rPr>
                        <a:t>LAO_CRA</a:t>
                      </a:r>
                      <a:endParaRPr kumimoji="0" lang="zh-CN" sz="2600" b="0" u="none" strike="noStrike" kern="1200" cap="none" normalizeH="0" baseline="0" dirty="0">
                        <a:ln>
                          <a:noFill/>
                        </a:ln>
                        <a:solidFill>
                          <a:srgbClr val="17366C"/>
                        </a:solidFill>
                        <a:effectLst/>
                        <a:latin typeface="Arial"/>
                        <a:ea typeface="+mn-ea"/>
                        <a:cs typeface="Arial"/>
                      </a:endParaRPr>
                    </a:p>
                  </a:txBody>
                  <a:tcPr marL="68574" marR="68574"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4806961" rtl="0" eaLnBrk="1" latinLnBrk="0" hangingPunct="1">
                        <a:defRPr sz="9500" kern="1200">
                          <a:solidFill>
                            <a:schemeClr val="tx1"/>
                          </a:solidFill>
                          <a:latin typeface="Calibri"/>
                        </a:defRPr>
                      </a:lvl1pPr>
                      <a:lvl2pPr marL="2403479" algn="l" defTabSz="4806961" rtl="0" eaLnBrk="1" latinLnBrk="0" hangingPunct="1">
                        <a:defRPr sz="9500" kern="1200">
                          <a:solidFill>
                            <a:schemeClr val="tx1"/>
                          </a:solidFill>
                          <a:latin typeface="Calibri"/>
                        </a:defRPr>
                      </a:lvl2pPr>
                      <a:lvl3pPr marL="4806961" algn="l" defTabSz="4806961" rtl="0" eaLnBrk="1" latinLnBrk="0" hangingPunct="1">
                        <a:defRPr sz="9500" kern="1200">
                          <a:solidFill>
                            <a:schemeClr val="tx1"/>
                          </a:solidFill>
                          <a:latin typeface="Calibri"/>
                        </a:defRPr>
                      </a:lvl3pPr>
                      <a:lvl4pPr marL="7210441" algn="l" defTabSz="4806961" rtl="0" eaLnBrk="1" latinLnBrk="0" hangingPunct="1">
                        <a:defRPr sz="9500" kern="1200">
                          <a:solidFill>
                            <a:schemeClr val="tx1"/>
                          </a:solidFill>
                          <a:latin typeface="Calibri"/>
                        </a:defRPr>
                      </a:lvl4pPr>
                      <a:lvl5pPr marL="9613920" algn="l" defTabSz="4806961" rtl="0" eaLnBrk="1" latinLnBrk="0" hangingPunct="1">
                        <a:defRPr sz="9500" kern="1200">
                          <a:solidFill>
                            <a:schemeClr val="tx1"/>
                          </a:solidFill>
                          <a:latin typeface="Calibri"/>
                        </a:defRPr>
                      </a:lvl5pPr>
                      <a:lvl6pPr marL="12017402" algn="l" defTabSz="4806961" rtl="0" eaLnBrk="1" latinLnBrk="0" hangingPunct="1">
                        <a:defRPr sz="9500" kern="1200">
                          <a:solidFill>
                            <a:schemeClr val="tx1"/>
                          </a:solidFill>
                          <a:latin typeface="Calibri"/>
                        </a:defRPr>
                      </a:lvl6pPr>
                      <a:lvl7pPr marL="14420882" algn="l" defTabSz="4806961" rtl="0" eaLnBrk="1" latinLnBrk="0" hangingPunct="1">
                        <a:defRPr sz="9500" kern="1200">
                          <a:solidFill>
                            <a:schemeClr val="tx1"/>
                          </a:solidFill>
                          <a:latin typeface="Calibri"/>
                        </a:defRPr>
                      </a:lvl7pPr>
                      <a:lvl8pPr marL="16824361" algn="l" defTabSz="4806961" rtl="0" eaLnBrk="1" latinLnBrk="0" hangingPunct="1">
                        <a:defRPr sz="9500" kern="1200">
                          <a:solidFill>
                            <a:schemeClr val="tx1"/>
                          </a:solidFill>
                          <a:latin typeface="Calibri"/>
                        </a:defRPr>
                      </a:lvl8pPr>
                      <a:lvl9pPr marL="19227843" algn="l" defTabSz="4806961" rtl="0" eaLnBrk="1" latinLnBrk="0" hangingPunct="1">
                        <a:defRPr sz="9500" kern="1200">
                          <a:solidFill>
                            <a:schemeClr val="tx1"/>
                          </a:solidFill>
                          <a:latin typeface="Calibri"/>
                        </a:defRPr>
                      </a:lvl9pPr>
                    </a:lstStyle>
                    <a:p>
                      <a:pPr algn="ctr"/>
                      <a:r>
                        <a:rPr lang="en-US" altLang="zh-CN" sz="2600" kern="1200" dirty="0">
                          <a:solidFill>
                            <a:srgbClr val="17366C"/>
                          </a:solidFill>
                          <a:latin typeface="Arial"/>
                          <a:ea typeface="+mn-ea"/>
                          <a:cs typeface="Arial"/>
                        </a:rPr>
                        <a:t>85.9%</a:t>
                      </a:r>
                      <a:endParaRPr lang="zh-CN" altLang="en-US" sz="2600" dirty="0">
                        <a:solidFill>
                          <a:srgbClr val="17366C"/>
                        </a:solidFill>
                        <a:latin typeface="Arial"/>
                        <a:cs typeface="Arial"/>
                      </a:endParaRPr>
                    </a:p>
                  </a:txBody>
                  <a:tcPr marL="68574" marR="68574"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4806961" rtl="0" eaLnBrk="1" latinLnBrk="0" hangingPunct="1">
                        <a:defRPr sz="9500" kern="1200">
                          <a:solidFill>
                            <a:schemeClr val="tx1"/>
                          </a:solidFill>
                          <a:latin typeface="Calibri"/>
                        </a:defRPr>
                      </a:lvl1pPr>
                      <a:lvl2pPr marL="2403479" algn="l" defTabSz="4806961" rtl="0" eaLnBrk="1" latinLnBrk="0" hangingPunct="1">
                        <a:defRPr sz="9500" kern="1200">
                          <a:solidFill>
                            <a:schemeClr val="tx1"/>
                          </a:solidFill>
                          <a:latin typeface="Calibri"/>
                        </a:defRPr>
                      </a:lvl2pPr>
                      <a:lvl3pPr marL="4806961" algn="l" defTabSz="4806961" rtl="0" eaLnBrk="1" latinLnBrk="0" hangingPunct="1">
                        <a:defRPr sz="9500" kern="1200">
                          <a:solidFill>
                            <a:schemeClr val="tx1"/>
                          </a:solidFill>
                          <a:latin typeface="Calibri"/>
                        </a:defRPr>
                      </a:lvl3pPr>
                      <a:lvl4pPr marL="7210441" algn="l" defTabSz="4806961" rtl="0" eaLnBrk="1" latinLnBrk="0" hangingPunct="1">
                        <a:defRPr sz="9500" kern="1200">
                          <a:solidFill>
                            <a:schemeClr val="tx1"/>
                          </a:solidFill>
                          <a:latin typeface="Calibri"/>
                        </a:defRPr>
                      </a:lvl4pPr>
                      <a:lvl5pPr marL="9613920" algn="l" defTabSz="4806961" rtl="0" eaLnBrk="1" latinLnBrk="0" hangingPunct="1">
                        <a:defRPr sz="9500" kern="1200">
                          <a:solidFill>
                            <a:schemeClr val="tx1"/>
                          </a:solidFill>
                          <a:latin typeface="Calibri"/>
                        </a:defRPr>
                      </a:lvl5pPr>
                      <a:lvl6pPr marL="12017402" algn="l" defTabSz="4806961" rtl="0" eaLnBrk="1" latinLnBrk="0" hangingPunct="1">
                        <a:defRPr sz="9500" kern="1200">
                          <a:solidFill>
                            <a:schemeClr val="tx1"/>
                          </a:solidFill>
                          <a:latin typeface="Calibri"/>
                        </a:defRPr>
                      </a:lvl6pPr>
                      <a:lvl7pPr marL="14420882" algn="l" defTabSz="4806961" rtl="0" eaLnBrk="1" latinLnBrk="0" hangingPunct="1">
                        <a:defRPr sz="9500" kern="1200">
                          <a:solidFill>
                            <a:schemeClr val="tx1"/>
                          </a:solidFill>
                          <a:latin typeface="Calibri"/>
                        </a:defRPr>
                      </a:lvl7pPr>
                      <a:lvl8pPr marL="16824361" algn="l" defTabSz="4806961" rtl="0" eaLnBrk="1" latinLnBrk="0" hangingPunct="1">
                        <a:defRPr sz="9500" kern="1200">
                          <a:solidFill>
                            <a:schemeClr val="tx1"/>
                          </a:solidFill>
                          <a:latin typeface="Calibri"/>
                        </a:defRPr>
                      </a:lvl8pPr>
                      <a:lvl9pPr marL="19227843" algn="l" defTabSz="4806961" rtl="0" eaLnBrk="1" latinLnBrk="0" hangingPunct="1">
                        <a:defRPr sz="9500" kern="1200">
                          <a:solidFill>
                            <a:schemeClr val="tx1"/>
                          </a:solidFill>
                          <a:latin typeface="Calibri"/>
                        </a:defRPr>
                      </a:lvl9pPr>
                    </a:lstStyle>
                    <a:p>
                      <a:pPr marL="0" marR="0" lvl="0" indent="0" algn="ctr" defTabSz="914400" rtl="0" eaLnBrk="1" fontAlgn="base" latinLnBrk="0" hangingPunct="1">
                        <a:lnSpc>
                          <a:spcPct val="100000"/>
                        </a:lnSpc>
                        <a:spcBef>
                          <a:spcPct val="30000"/>
                        </a:spcBef>
                        <a:spcAft>
                          <a:spcPct val="30000"/>
                        </a:spcAft>
                        <a:buClrTx/>
                        <a:buSzTx/>
                        <a:buFontTx/>
                        <a:buNone/>
                        <a:tabLst/>
                        <a:defRPr/>
                      </a:pPr>
                      <a:r>
                        <a:rPr lang="en-US" altLang="zh-CN" sz="2600" dirty="0">
                          <a:solidFill>
                            <a:srgbClr val="17366C"/>
                          </a:solidFill>
                          <a:latin typeface="Arial"/>
                          <a:cs typeface="Arial"/>
                        </a:rPr>
                        <a:t>77.3%</a:t>
                      </a:r>
                      <a:endParaRPr lang="zh-CN" altLang="en-US" sz="2600" dirty="0">
                        <a:solidFill>
                          <a:srgbClr val="17366C"/>
                        </a:solidFill>
                        <a:latin typeface="Arial"/>
                        <a:cs typeface="Arial"/>
                      </a:endParaRPr>
                    </a:p>
                  </a:txBody>
                  <a:tcPr marL="68574" marR="68574"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76181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US" altLang="zh-CN" sz="2600" b="0" u="none" strike="noStrike" kern="1200" cap="none" normalizeH="0" baseline="0" dirty="0">
                          <a:ln>
                            <a:noFill/>
                          </a:ln>
                          <a:solidFill>
                            <a:srgbClr val="17366C"/>
                          </a:solidFill>
                          <a:effectLst/>
                          <a:latin typeface="Arial" pitchFamily="34" charset="0"/>
                          <a:ea typeface="+mn-ea"/>
                          <a:cs typeface="Arial" pitchFamily="34" charset="0"/>
                        </a:rPr>
                        <a:t>LAO</a:t>
                      </a:r>
                      <a:endParaRPr kumimoji="0" lang="zh-CN" sz="2600" b="0" u="none" strike="noStrike" kern="1200" cap="none" normalizeH="0" baseline="0" dirty="0">
                        <a:ln>
                          <a:noFill/>
                        </a:ln>
                        <a:solidFill>
                          <a:srgbClr val="17366C"/>
                        </a:solidFill>
                        <a:effectLst/>
                        <a:latin typeface="Arial" pitchFamily="34" charset="0"/>
                        <a:ea typeface="+mn-ea"/>
                        <a:cs typeface="Arial" pitchFamily="34"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US" altLang="zh-CN" sz="2600" b="0" u="none" strike="noStrike" kern="1200" cap="none" normalizeH="0" baseline="0" dirty="0">
                          <a:ln>
                            <a:noFill/>
                          </a:ln>
                          <a:solidFill>
                            <a:srgbClr val="17366C"/>
                          </a:solidFill>
                          <a:effectLst/>
                          <a:latin typeface="Arial" pitchFamily="34" charset="0"/>
                          <a:ea typeface="+mn-ea"/>
                          <a:cs typeface="Arial" pitchFamily="34" charset="0"/>
                        </a:rPr>
                        <a:t>87.8%</a:t>
                      </a:r>
                      <a:endParaRPr kumimoji="0" lang="zh-CN" sz="2600" b="0" u="none" strike="noStrike" kern="1200" cap="none" normalizeH="0" baseline="0" dirty="0">
                        <a:ln>
                          <a:noFill/>
                        </a:ln>
                        <a:solidFill>
                          <a:srgbClr val="17366C"/>
                        </a:solidFill>
                        <a:effectLst/>
                        <a:latin typeface="Arial" pitchFamily="34" charset="0"/>
                        <a:ea typeface="+mn-ea"/>
                        <a:cs typeface="Arial" pitchFamily="34"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30000"/>
                        </a:spcBef>
                        <a:spcAft>
                          <a:spcPct val="30000"/>
                        </a:spcAft>
                        <a:buClrTx/>
                        <a:buSzTx/>
                        <a:buFontTx/>
                        <a:buNone/>
                        <a:tabLst/>
                      </a:pPr>
                      <a:r>
                        <a:rPr lang="en-US" altLang="zh-CN" sz="2600" kern="1200" dirty="0">
                          <a:solidFill>
                            <a:srgbClr val="17366C"/>
                          </a:solidFill>
                          <a:effectLst/>
                          <a:latin typeface="+mn-lt"/>
                          <a:ea typeface="+mn-ea"/>
                          <a:cs typeface="+mn-cs"/>
                        </a:rPr>
                        <a:t>72.3%</a:t>
                      </a:r>
                      <a:endParaRPr kumimoji="0" lang="zh-CN" sz="2600" b="0" u="none" strike="noStrike" kern="1200" cap="none" normalizeH="0" baseline="0" dirty="0">
                        <a:ln>
                          <a:noFill/>
                        </a:ln>
                        <a:solidFill>
                          <a:srgbClr val="17366C"/>
                        </a:solidFill>
                        <a:effectLst/>
                        <a:latin typeface="Arial" pitchFamily="34" charset="0"/>
                        <a:ea typeface="+mn-ea"/>
                        <a:cs typeface="Arial" pitchFamily="34"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761813">
                <a:tc>
                  <a:txBody>
                    <a:bodyPr/>
                    <a:lstStyle>
                      <a:lvl1pPr marL="0" algn="l" defTabSz="4806961" rtl="0" eaLnBrk="1" latinLnBrk="0" hangingPunct="1">
                        <a:defRPr sz="9500" kern="1200">
                          <a:solidFill>
                            <a:schemeClr val="tx1"/>
                          </a:solidFill>
                          <a:latin typeface="Calibri"/>
                        </a:defRPr>
                      </a:lvl1pPr>
                      <a:lvl2pPr marL="2403479" algn="l" defTabSz="4806961" rtl="0" eaLnBrk="1" latinLnBrk="0" hangingPunct="1">
                        <a:defRPr sz="9500" kern="1200">
                          <a:solidFill>
                            <a:schemeClr val="tx1"/>
                          </a:solidFill>
                          <a:latin typeface="Calibri"/>
                        </a:defRPr>
                      </a:lvl2pPr>
                      <a:lvl3pPr marL="4806961" algn="l" defTabSz="4806961" rtl="0" eaLnBrk="1" latinLnBrk="0" hangingPunct="1">
                        <a:defRPr sz="9500" kern="1200">
                          <a:solidFill>
                            <a:schemeClr val="tx1"/>
                          </a:solidFill>
                          <a:latin typeface="Calibri"/>
                        </a:defRPr>
                      </a:lvl3pPr>
                      <a:lvl4pPr marL="7210441" algn="l" defTabSz="4806961" rtl="0" eaLnBrk="1" latinLnBrk="0" hangingPunct="1">
                        <a:defRPr sz="9500" kern="1200">
                          <a:solidFill>
                            <a:schemeClr val="tx1"/>
                          </a:solidFill>
                          <a:latin typeface="Calibri"/>
                        </a:defRPr>
                      </a:lvl4pPr>
                      <a:lvl5pPr marL="9613920" algn="l" defTabSz="4806961" rtl="0" eaLnBrk="1" latinLnBrk="0" hangingPunct="1">
                        <a:defRPr sz="9500" kern="1200">
                          <a:solidFill>
                            <a:schemeClr val="tx1"/>
                          </a:solidFill>
                          <a:latin typeface="Calibri"/>
                        </a:defRPr>
                      </a:lvl5pPr>
                      <a:lvl6pPr marL="12017402" algn="l" defTabSz="4806961" rtl="0" eaLnBrk="1" latinLnBrk="0" hangingPunct="1">
                        <a:defRPr sz="9500" kern="1200">
                          <a:solidFill>
                            <a:schemeClr val="tx1"/>
                          </a:solidFill>
                          <a:latin typeface="Calibri"/>
                        </a:defRPr>
                      </a:lvl6pPr>
                      <a:lvl7pPr marL="14420882" algn="l" defTabSz="4806961" rtl="0" eaLnBrk="1" latinLnBrk="0" hangingPunct="1">
                        <a:defRPr sz="9500" kern="1200">
                          <a:solidFill>
                            <a:schemeClr val="tx1"/>
                          </a:solidFill>
                          <a:latin typeface="Calibri"/>
                        </a:defRPr>
                      </a:lvl7pPr>
                      <a:lvl8pPr marL="16824361" algn="l" defTabSz="4806961" rtl="0" eaLnBrk="1" latinLnBrk="0" hangingPunct="1">
                        <a:defRPr sz="9500" kern="1200">
                          <a:solidFill>
                            <a:schemeClr val="tx1"/>
                          </a:solidFill>
                          <a:latin typeface="Calibri"/>
                        </a:defRPr>
                      </a:lvl8pPr>
                      <a:lvl9pPr marL="19227843" algn="l" defTabSz="4806961" rtl="0" eaLnBrk="1" latinLnBrk="0" hangingPunct="1">
                        <a:defRPr sz="9500" kern="1200">
                          <a:solidFill>
                            <a:schemeClr val="tx1"/>
                          </a:solidFill>
                          <a:latin typeface="Calibri"/>
                        </a:defRPr>
                      </a:lvl9pPr>
                    </a:lstStyle>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US" altLang="zh-CN" sz="2600" b="0" u="none" strike="noStrike" kern="1200" cap="none" normalizeH="0" baseline="0" dirty="0">
                          <a:ln>
                            <a:noFill/>
                          </a:ln>
                          <a:solidFill>
                            <a:srgbClr val="17366C"/>
                          </a:solidFill>
                          <a:effectLst/>
                          <a:latin typeface="Arial"/>
                          <a:ea typeface="+mn-ea"/>
                          <a:cs typeface="Arial"/>
                        </a:rPr>
                        <a:t>LAO_CAU </a:t>
                      </a:r>
                    </a:p>
                  </a:txBody>
                  <a:tcPr marL="68574" marR="68574"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4806961" rtl="0" eaLnBrk="1" latinLnBrk="0" hangingPunct="1">
                        <a:defRPr sz="9500" kern="1200">
                          <a:solidFill>
                            <a:schemeClr val="tx1"/>
                          </a:solidFill>
                          <a:latin typeface="Calibri"/>
                        </a:defRPr>
                      </a:lvl1pPr>
                      <a:lvl2pPr marL="2403479" algn="l" defTabSz="4806961" rtl="0" eaLnBrk="1" latinLnBrk="0" hangingPunct="1">
                        <a:defRPr sz="9500" kern="1200">
                          <a:solidFill>
                            <a:schemeClr val="tx1"/>
                          </a:solidFill>
                          <a:latin typeface="Calibri"/>
                        </a:defRPr>
                      </a:lvl2pPr>
                      <a:lvl3pPr marL="4806961" algn="l" defTabSz="4806961" rtl="0" eaLnBrk="1" latinLnBrk="0" hangingPunct="1">
                        <a:defRPr sz="9500" kern="1200">
                          <a:solidFill>
                            <a:schemeClr val="tx1"/>
                          </a:solidFill>
                          <a:latin typeface="Calibri"/>
                        </a:defRPr>
                      </a:lvl3pPr>
                      <a:lvl4pPr marL="7210441" algn="l" defTabSz="4806961" rtl="0" eaLnBrk="1" latinLnBrk="0" hangingPunct="1">
                        <a:defRPr sz="9500" kern="1200">
                          <a:solidFill>
                            <a:schemeClr val="tx1"/>
                          </a:solidFill>
                          <a:latin typeface="Calibri"/>
                        </a:defRPr>
                      </a:lvl4pPr>
                      <a:lvl5pPr marL="9613920" algn="l" defTabSz="4806961" rtl="0" eaLnBrk="1" latinLnBrk="0" hangingPunct="1">
                        <a:defRPr sz="9500" kern="1200">
                          <a:solidFill>
                            <a:schemeClr val="tx1"/>
                          </a:solidFill>
                          <a:latin typeface="Calibri"/>
                        </a:defRPr>
                      </a:lvl5pPr>
                      <a:lvl6pPr marL="12017402" algn="l" defTabSz="4806961" rtl="0" eaLnBrk="1" latinLnBrk="0" hangingPunct="1">
                        <a:defRPr sz="9500" kern="1200">
                          <a:solidFill>
                            <a:schemeClr val="tx1"/>
                          </a:solidFill>
                          <a:latin typeface="Calibri"/>
                        </a:defRPr>
                      </a:lvl6pPr>
                      <a:lvl7pPr marL="14420882" algn="l" defTabSz="4806961" rtl="0" eaLnBrk="1" latinLnBrk="0" hangingPunct="1">
                        <a:defRPr sz="9500" kern="1200">
                          <a:solidFill>
                            <a:schemeClr val="tx1"/>
                          </a:solidFill>
                          <a:latin typeface="Calibri"/>
                        </a:defRPr>
                      </a:lvl7pPr>
                      <a:lvl8pPr marL="16824361" algn="l" defTabSz="4806961" rtl="0" eaLnBrk="1" latinLnBrk="0" hangingPunct="1">
                        <a:defRPr sz="9500" kern="1200">
                          <a:solidFill>
                            <a:schemeClr val="tx1"/>
                          </a:solidFill>
                          <a:latin typeface="Calibri"/>
                        </a:defRPr>
                      </a:lvl8pPr>
                      <a:lvl9pPr marL="19227843" algn="l" defTabSz="4806961" rtl="0" eaLnBrk="1" latinLnBrk="0" hangingPunct="1">
                        <a:defRPr sz="9500" kern="1200">
                          <a:solidFill>
                            <a:schemeClr val="tx1"/>
                          </a:solidFill>
                          <a:latin typeface="Calibri"/>
                        </a:defRPr>
                      </a:lvl9pPr>
                    </a:lstStyle>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US" altLang="zh-CN" sz="2600" b="0" u="none" strike="noStrike" kern="1200" cap="none" normalizeH="0" baseline="0" dirty="0">
                          <a:ln>
                            <a:noFill/>
                          </a:ln>
                          <a:solidFill>
                            <a:srgbClr val="17366C"/>
                          </a:solidFill>
                          <a:effectLst/>
                          <a:latin typeface="Arial"/>
                          <a:ea typeface="+mn-ea"/>
                          <a:cs typeface="Arial"/>
                        </a:rPr>
                        <a:t>85.3%</a:t>
                      </a:r>
                      <a:endParaRPr kumimoji="0" lang="zh-CN" sz="2600" b="0" u="none" strike="noStrike" kern="1200" cap="none" normalizeH="0" baseline="0" dirty="0">
                        <a:ln>
                          <a:noFill/>
                        </a:ln>
                        <a:solidFill>
                          <a:srgbClr val="17366C"/>
                        </a:solidFill>
                        <a:effectLst/>
                        <a:latin typeface="Arial"/>
                        <a:ea typeface="+mn-ea"/>
                        <a:cs typeface="Arial"/>
                      </a:endParaRPr>
                    </a:p>
                  </a:txBody>
                  <a:tcPr marL="68574" marR="68574"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4806961" rtl="0" eaLnBrk="1" latinLnBrk="0" hangingPunct="1">
                        <a:defRPr sz="9500" kern="1200">
                          <a:solidFill>
                            <a:schemeClr val="tx1"/>
                          </a:solidFill>
                          <a:latin typeface="Calibri"/>
                        </a:defRPr>
                      </a:lvl1pPr>
                      <a:lvl2pPr marL="2403479" algn="l" defTabSz="4806961" rtl="0" eaLnBrk="1" latinLnBrk="0" hangingPunct="1">
                        <a:defRPr sz="9500" kern="1200">
                          <a:solidFill>
                            <a:schemeClr val="tx1"/>
                          </a:solidFill>
                          <a:latin typeface="Calibri"/>
                        </a:defRPr>
                      </a:lvl2pPr>
                      <a:lvl3pPr marL="4806961" algn="l" defTabSz="4806961" rtl="0" eaLnBrk="1" latinLnBrk="0" hangingPunct="1">
                        <a:defRPr sz="9500" kern="1200">
                          <a:solidFill>
                            <a:schemeClr val="tx1"/>
                          </a:solidFill>
                          <a:latin typeface="Calibri"/>
                        </a:defRPr>
                      </a:lvl3pPr>
                      <a:lvl4pPr marL="7210441" algn="l" defTabSz="4806961" rtl="0" eaLnBrk="1" latinLnBrk="0" hangingPunct="1">
                        <a:defRPr sz="9500" kern="1200">
                          <a:solidFill>
                            <a:schemeClr val="tx1"/>
                          </a:solidFill>
                          <a:latin typeface="Calibri"/>
                        </a:defRPr>
                      </a:lvl4pPr>
                      <a:lvl5pPr marL="9613920" algn="l" defTabSz="4806961" rtl="0" eaLnBrk="1" latinLnBrk="0" hangingPunct="1">
                        <a:defRPr sz="9500" kern="1200">
                          <a:solidFill>
                            <a:schemeClr val="tx1"/>
                          </a:solidFill>
                          <a:latin typeface="Calibri"/>
                        </a:defRPr>
                      </a:lvl5pPr>
                      <a:lvl6pPr marL="12017402" algn="l" defTabSz="4806961" rtl="0" eaLnBrk="1" latinLnBrk="0" hangingPunct="1">
                        <a:defRPr sz="9500" kern="1200">
                          <a:solidFill>
                            <a:schemeClr val="tx1"/>
                          </a:solidFill>
                          <a:latin typeface="Calibri"/>
                        </a:defRPr>
                      </a:lvl6pPr>
                      <a:lvl7pPr marL="14420882" algn="l" defTabSz="4806961" rtl="0" eaLnBrk="1" latinLnBrk="0" hangingPunct="1">
                        <a:defRPr sz="9500" kern="1200">
                          <a:solidFill>
                            <a:schemeClr val="tx1"/>
                          </a:solidFill>
                          <a:latin typeface="Calibri"/>
                        </a:defRPr>
                      </a:lvl7pPr>
                      <a:lvl8pPr marL="16824361" algn="l" defTabSz="4806961" rtl="0" eaLnBrk="1" latinLnBrk="0" hangingPunct="1">
                        <a:defRPr sz="9500" kern="1200">
                          <a:solidFill>
                            <a:schemeClr val="tx1"/>
                          </a:solidFill>
                          <a:latin typeface="Calibri"/>
                        </a:defRPr>
                      </a:lvl8pPr>
                      <a:lvl9pPr marL="19227843" algn="l" defTabSz="4806961" rtl="0" eaLnBrk="1" latinLnBrk="0" hangingPunct="1">
                        <a:defRPr sz="9500" kern="1200">
                          <a:solidFill>
                            <a:schemeClr val="tx1"/>
                          </a:solidFill>
                          <a:latin typeface="Calibri"/>
                        </a:defRPr>
                      </a:lvl9pPr>
                    </a:lstStyle>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US" altLang="zh-CN" sz="2600" b="0" u="none" strike="noStrike" kern="1200" cap="none" normalizeH="0" baseline="0" dirty="0">
                          <a:ln>
                            <a:noFill/>
                          </a:ln>
                          <a:solidFill>
                            <a:srgbClr val="17366C"/>
                          </a:solidFill>
                          <a:effectLst/>
                          <a:latin typeface="Arial"/>
                          <a:ea typeface="+mn-ea"/>
                          <a:cs typeface="Arial"/>
                        </a:rPr>
                        <a:t>56.6%</a:t>
                      </a:r>
                      <a:endParaRPr kumimoji="0" lang="zh-CN" sz="2600" b="0" u="none" strike="noStrike" kern="1200" cap="none" normalizeH="0" baseline="0" dirty="0">
                        <a:ln>
                          <a:noFill/>
                        </a:ln>
                        <a:solidFill>
                          <a:srgbClr val="17366C"/>
                        </a:solidFill>
                        <a:effectLst/>
                        <a:latin typeface="Arial"/>
                        <a:ea typeface="+mn-ea"/>
                        <a:cs typeface="Arial"/>
                      </a:endParaRPr>
                    </a:p>
                  </a:txBody>
                  <a:tcPr marL="68574" marR="68574"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761813">
                <a:tc gridSpan="3">
                  <a:txBody>
                    <a:bodyPr/>
                    <a:lstStyle>
                      <a:lvl1pPr marL="0" algn="l" defTabSz="4806961" rtl="0" eaLnBrk="1" latinLnBrk="0" hangingPunct="1">
                        <a:defRPr sz="9500" kern="1200">
                          <a:solidFill>
                            <a:schemeClr val="tx1"/>
                          </a:solidFill>
                          <a:latin typeface="Calibri"/>
                        </a:defRPr>
                      </a:lvl1pPr>
                      <a:lvl2pPr marL="2403479" algn="l" defTabSz="4806961" rtl="0" eaLnBrk="1" latinLnBrk="0" hangingPunct="1">
                        <a:defRPr sz="9500" kern="1200">
                          <a:solidFill>
                            <a:schemeClr val="tx1"/>
                          </a:solidFill>
                          <a:latin typeface="Calibri"/>
                        </a:defRPr>
                      </a:lvl2pPr>
                      <a:lvl3pPr marL="4806961" algn="l" defTabSz="4806961" rtl="0" eaLnBrk="1" latinLnBrk="0" hangingPunct="1">
                        <a:defRPr sz="9500" kern="1200">
                          <a:solidFill>
                            <a:schemeClr val="tx1"/>
                          </a:solidFill>
                          <a:latin typeface="Calibri"/>
                        </a:defRPr>
                      </a:lvl3pPr>
                      <a:lvl4pPr marL="7210441" algn="l" defTabSz="4806961" rtl="0" eaLnBrk="1" latinLnBrk="0" hangingPunct="1">
                        <a:defRPr sz="9500" kern="1200">
                          <a:solidFill>
                            <a:schemeClr val="tx1"/>
                          </a:solidFill>
                          <a:latin typeface="Calibri"/>
                        </a:defRPr>
                      </a:lvl4pPr>
                      <a:lvl5pPr marL="9613920" algn="l" defTabSz="4806961" rtl="0" eaLnBrk="1" latinLnBrk="0" hangingPunct="1">
                        <a:defRPr sz="9500" kern="1200">
                          <a:solidFill>
                            <a:schemeClr val="tx1"/>
                          </a:solidFill>
                          <a:latin typeface="Calibri"/>
                        </a:defRPr>
                      </a:lvl5pPr>
                      <a:lvl6pPr marL="12017402" algn="l" defTabSz="4806961" rtl="0" eaLnBrk="1" latinLnBrk="0" hangingPunct="1">
                        <a:defRPr sz="9500" kern="1200">
                          <a:solidFill>
                            <a:schemeClr val="tx1"/>
                          </a:solidFill>
                          <a:latin typeface="Calibri"/>
                        </a:defRPr>
                      </a:lvl6pPr>
                      <a:lvl7pPr marL="14420882" algn="l" defTabSz="4806961" rtl="0" eaLnBrk="1" latinLnBrk="0" hangingPunct="1">
                        <a:defRPr sz="9500" kern="1200">
                          <a:solidFill>
                            <a:schemeClr val="tx1"/>
                          </a:solidFill>
                          <a:latin typeface="Calibri"/>
                        </a:defRPr>
                      </a:lvl7pPr>
                      <a:lvl8pPr marL="16824361" algn="l" defTabSz="4806961" rtl="0" eaLnBrk="1" latinLnBrk="0" hangingPunct="1">
                        <a:defRPr sz="9500" kern="1200">
                          <a:solidFill>
                            <a:schemeClr val="tx1"/>
                          </a:solidFill>
                          <a:latin typeface="Calibri"/>
                        </a:defRPr>
                      </a:lvl8pPr>
                      <a:lvl9pPr marL="19227843" algn="l" defTabSz="4806961" rtl="0" eaLnBrk="1" latinLnBrk="0" hangingPunct="1">
                        <a:defRPr sz="9500" kern="1200">
                          <a:solidFill>
                            <a:schemeClr val="tx1"/>
                          </a:solidFill>
                          <a:latin typeface="Calibri"/>
                        </a:defRPr>
                      </a:lvl9pPr>
                    </a:lstStyle>
                    <a:p>
                      <a:pPr marL="0" marR="0" lvl="0" indent="0" algn="ctr" defTabSz="914400" rtl="0" eaLnBrk="1" fontAlgn="base" latinLnBrk="0" hangingPunct="1">
                        <a:lnSpc>
                          <a:spcPct val="100000"/>
                        </a:lnSpc>
                        <a:spcBef>
                          <a:spcPct val="30000"/>
                        </a:spcBef>
                        <a:spcAft>
                          <a:spcPct val="30000"/>
                        </a:spcAft>
                        <a:buClrTx/>
                        <a:buSzTx/>
                        <a:buFontTx/>
                        <a:buNone/>
                        <a:tabLst/>
                      </a:pPr>
                      <a:endParaRPr kumimoji="0" lang="en-US" altLang="zh-CN" sz="2000" b="0" u="none" strike="noStrike" kern="1200" cap="none" normalizeH="0" baseline="0" dirty="0">
                        <a:ln>
                          <a:noFill/>
                        </a:ln>
                        <a:solidFill>
                          <a:srgbClr val="17366C"/>
                        </a:solidFill>
                        <a:effectLst/>
                        <a:latin typeface="Arial"/>
                        <a:ea typeface="+mn-ea"/>
                        <a:cs typeface="Arial"/>
                      </a:endParaRPr>
                    </a:p>
                  </a:txBody>
                  <a:tcPr marL="68568" marR="68568"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base" latinLnBrk="0" hangingPunct="1">
                        <a:lnSpc>
                          <a:spcPct val="100000"/>
                        </a:lnSpc>
                        <a:spcBef>
                          <a:spcPct val="30000"/>
                        </a:spcBef>
                        <a:spcAft>
                          <a:spcPct val="30000"/>
                        </a:spcAft>
                        <a:buClrTx/>
                        <a:buSzTx/>
                        <a:buFontTx/>
                        <a:buNone/>
                        <a:tabLst/>
                        <a:defRPr/>
                      </a:pPr>
                      <a:endParaRPr kumimoji="0" lang="zh-CN" sz="1800" b="0" u="none" strike="noStrike" kern="1200" cap="none" normalizeH="0" baseline="0" dirty="0">
                        <a:ln>
                          <a:noFill/>
                        </a:ln>
                        <a:solidFill>
                          <a:srgbClr val="000000"/>
                        </a:solidFill>
                        <a:effectLst/>
                        <a:latin typeface="Arial" pitchFamily="34" charset="0"/>
                        <a:ea typeface="+mn-ea"/>
                        <a:cs typeface="Arial" pitchFamily="34" charset="0"/>
                      </a:endParaRPr>
                    </a:p>
                  </a:txBody>
                  <a:tcPr marL="68580" marR="68580" marT="0" marB="0" anchor="ctr">
                    <a:lnL w="12700" cmpd="sng">
                      <a:noFill/>
                    </a:lnL>
                    <a:lnR w="12700" cmpd="sng">
                      <a:noFill/>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base" latinLnBrk="0" hangingPunct="1">
                        <a:lnSpc>
                          <a:spcPct val="100000"/>
                        </a:lnSpc>
                        <a:spcBef>
                          <a:spcPct val="30000"/>
                        </a:spcBef>
                        <a:spcAft>
                          <a:spcPct val="30000"/>
                        </a:spcAft>
                        <a:buClrTx/>
                        <a:buSzTx/>
                        <a:buFontTx/>
                        <a:buNone/>
                        <a:tabLst/>
                        <a:defRPr/>
                      </a:pPr>
                      <a:endParaRPr kumimoji="0" lang="zh-CN" sz="1800" b="0" u="none" strike="noStrike" kern="1200" cap="none" normalizeH="0" baseline="0" dirty="0">
                        <a:ln>
                          <a:noFill/>
                        </a:ln>
                        <a:solidFill>
                          <a:srgbClr val="000000"/>
                        </a:solidFill>
                        <a:effectLst/>
                        <a:latin typeface="Arial" pitchFamily="34" charset="0"/>
                        <a:ea typeface="+mn-ea"/>
                        <a:cs typeface="Arial" pitchFamily="34" charset="0"/>
                      </a:endParaRPr>
                    </a:p>
                  </a:txBody>
                  <a:tcPr marL="68580" marR="68580" marT="0" marB="0" anchor="ctr">
                    <a:lnL w="12700" cmpd="sng">
                      <a:noFill/>
                    </a:lnL>
                    <a:lnR w="12700" cmpd="sng">
                      <a:noFill/>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5"/>
                  </a:ext>
                </a:extLst>
              </a:tr>
            </a:tbl>
          </a:graphicData>
        </a:graphic>
      </p:graphicFrame>
      <p:sp>
        <p:nvSpPr>
          <p:cNvPr id="107" name="文本框 2"/>
          <p:cNvSpPr txBox="1">
            <a:spLocks noChangeArrowheads="1"/>
          </p:cNvSpPr>
          <p:nvPr/>
        </p:nvSpPr>
        <p:spPr bwMode="auto">
          <a:xfrm>
            <a:off x="25643310" y="4359430"/>
            <a:ext cx="11951999" cy="11459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5800">
                <a:solidFill>
                  <a:schemeClr val="tx1"/>
                </a:solidFill>
                <a:latin typeface="Calibri" charset="0"/>
                <a:ea typeface="宋体" charset="0"/>
                <a:cs typeface="宋体" charset="0"/>
              </a:defRPr>
            </a:lvl1pPr>
            <a:lvl2pPr marL="742950" indent="-285750">
              <a:defRPr kumimoji="1" sz="5800">
                <a:solidFill>
                  <a:schemeClr val="tx1"/>
                </a:solidFill>
                <a:latin typeface="Calibri" charset="0"/>
                <a:ea typeface="宋体" charset="0"/>
              </a:defRPr>
            </a:lvl2pPr>
            <a:lvl3pPr marL="1143000" indent="-228600">
              <a:defRPr kumimoji="1" sz="5800">
                <a:solidFill>
                  <a:schemeClr val="tx1"/>
                </a:solidFill>
                <a:latin typeface="Calibri" charset="0"/>
                <a:ea typeface="宋体" charset="0"/>
              </a:defRPr>
            </a:lvl3pPr>
            <a:lvl4pPr marL="1600200" indent="-228600">
              <a:defRPr kumimoji="1" sz="5800">
                <a:solidFill>
                  <a:schemeClr val="tx1"/>
                </a:solidFill>
                <a:latin typeface="Calibri" charset="0"/>
                <a:ea typeface="宋体" charset="0"/>
              </a:defRPr>
            </a:lvl4pPr>
            <a:lvl5pPr marL="2057400" indent="-228600">
              <a:defRPr kumimoji="1" sz="5800">
                <a:solidFill>
                  <a:schemeClr val="tx1"/>
                </a:solidFill>
                <a:latin typeface="Calibri" charset="0"/>
                <a:ea typeface="宋体" charset="0"/>
              </a:defRPr>
            </a:lvl5pPr>
            <a:lvl6pPr marL="2514600" indent="-228600" defTabSz="2968625" eaLnBrk="0" fontAlgn="base" hangingPunct="0">
              <a:spcBef>
                <a:spcPct val="0"/>
              </a:spcBef>
              <a:spcAft>
                <a:spcPct val="0"/>
              </a:spcAft>
              <a:defRPr kumimoji="1" sz="5800">
                <a:solidFill>
                  <a:schemeClr val="tx1"/>
                </a:solidFill>
                <a:latin typeface="Calibri" charset="0"/>
                <a:ea typeface="宋体" charset="0"/>
              </a:defRPr>
            </a:lvl6pPr>
            <a:lvl7pPr marL="2971800" indent="-228600" defTabSz="2968625" eaLnBrk="0" fontAlgn="base" hangingPunct="0">
              <a:spcBef>
                <a:spcPct val="0"/>
              </a:spcBef>
              <a:spcAft>
                <a:spcPct val="0"/>
              </a:spcAft>
              <a:defRPr kumimoji="1" sz="5800">
                <a:solidFill>
                  <a:schemeClr val="tx1"/>
                </a:solidFill>
                <a:latin typeface="Calibri" charset="0"/>
                <a:ea typeface="宋体" charset="0"/>
              </a:defRPr>
            </a:lvl7pPr>
            <a:lvl8pPr marL="3429000" indent="-228600" defTabSz="2968625" eaLnBrk="0" fontAlgn="base" hangingPunct="0">
              <a:spcBef>
                <a:spcPct val="0"/>
              </a:spcBef>
              <a:spcAft>
                <a:spcPct val="0"/>
              </a:spcAft>
              <a:defRPr kumimoji="1" sz="5800">
                <a:solidFill>
                  <a:schemeClr val="tx1"/>
                </a:solidFill>
                <a:latin typeface="Calibri" charset="0"/>
                <a:ea typeface="宋体" charset="0"/>
              </a:defRPr>
            </a:lvl8pPr>
            <a:lvl9pPr marL="3886200" indent="-228600" defTabSz="2968625" eaLnBrk="0" fontAlgn="base" hangingPunct="0">
              <a:spcBef>
                <a:spcPct val="0"/>
              </a:spcBef>
              <a:spcAft>
                <a:spcPct val="0"/>
              </a:spcAft>
              <a:defRPr kumimoji="1" sz="5800">
                <a:solidFill>
                  <a:schemeClr val="tx1"/>
                </a:solidFill>
                <a:latin typeface="Calibri" charset="0"/>
                <a:ea typeface="宋体" charset="0"/>
              </a:defRPr>
            </a:lvl9pPr>
          </a:lstStyle>
          <a:p>
            <a:pPr algn="dist">
              <a:lnSpc>
                <a:spcPct val="130000"/>
              </a:lnSpc>
            </a:pPr>
            <a:r>
              <a:rPr kumimoji="0" lang="en-US" altLang="zh-CN" sz="4400" i="0" dirty="0">
                <a:solidFill>
                  <a:srgbClr val="17366C"/>
                </a:solidFill>
                <a:latin typeface="Arial"/>
                <a:cs typeface="Arial"/>
              </a:rPr>
              <a:t>Results</a:t>
            </a:r>
            <a:r>
              <a:rPr kumimoji="0" lang="en-US" altLang="zh-CN" sz="4400" b="0" i="0" dirty="0">
                <a:solidFill>
                  <a:srgbClr val="17366C"/>
                </a:solidFill>
                <a:latin typeface="Arial"/>
                <a:cs typeface="Arial"/>
              </a:rPr>
              <a:t>: 5701 images of 5050 patients are involved in our study, where 3990 images are used for training data to establish the CNN model, 2711 images for evaluation. A 10-hour computing processing is required for training. Only 50 ms is needed for imaging recognition. For detection task of lesion including diameter stenosis, calcification, thrombus, and dissection, the recall rate is 88.2%, 82.6%, 85.5%, 85.8%, respectively. For segment prediction task, the average precision and recall rates of different angiographic position are 86.3% and 78%.</a:t>
            </a:r>
            <a:r>
              <a:rPr lang="en-US" altLang="zh-CN" sz="4400" b="0" i="0" dirty="0">
                <a:solidFill>
                  <a:srgbClr val="17366C"/>
                </a:solidFill>
                <a:latin typeface="Arial"/>
                <a:cs typeface="Arial"/>
              </a:rPr>
              <a:t>                                     </a:t>
            </a:r>
            <a:r>
              <a:rPr lang="en-US" altLang="zh-CN" sz="4400" b="0" i="0" dirty="0">
                <a:latin typeface="Arial"/>
                <a:cs typeface="Arial"/>
              </a:rPr>
              <a:t>.</a:t>
            </a:r>
            <a:endParaRPr lang="zh-CN" altLang="zh-CN" dirty="0"/>
          </a:p>
        </p:txBody>
      </p:sp>
      <p:grpSp>
        <p:nvGrpSpPr>
          <p:cNvPr id="140" name="组 1"/>
          <p:cNvGrpSpPr>
            <a:grpSpLocks/>
          </p:cNvGrpSpPr>
          <p:nvPr/>
        </p:nvGrpSpPr>
        <p:grpSpPr bwMode="auto">
          <a:xfrm>
            <a:off x="38518116" y="24513197"/>
            <a:ext cx="12297790" cy="5479066"/>
            <a:chOff x="7239263" y="30166386"/>
            <a:chExt cx="11410027" cy="2495120"/>
          </a:xfrm>
        </p:grpSpPr>
        <p:sp>
          <p:nvSpPr>
            <p:cNvPr id="141" name="矩形 140"/>
            <p:cNvSpPr/>
            <p:nvPr/>
          </p:nvSpPr>
          <p:spPr bwMode="auto">
            <a:xfrm>
              <a:off x="7239263" y="30200371"/>
              <a:ext cx="11410027" cy="2461135"/>
            </a:xfrm>
            <a:prstGeom prst="rect">
              <a:avLst/>
            </a:prstGeom>
            <a:solidFill>
              <a:srgbClr val="009DD9">
                <a:alpha val="10000"/>
              </a:srgbClr>
            </a:solidFill>
            <a:ln w="9525" cap="flat" cmpd="sng" algn="ctr">
              <a:solidFill>
                <a:srgbClr val="009DD9"/>
              </a:solid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42" name="文本框 29"/>
            <p:cNvSpPr txBox="1">
              <a:spLocks noChangeArrowheads="1"/>
            </p:cNvSpPr>
            <p:nvPr/>
          </p:nvSpPr>
          <p:spPr bwMode="auto">
            <a:xfrm>
              <a:off x="7373245" y="30166386"/>
              <a:ext cx="11226439" cy="2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5800">
                  <a:solidFill>
                    <a:schemeClr val="tx1"/>
                  </a:solidFill>
                  <a:latin typeface="Calibri" charset="0"/>
                  <a:ea typeface="宋体" charset="0"/>
                  <a:cs typeface="宋体" charset="0"/>
                </a:defRPr>
              </a:lvl1pPr>
              <a:lvl2pPr marL="742950" indent="-285750">
                <a:defRPr kumimoji="1" sz="5800">
                  <a:solidFill>
                    <a:schemeClr val="tx1"/>
                  </a:solidFill>
                  <a:latin typeface="Calibri" charset="0"/>
                  <a:ea typeface="宋体" charset="0"/>
                </a:defRPr>
              </a:lvl2pPr>
              <a:lvl3pPr marL="1143000" indent="-228600">
                <a:defRPr kumimoji="1" sz="5800">
                  <a:solidFill>
                    <a:schemeClr val="tx1"/>
                  </a:solidFill>
                  <a:latin typeface="Calibri" charset="0"/>
                  <a:ea typeface="宋体" charset="0"/>
                </a:defRPr>
              </a:lvl3pPr>
              <a:lvl4pPr marL="1600200" indent="-228600">
                <a:defRPr kumimoji="1" sz="5800">
                  <a:solidFill>
                    <a:schemeClr val="tx1"/>
                  </a:solidFill>
                  <a:latin typeface="Calibri" charset="0"/>
                  <a:ea typeface="宋体" charset="0"/>
                </a:defRPr>
              </a:lvl4pPr>
              <a:lvl5pPr marL="2057400" indent="-228600">
                <a:defRPr kumimoji="1" sz="5800">
                  <a:solidFill>
                    <a:schemeClr val="tx1"/>
                  </a:solidFill>
                  <a:latin typeface="Calibri" charset="0"/>
                  <a:ea typeface="宋体" charset="0"/>
                </a:defRPr>
              </a:lvl5pPr>
              <a:lvl6pPr marL="2514600" indent="-228600" defTabSz="2968625" eaLnBrk="0" fontAlgn="base" hangingPunct="0">
                <a:spcBef>
                  <a:spcPct val="0"/>
                </a:spcBef>
                <a:spcAft>
                  <a:spcPct val="0"/>
                </a:spcAft>
                <a:defRPr kumimoji="1" sz="5800">
                  <a:solidFill>
                    <a:schemeClr val="tx1"/>
                  </a:solidFill>
                  <a:latin typeface="Calibri" charset="0"/>
                  <a:ea typeface="宋体" charset="0"/>
                </a:defRPr>
              </a:lvl6pPr>
              <a:lvl7pPr marL="2971800" indent="-228600" defTabSz="2968625" eaLnBrk="0" fontAlgn="base" hangingPunct="0">
                <a:spcBef>
                  <a:spcPct val="0"/>
                </a:spcBef>
                <a:spcAft>
                  <a:spcPct val="0"/>
                </a:spcAft>
                <a:defRPr kumimoji="1" sz="5800">
                  <a:solidFill>
                    <a:schemeClr val="tx1"/>
                  </a:solidFill>
                  <a:latin typeface="Calibri" charset="0"/>
                  <a:ea typeface="宋体" charset="0"/>
                </a:defRPr>
              </a:lvl7pPr>
              <a:lvl8pPr marL="3429000" indent="-228600" defTabSz="2968625" eaLnBrk="0" fontAlgn="base" hangingPunct="0">
                <a:spcBef>
                  <a:spcPct val="0"/>
                </a:spcBef>
                <a:spcAft>
                  <a:spcPct val="0"/>
                </a:spcAft>
                <a:defRPr kumimoji="1" sz="5800">
                  <a:solidFill>
                    <a:schemeClr val="tx1"/>
                  </a:solidFill>
                  <a:latin typeface="Calibri" charset="0"/>
                  <a:ea typeface="宋体" charset="0"/>
                </a:defRPr>
              </a:lvl8pPr>
              <a:lvl9pPr marL="3886200" indent="-228600" defTabSz="2968625" eaLnBrk="0" fontAlgn="base" hangingPunct="0">
                <a:spcBef>
                  <a:spcPct val="0"/>
                </a:spcBef>
                <a:spcAft>
                  <a:spcPct val="0"/>
                </a:spcAft>
                <a:defRPr kumimoji="1" sz="5800">
                  <a:solidFill>
                    <a:schemeClr val="tx1"/>
                  </a:solidFill>
                  <a:latin typeface="Calibri" charset="0"/>
                  <a:ea typeface="宋体" charset="0"/>
                </a:defRPr>
              </a:lvl9pPr>
            </a:lstStyle>
            <a:p>
              <a:pPr marL="0" marR="0" lvl="0" indent="0" algn="just" defTabSz="914400" eaLnBrk="1" fontAlgn="auto" latinLnBrk="0" hangingPunct="1">
                <a:lnSpc>
                  <a:spcPct val="130000"/>
                </a:lnSpc>
                <a:spcBef>
                  <a:spcPts val="0"/>
                </a:spcBef>
                <a:spcAft>
                  <a:spcPts val="0"/>
                </a:spcAft>
                <a:buClrTx/>
                <a:buSzTx/>
                <a:buFontTx/>
                <a:buNone/>
                <a:tabLst/>
                <a:defRPr/>
              </a:pPr>
              <a:r>
                <a:rPr kumimoji="0" lang="en-US" altLang="zh-CN" sz="4400" b="1" i="0" u="none" strike="noStrike" kern="0" cap="none" spc="0" normalizeH="0" baseline="0" noProof="0" dirty="0">
                  <a:ln>
                    <a:noFill/>
                  </a:ln>
                  <a:solidFill>
                    <a:srgbClr val="17366C"/>
                  </a:solidFill>
                  <a:effectLst/>
                  <a:uLnTx/>
                  <a:uFillTx/>
                  <a:latin typeface="Arial" charset="0"/>
                  <a:ea typeface="宋体" charset="0"/>
                  <a:cs typeface="Arial" charset="0"/>
                </a:rPr>
                <a:t>Conclusions:</a:t>
              </a:r>
              <a:r>
                <a:rPr kumimoji="0" lang="en-US" altLang="zh-CN" sz="4400" b="1" i="0" u="none" strike="noStrike" kern="0" cap="none" spc="0" normalizeH="0" noProof="0" dirty="0">
                  <a:ln>
                    <a:noFill/>
                  </a:ln>
                  <a:solidFill>
                    <a:srgbClr val="17366C"/>
                  </a:solidFill>
                  <a:effectLst/>
                  <a:uLnTx/>
                  <a:uFillTx/>
                  <a:latin typeface="Arial" charset="0"/>
                  <a:ea typeface="宋体" charset="0"/>
                  <a:cs typeface="Arial" charset="0"/>
                </a:rPr>
                <a:t> </a:t>
              </a:r>
              <a:r>
                <a:rPr kumimoji="0" lang="en-US" altLang="zh-CN" sz="4400" i="0" kern="0" dirty="0">
                  <a:solidFill>
                    <a:srgbClr val="17366C"/>
                  </a:solidFill>
                  <a:latin typeface="Arial" charset="0"/>
                  <a:cs typeface="Arial" charset="0"/>
                </a:rPr>
                <a:t>The study showed preliminary feasibility of deep learning technology in angiographic recognition based on CNN model. Notably, with the increase of training images putting into the network, the model is more robust with higher accuracy.</a:t>
              </a:r>
            </a:p>
          </p:txBody>
        </p:sp>
      </p:grpSp>
      <p:sp>
        <p:nvSpPr>
          <p:cNvPr id="143" name="文本框 83"/>
          <p:cNvSpPr txBox="1">
            <a:spLocks noChangeArrowheads="1"/>
          </p:cNvSpPr>
          <p:nvPr/>
        </p:nvSpPr>
        <p:spPr bwMode="auto">
          <a:xfrm>
            <a:off x="25716703" y="16028366"/>
            <a:ext cx="1220462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5800">
                <a:solidFill>
                  <a:schemeClr val="tx1"/>
                </a:solidFill>
                <a:latin typeface="Calibri" charset="0"/>
                <a:ea typeface="宋体" charset="0"/>
                <a:cs typeface="宋体" charset="0"/>
              </a:defRPr>
            </a:lvl1pPr>
            <a:lvl2pPr marL="742950" indent="-285750">
              <a:defRPr kumimoji="1" sz="5800">
                <a:solidFill>
                  <a:schemeClr val="tx1"/>
                </a:solidFill>
                <a:latin typeface="Calibri" charset="0"/>
                <a:ea typeface="宋体" charset="0"/>
              </a:defRPr>
            </a:lvl2pPr>
            <a:lvl3pPr marL="1143000" indent="-228600">
              <a:defRPr kumimoji="1" sz="5800">
                <a:solidFill>
                  <a:schemeClr val="tx1"/>
                </a:solidFill>
                <a:latin typeface="Calibri" charset="0"/>
                <a:ea typeface="宋体" charset="0"/>
              </a:defRPr>
            </a:lvl3pPr>
            <a:lvl4pPr marL="1600200" indent="-228600">
              <a:defRPr kumimoji="1" sz="5800">
                <a:solidFill>
                  <a:schemeClr val="tx1"/>
                </a:solidFill>
                <a:latin typeface="Calibri" charset="0"/>
                <a:ea typeface="宋体" charset="0"/>
              </a:defRPr>
            </a:lvl4pPr>
            <a:lvl5pPr marL="2057400" indent="-228600">
              <a:defRPr kumimoji="1" sz="5800">
                <a:solidFill>
                  <a:schemeClr val="tx1"/>
                </a:solidFill>
                <a:latin typeface="Calibri" charset="0"/>
                <a:ea typeface="宋体" charset="0"/>
              </a:defRPr>
            </a:lvl5pPr>
            <a:lvl6pPr marL="2514600" indent="-228600" defTabSz="2968625" eaLnBrk="0" fontAlgn="base" hangingPunct="0">
              <a:spcBef>
                <a:spcPct val="0"/>
              </a:spcBef>
              <a:spcAft>
                <a:spcPct val="0"/>
              </a:spcAft>
              <a:defRPr kumimoji="1" sz="5800">
                <a:solidFill>
                  <a:schemeClr val="tx1"/>
                </a:solidFill>
                <a:latin typeface="Calibri" charset="0"/>
                <a:ea typeface="宋体" charset="0"/>
              </a:defRPr>
            </a:lvl6pPr>
            <a:lvl7pPr marL="2971800" indent="-228600" defTabSz="2968625" eaLnBrk="0" fontAlgn="base" hangingPunct="0">
              <a:spcBef>
                <a:spcPct val="0"/>
              </a:spcBef>
              <a:spcAft>
                <a:spcPct val="0"/>
              </a:spcAft>
              <a:defRPr kumimoji="1" sz="5800">
                <a:solidFill>
                  <a:schemeClr val="tx1"/>
                </a:solidFill>
                <a:latin typeface="Calibri" charset="0"/>
                <a:ea typeface="宋体" charset="0"/>
              </a:defRPr>
            </a:lvl7pPr>
            <a:lvl8pPr marL="3429000" indent="-228600" defTabSz="2968625" eaLnBrk="0" fontAlgn="base" hangingPunct="0">
              <a:spcBef>
                <a:spcPct val="0"/>
              </a:spcBef>
              <a:spcAft>
                <a:spcPct val="0"/>
              </a:spcAft>
              <a:defRPr kumimoji="1" sz="5800">
                <a:solidFill>
                  <a:schemeClr val="tx1"/>
                </a:solidFill>
                <a:latin typeface="Calibri" charset="0"/>
                <a:ea typeface="宋体" charset="0"/>
              </a:defRPr>
            </a:lvl8pPr>
            <a:lvl9pPr marL="3886200" indent="-228600" defTabSz="2968625" eaLnBrk="0" fontAlgn="base" hangingPunct="0">
              <a:spcBef>
                <a:spcPct val="0"/>
              </a:spcBef>
              <a:spcAft>
                <a:spcPct val="0"/>
              </a:spcAft>
              <a:defRPr kumimoji="1" sz="5800">
                <a:solidFill>
                  <a:schemeClr val="tx1"/>
                </a:solidFill>
                <a:latin typeface="Calibri" charset="0"/>
                <a:ea typeface="宋体" charset="0"/>
              </a:defRPr>
            </a:lvl9pPr>
          </a:lstStyle>
          <a:p>
            <a:r>
              <a:rPr kumimoji="0" lang="en-US" altLang="zh-CN" sz="4000" i="0" dirty="0">
                <a:solidFill>
                  <a:srgbClr val="17366C"/>
                </a:solidFill>
                <a:latin typeface="Arial" charset="0"/>
                <a:cs typeface="Arial" charset="0"/>
              </a:rPr>
              <a:t>Table</a:t>
            </a:r>
            <a:r>
              <a:rPr kumimoji="0" lang="en-US" altLang="zh-CN" sz="4000" b="1" i="0" dirty="0" smtClean="0">
                <a:solidFill>
                  <a:srgbClr val="17366C"/>
                </a:solidFill>
                <a:latin typeface="Arial" charset="0"/>
                <a:cs typeface="Arial" charset="0"/>
              </a:rPr>
              <a:t> </a:t>
            </a:r>
            <a:r>
              <a:rPr kumimoji="0" lang="en-US" altLang="zh-CN" sz="4000" i="0" dirty="0">
                <a:solidFill>
                  <a:srgbClr val="17366C"/>
                </a:solidFill>
                <a:latin typeface="Arial" charset="0"/>
                <a:cs typeface="Arial" charset="0"/>
              </a:rPr>
              <a:t>1</a:t>
            </a:r>
            <a:r>
              <a:rPr kumimoji="0" lang="en-US" altLang="zh-CN" sz="4000" b="1" i="0" dirty="0" smtClean="0">
                <a:solidFill>
                  <a:srgbClr val="17366C"/>
                </a:solidFill>
                <a:latin typeface="Arial" charset="0"/>
                <a:cs typeface="Arial" charset="0"/>
              </a:rPr>
              <a:t>. Coronary </a:t>
            </a:r>
            <a:r>
              <a:rPr kumimoji="0" lang="en-US" altLang="zh-CN" sz="4000" b="1" i="0" dirty="0">
                <a:solidFill>
                  <a:srgbClr val="17366C"/>
                </a:solidFill>
                <a:latin typeface="Arial" charset="0"/>
                <a:cs typeface="Arial" charset="0"/>
              </a:rPr>
              <a:t>Artery </a:t>
            </a:r>
            <a:r>
              <a:rPr kumimoji="0" lang="en-US" altLang="zh-CN" sz="4000" b="1" i="0" dirty="0" smtClean="0">
                <a:solidFill>
                  <a:srgbClr val="17366C"/>
                </a:solidFill>
                <a:latin typeface="Arial" charset="0"/>
                <a:cs typeface="Arial" charset="0"/>
              </a:rPr>
              <a:t>Segments</a:t>
            </a:r>
            <a:endParaRPr kumimoji="0" lang="en-US" altLang="zh-CN" sz="4000" b="1" i="0" dirty="0">
              <a:solidFill>
                <a:srgbClr val="17366C"/>
              </a:solidFill>
              <a:latin typeface="Arial" charset="0"/>
              <a:cs typeface="Arial" charset="0"/>
            </a:endParaRPr>
          </a:p>
        </p:txBody>
      </p:sp>
      <p:graphicFrame>
        <p:nvGraphicFramePr>
          <p:cNvPr id="122" name="Group 74"/>
          <p:cNvGraphicFramePr>
            <a:graphicFrameLocks noGrp="1"/>
          </p:cNvGraphicFramePr>
          <p:nvPr>
            <p:extLst>
              <p:ext uri="{D42A27DB-BD31-4B8C-83A1-F6EECF244321}">
                <p14:modId xmlns:p14="http://schemas.microsoft.com/office/powerpoint/2010/main" val="2160323703"/>
              </p:ext>
            </p:extLst>
          </p:nvPr>
        </p:nvGraphicFramePr>
        <p:xfrm>
          <a:off x="25782811" y="25540127"/>
          <a:ext cx="11323094" cy="4859889"/>
        </p:xfrm>
        <a:graphic>
          <a:graphicData uri="http://schemas.openxmlformats.org/drawingml/2006/table">
            <a:tbl>
              <a:tblPr/>
              <a:tblGrid>
                <a:gridCol w="6221189">
                  <a:extLst>
                    <a:ext uri="{9D8B030D-6E8A-4147-A177-3AD203B41FA5}">
                      <a16:colId xmlns:a16="http://schemas.microsoft.com/office/drawing/2014/main" val="20000"/>
                    </a:ext>
                  </a:extLst>
                </a:gridCol>
                <a:gridCol w="5101905">
                  <a:extLst>
                    <a:ext uri="{9D8B030D-6E8A-4147-A177-3AD203B41FA5}">
                      <a16:colId xmlns:a16="http://schemas.microsoft.com/office/drawing/2014/main" val="20002"/>
                    </a:ext>
                  </a:extLst>
                </a:gridCol>
              </a:tblGrid>
              <a:tr h="1520565">
                <a:tc>
                  <a:txBody>
                    <a:bodyPr/>
                    <a:lstStyle>
                      <a:lvl1pPr marL="0" algn="l" defTabSz="4806961" rtl="0" eaLnBrk="1" latinLnBrk="0" hangingPunct="1">
                        <a:defRPr sz="9500" kern="1200">
                          <a:solidFill>
                            <a:schemeClr val="tx1"/>
                          </a:solidFill>
                          <a:latin typeface="Calibri"/>
                        </a:defRPr>
                      </a:lvl1pPr>
                      <a:lvl2pPr marL="2403479" algn="l" defTabSz="4806961" rtl="0" eaLnBrk="1" latinLnBrk="0" hangingPunct="1">
                        <a:defRPr sz="9500" kern="1200">
                          <a:solidFill>
                            <a:schemeClr val="tx1"/>
                          </a:solidFill>
                          <a:latin typeface="Calibri"/>
                        </a:defRPr>
                      </a:lvl2pPr>
                      <a:lvl3pPr marL="4806961" algn="l" defTabSz="4806961" rtl="0" eaLnBrk="1" latinLnBrk="0" hangingPunct="1">
                        <a:defRPr sz="9500" kern="1200">
                          <a:solidFill>
                            <a:schemeClr val="tx1"/>
                          </a:solidFill>
                          <a:latin typeface="Calibri"/>
                        </a:defRPr>
                      </a:lvl3pPr>
                      <a:lvl4pPr marL="7210441" algn="l" defTabSz="4806961" rtl="0" eaLnBrk="1" latinLnBrk="0" hangingPunct="1">
                        <a:defRPr sz="9500" kern="1200">
                          <a:solidFill>
                            <a:schemeClr val="tx1"/>
                          </a:solidFill>
                          <a:latin typeface="Calibri"/>
                        </a:defRPr>
                      </a:lvl4pPr>
                      <a:lvl5pPr marL="9613920" algn="l" defTabSz="4806961" rtl="0" eaLnBrk="1" latinLnBrk="0" hangingPunct="1">
                        <a:defRPr sz="9500" kern="1200">
                          <a:solidFill>
                            <a:schemeClr val="tx1"/>
                          </a:solidFill>
                          <a:latin typeface="Calibri"/>
                        </a:defRPr>
                      </a:lvl5pPr>
                      <a:lvl6pPr marL="12017402" algn="l" defTabSz="4806961" rtl="0" eaLnBrk="1" latinLnBrk="0" hangingPunct="1">
                        <a:defRPr sz="9500" kern="1200">
                          <a:solidFill>
                            <a:schemeClr val="tx1"/>
                          </a:solidFill>
                          <a:latin typeface="Calibri"/>
                        </a:defRPr>
                      </a:lvl6pPr>
                      <a:lvl7pPr marL="14420882" algn="l" defTabSz="4806961" rtl="0" eaLnBrk="1" latinLnBrk="0" hangingPunct="1">
                        <a:defRPr sz="9500" kern="1200">
                          <a:solidFill>
                            <a:schemeClr val="tx1"/>
                          </a:solidFill>
                          <a:latin typeface="Calibri"/>
                        </a:defRPr>
                      </a:lvl7pPr>
                      <a:lvl8pPr marL="16824361" algn="l" defTabSz="4806961" rtl="0" eaLnBrk="1" latinLnBrk="0" hangingPunct="1">
                        <a:defRPr sz="9500" kern="1200">
                          <a:solidFill>
                            <a:schemeClr val="tx1"/>
                          </a:solidFill>
                          <a:latin typeface="Calibri"/>
                        </a:defRPr>
                      </a:lvl8pPr>
                      <a:lvl9pPr marL="19227843" algn="l" defTabSz="4806961" rtl="0" eaLnBrk="1" latinLnBrk="0" hangingPunct="1">
                        <a:defRPr sz="9500" kern="1200">
                          <a:solidFill>
                            <a:schemeClr val="tx1"/>
                          </a:solidFill>
                          <a:latin typeface="Calibri"/>
                        </a:defRPr>
                      </a:lvl9pPr>
                    </a:lstStyle>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US" sz="2600" b="1" i="0" u="none" strike="noStrike" cap="none" normalizeH="0" baseline="0" dirty="0">
                          <a:ln>
                            <a:noFill/>
                          </a:ln>
                          <a:solidFill>
                            <a:srgbClr val="17366C"/>
                          </a:solidFill>
                          <a:effectLst/>
                          <a:latin typeface="Arial"/>
                          <a:ea typeface="宋体" pitchFamily="2" charset="-122"/>
                          <a:cs typeface="Arial"/>
                        </a:rPr>
                        <a:t> Lesion types</a:t>
                      </a:r>
                    </a:p>
                  </a:txBody>
                  <a:tcPr marL="137136" marR="137136" marT="45716" marB="45716" anchor="ctr" horzOverflow="overflow">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ctr" latinLnBrk="0" hangingPunct="1">
                        <a:lnSpc>
                          <a:spcPct val="100000"/>
                        </a:lnSpc>
                        <a:spcAft>
                          <a:spcPts val="0"/>
                        </a:spcAft>
                      </a:pPr>
                      <a:r>
                        <a:rPr lang="en-US" sz="2600" b="1" i="0" kern="1200" dirty="0">
                          <a:solidFill>
                            <a:srgbClr val="17366C"/>
                          </a:solidFill>
                          <a:effectLst/>
                          <a:latin typeface="Arial"/>
                          <a:ea typeface="Arial Unicode MS" pitchFamily="34" charset="-122"/>
                          <a:cs typeface="Arial"/>
                        </a:rPr>
                        <a:t>Recall</a:t>
                      </a:r>
                      <a:endParaRPr lang="cs-CZ" sz="2600" b="1" i="0" kern="1200" dirty="0">
                        <a:solidFill>
                          <a:srgbClr val="17366C"/>
                        </a:solidFill>
                        <a:effectLst/>
                        <a:latin typeface="Arial"/>
                        <a:ea typeface="Arial Unicode MS" pitchFamily="34" charset="-122"/>
                        <a:cs typeface="Arial"/>
                      </a:endParaRPr>
                    </a:p>
                  </a:txBody>
                  <a:tcPr marL="68568" marR="68568" marT="0" marB="0" anchor="ct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34831">
                <a:tc>
                  <a:txBody>
                    <a:bodyPr/>
                    <a:lstStyle>
                      <a:lvl1pPr marL="0" algn="l" defTabSz="4806961" rtl="0" eaLnBrk="1" latinLnBrk="0" hangingPunct="1">
                        <a:defRPr sz="9500" kern="1200">
                          <a:solidFill>
                            <a:schemeClr val="tx1"/>
                          </a:solidFill>
                          <a:latin typeface="Calibri"/>
                        </a:defRPr>
                      </a:lvl1pPr>
                      <a:lvl2pPr marL="2403479" algn="l" defTabSz="4806961" rtl="0" eaLnBrk="1" latinLnBrk="0" hangingPunct="1">
                        <a:defRPr sz="9500" kern="1200">
                          <a:solidFill>
                            <a:schemeClr val="tx1"/>
                          </a:solidFill>
                          <a:latin typeface="Calibri"/>
                        </a:defRPr>
                      </a:lvl2pPr>
                      <a:lvl3pPr marL="4806961" algn="l" defTabSz="4806961" rtl="0" eaLnBrk="1" latinLnBrk="0" hangingPunct="1">
                        <a:defRPr sz="9500" kern="1200">
                          <a:solidFill>
                            <a:schemeClr val="tx1"/>
                          </a:solidFill>
                          <a:latin typeface="Calibri"/>
                        </a:defRPr>
                      </a:lvl3pPr>
                      <a:lvl4pPr marL="7210441" algn="l" defTabSz="4806961" rtl="0" eaLnBrk="1" latinLnBrk="0" hangingPunct="1">
                        <a:defRPr sz="9500" kern="1200">
                          <a:solidFill>
                            <a:schemeClr val="tx1"/>
                          </a:solidFill>
                          <a:latin typeface="Calibri"/>
                        </a:defRPr>
                      </a:lvl4pPr>
                      <a:lvl5pPr marL="9613920" algn="l" defTabSz="4806961" rtl="0" eaLnBrk="1" latinLnBrk="0" hangingPunct="1">
                        <a:defRPr sz="9500" kern="1200">
                          <a:solidFill>
                            <a:schemeClr val="tx1"/>
                          </a:solidFill>
                          <a:latin typeface="Calibri"/>
                        </a:defRPr>
                      </a:lvl5pPr>
                      <a:lvl6pPr marL="12017402" algn="l" defTabSz="4806961" rtl="0" eaLnBrk="1" latinLnBrk="0" hangingPunct="1">
                        <a:defRPr sz="9500" kern="1200">
                          <a:solidFill>
                            <a:schemeClr val="tx1"/>
                          </a:solidFill>
                          <a:latin typeface="Calibri"/>
                        </a:defRPr>
                      </a:lvl6pPr>
                      <a:lvl7pPr marL="14420882" algn="l" defTabSz="4806961" rtl="0" eaLnBrk="1" latinLnBrk="0" hangingPunct="1">
                        <a:defRPr sz="9500" kern="1200">
                          <a:solidFill>
                            <a:schemeClr val="tx1"/>
                          </a:solidFill>
                          <a:latin typeface="Calibri"/>
                        </a:defRPr>
                      </a:lvl7pPr>
                      <a:lvl8pPr marL="16824361" algn="l" defTabSz="4806961" rtl="0" eaLnBrk="1" latinLnBrk="0" hangingPunct="1">
                        <a:defRPr sz="9500" kern="1200">
                          <a:solidFill>
                            <a:schemeClr val="tx1"/>
                          </a:solidFill>
                          <a:latin typeface="Calibri"/>
                        </a:defRPr>
                      </a:lvl8pPr>
                      <a:lvl9pPr marL="19227843" algn="l" defTabSz="4806961" rtl="0" eaLnBrk="1" latinLnBrk="0" hangingPunct="1">
                        <a:defRPr sz="9500" kern="1200">
                          <a:solidFill>
                            <a:schemeClr val="tx1"/>
                          </a:solidFill>
                          <a:latin typeface="Calibri"/>
                        </a:defRPr>
                      </a:lvl9pPr>
                    </a:lstStyle>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US" altLang="zh-CN" sz="2800" b="0" i="0" dirty="0">
                          <a:solidFill>
                            <a:srgbClr val="17366C"/>
                          </a:solidFill>
                          <a:latin typeface="Arial"/>
                          <a:cs typeface="Arial"/>
                        </a:rPr>
                        <a:t>Stenosis</a:t>
                      </a:r>
                      <a:endParaRPr kumimoji="0" lang="zh-CN" sz="2600" b="0" u="none" strike="noStrike" kern="1200" cap="none" normalizeH="0" baseline="0" dirty="0">
                        <a:ln>
                          <a:noFill/>
                        </a:ln>
                        <a:solidFill>
                          <a:srgbClr val="17366C"/>
                        </a:solidFill>
                        <a:effectLst/>
                        <a:latin typeface="Arial"/>
                        <a:ea typeface="+mn-ea"/>
                        <a:cs typeface="Arial"/>
                      </a:endParaRPr>
                    </a:p>
                  </a:txBody>
                  <a:tcPr marL="68394" marR="0" marT="0" marB="0" anchor="ctr">
                    <a:lnL w="12700" cmpd="sng">
                      <a:noFill/>
                    </a:lnL>
                    <a:lnR w="12700" cmpd="sng">
                      <a:noFill/>
                    </a:lnR>
                    <a:lnT w="12700" cap="flat" cmpd="sng" algn="ctr">
                      <a:solidFill>
                        <a:scrgbClr r="0" g="0" b="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US" altLang="zh-CN" sz="2800" b="0" i="0" dirty="0">
                          <a:solidFill>
                            <a:srgbClr val="17366C"/>
                          </a:solidFill>
                          <a:latin typeface="+mn-lt"/>
                          <a:cs typeface="Arial"/>
                        </a:rPr>
                        <a:t>88.2</a:t>
                      </a:r>
                      <a:r>
                        <a:rPr kumimoji="0" lang="en-US" altLang="zh-CN" sz="2600" b="0" u="none" strike="noStrike" kern="1200" cap="none" normalizeH="0" baseline="0" dirty="0">
                          <a:ln>
                            <a:noFill/>
                          </a:ln>
                          <a:solidFill>
                            <a:srgbClr val="17366C"/>
                          </a:solidFill>
                          <a:effectLst/>
                          <a:latin typeface="Arial" pitchFamily="34" charset="0"/>
                          <a:ea typeface="+mn-ea"/>
                          <a:cs typeface="Arial" pitchFamily="34" charset="0"/>
                        </a:rPr>
                        <a:t>%</a:t>
                      </a:r>
                      <a:endParaRPr kumimoji="0" lang="zh-CN" sz="2600" b="0" u="none" strike="noStrike" kern="1200" cap="none" normalizeH="0" baseline="0" dirty="0">
                        <a:ln>
                          <a:noFill/>
                        </a:ln>
                        <a:solidFill>
                          <a:srgbClr val="17366C"/>
                        </a:solidFill>
                        <a:effectLst/>
                        <a:latin typeface="Arial" pitchFamily="34" charset="0"/>
                        <a:ea typeface="+mn-ea"/>
                        <a:cs typeface="Arial" pitchFamily="34" charset="0"/>
                      </a:endParaRPr>
                    </a:p>
                  </a:txBody>
                  <a:tcPr marL="68580" marR="68580" marT="0" marB="0" anchor="ctr">
                    <a:lnL w="12700" cmpd="sng">
                      <a:noFill/>
                    </a:lnL>
                    <a:lnR w="12700" cmpd="sng">
                      <a:noFill/>
                    </a:lnR>
                    <a:lnT w="12700" cap="flat" cmpd="sng" algn="ctr">
                      <a:solidFill>
                        <a:scrgbClr r="0" g="0" b="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834831">
                <a:tc>
                  <a:txBody>
                    <a:bodyPr/>
                    <a:lstStyle>
                      <a:lvl1pPr marL="0" algn="l" defTabSz="4806961" rtl="0" eaLnBrk="1" latinLnBrk="0" hangingPunct="1">
                        <a:defRPr sz="9500" kern="1200">
                          <a:solidFill>
                            <a:schemeClr val="tx1"/>
                          </a:solidFill>
                          <a:latin typeface="Calibri"/>
                        </a:defRPr>
                      </a:lvl1pPr>
                      <a:lvl2pPr marL="2403479" algn="l" defTabSz="4806961" rtl="0" eaLnBrk="1" latinLnBrk="0" hangingPunct="1">
                        <a:defRPr sz="9500" kern="1200">
                          <a:solidFill>
                            <a:schemeClr val="tx1"/>
                          </a:solidFill>
                          <a:latin typeface="Calibri"/>
                        </a:defRPr>
                      </a:lvl2pPr>
                      <a:lvl3pPr marL="4806961" algn="l" defTabSz="4806961" rtl="0" eaLnBrk="1" latinLnBrk="0" hangingPunct="1">
                        <a:defRPr sz="9500" kern="1200">
                          <a:solidFill>
                            <a:schemeClr val="tx1"/>
                          </a:solidFill>
                          <a:latin typeface="Calibri"/>
                        </a:defRPr>
                      </a:lvl3pPr>
                      <a:lvl4pPr marL="7210441" algn="l" defTabSz="4806961" rtl="0" eaLnBrk="1" latinLnBrk="0" hangingPunct="1">
                        <a:defRPr sz="9500" kern="1200">
                          <a:solidFill>
                            <a:schemeClr val="tx1"/>
                          </a:solidFill>
                          <a:latin typeface="Calibri"/>
                        </a:defRPr>
                      </a:lvl4pPr>
                      <a:lvl5pPr marL="9613920" algn="l" defTabSz="4806961" rtl="0" eaLnBrk="1" latinLnBrk="0" hangingPunct="1">
                        <a:defRPr sz="9500" kern="1200">
                          <a:solidFill>
                            <a:schemeClr val="tx1"/>
                          </a:solidFill>
                          <a:latin typeface="Calibri"/>
                        </a:defRPr>
                      </a:lvl5pPr>
                      <a:lvl6pPr marL="12017402" algn="l" defTabSz="4806961" rtl="0" eaLnBrk="1" latinLnBrk="0" hangingPunct="1">
                        <a:defRPr sz="9500" kern="1200">
                          <a:solidFill>
                            <a:schemeClr val="tx1"/>
                          </a:solidFill>
                          <a:latin typeface="Calibri"/>
                        </a:defRPr>
                      </a:lvl6pPr>
                      <a:lvl7pPr marL="14420882" algn="l" defTabSz="4806961" rtl="0" eaLnBrk="1" latinLnBrk="0" hangingPunct="1">
                        <a:defRPr sz="9500" kern="1200">
                          <a:solidFill>
                            <a:schemeClr val="tx1"/>
                          </a:solidFill>
                          <a:latin typeface="Calibri"/>
                        </a:defRPr>
                      </a:lvl7pPr>
                      <a:lvl8pPr marL="16824361" algn="l" defTabSz="4806961" rtl="0" eaLnBrk="1" latinLnBrk="0" hangingPunct="1">
                        <a:defRPr sz="9500" kern="1200">
                          <a:solidFill>
                            <a:schemeClr val="tx1"/>
                          </a:solidFill>
                          <a:latin typeface="Calibri"/>
                        </a:defRPr>
                      </a:lvl8pPr>
                      <a:lvl9pPr marL="19227843" algn="l" defTabSz="4806961" rtl="0" eaLnBrk="1" latinLnBrk="0" hangingPunct="1">
                        <a:defRPr sz="9500" kern="1200">
                          <a:solidFill>
                            <a:schemeClr val="tx1"/>
                          </a:solidFill>
                          <a:latin typeface="Calibri"/>
                        </a:defRPr>
                      </a:lvl9pPr>
                    </a:lstStyle>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US" altLang="zh-CN" sz="2800" b="0" i="0" dirty="0">
                          <a:solidFill>
                            <a:srgbClr val="17366C"/>
                          </a:solidFill>
                          <a:latin typeface="Arial"/>
                          <a:cs typeface="Arial"/>
                        </a:rPr>
                        <a:t>Calcification</a:t>
                      </a:r>
                      <a:endParaRPr kumimoji="0" lang="zh-CN" sz="2600" b="0" u="none" strike="noStrike" kern="1200" cap="none" normalizeH="0" baseline="0" dirty="0">
                        <a:ln>
                          <a:noFill/>
                        </a:ln>
                        <a:solidFill>
                          <a:srgbClr val="17366C"/>
                        </a:solidFill>
                        <a:effectLst/>
                        <a:latin typeface="Arial"/>
                        <a:ea typeface="+mn-ea"/>
                        <a:cs typeface="Arial"/>
                      </a:endParaRPr>
                    </a:p>
                  </a:txBody>
                  <a:tcPr marL="68394"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US" altLang="zh-CN" sz="2800" b="0" i="0" dirty="0">
                          <a:solidFill>
                            <a:srgbClr val="17366C"/>
                          </a:solidFill>
                          <a:latin typeface="+mn-lt"/>
                          <a:cs typeface="Arial"/>
                        </a:rPr>
                        <a:t>82.6</a:t>
                      </a:r>
                      <a:r>
                        <a:rPr kumimoji="0" lang="en-US" altLang="zh-CN" sz="2600" b="0" u="none" strike="noStrike" kern="1200" cap="none" normalizeH="0" baseline="0" dirty="0">
                          <a:ln>
                            <a:noFill/>
                          </a:ln>
                          <a:solidFill>
                            <a:srgbClr val="17366C"/>
                          </a:solidFill>
                          <a:effectLst/>
                          <a:latin typeface="Arial" pitchFamily="34" charset="0"/>
                          <a:ea typeface="+mn-ea"/>
                          <a:cs typeface="Arial" pitchFamily="34" charset="0"/>
                        </a:rPr>
                        <a:t>%</a:t>
                      </a:r>
                      <a:endParaRPr kumimoji="0" lang="zh-CN" sz="2600" b="0" u="none" strike="noStrike" kern="1200" cap="none" normalizeH="0" baseline="0" dirty="0">
                        <a:ln>
                          <a:noFill/>
                        </a:ln>
                        <a:solidFill>
                          <a:srgbClr val="17366C"/>
                        </a:solidFill>
                        <a:effectLst/>
                        <a:latin typeface="Arial" pitchFamily="34" charset="0"/>
                        <a:ea typeface="+mn-ea"/>
                        <a:cs typeface="Arial" pitchFamily="34"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834831">
                <a:tc>
                  <a:txBody>
                    <a:bodyPr/>
                    <a:lstStyle>
                      <a:lvl1pPr marL="0" algn="l" defTabSz="4806961" rtl="0" eaLnBrk="1" latinLnBrk="0" hangingPunct="1">
                        <a:defRPr sz="9500" kern="1200">
                          <a:solidFill>
                            <a:schemeClr val="tx1"/>
                          </a:solidFill>
                          <a:latin typeface="Calibri"/>
                        </a:defRPr>
                      </a:lvl1pPr>
                      <a:lvl2pPr marL="2403479" algn="l" defTabSz="4806961" rtl="0" eaLnBrk="1" latinLnBrk="0" hangingPunct="1">
                        <a:defRPr sz="9500" kern="1200">
                          <a:solidFill>
                            <a:schemeClr val="tx1"/>
                          </a:solidFill>
                          <a:latin typeface="Calibri"/>
                        </a:defRPr>
                      </a:lvl2pPr>
                      <a:lvl3pPr marL="4806961" algn="l" defTabSz="4806961" rtl="0" eaLnBrk="1" latinLnBrk="0" hangingPunct="1">
                        <a:defRPr sz="9500" kern="1200">
                          <a:solidFill>
                            <a:schemeClr val="tx1"/>
                          </a:solidFill>
                          <a:latin typeface="Calibri"/>
                        </a:defRPr>
                      </a:lvl3pPr>
                      <a:lvl4pPr marL="7210441" algn="l" defTabSz="4806961" rtl="0" eaLnBrk="1" latinLnBrk="0" hangingPunct="1">
                        <a:defRPr sz="9500" kern="1200">
                          <a:solidFill>
                            <a:schemeClr val="tx1"/>
                          </a:solidFill>
                          <a:latin typeface="Calibri"/>
                        </a:defRPr>
                      </a:lvl4pPr>
                      <a:lvl5pPr marL="9613920" algn="l" defTabSz="4806961" rtl="0" eaLnBrk="1" latinLnBrk="0" hangingPunct="1">
                        <a:defRPr sz="9500" kern="1200">
                          <a:solidFill>
                            <a:schemeClr val="tx1"/>
                          </a:solidFill>
                          <a:latin typeface="Calibri"/>
                        </a:defRPr>
                      </a:lvl5pPr>
                      <a:lvl6pPr marL="12017402" algn="l" defTabSz="4806961" rtl="0" eaLnBrk="1" latinLnBrk="0" hangingPunct="1">
                        <a:defRPr sz="9500" kern="1200">
                          <a:solidFill>
                            <a:schemeClr val="tx1"/>
                          </a:solidFill>
                          <a:latin typeface="Calibri"/>
                        </a:defRPr>
                      </a:lvl6pPr>
                      <a:lvl7pPr marL="14420882" algn="l" defTabSz="4806961" rtl="0" eaLnBrk="1" latinLnBrk="0" hangingPunct="1">
                        <a:defRPr sz="9500" kern="1200">
                          <a:solidFill>
                            <a:schemeClr val="tx1"/>
                          </a:solidFill>
                          <a:latin typeface="Calibri"/>
                        </a:defRPr>
                      </a:lvl7pPr>
                      <a:lvl8pPr marL="16824361" algn="l" defTabSz="4806961" rtl="0" eaLnBrk="1" latinLnBrk="0" hangingPunct="1">
                        <a:defRPr sz="9500" kern="1200">
                          <a:solidFill>
                            <a:schemeClr val="tx1"/>
                          </a:solidFill>
                          <a:latin typeface="Calibri"/>
                        </a:defRPr>
                      </a:lvl8pPr>
                      <a:lvl9pPr marL="19227843" algn="l" defTabSz="4806961" rtl="0" eaLnBrk="1" latinLnBrk="0" hangingPunct="1">
                        <a:defRPr sz="9500" kern="1200">
                          <a:solidFill>
                            <a:schemeClr val="tx1"/>
                          </a:solidFill>
                          <a:latin typeface="Calibri"/>
                        </a:defRPr>
                      </a:lvl9pPr>
                    </a:lstStyle>
                    <a:p>
                      <a:pPr marL="0" marR="0" lvl="0" indent="0" algn="ctr" defTabSz="914400" rtl="0" eaLnBrk="1" fontAlgn="base" latinLnBrk="0" hangingPunct="1">
                        <a:lnSpc>
                          <a:spcPct val="100000"/>
                        </a:lnSpc>
                        <a:spcBef>
                          <a:spcPct val="30000"/>
                        </a:spcBef>
                        <a:spcAft>
                          <a:spcPct val="30000"/>
                        </a:spcAft>
                        <a:buClrTx/>
                        <a:buSzTx/>
                        <a:buFontTx/>
                        <a:buNone/>
                        <a:tabLst/>
                        <a:defRPr/>
                      </a:pPr>
                      <a:r>
                        <a:rPr kumimoji="0" lang="en-US" altLang="zh-CN" sz="2800" b="0" i="0" dirty="0">
                          <a:solidFill>
                            <a:srgbClr val="17366C"/>
                          </a:solidFill>
                          <a:latin typeface="Arial"/>
                          <a:cs typeface="Arial"/>
                        </a:rPr>
                        <a:t>Thrombus</a:t>
                      </a:r>
                      <a:endParaRPr kumimoji="0" lang="zh-CN" altLang="zh-CN" sz="2600" b="0" u="none" strike="noStrike" kern="1200" cap="none" normalizeH="0" baseline="0" dirty="0">
                        <a:ln>
                          <a:noFill/>
                        </a:ln>
                        <a:solidFill>
                          <a:srgbClr val="17366C"/>
                        </a:solidFill>
                        <a:effectLst/>
                        <a:latin typeface="Arial"/>
                        <a:ea typeface="+mn-ea"/>
                        <a:cs typeface="Arial"/>
                      </a:endParaRPr>
                    </a:p>
                  </a:txBody>
                  <a:tcPr marL="68574" marR="68574"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4806961" rtl="0" eaLnBrk="1" latinLnBrk="0" hangingPunct="1">
                        <a:defRPr sz="9500" kern="1200">
                          <a:solidFill>
                            <a:schemeClr val="tx1"/>
                          </a:solidFill>
                          <a:latin typeface="Calibri"/>
                        </a:defRPr>
                      </a:lvl1pPr>
                      <a:lvl2pPr marL="2403479" algn="l" defTabSz="4806961" rtl="0" eaLnBrk="1" latinLnBrk="0" hangingPunct="1">
                        <a:defRPr sz="9500" kern="1200">
                          <a:solidFill>
                            <a:schemeClr val="tx1"/>
                          </a:solidFill>
                          <a:latin typeface="Calibri"/>
                        </a:defRPr>
                      </a:lvl2pPr>
                      <a:lvl3pPr marL="4806961" algn="l" defTabSz="4806961" rtl="0" eaLnBrk="1" latinLnBrk="0" hangingPunct="1">
                        <a:defRPr sz="9500" kern="1200">
                          <a:solidFill>
                            <a:schemeClr val="tx1"/>
                          </a:solidFill>
                          <a:latin typeface="Calibri"/>
                        </a:defRPr>
                      </a:lvl3pPr>
                      <a:lvl4pPr marL="7210441" algn="l" defTabSz="4806961" rtl="0" eaLnBrk="1" latinLnBrk="0" hangingPunct="1">
                        <a:defRPr sz="9500" kern="1200">
                          <a:solidFill>
                            <a:schemeClr val="tx1"/>
                          </a:solidFill>
                          <a:latin typeface="Calibri"/>
                        </a:defRPr>
                      </a:lvl4pPr>
                      <a:lvl5pPr marL="9613920" algn="l" defTabSz="4806961" rtl="0" eaLnBrk="1" latinLnBrk="0" hangingPunct="1">
                        <a:defRPr sz="9500" kern="1200">
                          <a:solidFill>
                            <a:schemeClr val="tx1"/>
                          </a:solidFill>
                          <a:latin typeface="Calibri"/>
                        </a:defRPr>
                      </a:lvl5pPr>
                      <a:lvl6pPr marL="12017402" algn="l" defTabSz="4806961" rtl="0" eaLnBrk="1" latinLnBrk="0" hangingPunct="1">
                        <a:defRPr sz="9500" kern="1200">
                          <a:solidFill>
                            <a:schemeClr val="tx1"/>
                          </a:solidFill>
                          <a:latin typeface="Calibri"/>
                        </a:defRPr>
                      </a:lvl6pPr>
                      <a:lvl7pPr marL="14420882" algn="l" defTabSz="4806961" rtl="0" eaLnBrk="1" latinLnBrk="0" hangingPunct="1">
                        <a:defRPr sz="9500" kern="1200">
                          <a:solidFill>
                            <a:schemeClr val="tx1"/>
                          </a:solidFill>
                          <a:latin typeface="Calibri"/>
                        </a:defRPr>
                      </a:lvl7pPr>
                      <a:lvl8pPr marL="16824361" algn="l" defTabSz="4806961" rtl="0" eaLnBrk="1" latinLnBrk="0" hangingPunct="1">
                        <a:defRPr sz="9500" kern="1200">
                          <a:solidFill>
                            <a:schemeClr val="tx1"/>
                          </a:solidFill>
                          <a:latin typeface="Calibri"/>
                        </a:defRPr>
                      </a:lvl8pPr>
                      <a:lvl9pPr marL="19227843" algn="l" defTabSz="4806961" rtl="0" eaLnBrk="1" latinLnBrk="0" hangingPunct="1">
                        <a:defRPr sz="9500" kern="1200">
                          <a:solidFill>
                            <a:schemeClr val="tx1"/>
                          </a:solidFill>
                          <a:latin typeface="Calibri"/>
                        </a:defRPr>
                      </a:lvl9pPr>
                    </a:lstStyle>
                    <a:p>
                      <a:pPr marL="0" marR="0" lvl="0" indent="0" algn="ctr" defTabSz="914400" rtl="0" eaLnBrk="1" fontAlgn="base" latinLnBrk="0" hangingPunct="1">
                        <a:lnSpc>
                          <a:spcPct val="100000"/>
                        </a:lnSpc>
                        <a:spcBef>
                          <a:spcPct val="30000"/>
                        </a:spcBef>
                        <a:spcAft>
                          <a:spcPct val="30000"/>
                        </a:spcAft>
                        <a:buClrTx/>
                        <a:buSzTx/>
                        <a:buFontTx/>
                        <a:buNone/>
                        <a:tabLst/>
                        <a:defRPr/>
                      </a:pPr>
                      <a:r>
                        <a:rPr kumimoji="0" lang="en-US" altLang="zh-CN" sz="2800" b="0" i="0" dirty="0">
                          <a:solidFill>
                            <a:srgbClr val="17366C"/>
                          </a:solidFill>
                          <a:latin typeface="Arial"/>
                          <a:cs typeface="Arial"/>
                        </a:rPr>
                        <a:t>85.5</a:t>
                      </a:r>
                      <a:r>
                        <a:rPr lang="en-US" altLang="zh-CN" sz="2600" dirty="0">
                          <a:solidFill>
                            <a:srgbClr val="17366C"/>
                          </a:solidFill>
                          <a:latin typeface="Arial"/>
                          <a:cs typeface="Arial"/>
                        </a:rPr>
                        <a:t>%</a:t>
                      </a:r>
                      <a:endParaRPr lang="zh-CN" altLang="en-US" sz="2600" dirty="0">
                        <a:solidFill>
                          <a:srgbClr val="17366C"/>
                        </a:solidFill>
                        <a:latin typeface="Arial"/>
                        <a:cs typeface="Arial"/>
                      </a:endParaRPr>
                    </a:p>
                  </a:txBody>
                  <a:tcPr marL="68574" marR="68574"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834831">
                <a:tc>
                  <a:txBody>
                    <a:bodyPr/>
                    <a:lstStyle/>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US" altLang="zh-CN" sz="2800" b="0" i="0" dirty="0">
                          <a:solidFill>
                            <a:srgbClr val="17366C"/>
                          </a:solidFill>
                          <a:latin typeface="+mn-lt"/>
                          <a:cs typeface="Arial"/>
                        </a:rPr>
                        <a:t>Dissection</a:t>
                      </a:r>
                      <a:endParaRPr kumimoji="0" lang="en-US" altLang="zh-CN" sz="2600" b="0" u="none" strike="noStrike" kern="1200" cap="none" normalizeH="0" baseline="0" dirty="0">
                        <a:ln>
                          <a:noFill/>
                        </a:ln>
                        <a:solidFill>
                          <a:srgbClr val="17366C"/>
                        </a:solidFill>
                        <a:effectLst/>
                        <a:latin typeface="Arial"/>
                        <a:ea typeface="+mn-ea"/>
                        <a:cs typeface="Arial"/>
                      </a:endParaRPr>
                    </a:p>
                  </a:txBody>
                  <a:tcPr marL="68574" marR="68574"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US" altLang="zh-CN" sz="2800" b="0" i="0" dirty="0">
                          <a:solidFill>
                            <a:srgbClr val="17366C"/>
                          </a:solidFill>
                          <a:latin typeface="+mn-lt"/>
                          <a:cs typeface="Arial"/>
                        </a:rPr>
                        <a:t>85.8</a:t>
                      </a:r>
                      <a:r>
                        <a:rPr lang="en-US" altLang="zh-CN" sz="2600" kern="1200" dirty="0">
                          <a:solidFill>
                            <a:srgbClr val="17366C"/>
                          </a:solidFill>
                          <a:effectLst/>
                          <a:latin typeface="+mn-lt"/>
                          <a:ea typeface="+mn-ea"/>
                          <a:cs typeface="+mn-cs"/>
                        </a:rPr>
                        <a:t>%</a:t>
                      </a:r>
                      <a:endParaRPr kumimoji="0" lang="zh-CN" sz="2600" b="0" u="none" strike="noStrike" kern="1200" cap="none" normalizeH="0" baseline="0" dirty="0">
                        <a:ln>
                          <a:noFill/>
                        </a:ln>
                        <a:solidFill>
                          <a:srgbClr val="17366C"/>
                        </a:solidFill>
                        <a:effectLst/>
                        <a:latin typeface="Arial" pitchFamily="34" charset="0"/>
                        <a:ea typeface="+mn-ea"/>
                        <a:cs typeface="Arial" pitchFamily="34"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123" name="文本框 83"/>
          <p:cNvSpPr txBox="1">
            <a:spLocks noChangeArrowheads="1"/>
          </p:cNvSpPr>
          <p:nvPr/>
        </p:nvSpPr>
        <p:spPr bwMode="auto">
          <a:xfrm>
            <a:off x="25701984" y="24685180"/>
            <a:ext cx="1220462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5800">
                <a:solidFill>
                  <a:schemeClr val="tx1"/>
                </a:solidFill>
                <a:latin typeface="Calibri" charset="0"/>
                <a:ea typeface="宋体" charset="0"/>
                <a:cs typeface="宋体" charset="0"/>
              </a:defRPr>
            </a:lvl1pPr>
            <a:lvl2pPr marL="742950" indent="-285750">
              <a:defRPr kumimoji="1" sz="5800">
                <a:solidFill>
                  <a:schemeClr val="tx1"/>
                </a:solidFill>
                <a:latin typeface="Calibri" charset="0"/>
                <a:ea typeface="宋体" charset="0"/>
              </a:defRPr>
            </a:lvl2pPr>
            <a:lvl3pPr marL="1143000" indent="-228600">
              <a:defRPr kumimoji="1" sz="5800">
                <a:solidFill>
                  <a:schemeClr val="tx1"/>
                </a:solidFill>
                <a:latin typeface="Calibri" charset="0"/>
                <a:ea typeface="宋体" charset="0"/>
              </a:defRPr>
            </a:lvl3pPr>
            <a:lvl4pPr marL="1600200" indent="-228600">
              <a:defRPr kumimoji="1" sz="5800">
                <a:solidFill>
                  <a:schemeClr val="tx1"/>
                </a:solidFill>
                <a:latin typeface="Calibri" charset="0"/>
                <a:ea typeface="宋体" charset="0"/>
              </a:defRPr>
            </a:lvl4pPr>
            <a:lvl5pPr marL="2057400" indent="-228600">
              <a:defRPr kumimoji="1" sz="5800">
                <a:solidFill>
                  <a:schemeClr val="tx1"/>
                </a:solidFill>
                <a:latin typeface="Calibri" charset="0"/>
                <a:ea typeface="宋体" charset="0"/>
              </a:defRPr>
            </a:lvl5pPr>
            <a:lvl6pPr marL="2514600" indent="-228600" defTabSz="2968625" eaLnBrk="0" fontAlgn="base" hangingPunct="0">
              <a:spcBef>
                <a:spcPct val="0"/>
              </a:spcBef>
              <a:spcAft>
                <a:spcPct val="0"/>
              </a:spcAft>
              <a:defRPr kumimoji="1" sz="5800">
                <a:solidFill>
                  <a:schemeClr val="tx1"/>
                </a:solidFill>
                <a:latin typeface="Calibri" charset="0"/>
                <a:ea typeface="宋体" charset="0"/>
              </a:defRPr>
            </a:lvl6pPr>
            <a:lvl7pPr marL="2971800" indent="-228600" defTabSz="2968625" eaLnBrk="0" fontAlgn="base" hangingPunct="0">
              <a:spcBef>
                <a:spcPct val="0"/>
              </a:spcBef>
              <a:spcAft>
                <a:spcPct val="0"/>
              </a:spcAft>
              <a:defRPr kumimoji="1" sz="5800">
                <a:solidFill>
                  <a:schemeClr val="tx1"/>
                </a:solidFill>
                <a:latin typeface="Calibri" charset="0"/>
                <a:ea typeface="宋体" charset="0"/>
              </a:defRPr>
            </a:lvl7pPr>
            <a:lvl8pPr marL="3429000" indent="-228600" defTabSz="2968625" eaLnBrk="0" fontAlgn="base" hangingPunct="0">
              <a:spcBef>
                <a:spcPct val="0"/>
              </a:spcBef>
              <a:spcAft>
                <a:spcPct val="0"/>
              </a:spcAft>
              <a:defRPr kumimoji="1" sz="5800">
                <a:solidFill>
                  <a:schemeClr val="tx1"/>
                </a:solidFill>
                <a:latin typeface="Calibri" charset="0"/>
                <a:ea typeface="宋体" charset="0"/>
              </a:defRPr>
            </a:lvl8pPr>
            <a:lvl9pPr marL="3886200" indent="-228600" defTabSz="2968625" eaLnBrk="0" fontAlgn="base" hangingPunct="0">
              <a:spcBef>
                <a:spcPct val="0"/>
              </a:spcBef>
              <a:spcAft>
                <a:spcPct val="0"/>
              </a:spcAft>
              <a:defRPr kumimoji="1" sz="5800">
                <a:solidFill>
                  <a:schemeClr val="tx1"/>
                </a:solidFill>
                <a:latin typeface="Calibri" charset="0"/>
                <a:ea typeface="宋体" charset="0"/>
              </a:defRPr>
            </a:lvl9pPr>
          </a:lstStyle>
          <a:p>
            <a:r>
              <a:rPr kumimoji="0" lang="en-US" altLang="zh-CN" sz="4000" i="0" dirty="0" smtClean="0">
                <a:solidFill>
                  <a:srgbClr val="17366C"/>
                </a:solidFill>
                <a:latin typeface="Arial" charset="0"/>
                <a:cs typeface="Arial" charset="0"/>
              </a:rPr>
              <a:t>Table</a:t>
            </a:r>
            <a:r>
              <a:rPr kumimoji="0" lang="en-US" altLang="zh-CN" sz="4000" b="1" i="0" dirty="0" smtClean="0">
                <a:solidFill>
                  <a:srgbClr val="17366C"/>
                </a:solidFill>
                <a:latin typeface="Arial" charset="0"/>
                <a:cs typeface="Arial" charset="0"/>
              </a:rPr>
              <a:t> </a:t>
            </a:r>
            <a:r>
              <a:rPr kumimoji="0" lang="en-US" altLang="zh-CN" sz="4000" i="0" dirty="0">
                <a:solidFill>
                  <a:srgbClr val="17366C"/>
                </a:solidFill>
                <a:latin typeface="Arial" charset="0"/>
                <a:cs typeface="Arial" charset="0"/>
              </a:rPr>
              <a:t>2</a:t>
            </a:r>
            <a:r>
              <a:rPr kumimoji="0" lang="en-US" altLang="zh-CN" sz="4000" b="1" i="0" dirty="0" smtClean="0">
                <a:solidFill>
                  <a:srgbClr val="17366C"/>
                </a:solidFill>
                <a:latin typeface="Arial" charset="0"/>
                <a:cs typeface="Arial" charset="0"/>
              </a:rPr>
              <a:t>. Specific Morphology Detection</a:t>
            </a:r>
            <a:endParaRPr kumimoji="0" lang="en-US" altLang="zh-CN" sz="4000" b="1" i="0" dirty="0">
              <a:solidFill>
                <a:srgbClr val="17366C"/>
              </a:solidFill>
              <a:latin typeface="Arial" charset="0"/>
              <a:cs typeface="Arial" charset="0"/>
            </a:endParaRPr>
          </a:p>
        </p:txBody>
      </p:sp>
      <p:sp>
        <p:nvSpPr>
          <p:cNvPr id="183" name="Rectangle 2"/>
          <p:cNvSpPr>
            <a:spLocks noChangeArrowheads="1"/>
          </p:cNvSpPr>
          <p:nvPr/>
        </p:nvSpPr>
        <p:spPr bwMode="auto">
          <a:xfrm>
            <a:off x="14906509" y="16456083"/>
            <a:ext cx="5720246" cy="781478"/>
          </a:xfrm>
          <a:prstGeom prst="rect">
            <a:avLst/>
          </a:prstGeom>
          <a:solidFill>
            <a:srgbClr val="10C0C5"/>
          </a:solidFill>
          <a:ln w="9525">
            <a:solidFill>
              <a:sysClr val="window" lastClr="FFFFFF"/>
            </a:solidFill>
            <a:miter lim="800000"/>
            <a:headEnd/>
            <a:tailEnd/>
          </a:ln>
        </p:spPr>
        <p:txBody>
          <a:bodyPr tIns="91440" bIns="91440" anchor="ctr"/>
          <a:lstStyle/>
          <a:p>
            <a:pPr algn="ctr" defTabSz="914400" eaLnBrk="1" fontAlgn="ctr" hangingPunct="1">
              <a:defRPr/>
            </a:pPr>
            <a:r>
              <a:rPr lang="en-US" altLang="zh-CN" sz="3200" b="0" i="0" kern="0" dirty="0">
                <a:solidFill>
                  <a:srgbClr val="000000"/>
                </a:solidFill>
                <a:latin typeface="Arial" pitchFamily="34" charset="0"/>
                <a:cs typeface="宋体" pitchFamily="2" charset="-122"/>
              </a:rPr>
              <a:t>Collecting data (5701 images)</a:t>
            </a:r>
            <a:endParaRPr lang="en-CA" altLang="zh-CN" sz="3200" b="0" i="0" kern="0" dirty="0">
              <a:solidFill>
                <a:srgbClr val="000000"/>
              </a:solidFill>
              <a:latin typeface="Arial" pitchFamily="34" charset="0"/>
              <a:cs typeface="宋体" pitchFamily="2" charset="-122"/>
            </a:endParaRPr>
          </a:p>
        </p:txBody>
      </p:sp>
      <p:cxnSp>
        <p:nvCxnSpPr>
          <p:cNvPr id="184" name="AutoShape 14"/>
          <p:cNvCxnSpPr>
            <a:cxnSpLocks noChangeShapeType="1"/>
            <a:stCxn id="183" idx="2"/>
          </p:cNvCxnSpPr>
          <p:nvPr/>
        </p:nvCxnSpPr>
        <p:spPr bwMode="auto">
          <a:xfrm flipH="1">
            <a:off x="17766631" y="17237561"/>
            <a:ext cx="1" cy="3203919"/>
          </a:xfrm>
          <a:prstGeom prst="straightConnector1">
            <a:avLst/>
          </a:prstGeom>
          <a:solidFill>
            <a:sysClr val="window" lastClr="FFFFFF"/>
          </a:solidFill>
          <a:ln w="38100">
            <a:solidFill>
              <a:schemeClr val="bg2">
                <a:lumMod val="50000"/>
                <a:lumOff val="50000"/>
              </a:schemeClr>
            </a:solidFill>
            <a:round/>
            <a:headEnd/>
            <a:tailEnd type="triangle" w="med" len="med"/>
          </a:ln>
          <a:effectLst/>
          <a:extLst>
            <a:ext uri="{AF507438-7753-43E0-B8FC-AC1667EBCBE1}">
              <a14:hiddenEffects xmlns:a14="http://schemas.microsoft.com/office/drawing/2010/main">
                <a:effectLst>
                  <a:outerShdw dist="35921" dir="2700000" algn="ctr" rotWithShape="0">
                    <a:srgbClr val="CCCCCC"/>
                  </a:outerShdw>
                </a:effectLst>
              </a14:hiddenEffects>
            </a:ext>
          </a:extLst>
        </p:spPr>
      </p:cxnSp>
      <p:sp>
        <p:nvSpPr>
          <p:cNvPr id="190" name="Rectangle 9"/>
          <p:cNvSpPr>
            <a:spLocks noChangeArrowheads="1"/>
          </p:cNvSpPr>
          <p:nvPr/>
        </p:nvSpPr>
        <p:spPr bwMode="auto">
          <a:xfrm>
            <a:off x="13976694" y="20766217"/>
            <a:ext cx="3021737" cy="1260000"/>
          </a:xfrm>
          <a:prstGeom prst="rect">
            <a:avLst/>
          </a:prstGeom>
          <a:solidFill>
            <a:srgbClr val="FF9900"/>
          </a:solidFill>
          <a:ln w="9525">
            <a:solidFill>
              <a:sysClr val="window" lastClr="FFFFFF"/>
            </a:solidFill>
            <a:miter lim="800000"/>
            <a:headEnd/>
            <a:tailEnd/>
          </a:ln>
        </p:spPr>
        <p:txBody>
          <a:bodyPr tIns="91440" bIns="91440" anchor="ctr"/>
          <a:lstStyle/>
          <a:p>
            <a:pPr algn="ctr" fontAlgn="auto">
              <a:lnSpc>
                <a:spcPct val="110000"/>
              </a:lnSpc>
              <a:spcBef>
                <a:spcPts val="0"/>
              </a:spcBef>
              <a:spcAft>
                <a:spcPts val="0"/>
              </a:spcAft>
              <a:defRPr/>
            </a:pPr>
            <a:r>
              <a:rPr lang="en-US" altLang="zh-CN" sz="3200" b="0" i="0" kern="0" dirty="0">
                <a:solidFill>
                  <a:srgbClr val="000000"/>
                </a:solidFill>
                <a:latin typeface="Arial" pitchFamily="34" charset="0"/>
                <a:cs typeface="Arial" pitchFamily="34" charset="0"/>
              </a:rPr>
              <a:t>Label branches pixel by pixel</a:t>
            </a:r>
          </a:p>
        </p:txBody>
      </p:sp>
      <p:sp>
        <p:nvSpPr>
          <p:cNvPr id="191" name="Rectangle 9"/>
          <p:cNvSpPr>
            <a:spLocks noChangeArrowheads="1"/>
          </p:cNvSpPr>
          <p:nvPr/>
        </p:nvSpPr>
        <p:spPr bwMode="auto">
          <a:xfrm>
            <a:off x="18617349" y="20765628"/>
            <a:ext cx="3021737" cy="1260000"/>
          </a:xfrm>
          <a:prstGeom prst="rect">
            <a:avLst/>
          </a:prstGeom>
          <a:solidFill>
            <a:srgbClr val="6699FF"/>
          </a:solidFill>
          <a:ln w="9525">
            <a:solidFill>
              <a:sysClr val="window" lastClr="FFFFFF"/>
            </a:solidFill>
            <a:miter lim="800000"/>
            <a:headEnd/>
            <a:tailEnd/>
          </a:ln>
        </p:spPr>
        <p:txBody>
          <a:bodyPr tIns="91440" bIns="91440" anchor="ctr"/>
          <a:lstStyle/>
          <a:p>
            <a:pPr algn="ctr" fontAlgn="auto">
              <a:lnSpc>
                <a:spcPct val="110000"/>
              </a:lnSpc>
              <a:spcBef>
                <a:spcPts val="0"/>
              </a:spcBef>
              <a:spcAft>
                <a:spcPts val="0"/>
              </a:spcAft>
              <a:defRPr/>
            </a:pPr>
            <a:r>
              <a:rPr lang="en-US" altLang="zh-CN" sz="3200" b="0" i="0" kern="0" dirty="0">
                <a:solidFill>
                  <a:srgbClr val="000000"/>
                </a:solidFill>
                <a:latin typeface="Arial" pitchFamily="34" charset="0"/>
                <a:cs typeface="Arial" pitchFamily="34" charset="0"/>
              </a:rPr>
              <a:t>Label locations and classes</a:t>
            </a:r>
          </a:p>
        </p:txBody>
      </p:sp>
      <p:sp>
        <p:nvSpPr>
          <p:cNvPr id="192" name="Rectangle 9"/>
          <p:cNvSpPr>
            <a:spLocks noChangeArrowheads="1"/>
          </p:cNvSpPr>
          <p:nvPr/>
        </p:nvSpPr>
        <p:spPr bwMode="auto">
          <a:xfrm>
            <a:off x="13976694" y="24502475"/>
            <a:ext cx="3021737" cy="641809"/>
          </a:xfrm>
          <a:prstGeom prst="rect">
            <a:avLst/>
          </a:prstGeom>
          <a:solidFill>
            <a:srgbClr val="FF9900"/>
          </a:solidFill>
          <a:ln w="9525">
            <a:solidFill>
              <a:sysClr val="window" lastClr="FFFFFF"/>
            </a:solidFill>
            <a:miter lim="800000"/>
            <a:headEnd/>
            <a:tailEnd/>
          </a:ln>
        </p:spPr>
        <p:txBody>
          <a:bodyPr tIns="91440" bIns="91440" anchor="ctr"/>
          <a:lstStyle/>
          <a:p>
            <a:pPr algn="ctr" fontAlgn="auto">
              <a:lnSpc>
                <a:spcPct val="110000"/>
              </a:lnSpc>
              <a:spcBef>
                <a:spcPts val="0"/>
              </a:spcBef>
              <a:spcAft>
                <a:spcPts val="0"/>
              </a:spcAft>
              <a:defRPr/>
            </a:pPr>
            <a:r>
              <a:rPr lang="en-US" altLang="zh-CN" sz="3200" b="0" i="0" kern="0" dirty="0">
                <a:solidFill>
                  <a:srgbClr val="000000"/>
                </a:solidFill>
                <a:latin typeface="Arial" pitchFamily="34" charset="0"/>
                <a:cs typeface="Arial" pitchFamily="34" charset="0"/>
              </a:rPr>
              <a:t>Training model</a:t>
            </a:r>
          </a:p>
        </p:txBody>
      </p:sp>
      <p:sp>
        <p:nvSpPr>
          <p:cNvPr id="195" name="Rectangle 9"/>
          <p:cNvSpPr>
            <a:spLocks noChangeArrowheads="1"/>
          </p:cNvSpPr>
          <p:nvPr/>
        </p:nvSpPr>
        <p:spPr bwMode="auto">
          <a:xfrm>
            <a:off x="18617349" y="24529130"/>
            <a:ext cx="3021737" cy="615154"/>
          </a:xfrm>
          <a:prstGeom prst="rect">
            <a:avLst/>
          </a:prstGeom>
          <a:solidFill>
            <a:srgbClr val="6699FF"/>
          </a:solidFill>
          <a:ln w="9525">
            <a:solidFill>
              <a:sysClr val="window" lastClr="FFFFFF"/>
            </a:solidFill>
            <a:miter lim="800000"/>
            <a:headEnd/>
            <a:tailEnd/>
          </a:ln>
        </p:spPr>
        <p:txBody>
          <a:bodyPr tIns="91440" bIns="91440" anchor="ctr"/>
          <a:lstStyle/>
          <a:p>
            <a:pPr algn="ctr" fontAlgn="auto">
              <a:lnSpc>
                <a:spcPct val="110000"/>
              </a:lnSpc>
              <a:spcBef>
                <a:spcPts val="0"/>
              </a:spcBef>
              <a:spcAft>
                <a:spcPts val="0"/>
              </a:spcAft>
              <a:defRPr/>
            </a:pPr>
            <a:r>
              <a:rPr lang="en-US" altLang="zh-CN" sz="3200" b="0" i="0" kern="0" dirty="0">
                <a:solidFill>
                  <a:srgbClr val="000000"/>
                </a:solidFill>
                <a:latin typeface="Arial" pitchFamily="34" charset="0"/>
                <a:cs typeface="Arial" pitchFamily="34" charset="0"/>
              </a:rPr>
              <a:t>Training model</a:t>
            </a:r>
          </a:p>
        </p:txBody>
      </p:sp>
      <p:sp>
        <p:nvSpPr>
          <p:cNvPr id="197" name="Rectangle 2"/>
          <p:cNvSpPr>
            <a:spLocks noChangeArrowheads="1"/>
          </p:cNvSpPr>
          <p:nvPr/>
        </p:nvSpPr>
        <p:spPr bwMode="auto">
          <a:xfrm>
            <a:off x="14700984" y="18754488"/>
            <a:ext cx="6247858" cy="1132479"/>
          </a:xfrm>
          <a:prstGeom prst="rect">
            <a:avLst/>
          </a:prstGeom>
          <a:solidFill>
            <a:srgbClr val="10C0C5"/>
          </a:solidFill>
          <a:ln w="9525">
            <a:solidFill>
              <a:sysClr val="window" lastClr="FFFFFF"/>
            </a:solidFill>
            <a:miter lim="800000"/>
            <a:headEnd/>
            <a:tailEnd/>
          </a:ln>
        </p:spPr>
        <p:txBody>
          <a:bodyPr tIns="91440" bIns="91440" anchor="ctr"/>
          <a:lstStyle/>
          <a:p>
            <a:pPr algn="ctr" defTabSz="914400" eaLnBrk="1" fontAlgn="ctr" hangingPunct="1">
              <a:defRPr/>
            </a:pPr>
            <a:r>
              <a:rPr lang="en-CA" altLang="zh-CN" sz="3200" b="0" i="0" kern="0" dirty="0">
                <a:solidFill>
                  <a:srgbClr val="000000"/>
                </a:solidFill>
                <a:latin typeface="Arial" pitchFamily="34" charset="0"/>
                <a:cs typeface="宋体" pitchFamily="2" charset="-122"/>
              </a:rPr>
              <a:t>D</a:t>
            </a:r>
            <a:r>
              <a:rPr lang="en-US" altLang="zh-CN" sz="3200" b="0" i="0" kern="0" dirty="0" err="1">
                <a:solidFill>
                  <a:srgbClr val="000000"/>
                </a:solidFill>
                <a:latin typeface="Arial" pitchFamily="34" charset="0"/>
                <a:cs typeface="宋体" pitchFamily="2" charset="-122"/>
              </a:rPr>
              <a:t>ata</a:t>
            </a:r>
            <a:r>
              <a:rPr lang="en-US" altLang="zh-CN" sz="3200" b="0" i="0" kern="0" dirty="0">
                <a:solidFill>
                  <a:srgbClr val="000000"/>
                </a:solidFill>
                <a:latin typeface="Arial" pitchFamily="34" charset="0"/>
                <a:cs typeface="宋体" pitchFamily="2" charset="-122"/>
              </a:rPr>
              <a:t> augmentation (translation,</a:t>
            </a:r>
          </a:p>
          <a:p>
            <a:pPr algn="ctr" defTabSz="914400" eaLnBrk="1" fontAlgn="ctr" hangingPunct="1">
              <a:defRPr/>
            </a:pPr>
            <a:r>
              <a:rPr lang="zh-CN" altLang="en-US" sz="3200" b="0" i="0" kern="0" dirty="0">
                <a:solidFill>
                  <a:srgbClr val="000000"/>
                </a:solidFill>
                <a:latin typeface="Arial" pitchFamily="34" charset="0"/>
                <a:cs typeface="宋体" pitchFamily="2" charset="-122"/>
              </a:rPr>
              <a:t> </a:t>
            </a:r>
            <a:r>
              <a:rPr lang="en-US" altLang="zh-CN" sz="3200" b="0" i="0" kern="0" dirty="0">
                <a:solidFill>
                  <a:srgbClr val="000000"/>
                </a:solidFill>
                <a:latin typeface="Arial" pitchFamily="34" charset="0"/>
                <a:cs typeface="宋体" pitchFamily="2" charset="-122"/>
              </a:rPr>
              <a:t>rotation, scaling)</a:t>
            </a:r>
            <a:endParaRPr lang="en-CA" altLang="zh-CN" sz="3200" b="0" i="0" kern="0" dirty="0">
              <a:solidFill>
                <a:srgbClr val="000000"/>
              </a:solidFill>
              <a:latin typeface="Arial" pitchFamily="34" charset="0"/>
              <a:cs typeface="宋体" pitchFamily="2" charset="-122"/>
            </a:endParaRPr>
          </a:p>
        </p:txBody>
      </p:sp>
      <p:sp>
        <p:nvSpPr>
          <p:cNvPr id="200" name="Rectangle 9"/>
          <p:cNvSpPr>
            <a:spLocks noChangeArrowheads="1"/>
          </p:cNvSpPr>
          <p:nvPr/>
        </p:nvSpPr>
        <p:spPr bwMode="auto">
          <a:xfrm>
            <a:off x="13961042" y="22745559"/>
            <a:ext cx="3021737" cy="1260000"/>
          </a:xfrm>
          <a:prstGeom prst="rect">
            <a:avLst/>
          </a:prstGeom>
          <a:solidFill>
            <a:srgbClr val="FF9900"/>
          </a:solidFill>
          <a:ln w="9525">
            <a:solidFill>
              <a:sysClr val="window" lastClr="FFFFFF"/>
            </a:solidFill>
            <a:miter lim="800000"/>
            <a:headEnd/>
            <a:tailEnd/>
          </a:ln>
        </p:spPr>
        <p:txBody>
          <a:bodyPr tIns="91440" bIns="91440" anchor="ctr"/>
          <a:lstStyle/>
          <a:p>
            <a:pPr algn="ctr" fontAlgn="auto">
              <a:lnSpc>
                <a:spcPct val="110000"/>
              </a:lnSpc>
              <a:spcBef>
                <a:spcPts val="0"/>
              </a:spcBef>
              <a:spcAft>
                <a:spcPts val="0"/>
              </a:spcAft>
              <a:defRPr/>
            </a:pPr>
            <a:r>
              <a:rPr lang="en-US" altLang="zh-CN" sz="3200" b="0" i="0" kern="0" dirty="0">
                <a:solidFill>
                  <a:srgbClr val="000000"/>
                </a:solidFill>
                <a:latin typeface="Arial" pitchFamily="34" charset="0"/>
                <a:cs typeface="Arial" pitchFamily="34" charset="0"/>
              </a:rPr>
              <a:t>Segment Algorithm</a:t>
            </a:r>
          </a:p>
        </p:txBody>
      </p:sp>
      <p:sp>
        <p:nvSpPr>
          <p:cNvPr id="201" name="Rectangle 9"/>
          <p:cNvSpPr>
            <a:spLocks noChangeArrowheads="1"/>
          </p:cNvSpPr>
          <p:nvPr/>
        </p:nvSpPr>
        <p:spPr bwMode="auto">
          <a:xfrm>
            <a:off x="18617349" y="22770949"/>
            <a:ext cx="3021737" cy="1260000"/>
          </a:xfrm>
          <a:prstGeom prst="rect">
            <a:avLst/>
          </a:prstGeom>
          <a:solidFill>
            <a:srgbClr val="6699FF"/>
          </a:solidFill>
          <a:ln w="9525">
            <a:solidFill>
              <a:sysClr val="window" lastClr="FFFFFF"/>
            </a:solidFill>
            <a:miter lim="800000"/>
            <a:headEnd/>
            <a:tailEnd/>
          </a:ln>
        </p:spPr>
        <p:txBody>
          <a:bodyPr tIns="91440" bIns="91440" anchor="ctr"/>
          <a:lstStyle/>
          <a:p>
            <a:pPr algn="ctr" fontAlgn="auto">
              <a:lnSpc>
                <a:spcPct val="110000"/>
              </a:lnSpc>
              <a:spcBef>
                <a:spcPts val="0"/>
              </a:spcBef>
              <a:spcAft>
                <a:spcPts val="0"/>
              </a:spcAft>
              <a:defRPr/>
            </a:pPr>
            <a:r>
              <a:rPr lang="en-US" altLang="zh-CN" sz="3200" b="0" i="0" kern="0" dirty="0">
                <a:solidFill>
                  <a:srgbClr val="000000"/>
                </a:solidFill>
                <a:latin typeface="Arial" pitchFamily="34" charset="0"/>
                <a:cs typeface="Arial" pitchFamily="34" charset="0"/>
              </a:rPr>
              <a:t>Detection Algorithm</a:t>
            </a:r>
          </a:p>
        </p:txBody>
      </p:sp>
      <p:sp>
        <p:nvSpPr>
          <p:cNvPr id="203" name="Rectangle 9"/>
          <p:cNvSpPr>
            <a:spLocks noChangeArrowheads="1"/>
          </p:cNvSpPr>
          <p:nvPr/>
        </p:nvSpPr>
        <p:spPr bwMode="auto">
          <a:xfrm>
            <a:off x="13961042" y="25592121"/>
            <a:ext cx="3021737" cy="1259999"/>
          </a:xfrm>
          <a:prstGeom prst="rect">
            <a:avLst/>
          </a:prstGeom>
          <a:solidFill>
            <a:srgbClr val="FF9900"/>
          </a:solidFill>
          <a:ln w="9525">
            <a:solidFill>
              <a:sysClr val="window" lastClr="FFFFFF"/>
            </a:solidFill>
            <a:miter lim="800000"/>
            <a:headEnd/>
            <a:tailEnd/>
          </a:ln>
        </p:spPr>
        <p:txBody>
          <a:bodyPr tIns="91440" bIns="91440" anchor="ctr"/>
          <a:lstStyle/>
          <a:p>
            <a:pPr algn="ctr" fontAlgn="auto">
              <a:lnSpc>
                <a:spcPct val="110000"/>
              </a:lnSpc>
              <a:spcBef>
                <a:spcPts val="0"/>
              </a:spcBef>
              <a:spcAft>
                <a:spcPts val="0"/>
              </a:spcAft>
              <a:defRPr/>
            </a:pPr>
            <a:r>
              <a:rPr lang="en-US" altLang="zh-CN" sz="3200" b="0" i="0" kern="0" dirty="0">
                <a:solidFill>
                  <a:srgbClr val="000000"/>
                </a:solidFill>
                <a:latin typeface="Arial" pitchFamily="34" charset="0"/>
                <a:cs typeface="Arial" pitchFamily="34" charset="0"/>
              </a:rPr>
              <a:t>Testing segment model</a:t>
            </a:r>
          </a:p>
        </p:txBody>
      </p:sp>
      <p:sp>
        <p:nvSpPr>
          <p:cNvPr id="206" name="Rectangle 9"/>
          <p:cNvSpPr>
            <a:spLocks noChangeArrowheads="1"/>
          </p:cNvSpPr>
          <p:nvPr/>
        </p:nvSpPr>
        <p:spPr bwMode="auto">
          <a:xfrm>
            <a:off x="18617350" y="25583999"/>
            <a:ext cx="3053216" cy="1259999"/>
          </a:xfrm>
          <a:prstGeom prst="rect">
            <a:avLst/>
          </a:prstGeom>
          <a:solidFill>
            <a:srgbClr val="6699FF"/>
          </a:solidFill>
          <a:ln w="9525">
            <a:solidFill>
              <a:sysClr val="window" lastClr="FFFFFF"/>
            </a:solidFill>
            <a:miter lim="800000"/>
            <a:headEnd/>
            <a:tailEnd/>
          </a:ln>
        </p:spPr>
        <p:txBody>
          <a:bodyPr tIns="91440" bIns="91440" anchor="ctr"/>
          <a:lstStyle/>
          <a:p>
            <a:pPr algn="ctr" fontAlgn="auto">
              <a:lnSpc>
                <a:spcPct val="110000"/>
              </a:lnSpc>
              <a:spcBef>
                <a:spcPts val="0"/>
              </a:spcBef>
              <a:spcAft>
                <a:spcPts val="0"/>
              </a:spcAft>
              <a:defRPr/>
            </a:pPr>
            <a:r>
              <a:rPr lang="en-US" altLang="zh-CN" sz="3200" b="0" i="0" kern="0" dirty="0">
                <a:solidFill>
                  <a:srgbClr val="000000"/>
                </a:solidFill>
                <a:latin typeface="Arial" pitchFamily="34" charset="0"/>
                <a:cs typeface="Arial" pitchFamily="34" charset="0"/>
              </a:rPr>
              <a:t>Testing lesion detection model</a:t>
            </a:r>
          </a:p>
        </p:txBody>
      </p:sp>
      <p:sp>
        <p:nvSpPr>
          <p:cNvPr id="208" name="Rectangle 6"/>
          <p:cNvSpPr>
            <a:spLocks noChangeArrowheads="1"/>
          </p:cNvSpPr>
          <p:nvPr/>
        </p:nvSpPr>
        <p:spPr bwMode="auto">
          <a:xfrm>
            <a:off x="15320071" y="28649204"/>
            <a:ext cx="4926208" cy="752392"/>
          </a:xfrm>
          <a:prstGeom prst="rect">
            <a:avLst/>
          </a:prstGeom>
          <a:solidFill>
            <a:srgbClr val="CB8C8C"/>
          </a:solidFill>
          <a:ln w="9525">
            <a:solidFill>
              <a:sysClr val="window" lastClr="FFFFFF"/>
            </a:solidFill>
            <a:miter lim="800000"/>
            <a:headEnd/>
            <a:tailEnd/>
          </a:ln>
        </p:spPr>
        <p:txBody>
          <a:bodyPr tIns="91440" bIns="91440" anchor="ctr"/>
          <a:lstStyle/>
          <a:p>
            <a:pPr algn="ctr" fontAlgn="ctr">
              <a:defRPr/>
            </a:pPr>
            <a:r>
              <a:rPr lang="en-US" altLang="zh-CN" sz="2800" b="0" i="0" kern="0" dirty="0">
                <a:solidFill>
                  <a:srgbClr val="000000"/>
                </a:solidFill>
                <a:latin typeface="Arial" pitchFamily="34" charset="0"/>
                <a:cs typeface="宋体" pitchFamily="2" charset="-122"/>
              </a:rPr>
              <a:t>Generate a treatment plan</a:t>
            </a:r>
          </a:p>
        </p:txBody>
      </p:sp>
      <p:sp>
        <p:nvSpPr>
          <p:cNvPr id="209" name="Rectangle 6"/>
          <p:cNvSpPr>
            <a:spLocks noChangeArrowheads="1"/>
          </p:cNvSpPr>
          <p:nvPr/>
        </p:nvSpPr>
        <p:spPr bwMode="auto">
          <a:xfrm>
            <a:off x="14906509" y="27555453"/>
            <a:ext cx="5720246" cy="692906"/>
          </a:xfrm>
          <a:prstGeom prst="rect">
            <a:avLst/>
          </a:prstGeom>
          <a:solidFill>
            <a:srgbClr val="CB8C8C"/>
          </a:solidFill>
          <a:ln w="9525">
            <a:solidFill>
              <a:sysClr val="window" lastClr="FFFFFF"/>
            </a:solidFill>
            <a:miter lim="800000"/>
            <a:headEnd/>
            <a:tailEnd/>
          </a:ln>
        </p:spPr>
        <p:txBody>
          <a:bodyPr tIns="91440" bIns="91440" anchor="ctr"/>
          <a:lstStyle/>
          <a:p>
            <a:pPr algn="ctr" fontAlgn="ctr">
              <a:defRPr/>
            </a:pPr>
            <a:r>
              <a:rPr lang="en-US" altLang="zh-CN" sz="2800" b="0" i="0" kern="0" dirty="0">
                <a:solidFill>
                  <a:srgbClr val="000000"/>
                </a:solidFill>
                <a:latin typeface="Arial" pitchFamily="34" charset="0"/>
                <a:cs typeface="宋体" pitchFamily="2" charset="-122"/>
              </a:rPr>
              <a:t>Form the CAD System</a:t>
            </a:r>
          </a:p>
        </p:txBody>
      </p:sp>
      <p:sp>
        <p:nvSpPr>
          <p:cNvPr id="211" name="Rectangle 2"/>
          <p:cNvSpPr>
            <a:spLocks noChangeArrowheads="1"/>
          </p:cNvSpPr>
          <p:nvPr/>
        </p:nvSpPr>
        <p:spPr bwMode="auto">
          <a:xfrm>
            <a:off x="15742375" y="17608853"/>
            <a:ext cx="4048513" cy="773450"/>
          </a:xfrm>
          <a:prstGeom prst="rect">
            <a:avLst/>
          </a:prstGeom>
          <a:solidFill>
            <a:srgbClr val="10C0C5"/>
          </a:solidFill>
          <a:ln w="9525">
            <a:solidFill>
              <a:sysClr val="window" lastClr="FFFFFF"/>
            </a:solidFill>
            <a:miter lim="800000"/>
            <a:headEnd/>
            <a:tailEnd/>
          </a:ln>
        </p:spPr>
        <p:txBody>
          <a:bodyPr tIns="91440" bIns="91440" anchor="ctr"/>
          <a:lstStyle/>
          <a:p>
            <a:pPr algn="ctr" defTabSz="914400" eaLnBrk="1" fontAlgn="ctr" hangingPunct="1">
              <a:defRPr/>
            </a:pPr>
            <a:r>
              <a:rPr lang="en-US" altLang="zh-CN" sz="3200" b="0" i="0" kern="0" dirty="0">
                <a:solidFill>
                  <a:srgbClr val="000000"/>
                </a:solidFill>
                <a:latin typeface="Arial" pitchFamily="34" charset="0"/>
                <a:cs typeface="宋体" pitchFamily="2" charset="-122"/>
              </a:rPr>
              <a:t>Data desensitization</a:t>
            </a:r>
          </a:p>
        </p:txBody>
      </p:sp>
      <p:sp>
        <p:nvSpPr>
          <p:cNvPr id="212" name="文本框 2"/>
          <p:cNvSpPr txBox="1">
            <a:spLocks noChangeArrowheads="1"/>
          </p:cNvSpPr>
          <p:nvPr/>
        </p:nvSpPr>
        <p:spPr bwMode="auto">
          <a:xfrm>
            <a:off x="674074" y="12934414"/>
            <a:ext cx="11951999" cy="13295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5800">
                <a:solidFill>
                  <a:schemeClr val="tx1"/>
                </a:solidFill>
                <a:latin typeface="Calibri" charset="0"/>
                <a:ea typeface="宋体" charset="0"/>
                <a:cs typeface="宋体" charset="0"/>
              </a:defRPr>
            </a:lvl1pPr>
            <a:lvl2pPr marL="742950" indent="-285750">
              <a:defRPr kumimoji="1" sz="5800">
                <a:solidFill>
                  <a:schemeClr val="tx1"/>
                </a:solidFill>
                <a:latin typeface="Calibri" charset="0"/>
                <a:ea typeface="宋体" charset="0"/>
              </a:defRPr>
            </a:lvl2pPr>
            <a:lvl3pPr marL="1143000" indent="-228600">
              <a:defRPr kumimoji="1" sz="5800">
                <a:solidFill>
                  <a:schemeClr val="tx1"/>
                </a:solidFill>
                <a:latin typeface="Calibri" charset="0"/>
                <a:ea typeface="宋体" charset="0"/>
              </a:defRPr>
            </a:lvl3pPr>
            <a:lvl4pPr marL="1600200" indent="-228600">
              <a:defRPr kumimoji="1" sz="5800">
                <a:solidFill>
                  <a:schemeClr val="tx1"/>
                </a:solidFill>
                <a:latin typeface="Calibri" charset="0"/>
                <a:ea typeface="宋体" charset="0"/>
              </a:defRPr>
            </a:lvl4pPr>
            <a:lvl5pPr marL="2057400" indent="-228600">
              <a:defRPr kumimoji="1" sz="5800">
                <a:solidFill>
                  <a:schemeClr val="tx1"/>
                </a:solidFill>
                <a:latin typeface="Calibri" charset="0"/>
                <a:ea typeface="宋体" charset="0"/>
              </a:defRPr>
            </a:lvl5pPr>
            <a:lvl6pPr marL="2514600" indent="-228600" defTabSz="2968625" eaLnBrk="0" fontAlgn="base" hangingPunct="0">
              <a:spcBef>
                <a:spcPct val="0"/>
              </a:spcBef>
              <a:spcAft>
                <a:spcPct val="0"/>
              </a:spcAft>
              <a:defRPr kumimoji="1" sz="5800">
                <a:solidFill>
                  <a:schemeClr val="tx1"/>
                </a:solidFill>
                <a:latin typeface="Calibri" charset="0"/>
                <a:ea typeface="宋体" charset="0"/>
              </a:defRPr>
            </a:lvl6pPr>
            <a:lvl7pPr marL="2971800" indent="-228600" defTabSz="2968625" eaLnBrk="0" fontAlgn="base" hangingPunct="0">
              <a:spcBef>
                <a:spcPct val="0"/>
              </a:spcBef>
              <a:spcAft>
                <a:spcPct val="0"/>
              </a:spcAft>
              <a:defRPr kumimoji="1" sz="5800">
                <a:solidFill>
                  <a:schemeClr val="tx1"/>
                </a:solidFill>
                <a:latin typeface="Calibri" charset="0"/>
                <a:ea typeface="宋体" charset="0"/>
              </a:defRPr>
            </a:lvl7pPr>
            <a:lvl8pPr marL="3429000" indent="-228600" defTabSz="2968625" eaLnBrk="0" fontAlgn="base" hangingPunct="0">
              <a:spcBef>
                <a:spcPct val="0"/>
              </a:spcBef>
              <a:spcAft>
                <a:spcPct val="0"/>
              </a:spcAft>
              <a:defRPr kumimoji="1" sz="5800">
                <a:solidFill>
                  <a:schemeClr val="tx1"/>
                </a:solidFill>
                <a:latin typeface="Calibri" charset="0"/>
                <a:ea typeface="宋体" charset="0"/>
              </a:defRPr>
            </a:lvl8pPr>
            <a:lvl9pPr marL="3886200" indent="-228600" defTabSz="2968625" eaLnBrk="0" fontAlgn="base" hangingPunct="0">
              <a:spcBef>
                <a:spcPct val="0"/>
              </a:spcBef>
              <a:spcAft>
                <a:spcPct val="0"/>
              </a:spcAft>
              <a:defRPr kumimoji="1" sz="5800">
                <a:solidFill>
                  <a:schemeClr val="tx1"/>
                </a:solidFill>
                <a:latin typeface="Calibri" charset="0"/>
                <a:ea typeface="宋体" charset="0"/>
              </a:defRPr>
            </a:lvl9pPr>
          </a:lstStyle>
          <a:p>
            <a:pPr algn="just">
              <a:lnSpc>
                <a:spcPct val="130000"/>
              </a:lnSpc>
            </a:pPr>
            <a:endParaRPr kumimoji="0" lang="en-US" altLang="zh-CN" sz="4400" i="0" dirty="0">
              <a:solidFill>
                <a:srgbClr val="17366C"/>
              </a:solidFill>
              <a:latin typeface="Arial"/>
              <a:cs typeface="Arial"/>
            </a:endParaRPr>
          </a:p>
          <a:p>
            <a:pPr algn="just">
              <a:lnSpc>
                <a:spcPct val="130000"/>
              </a:lnSpc>
            </a:pPr>
            <a:endParaRPr kumimoji="0" lang="en-US" altLang="zh-CN" sz="4400" i="0" dirty="0">
              <a:solidFill>
                <a:srgbClr val="17366C"/>
              </a:solidFill>
              <a:latin typeface="Arial"/>
              <a:cs typeface="Arial"/>
            </a:endParaRPr>
          </a:p>
          <a:p>
            <a:pPr algn="just">
              <a:lnSpc>
                <a:spcPct val="130000"/>
              </a:lnSpc>
            </a:pPr>
            <a:endParaRPr kumimoji="0" lang="en-US" altLang="zh-CN" sz="4400" i="0" dirty="0">
              <a:solidFill>
                <a:srgbClr val="17366C"/>
              </a:solidFill>
              <a:latin typeface="Arial"/>
              <a:cs typeface="Arial"/>
            </a:endParaRPr>
          </a:p>
          <a:p>
            <a:pPr algn="just">
              <a:lnSpc>
                <a:spcPct val="130000"/>
              </a:lnSpc>
            </a:pPr>
            <a:endParaRPr kumimoji="0" lang="en-US" altLang="zh-CN" sz="4400" i="0" dirty="0">
              <a:solidFill>
                <a:srgbClr val="17366C"/>
              </a:solidFill>
              <a:latin typeface="Arial"/>
              <a:cs typeface="Arial"/>
            </a:endParaRPr>
          </a:p>
          <a:p>
            <a:pPr algn="just">
              <a:lnSpc>
                <a:spcPct val="130000"/>
              </a:lnSpc>
            </a:pPr>
            <a:endParaRPr kumimoji="0" lang="en-US" altLang="zh-CN" sz="4400" i="0" dirty="0">
              <a:solidFill>
                <a:srgbClr val="17366C"/>
              </a:solidFill>
              <a:latin typeface="Arial"/>
              <a:cs typeface="Arial"/>
            </a:endParaRPr>
          </a:p>
          <a:p>
            <a:pPr algn="just">
              <a:lnSpc>
                <a:spcPct val="130000"/>
              </a:lnSpc>
            </a:pPr>
            <a:endParaRPr kumimoji="0" lang="en-US" altLang="zh-CN" sz="4400" i="0" dirty="0">
              <a:solidFill>
                <a:srgbClr val="17366C"/>
              </a:solidFill>
              <a:latin typeface="Arial"/>
              <a:cs typeface="Arial"/>
            </a:endParaRPr>
          </a:p>
          <a:p>
            <a:pPr algn="just">
              <a:lnSpc>
                <a:spcPct val="130000"/>
              </a:lnSpc>
            </a:pPr>
            <a:endParaRPr kumimoji="0" lang="en-US" altLang="zh-CN" sz="4400" i="0" dirty="0">
              <a:solidFill>
                <a:srgbClr val="17366C"/>
              </a:solidFill>
              <a:latin typeface="Arial"/>
              <a:cs typeface="Arial"/>
            </a:endParaRPr>
          </a:p>
          <a:p>
            <a:pPr algn="just">
              <a:lnSpc>
                <a:spcPct val="130000"/>
              </a:lnSpc>
            </a:pPr>
            <a:endParaRPr kumimoji="0" lang="en-US" altLang="zh-CN" sz="4400" i="0" dirty="0">
              <a:solidFill>
                <a:srgbClr val="17366C"/>
              </a:solidFill>
              <a:latin typeface="Arial"/>
              <a:cs typeface="Arial"/>
            </a:endParaRPr>
          </a:p>
          <a:p>
            <a:pPr algn="just">
              <a:lnSpc>
                <a:spcPct val="130000"/>
              </a:lnSpc>
            </a:pPr>
            <a:endParaRPr kumimoji="0" lang="en-US" altLang="zh-CN" sz="4400" i="0" dirty="0">
              <a:solidFill>
                <a:srgbClr val="17366C"/>
              </a:solidFill>
              <a:latin typeface="Arial"/>
              <a:cs typeface="Arial"/>
            </a:endParaRPr>
          </a:p>
          <a:p>
            <a:pPr algn="just">
              <a:lnSpc>
                <a:spcPct val="130000"/>
              </a:lnSpc>
            </a:pPr>
            <a:endParaRPr kumimoji="0" lang="en-US" altLang="zh-CN" sz="4400" i="0" dirty="0">
              <a:solidFill>
                <a:srgbClr val="17366C"/>
              </a:solidFill>
              <a:latin typeface="Arial"/>
              <a:cs typeface="Arial"/>
            </a:endParaRPr>
          </a:p>
          <a:p>
            <a:pPr algn="just">
              <a:lnSpc>
                <a:spcPct val="130000"/>
              </a:lnSpc>
            </a:pPr>
            <a:endParaRPr kumimoji="0" lang="en-US" altLang="zh-CN" sz="4400" i="0" dirty="0">
              <a:solidFill>
                <a:srgbClr val="17366C"/>
              </a:solidFill>
              <a:latin typeface="Arial"/>
              <a:cs typeface="Arial"/>
            </a:endParaRPr>
          </a:p>
          <a:p>
            <a:pPr algn="just">
              <a:lnSpc>
                <a:spcPct val="130000"/>
              </a:lnSpc>
            </a:pPr>
            <a:endParaRPr kumimoji="0" lang="en-US" altLang="zh-CN" sz="4400" i="0" dirty="0">
              <a:solidFill>
                <a:srgbClr val="17366C"/>
              </a:solidFill>
              <a:latin typeface="Arial"/>
              <a:cs typeface="Arial"/>
            </a:endParaRPr>
          </a:p>
          <a:p>
            <a:pPr algn="just">
              <a:lnSpc>
                <a:spcPct val="130000"/>
              </a:lnSpc>
            </a:pPr>
            <a:endParaRPr kumimoji="0" lang="en-US" altLang="zh-CN" sz="4400" i="0" dirty="0">
              <a:solidFill>
                <a:srgbClr val="17366C"/>
              </a:solidFill>
              <a:latin typeface="Arial"/>
              <a:cs typeface="Arial"/>
            </a:endParaRPr>
          </a:p>
          <a:p>
            <a:pPr algn="just">
              <a:lnSpc>
                <a:spcPct val="130000"/>
              </a:lnSpc>
            </a:pPr>
            <a:endParaRPr kumimoji="0" lang="en-US" altLang="zh-CN" sz="4400" i="0" dirty="0">
              <a:solidFill>
                <a:srgbClr val="17366C"/>
              </a:solidFill>
              <a:latin typeface="Arial"/>
              <a:cs typeface="Arial"/>
            </a:endParaRPr>
          </a:p>
          <a:p>
            <a:pPr algn="just">
              <a:lnSpc>
                <a:spcPct val="130000"/>
              </a:lnSpc>
            </a:pPr>
            <a:endParaRPr kumimoji="0" lang="en-US" altLang="zh-CN" sz="4400" i="0" dirty="0">
              <a:solidFill>
                <a:srgbClr val="17366C"/>
              </a:solidFill>
              <a:latin typeface="Arial"/>
              <a:cs typeface="Arial"/>
            </a:endParaRPr>
          </a:p>
        </p:txBody>
      </p:sp>
      <p:cxnSp>
        <p:nvCxnSpPr>
          <p:cNvPr id="214" name="AutoShape 14"/>
          <p:cNvCxnSpPr>
            <a:cxnSpLocks noChangeShapeType="1"/>
            <a:stCxn id="4" idx="3"/>
            <a:endCxn id="6" idx="1"/>
          </p:cNvCxnSpPr>
          <p:nvPr/>
        </p:nvCxnSpPr>
        <p:spPr bwMode="auto">
          <a:xfrm>
            <a:off x="5898295" y="16199464"/>
            <a:ext cx="1436137" cy="4263"/>
          </a:xfrm>
          <a:prstGeom prst="straightConnector1">
            <a:avLst/>
          </a:prstGeom>
          <a:solidFill>
            <a:sysClr val="window" lastClr="FFFFFF"/>
          </a:solidFill>
          <a:ln w="9525">
            <a:solidFill>
              <a:schemeClr val="bg2">
                <a:lumMod val="50000"/>
                <a:lumOff val="50000"/>
              </a:schemeClr>
            </a:solidFill>
            <a:round/>
            <a:headEnd/>
            <a:tailEnd type="triangle" w="med" len="med"/>
          </a:ln>
          <a:effectLst/>
          <a:extLst>
            <a:ext uri="{AF507438-7753-43E0-B8FC-AC1667EBCBE1}">
              <a14:hiddenEffects xmlns:a14="http://schemas.microsoft.com/office/drawing/2010/main">
                <a:effectLst>
                  <a:outerShdw dist="35921" dir="2700000" algn="ctr" rotWithShape="0">
                    <a:srgbClr val="CCCCCC"/>
                  </a:outerShdw>
                </a:effectLst>
              </a14:hiddenEffects>
            </a:ext>
          </a:extLst>
        </p:spPr>
      </p:cxnSp>
      <p:sp>
        <p:nvSpPr>
          <p:cNvPr id="216" name="文本框 83"/>
          <p:cNvSpPr txBox="1">
            <a:spLocks noChangeArrowheads="1"/>
          </p:cNvSpPr>
          <p:nvPr/>
        </p:nvSpPr>
        <p:spPr bwMode="auto">
          <a:xfrm>
            <a:off x="1010349" y="19079323"/>
            <a:ext cx="113303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5800">
                <a:solidFill>
                  <a:schemeClr val="tx1"/>
                </a:solidFill>
                <a:latin typeface="Calibri" charset="0"/>
                <a:ea typeface="宋体" charset="0"/>
                <a:cs typeface="宋体" charset="0"/>
              </a:defRPr>
            </a:lvl1pPr>
            <a:lvl2pPr marL="742950" indent="-285750">
              <a:defRPr kumimoji="1" sz="5800">
                <a:solidFill>
                  <a:schemeClr val="tx1"/>
                </a:solidFill>
                <a:latin typeface="Calibri" charset="0"/>
                <a:ea typeface="宋体" charset="0"/>
              </a:defRPr>
            </a:lvl2pPr>
            <a:lvl3pPr marL="1143000" indent="-228600">
              <a:defRPr kumimoji="1" sz="5800">
                <a:solidFill>
                  <a:schemeClr val="tx1"/>
                </a:solidFill>
                <a:latin typeface="Calibri" charset="0"/>
                <a:ea typeface="宋体" charset="0"/>
              </a:defRPr>
            </a:lvl3pPr>
            <a:lvl4pPr marL="1600200" indent="-228600">
              <a:defRPr kumimoji="1" sz="5800">
                <a:solidFill>
                  <a:schemeClr val="tx1"/>
                </a:solidFill>
                <a:latin typeface="Calibri" charset="0"/>
                <a:ea typeface="宋体" charset="0"/>
              </a:defRPr>
            </a:lvl4pPr>
            <a:lvl5pPr marL="2057400" indent="-228600">
              <a:defRPr kumimoji="1" sz="5800">
                <a:solidFill>
                  <a:schemeClr val="tx1"/>
                </a:solidFill>
                <a:latin typeface="Calibri" charset="0"/>
                <a:ea typeface="宋体" charset="0"/>
              </a:defRPr>
            </a:lvl5pPr>
            <a:lvl6pPr marL="2514600" indent="-228600" defTabSz="2968625" eaLnBrk="0" fontAlgn="base" hangingPunct="0">
              <a:spcBef>
                <a:spcPct val="0"/>
              </a:spcBef>
              <a:spcAft>
                <a:spcPct val="0"/>
              </a:spcAft>
              <a:defRPr kumimoji="1" sz="5800">
                <a:solidFill>
                  <a:schemeClr val="tx1"/>
                </a:solidFill>
                <a:latin typeface="Calibri" charset="0"/>
                <a:ea typeface="宋体" charset="0"/>
              </a:defRPr>
            </a:lvl6pPr>
            <a:lvl7pPr marL="2971800" indent="-228600" defTabSz="2968625" eaLnBrk="0" fontAlgn="base" hangingPunct="0">
              <a:spcBef>
                <a:spcPct val="0"/>
              </a:spcBef>
              <a:spcAft>
                <a:spcPct val="0"/>
              </a:spcAft>
              <a:defRPr kumimoji="1" sz="5800">
                <a:solidFill>
                  <a:schemeClr val="tx1"/>
                </a:solidFill>
                <a:latin typeface="Calibri" charset="0"/>
                <a:ea typeface="宋体" charset="0"/>
              </a:defRPr>
            </a:lvl7pPr>
            <a:lvl8pPr marL="3429000" indent="-228600" defTabSz="2968625" eaLnBrk="0" fontAlgn="base" hangingPunct="0">
              <a:spcBef>
                <a:spcPct val="0"/>
              </a:spcBef>
              <a:spcAft>
                <a:spcPct val="0"/>
              </a:spcAft>
              <a:defRPr kumimoji="1" sz="5800">
                <a:solidFill>
                  <a:schemeClr val="tx1"/>
                </a:solidFill>
                <a:latin typeface="Calibri" charset="0"/>
                <a:ea typeface="宋体" charset="0"/>
              </a:defRPr>
            </a:lvl8pPr>
            <a:lvl9pPr marL="3886200" indent="-228600" defTabSz="2968625" eaLnBrk="0" fontAlgn="base" hangingPunct="0">
              <a:spcBef>
                <a:spcPct val="0"/>
              </a:spcBef>
              <a:spcAft>
                <a:spcPct val="0"/>
              </a:spcAft>
              <a:defRPr kumimoji="1" sz="5800">
                <a:solidFill>
                  <a:schemeClr val="tx1"/>
                </a:solidFill>
                <a:latin typeface="Calibri" charset="0"/>
                <a:ea typeface="宋体" charset="0"/>
              </a:defRPr>
            </a:lvl9pPr>
          </a:lstStyle>
          <a:p>
            <a:r>
              <a:rPr kumimoji="0" lang="en-US" altLang="zh-CN" sz="2000" b="1" i="0" dirty="0">
                <a:solidFill>
                  <a:srgbClr val="17366C"/>
                </a:solidFill>
                <a:latin typeface="Arial" charset="0"/>
                <a:cs typeface="Arial" charset="0"/>
              </a:rPr>
              <a:t>Origin image                                                                            Labeled image for segment   </a:t>
            </a:r>
            <a:endParaRPr kumimoji="0" lang="en-US" altLang="zh-CN" sz="2000" i="0" dirty="0">
              <a:solidFill>
                <a:srgbClr val="17366C"/>
              </a:solidFill>
              <a:latin typeface="Arial" charset="0"/>
              <a:cs typeface="Arial" charset="0"/>
            </a:endParaRPr>
          </a:p>
        </p:txBody>
      </p:sp>
      <p:cxnSp>
        <p:nvCxnSpPr>
          <p:cNvPr id="217" name="AutoShape 14"/>
          <p:cNvCxnSpPr>
            <a:cxnSpLocks noChangeShapeType="1"/>
            <a:stCxn id="12" idx="3"/>
          </p:cNvCxnSpPr>
          <p:nvPr/>
        </p:nvCxnSpPr>
        <p:spPr bwMode="auto">
          <a:xfrm>
            <a:off x="5899780" y="24163579"/>
            <a:ext cx="1393314" cy="4181"/>
          </a:xfrm>
          <a:prstGeom prst="straightConnector1">
            <a:avLst/>
          </a:prstGeom>
          <a:solidFill>
            <a:sysClr val="window" lastClr="FFFFFF"/>
          </a:solidFill>
          <a:ln w="9525">
            <a:solidFill>
              <a:schemeClr val="bg2">
                <a:lumMod val="50000"/>
                <a:lumOff val="50000"/>
              </a:schemeClr>
            </a:solidFill>
            <a:round/>
            <a:headEnd/>
            <a:tailEnd type="triangle" w="med" len="med"/>
          </a:ln>
          <a:effectLst/>
          <a:extLst>
            <a:ext uri="{AF507438-7753-43E0-B8FC-AC1667EBCBE1}">
              <a14:hiddenEffects xmlns:a14="http://schemas.microsoft.com/office/drawing/2010/main">
                <a:effectLst>
                  <a:outerShdw dist="35921" dir="2700000" algn="ctr" rotWithShape="0">
                    <a:srgbClr val="CCCCCC"/>
                  </a:outerShdw>
                </a:effectLst>
              </a14:hiddenEffects>
            </a:ext>
          </a:extLst>
        </p:spPr>
      </p:cxnSp>
      <p:sp>
        <p:nvSpPr>
          <p:cNvPr id="218" name="文本框 83"/>
          <p:cNvSpPr txBox="1">
            <a:spLocks noChangeArrowheads="1"/>
          </p:cNvSpPr>
          <p:nvPr/>
        </p:nvSpPr>
        <p:spPr bwMode="auto">
          <a:xfrm>
            <a:off x="1038295" y="26836702"/>
            <a:ext cx="113303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5800">
                <a:solidFill>
                  <a:schemeClr val="tx1"/>
                </a:solidFill>
                <a:latin typeface="Calibri" charset="0"/>
                <a:ea typeface="宋体" charset="0"/>
                <a:cs typeface="宋体" charset="0"/>
              </a:defRPr>
            </a:lvl1pPr>
            <a:lvl2pPr marL="742950" indent="-285750">
              <a:defRPr kumimoji="1" sz="5800">
                <a:solidFill>
                  <a:schemeClr val="tx1"/>
                </a:solidFill>
                <a:latin typeface="Calibri" charset="0"/>
                <a:ea typeface="宋体" charset="0"/>
              </a:defRPr>
            </a:lvl2pPr>
            <a:lvl3pPr marL="1143000" indent="-228600">
              <a:defRPr kumimoji="1" sz="5800">
                <a:solidFill>
                  <a:schemeClr val="tx1"/>
                </a:solidFill>
                <a:latin typeface="Calibri" charset="0"/>
                <a:ea typeface="宋体" charset="0"/>
              </a:defRPr>
            </a:lvl3pPr>
            <a:lvl4pPr marL="1600200" indent="-228600">
              <a:defRPr kumimoji="1" sz="5800">
                <a:solidFill>
                  <a:schemeClr val="tx1"/>
                </a:solidFill>
                <a:latin typeface="Calibri" charset="0"/>
                <a:ea typeface="宋体" charset="0"/>
              </a:defRPr>
            </a:lvl4pPr>
            <a:lvl5pPr marL="2057400" indent="-228600">
              <a:defRPr kumimoji="1" sz="5800">
                <a:solidFill>
                  <a:schemeClr val="tx1"/>
                </a:solidFill>
                <a:latin typeface="Calibri" charset="0"/>
                <a:ea typeface="宋体" charset="0"/>
              </a:defRPr>
            </a:lvl5pPr>
            <a:lvl6pPr marL="2514600" indent="-228600" defTabSz="2968625" eaLnBrk="0" fontAlgn="base" hangingPunct="0">
              <a:spcBef>
                <a:spcPct val="0"/>
              </a:spcBef>
              <a:spcAft>
                <a:spcPct val="0"/>
              </a:spcAft>
              <a:defRPr kumimoji="1" sz="5800">
                <a:solidFill>
                  <a:schemeClr val="tx1"/>
                </a:solidFill>
                <a:latin typeface="Calibri" charset="0"/>
                <a:ea typeface="宋体" charset="0"/>
              </a:defRPr>
            </a:lvl6pPr>
            <a:lvl7pPr marL="2971800" indent="-228600" defTabSz="2968625" eaLnBrk="0" fontAlgn="base" hangingPunct="0">
              <a:spcBef>
                <a:spcPct val="0"/>
              </a:spcBef>
              <a:spcAft>
                <a:spcPct val="0"/>
              </a:spcAft>
              <a:defRPr kumimoji="1" sz="5800">
                <a:solidFill>
                  <a:schemeClr val="tx1"/>
                </a:solidFill>
                <a:latin typeface="Calibri" charset="0"/>
                <a:ea typeface="宋体" charset="0"/>
              </a:defRPr>
            </a:lvl7pPr>
            <a:lvl8pPr marL="3429000" indent="-228600" defTabSz="2968625" eaLnBrk="0" fontAlgn="base" hangingPunct="0">
              <a:spcBef>
                <a:spcPct val="0"/>
              </a:spcBef>
              <a:spcAft>
                <a:spcPct val="0"/>
              </a:spcAft>
              <a:defRPr kumimoji="1" sz="5800">
                <a:solidFill>
                  <a:schemeClr val="tx1"/>
                </a:solidFill>
                <a:latin typeface="Calibri" charset="0"/>
                <a:ea typeface="宋体" charset="0"/>
              </a:defRPr>
            </a:lvl8pPr>
            <a:lvl9pPr marL="3886200" indent="-228600" defTabSz="2968625" eaLnBrk="0" fontAlgn="base" hangingPunct="0">
              <a:spcBef>
                <a:spcPct val="0"/>
              </a:spcBef>
              <a:spcAft>
                <a:spcPct val="0"/>
              </a:spcAft>
              <a:defRPr kumimoji="1" sz="5800">
                <a:solidFill>
                  <a:schemeClr val="tx1"/>
                </a:solidFill>
                <a:latin typeface="Calibri" charset="0"/>
                <a:ea typeface="宋体" charset="0"/>
              </a:defRPr>
            </a:lvl9pPr>
          </a:lstStyle>
          <a:p>
            <a:r>
              <a:rPr kumimoji="0" lang="en-US" altLang="zh-CN" sz="2000" b="1" i="0" dirty="0">
                <a:solidFill>
                  <a:srgbClr val="17366C"/>
                </a:solidFill>
                <a:latin typeface="Arial" charset="0"/>
                <a:cs typeface="Arial" charset="0"/>
              </a:rPr>
              <a:t>Origin image                                                                            Labeled image for detection   </a:t>
            </a:r>
            <a:endParaRPr kumimoji="0" lang="en-US" altLang="zh-CN" sz="2000" i="0" dirty="0">
              <a:solidFill>
                <a:srgbClr val="17366C"/>
              </a:solidFill>
              <a:latin typeface="Arial" charset="0"/>
              <a:cs typeface="Arial" charset="0"/>
            </a:endParaRPr>
          </a:p>
        </p:txBody>
      </p:sp>
      <p:sp>
        <p:nvSpPr>
          <p:cNvPr id="219" name="内容占位符 2"/>
          <p:cNvSpPr txBox="1">
            <a:spLocks/>
          </p:cNvSpPr>
          <p:nvPr/>
        </p:nvSpPr>
        <p:spPr bwMode="auto">
          <a:xfrm>
            <a:off x="1038295" y="27295562"/>
            <a:ext cx="10398591" cy="5241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ct val="30000"/>
              </a:spcBef>
              <a:spcAft>
                <a:spcPct val="0"/>
              </a:spcAft>
              <a:buClr>
                <a:schemeClr val="tx2"/>
              </a:buClr>
              <a:buSzPct val="110000"/>
              <a:buChar char="•"/>
              <a:defRPr sz="2100" b="1" baseline="0">
                <a:solidFill>
                  <a:schemeClr val="tx1"/>
                </a:solidFill>
                <a:latin typeface="+mn-lt"/>
                <a:ea typeface="+mn-ea"/>
                <a:cs typeface="+mn-cs"/>
              </a:defRPr>
            </a:lvl1pPr>
            <a:lvl2pPr marL="557213" indent="-214313" algn="l" rtl="0" eaLnBrk="0" fontAlgn="base" hangingPunct="0">
              <a:spcBef>
                <a:spcPct val="30000"/>
              </a:spcBef>
              <a:spcAft>
                <a:spcPct val="0"/>
              </a:spcAft>
              <a:buClr>
                <a:schemeClr val="tx2"/>
              </a:buClr>
              <a:buSzPct val="70000"/>
              <a:buFont typeface="Wingdings 2" pitchFamily="18" charset="2"/>
              <a:buChar char="¡"/>
              <a:defRPr sz="1800" b="1" baseline="0">
                <a:solidFill>
                  <a:schemeClr val="tx1"/>
                </a:solidFill>
                <a:latin typeface="+mn-lt"/>
              </a:defRPr>
            </a:lvl2pPr>
            <a:lvl3pPr marL="857250" indent="-171450" algn="l" rtl="0" eaLnBrk="0" fontAlgn="base" hangingPunct="0">
              <a:spcBef>
                <a:spcPct val="30000"/>
              </a:spcBef>
              <a:spcAft>
                <a:spcPct val="0"/>
              </a:spcAft>
              <a:buChar char="•"/>
              <a:defRPr sz="1600" b="1" baseline="0">
                <a:solidFill>
                  <a:schemeClr val="tx1"/>
                </a:solidFill>
                <a:latin typeface="+mn-lt"/>
              </a:defRPr>
            </a:lvl3pPr>
            <a:lvl4pPr marL="1200150" indent="-171450" algn="l" rtl="0" eaLnBrk="0" fontAlgn="base" hangingPunct="0">
              <a:spcBef>
                <a:spcPct val="30000"/>
              </a:spcBef>
              <a:spcAft>
                <a:spcPct val="0"/>
              </a:spcAft>
              <a:buChar char="–"/>
              <a:defRPr sz="1400" b="1" baseline="0">
                <a:solidFill>
                  <a:schemeClr val="tx1"/>
                </a:solidFill>
                <a:latin typeface="+mj-lt"/>
              </a:defRPr>
            </a:lvl4pPr>
            <a:lvl5pPr marL="1543050" indent="-171450" algn="l" rtl="0" eaLnBrk="0" fontAlgn="base" hangingPunct="0">
              <a:spcBef>
                <a:spcPct val="30000"/>
              </a:spcBef>
              <a:spcAft>
                <a:spcPct val="0"/>
              </a:spcAft>
              <a:buChar char="»"/>
              <a:defRPr sz="1200" b="1" baseline="0">
                <a:solidFill>
                  <a:schemeClr val="tx1"/>
                </a:solidFill>
                <a:latin typeface="+mn-lt"/>
              </a:defRPr>
            </a:lvl5pPr>
            <a:lvl6pPr marL="1885950" indent="-171450" algn="l" rtl="0" fontAlgn="base">
              <a:spcBef>
                <a:spcPct val="30000"/>
              </a:spcBef>
              <a:spcAft>
                <a:spcPct val="0"/>
              </a:spcAft>
              <a:buChar char="»"/>
              <a:defRPr sz="1500" b="1">
                <a:solidFill>
                  <a:schemeClr val="tx1"/>
                </a:solidFill>
                <a:latin typeface="+mn-lt"/>
              </a:defRPr>
            </a:lvl6pPr>
            <a:lvl7pPr marL="2228850" indent="-171450" algn="l" rtl="0" fontAlgn="base">
              <a:spcBef>
                <a:spcPct val="30000"/>
              </a:spcBef>
              <a:spcAft>
                <a:spcPct val="0"/>
              </a:spcAft>
              <a:buChar char="»"/>
              <a:defRPr sz="1500" b="1">
                <a:solidFill>
                  <a:schemeClr val="tx1"/>
                </a:solidFill>
                <a:latin typeface="+mn-lt"/>
              </a:defRPr>
            </a:lvl7pPr>
            <a:lvl8pPr marL="2571750" indent="-171450" algn="l" rtl="0" fontAlgn="base">
              <a:spcBef>
                <a:spcPct val="30000"/>
              </a:spcBef>
              <a:spcAft>
                <a:spcPct val="0"/>
              </a:spcAft>
              <a:buChar char="»"/>
              <a:defRPr sz="1500" b="1">
                <a:solidFill>
                  <a:schemeClr val="tx1"/>
                </a:solidFill>
                <a:latin typeface="+mn-lt"/>
              </a:defRPr>
            </a:lvl8pPr>
            <a:lvl9pPr marL="2914650" indent="-171450" algn="l" rtl="0" fontAlgn="base">
              <a:spcBef>
                <a:spcPct val="30000"/>
              </a:spcBef>
              <a:spcAft>
                <a:spcPct val="0"/>
              </a:spcAft>
              <a:buChar char="»"/>
              <a:defRPr sz="1500" b="1">
                <a:solidFill>
                  <a:schemeClr val="tx1"/>
                </a:solidFill>
                <a:latin typeface="+mn-lt"/>
              </a:defRPr>
            </a:lvl9pPr>
          </a:lstStyle>
          <a:p>
            <a:pPr>
              <a:buClr>
                <a:srgbClr val="002060"/>
              </a:buClr>
            </a:pPr>
            <a:r>
              <a:rPr lang="en-US" altLang="zh-CN" sz="2000" i="0" dirty="0">
                <a:solidFill>
                  <a:srgbClr val="17366C"/>
                </a:solidFill>
                <a:latin typeface="Arial" charset="0"/>
                <a:ea typeface="宋体" charset="0"/>
                <a:cs typeface="Arial" charset="0"/>
              </a:rPr>
              <a:t>The rectangular box marked in the image is the location of the thrombosis lesion</a:t>
            </a:r>
            <a:r>
              <a:rPr lang="en-US" altLang="zh-CN" sz="1100" i="0" kern="0" dirty="0">
                <a:solidFill>
                  <a:schemeClr val="tx2"/>
                </a:solidFill>
                <a:latin typeface="微软雅黑" pitchFamily="34" charset="-122"/>
                <a:ea typeface="微软雅黑" pitchFamily="34" charset="-122"/>
              </a:rPr>
              <a:t>.</a:t>
            </a:r>
            <a:endParaRPr lang="zh-CN" altLang="en-US" sz="1100" i="0" kern="0" dirty="0">
              <a:solidFill>
                <a:schemeClr val="tx2"/>
              </a:solidFill>
            </a:endParaRPr>
          </a:p>
        </p:txBody>
      </p:sp>
      <p:sp>
        <p:nvSpPr>
          <p:cNvPr id="220" name="内容占位符 2"/>
          <p:cNvSpPr txBox="1">
            <a:spLocks/>
          </p:cNvSpPr>
          <p:nvPr/>
        </p:nvSpPr>
        <p:spPr bwMode="auto">
          <a:xfrm>
            <a:off x="965054" y="19533839"/>
            <a:ext cx="10398591" cy="5241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ct val="30000"/>
              </a:spcBef>
              <a:spcAft>
                <a:spcPct val="0"/>
              </a:spcAft>
              <a:buClr>
                <a:schemeClr val="tx2"/>
              </a:buClr>
              <a:buSzPct val="110000"/>
              <a:buChar char="•"/>
              <a:defRPr sz="2100" b="1" baseline="0">
                <a:solidFill>
                  <a:schemeClr val="tx1"/>
                </a:solidFill>
                <a:latin typeface="+mn-lt"/>
                <a:ea typeface="+mn-ea"/>
                <a:cs typeface="+mn-cs"/>
              </a:defRPr>
            </a:lvl1pPr>
            <a:lvl2pPr marL="557213" indent="-214313" algn="l" rtl="0" eaLnBrk="0" fontAlgn="base" hangingPunct="0">
              <a:spcBef>
                <a:spcPct val="30000"/>
              </a:spcBef>
              <a:spcAft>
                <a:spcPct val="0"/>
              </a:spcAft>
              <a:buClr>
                <a:schemeClr val="tx2"/>
              </a:buClr>
              <a:buSzPct val="70000"/>
              <a:buFont typeface="Wingdings 2" pitchFamily="18" charset="2"/>
              <a:buChar char="¡"/>
              <a:defRPr sz="1800" b="1" baseline="0">
                <a:solidFill>
                  <a:schemeClr val="tx1"/>
                </a:solidFill>
                <a:latin typeface="+mn-lt"/>
              </a:defRPr>
            </a:lvl2pPr>
            <a:lvl3pPr marL="857250" indent="-171450" algn="l" rtl="0" eaLnBrk="0" fontAlgn="base" hangingPunct="0">
              <a:spcBef>
                <a:spcPct val="30000"/>
              </a:spcBef>
              <a:spcAft>
                <a:spcPct val="0"/>
              </a:spcAft>
              <a:buChar char="•"/>
              <a:defRPr sz="1600" b="1" baseline="0">
                <a:solidFill>
                  <a:schemeClr val="tx1"/>
                </a:solidFill>
                <a:latin typeface="+mn-lt"/>
              </a:defRPr>
            </a:lvl3pPr>
            <a:lvl4pPr marL="1200150" indent="-171450" algn="l" rtl="0" eaLnBrk="0" fontAlgn="base" hangingPunct="0">
              <a:spcBef>
                <a:spcPct val="30000"/>
              </a:spcBef>
              <a:spcAft>
                <a:spcPct val="0"/>
              </a:spcAft>
              <a:buChar char="–"/>
              <a:defRPr sz="1400" b="1" baseline="0">
                <a:solidFill>
                  <a:schemeClr val="tx1"/>
                </a:solidFill>
                <a:latin typeface="+mj-lt"/>
              </a:defRPr>
            </a:lvl4pPr>
            <a:lvl5pPr marL="1543050" indent="-171450" algn="l" rtl="0" eaLnBrk="0" fontAlgn="base" hangingPunct="0">
              <a:spcBef>
                <a:spcPct val="30000"/>
              </a:spcBef>
              <a:spcAft>
                <a:spcPct val="0"/>
              </a:spcAft>
              <a:buChar char="»"/>
              <a:defRPr sz="1200" b="1" baseline="0">
                <a:solidFill>
                  <a:schemeClr val="tx1"/>
                </a:solidFill>
                <a:latin typeface="+mn-lt"/>
              </a:defRPr>
            </a:lvl5pPr>
            <a:lvl6pPr marL="1885950" indent="-171450" algn="l" rtl="0" fontAlgn="base">
              <a:spcBef>
                <a:spcPct val="30000"/>
              </a:spcBef>
              <a:spcAft>
                <a:spcPct val="0"/>
              </a:spcAft>
              <a:buChar char="»"/>
              <a:defRPr sz="1500" b="1">
                <a:solidFill>
                  <a:schemeClr val="tx1"/>
                </a:solidFill>
                <a:latin typeface="+mn-lt"/>
              </a:defRPr>
            </a:lvl6pPr>
            <a:lvl7pPr marL="2228850" indent="-171450" algn="l" rtl="0" fontAlgn="base">
              <a:spcBef>
                <a:spcPct val="30000"/>
              </a:spcBef>
              <a:spcAft>
                <a:spcPct val="0"/>
              </a:spcAft>
              <a:buChar char="»"/>
              <a:defRPr sz="1500" b="1">
                <a:solidFill>
                  <a:schemeClr val="tx1"/>
                </a:solidFill>
                <a:latin typeface="+mn-lt"/>
              </a:defRPr>
            </a:lvl7pPr>
            <a:lvl8pPr marL="2571750" indent="-171450" algn="l" rtl="0" fontAlgn="base">
              <a:spcBef>
                <a:spcPct val="30000"/>
              </a:spcBef>
              <a:spcAft>
                <a:spcPct val="0"/>
              </a:spcAft>
              <a:buChar char="»"/>
              <a:defRPr sz="1500" b="1">
                <a:solidFill>
                  <a:schemeClr val="tx1"/>
                </a:solidFill>
                <a:latin typeface="+mn-lt"/>
              </a:defRPr>
            </a:lvl8pPr>
            <a:lvl9pPr marL="2914650" indent="-171450" algn="l" rtl="0" fontAlgn="base">
              <a:spcBef>
                <a:spcPct val="30000"/>
              </a:spcBef>
              <a:spcAft>
                <a:spcPct val="0"/>
              </a:spcAft>
              <a:buChar char="»"/>
              <a:defRPr sz="1500" b="1">
                <a:solidFill>
                  <a:schemeClr val="tx1"/>
                </a:solidFill>
                <a:latin typeface="+mn-lt"/>
              </a:defRPr>
            </a:lvl9pPr>
          </a:lstStyle>
          <a:p>
            <a:pPr>
              <a:buClr>
                <a:srgbClr val="002060"/>
              </a:buClr>
            </a:pPr>
            <a:r>
              <a:rPr lang="en-US" altLang="zh-CN" sz="2000" i="0" dirty="0">
                <a:solidFill>
                  <a:srgbClr val="17366C"/>
                </a:solidFill>
                <a:latin typeface="Arial" charset="0"/>
                <a:ea typeface="宋体" charset="0"/>
                <a:cs typeface="Arial" charset="0"/>
              </a:rPr>
              <a:t>Different color in the labeled image represent different coronary artery.</a:t>
            </a:r>
            <a:r>
              <a:rPr lang="en-US" altLang="zh-CN" sz="1100" i="0" kern="0" dirty="0">
                <a:solidFill>
                  <a:schemeClr val="tx2"/>
                </a:solidFill>
                <a:latin typeface="微软雅黑" pitchFamily="34" charset="-122"/>
                <a:ea typeface="微软雅黑" pitchFamily="34" charset="-122"/>
              </a:rPr>
              <a:t>.</a:t>
            </a:r>
            <a:endParaRPr lang="zh-CN" altLang="en-US" sz="1100" i="0" kern="0" dirty="0">
              <a:solidFill>
                <a:schemeClr val="tx2"/>
              </a:solidFill>
            </a:endParaRPr>
          </a:p>
        </p:txBody>
      </p:sp>
      <p:sp>
        <p:nvSpPr>
          <p:cNvPr id="35" name="矩形 34"/>
          <p:cNvSpPr/>
          <p:nvPr/>
        </p:nvSpPr>
        <p:spPr bwMode="auto">
          <a:xfrm>
            <a:off x="889000" y="13470419"/>
            <a:ext cx="11479663" cy="6735448"/>
          </a:xfrm>
          <a:prstGeom prst="rect">
            <a:avLst/>
          </a:prstGeom>
          <a:noFill/>
          <a:ln w="15875" cap="flat" cmpd="sng" algn="ctr">
            <a:solidFill>
              <a:srgbClr val="00206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1" u="none" strike="noStrike" cap="none" normalizeH="0" baseline="0">
              <a:ln>
                <a:noFill/>
              </a:ln>
              <a:solidFill>
                <a:srgbClr val="FFCC99"/>
              </a:solidFill>
              <a:effectLst>
                <a:outerShdw blurRad="38100" dist="38100" dir="2700000" algn="tl">
                  <a:srgbClr val="000000">
                    <a:alpha val="43137"/>
                  </a:srgbClr>
                </a:outerShdw>
              </a:effectLst>
              <a:latin typeface="Arial" charset="0"/>
              <a:ea typeface="ヒラギノ角ゴ Pro W3" pitchFamily="-111" charset="-128"/>
            </a:endParaRPr>
          </a:p>
        </p:txBody>
      </p:sp>
      <p:sp>
        <p:nvSpPr>
          <p:cNvPr id="221" name="文本框 83"/>
          <p:cNvSpPr txBox="1">
            <a:spLocks noChangeArrowheads="1"/>
          </p:cNvSpPr>
          <p:nvPr/>
        </p:nvSpPr>
        <p:spPr bwMode="auto">
          <a:xfrm>
            <a:off x="860228" y="12788726"/>
            <a:ext cx="113303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5800">
                <a:solidFill>
                  <a:schemeClr val="tx1"/>
                </a:solidFill>
                <a:latin typeface="Calibri" charset="0"/>
                <a:ea typeface="宋体" charset="0"/>
                <a:cs typeface="宋体" charset="0"/>
              </a:defRPr>
            </a:lvl1pPr>
            <a:lvl2pPr marL="742950" indent="-285750">
              <a:defRPr kumimoji="1" sz="5800">
                <a:solidFill>
                  <a:schemeClr val="tx1"/>
                </a:solidFill>
                <a:latin typeface="Calibri" charset="0"/>
                <a:ea typeface="宋体" charset="0"/>
              </a:defRPr>
            </a:lvl2pPr>
            <a:lvl3pPr marL="1143000" indent="-228600">
              <a:defRPr kumimoji="1" sz="5800">
                <a:solidFill>
                  <a:schemeClr val="tx1"/>
                </a:solidFill>
                <a:latin typeface="Calibri" charset="0"/>
                <a:ea typeface="宋体" charset="0"/>
              </a:defRPr>
            </a:lvl3pPr>
            <a:lvl4pPr marL="1600200" indent="-228600">
              <a:defRPr kumimoji="1" sz="5800">
                <a:solidFill>
                  <a:schemeClr val="tx1"/>
                </a:solidFill>
                <a:latin typeface="Calibri" charset="0"/>
                <a:ea typeface="宋体" charset="0"/>
              </a:defRPr>
            </a:lvl4pPr>
            <a:lvl5pPr marL="2057400" indent="-228600">
              <a:defRPr kumimoji="1" sz="5800">
                <a:solidFill>
                  <a:schemeClr val="tx1"/>
                </a:solidFill>
                <a:latin typeface="Calibri" charset="0"/>
                <a:ea typeface="宋体" charset="0"/>
              </a:defRPr>
            </a:lvl5pPr>
            <a:lvl6pPr marL="2514600" indent="-228600" defTabSz="2968625" eaLnBrk="0" fontAlgn="base" hangingPunct="0">
              <a:spcBef>
                <a:spcPct val="0"/>
              </a:spcBef>
              <a:spcAft>
                <a:spcPct val="0"/>
              </a:spcAft>
              <a:defRPr kumimoji="1" sz="5800">
                <a:solidFill>
                  <a:schemeClr val="tx1"/>
                </a:solidFill>
                <a:latin typeface="Calibri" charset="0"/>
                <a:ea typeface="宋体" charset="0"/>
              </a:defRPr>
            </a:lvl6pPr>
            <a:lvl7pPr marL="2971800" indent="-228600" defTabSz="2968625" eaLnBrk="0" fontAlgn="base" hangingPunct="0">
              <a:spcBef>
                <a:spcPct val="0"/>
              </a:spcBef>
              <a:spcAft>
                <a:spcPct val="0"/>
              </a:spcAft>
              <a:defRPr kumimoji="1" sz="5800">
                <a:solidFill>
                  <a:schemeClr val="tx1"/>
                </a:solidFill>
                <a:latin typeface="Calibri" charset="0"/>
                <a:ea typeface="宋体" charset="0"/>
              </a:defRPr>
            </a:lvl7pPr>
            <a:lvl8pPr marL="3429000" indent="-228600" defTabSz="2968625" eaLnBrk="0" fontAlgn="base" hangingPunct="0">
              <a:spcBef>
                <a:spcPct val="0"/>
              </a:spcBef>
              <a:spcAft>
                <a:spcPct val="0"/>
              </a:spcAft>
              <a:defRPr kumimoji="1" sz="5800">
                <a:solidFill>
                  <a:schemeClr val="tx1"/>
                </a:solidFill>
                <a:latin typeface="Calibri" charset="0"/>
                <a:ea typeface="宋体" charset="0"/>
              </a:defRPr>
            </a:lvl8pPr>
            <a:lvl9pPr marL="3886200" indent="-228600" defTabSz="2968625" eaLnBrk="0" fontAlgn="base" hangingPunct="0">
              <a:spcBef>
                <a:spcPct val="0"/>
              </a:spcBef>
              <a:spcAft>
                <a:spcPct val="0"/>
              </a:spcAft>
              <a:defRPr kumimoji="1" sz="5800">
                <a:solidFill>
                  <a:schemeClr val="tx1"/>
                </a:solidFill>
                <a:latin typeface="Calibri" charset="0"/>
                <a:ea typeface="宋体" charset="0"/>
              </a:defRPr>
            </a:lvl9pPr>
          </a:lstStyle>
          <a:p>
            <a:r>
              <a:rPr kumimoji="0" lang="en-US" altLang="zh-CN" sz="2400" i="0" dirty="0">
                <a:solidFill>
                  <a:srgbClr val="17366C"/>
                </a:solidFill>
                <a:latin typeface="Arial" charset="0"/>
                <a:cs typeface="Arial" charset="0"/>
              </a:rPr>
              <a:t>Data for segment training</a:t>
            </a:r>
            <a:r>
              <a:rPr kumimoji="0" lang="en-US" altLang="zh-CN" sz="2400" b="1" i="0" dirty="0">
                <a:solidFill>
                  <a:srgbClr val="17366C"/>
                </a:solidFill>
                <a:latin typeface="Arial" charset="0"/>
                <a:cs typeface="Arial" charset="0"/>
              </a:rPr>
              <a:t>  </a:t>
            </a:r>
            <a:endParaRPr kumimoji="0" lang="en-US" altLang="zh-CN" sz="2400" i="0" dirty="0">
              <a:solidFill>
                <a:srgbClr val="17366C"/>
              </a:solidFill>
              <a:latin typeface="Arial" charset="0"/>
              <a:cs typeface="Arial" charset="0"/>
            </a:endParaRPr>
          </a:p>
        </p:txBody>
      </p:sp>
      <p:sp>
        <p:nvSpPr>
          <p:cNvPr id="222" name="矩形 221"/>
          <p:cNvSpPr/>
          <p:nvPr/>
        </p:nvSpPr>
        <p:spPr bwMode="auto">
          <a:xfrm>
            <a:off x="889000" y="21496920"/>
            <a:ext cx="11479663" cy="6666319"/>
          </a:xfrm>
          <a:prstGeom prst="rect">
            <a:avLst/>
          </a:prstGeom>
          <a:noFill/>
          <a:ln w="15875" cap="flat" cmpd="sng" algn="ctr">
            <a:solidFill>
              <a:srgbClr val="00206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1" u="none" strike="noStrike" cap="none" normalizeH="0" baseline="0">
              <a:ln>
                <a:noFill/>
              </a:ln>
              <a:solidFill>
                <a:srgbClr val="FFCC99"/>
              </a:solidFill>
              <a:effectLst>
                <a:outerShdw blurRad="38100" dist="38100" dir="2700000" algn="tl">
                  <a:srgbClr val="000000">
                    <a:alpha val="43137"/>
                  </a:srgbClr>
                </a:outerShdw>
              </a:effectLst>
              <a:latin typeface="Arial" charset="0"/>
              <a:ea typeface="ヒラギノ角ゴ Pro W3" pitchFamily="-111" charset="-128"/>
            </a:endParaRPr>
          </a:p>
        </p:txBody>
      </p:sp>
      <p:sp>
        <p:nvSpPr>
          <p:cNvPr id="223" name="文本框 83"/>
          <p:cNvSpPr txBox="1">
            <a:spLocks noChangeArrowheads="1"/>
          </p:cNvSpPr>
          <p:nvPr/>
        </p:nvSpPr>
        <p:spPr bwMode="auto">
          <a:xfrm>
            <a:off x="1010349" y="20868211"/>
            <a:ext cx="113303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5800">
                <a:solidFill>
                  <a:schemeClr val="tx1"/>
                </a:solidFill>
                <a:latin typeface="Calibri" charset="0"/>
                <a:ea typeface="宋体" charset="0"/>
                <a:cs typeface="宋体" charset="0"/>
              </a:defRPr>
            </a:lvl1pPr>
            <a:lvl2pPr marL="742950" indent="-285750">
              <a:defRPr kumimoji="1" sz="5800">
                <a:solidFill>
                  <a:schemeClr val="tx1"/>
                </a:solidFill>
                <a:latin typeface="Calibri" charset="0"/>
                <a:ea typeface="宋体" charset="0"/>
              </a:defRPr>
            </a:lvl2pPr>
            <a:lvl3pPr marL="1143000" indent="-228600">
              <a:defRPr kumimoji="1" sz="5800">
                <a:solidFill>
                  <a:schemeClr val="tx1"/>
                </a:solidFill>
                <a:latin typeface="Calibri" charset="0"/>
                <a:ea typeface="宋体" charset="0"/>
              </a:defRPr>
            </a:lvl3pPr>
            <a:lvl4pPr marL="1600200" indent="-228600">
              <a:defRPr kumimoji="1" sz="5800">
                <a:solidFill>
                  <a:schemeClr val="tx1"/>
                </a:solidFill>
                <a:latin typeface="Calibri" charset="0"/>
                <a:ea typeface="宋体" charset="0"/>
              </a:defRPr>
            </a:lvl4pPr>
            <a:lvl5pPr marL="2057400" indent="-228600">
              <a:defRPr kumimoji="1" sz="5800">
                <a:solidFill>
                  <a:schemeClr val="tx1"/>
                </a:solidFill>
                <a:latin typeface="Calibri" charset="0"/>
                <a:ea typeface="宋体" charset="0"/>
              </a:defRPr>
            </a:lvl5pPr>
            <a:lvl6pPr marL="2514600" indent="-228600" defTabSz="2968625" eaLnBrk="0" fontAlgn="base" hangingPunct="0">
              <a:spcBef>
                <a:spcPct val="0"/>
              </a:spcBef>
              <a:spcAft>
                <a:spcPct val="0"/>
              </a:spcAft>
              <a:defRPr kumimoji="1" sz="5800">
                <a:solidFill>
                  <a:schemeClr val="tx1"/>
                </a:solidFill>
                <a:latin typeface="Calibri" charset="0"/>
                <a:ea typeface="宋体" charset="0"/>
              </a:defRPr>
            </a:lvl6pPr>
            <a:lvl7pPr marL="2971800" indent="-228600" defTabSz="2968625" eaLnBrk="0" fontAlgn="base" hangingPunct="0">
              <a:spcBef>
                <a:spcPct val="0"/>
              </a:spcBef>
              <a:spcAft>
                <a:spcPct val="0"/>
              </a:spcAft>
              <a:defRPr kumimoji="1" sz="5800">
                <a:solidFill>
                  <a:schemeClr val="tx1"/>
                </a:solidFill>
                <a:latin typeface="Calibri" charset="0"/>
                <a:ea typeface="宋体" charset="0"/>
              </a:defRPr>
            </a:lvl7pPr>
            <a:lvl8pPr marL="3429000" indent="-228600" defTabSz="2968625" eaLnBrk="0" fontAlgn="base" hangingPunct="0">
              <a:spcBef>
                <a:spcPct val="0"/>
              </a:spcBef>
              <a:spcAft>
                <a:spcPct val="0"/>
              </a:spcAft>
              <a:defRPr kumimoji="1" sz="5800">
                <a:solidFill>
                  <a:schemeClr val="tx1"/>
                </a:solidFill>
                <a:latin typeface="Calibri" charset="0"/>
                <a:ea typeface="宋体" charset="0"/>
              </a:defRPr>
            </a:lvl8pPr>
            <a:lvl9pPr marL="3886200" indent="-228600" defTabSz="2968625" eaLnBrk="0" fontAlgn="base" hangingPunct="0">
              <a:spcBef>
                <a:spcPct val="0"/>
              </a:spcBef>
              <a:spcAft>
                <a:spcPct val="0"/>
              </a:spcAft>
              <a:defRPr kumimoji="1" sz="5800">
                <a:solidFill>
                  <a:schemeClr val="tx1"/>
                </a:solidFill>
                <a:latin typeface="Calibri" charset="0"/>
                <a:ea typeface="宋体" charset="0"/>
              </a:defRPr>
            </a:lvl9pPr>
          </a:lstStyle>
          <a:p>
            <a:r>
              <a:rPr kumimoji="0" lang="en-US" altLang="zh-CN" sz="2400" i="0" dirty="0">
                <a:solidFill>
                  <a:srgbClr val="17366C"/>
                </a:solidFill>
                <a:latin typeface="Arial" charset="0"/>
                <a:cs typeface="Arial" charset="0"/>
              </a:rPr>
              <a:t>Data for lesion detection training</a:t>
            </a:r>
            <a:r>
              <a:rPr kumimoji="0" lang="en-US" altLang="zh-CN" sz="2400" b="1" i="0" dirty="0">
                <a:solidFill>
                  <a:srgbClr val="17366C"/>
                </a:solidFill>
                <a:latin typeface="Arial" charset="0"/>
                <a:cs typeface="Arial" charset="0"/>
              </a:rPr>
              <a:t>  </a:t>
            </a:r>
            <a:endParaRPr kumimoji="0" lang="en-US" altLang="zh-CN" sz="2400" i="0" dirty="0">
              <a:solidFill>
                <a:srgbClr val="17366C"/>
              </a:solidFill>
              <a:latin typeface="Arial" charset="0"/>
              <a:cs typeface="Arial" charset="0"/>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738332" y="5376579"/>
            <a:ext cx="1853997" cy="1853997"/>
          </a:xfrm>
          <a:prstGeom prst="rect">
            <a:avLst/>
          </a:prstGeom>
        </p:spPr>
      </p:pic>
      <p:sp>
        <p:nvSpPr>
          <p:cNvPr id="8" name="流程图: 可选过程 7"/>
          <p:cNvSpPr/>
          <p:nvPr/>
        </p:nvSpPr>
        <p:spPr bwMode="auto">
          <a:xfrm>
            <a:off x="40029770" y="8025764"/>
            <a:ext cx="9246853" cy="5421890"/>
          </a:xfrm>
          <a:prstGeom prst="flowChartAlternateProcess">
            <a:avLst/>
          </a:prstGeom>
          <a:ln w="57150">
            <a:prstDash val="dash"/>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1" u="none" strike="noStrike" cap="none" normalizeH="0" baseline="0" dirty="0">
              <a:ln>
                <a:noFill/>
              </a:ln>
              <a:solidFill>
                <a:srgbClr val="FFCC99"/>
              </a:solidFill>
              <a:effectLst>
                <a:outerShdw blurRad="38100" dist="38100" dir="2700000" algn="tl">
                  <a:srgbClr val="000000">
                    <a:alpha val="43137"/>
                  </a:srgbClr>
                </a:outerShdw>
              </a:effectLst>
              <a:latin typeface="Arial" charset="0"/>
              <a:ea typeface="ヒラギノ角ゴ Pro W3" pitchFamily="-111" charset="-128"/>
            </a:endParaRPr>
          </a:p>
        </p:txBody>
      </p:sp>
      <p:cxnSp>
        <p:nvCxnSpPr>
          <p:cNvPr id="64" name="AutoShape 14"/>
          <p:cNvCxnSpPr>
            <a:cxnSpLocks noChangeShapeType="1"/>
            <a:endCxn id="9" idx="0"/>
          </p:cNvCxnSpPr>
          <p:nvPr/>
        </p:nvCxnSpPr>
        <p:spPr bwMode="auto">
          <a:xfrm flipH="1">
            <a:off x="44653196" y="7230576"/>
            <a:ext cx="3" cy="1117514"/>
          </a:xfrm>
          <a:prstGeom prst="straightConnector1">
            <a:avLst/>
          </a:prstGeom>
          <a:solidFill>
            <a:sysClr val="window" lastClr="FFFFFF"/>
          </a:solidFill>
          <a:ln w="9525">
            <a:solidFill>
              <a:schemeClr val="bg2">
                <a:lumMod val="50000"/>
                <a:lumOff val="50000"/>
              </a:schemeClr>
            </a:solidFill>
            <a:round/>
            <a:headEnd/>
            <a:tailEnd type="triangle" w="med" len="med"/>
          </a:ln>
          <a:effectLst/>
          <a:extLst>
            <a:ext uri="{AF507438-7753-43E0-B8FC-AC1667EBCBE1}">
              <a14:hiddenEffects xmlns:a14="http://schemas.microsoft.com/office/drawing/2010/main">
                <a:effectLst>
                  <a:outerShdw dist="35921" dir="2700000" algn="ctr" rotWithShape="0">
                    <a:srgbClr val="CCCCCC"/>
                  </a:outerShdw>
                </a:effectLst>
              </a14:hiddenEffects>
            </a:ext>
          </a:extLst>
        </p:spPr>
      </p:cxnSp>
      <p:sp>
        <p:nvSpPr>
          <p:cNvPr id="9" name="流程图: 可选过程 8"/>
          <p:cNvSpPr/>
          <p:nvPr/>
        </p:nvSpPr>
        <p:spPr bwMode="auto">
          <a:xfrm>
            <a:off x="43319153" y="8348090"/>
            <a:ext cx="2668085" cy="681694"/>
          </a:xfrm>
          <a:prstGeom prst="flowChartAlternateProcess">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fontAlgn="auto">
              <a:lnSpc>
                <a:spcPct val="110000"/>
              </a:lnSpc>
              <a:spcBef>
                <a:spcPts val="0"/>
              </a:spcBef>
              <a:spcAft>
                <a:spcPts val="0"/>
              </a:spcAft>
              <a:defRPr/>
            </a:pPr>
            <a:r>
              <a:rPr lang="en-US" altLang="zh-CN" sz="3200" b="0" i="0" kern="0" dirty="0" err="1">
                <a:solidFill>
                  <a:srgbClr val="000000"/>
                </a:solidFill>
                <a:latin typeface="Arial" pitchFamily="34" charset="0"/>
                <a:ea typeface="+mn-ea"/>
                <a:cs typeface="Arial" pitchFamily="34" charset="0"/>
              </a:rPr>
              <a:t>Altrous</a:t>
            </a:r>
            <a:r>
              <a:rPr lang="en-US" altLang="zh-CN" sz="3200" b="0" i="0" kern="0" dirty="0">
                <a:solidFill>
                  <a:srgbClr val="000000"/>
                </a:solidFill>
                <a:latin typeface="Arial" pitchFamily="34" charset="0"/>
                <a:ea typeface="+mn-ea"/>
                <a:cs typeface="Arial" pitchFamily="34" charset="0"/>
              </a:rPr>
              <a:t> </a:t>
            </a:r>
            <a:r>
              <a:rPr lang="en-US" altLang="zh-CN" sz="3200" b="0" i="0" kern="0" dirty="0" err="1">
                <a:solidFill>
                  <a:srgbClr val="000000"/>
                </a:solidFill>
                <a:latin typeface="Arial" pitchFamily="34" charset="0"/>
                <a:ea typeface="+mn-ea"/>
                <a:cs typeface="Arial" pitchFamily="34" charset="0"/>
              </a:rPr>
              <a:t>Conv</a:t>
            </a:r>
            <a:endParaRPr lang="en-US" altLang="zh-CN" sz="3200" b="0" i="0" kern="0" dirty="0">
              <a:solidFill>
                <a:srgbClr val="000000"/>
              </a:solidFill>
              <a:latin typeface="Arial" pitchFamily="34" charset="0"/>
              <a:ea typeface="+mn-ea"/>
              <a:cs typeface="Arial" pitchFamily="34" charset="0"/>
            </a:endParaRPr>
          </a:p>
        </p:txBody>
      </p:sp>
      <p:cxnSp>
        <p:nvCxnSpPr>
          <p:cNvPr id="73" name="AutoShape 14"/>
          <p:cNvCxnSpPr>
            <a:cxnSpLocks noChangeShapeType="1"/>
          </p:cNvCxnSpPr>
          <p:nvPr/>
        </p:nvCxnSpPr>
        <p:spPr bwMode="auto">
          <a:xfrm flipH="1">
            <a:off x="44653195" y="9029784"/>
            <a:ext cx="1" cy="322326"/>
          </a:xfrm>
          <a:prstGeom prst="straightConnector1">
            <a:avLst/>
          </a:prstGeom>
          <a:solidFill>
            <a:sysClr val="window" lastClr="FFFFFF"/>
          </a:solidFill>
          <a:ln w="9525">
            <a:solidFill>
              <a:schemeClr val="bg2">
                <a:lumMod val="50000"/>
                <a:lumOff val="50000"/>
              </a:schemeClr>
            </a:solidFill>
            <a:round/>
            <a:headEnd/>
            <a:tailEnd type="triangle" w="med" len="med"/>
          </a:ln>
          <a:effectLst/>
          <a:extLst>
            <a:ext uri="{AF507438-7753-43E0-B8FC-AC1667EBCBE1}">
              <a14:hiddenEffects xmlns:a14="http://schemas.microsoft.com/office/drawing/2010/main">
                <a:effectLst>
                  <a:outerShdw dist="35921" dir="2700000" algn="ctr" rotWithShape="0">
                    <a:srgbClr val="CCCCCC"/>
                  </a:outerShdw>
                </a:effectLst>
              </a14:hiddenEffects>
            </a:ext>
          </a:extLst>
        </p:spPr>
      </p:cxnSp>
      <p:sp>
        <p:nvSpPr>
          <p:cNvPr id="14" name="左大括号 13"/>
          <p:cNvSpPr/>
          <p:nvPr/>
        </p:nvSpPr>
        <p:spPr bwMode="auto">
          <a:xfrm rot="5400000">
            <a:off x="44429103" y="5846803"/>
            <a:ext cx="448183" cy="7729349"/>
          </a:xfrm>
          <a:prstGeom prst="leftBrace">
            <a:avLst/>
          </a:prstGeom>
          <a:ln>
            <a:solidFill>
              <a:srgbClr val="7F7F7F"/>
            </a:solidFill>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1" u="none" strike="noStrike" cap="none" normalizeH="0" baseline="0">
              <a:ln>
                <a:noFill/>
              </a:ln>
              <a:solidFill>
                <a:srgbClr val="FFCC99"/>
              </a:solidFill>
              <a:effectLst>
                <a:outerShdw blurRad="38100" dist="38100" dir="2700000" algn="tl">
                  <a:srgbClr val="000000">
                    <a:alpha val="43137"/>
                  </a:srgbClr>
                </a:outerShdw>
              </a:effectLst>
              <a:latin typeface="Arial" charset="0"/>
              <a:ea typeface="ヒラギノ角ゴ Pro W3" pitchFamily="-111" charset="-128"/>
            </a:endParaRPr>
          </a:p>
        </p:txBody>
      </p:sp>
      <p:sp>
        <p:nvSpPr>
          <p:cNvPr id="77" name="流程图: 可选过程 76"/>
          <p:cNvSpPr/>
          <p:nvPr/>
        </p:nvSpPr>
        <p:spPr bwMode="auto">
          <a:xfrm>
            <a:off x="40370869" y="10079269"/>
            <a:ext cx="1981818" cy="681694"/>
          </a:xfrm>
          <a:prstGeom prst="flowChartAlternateProcess">
            <a:avLst/>
          </a:prstGeom>
          <a:solidFill>
            <a:schemeClr val="tx2"/>
          </a:solidFill>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fontAlgn="auto">
              <a:lnSpc>
                <a:spcPct val="110000"/>
              </a:lnSpc>
              <a:spcBef>
                <a:spcPts val="0"/>
              </a:spcBef>
              <a:spcAft>
                <a:spcPts val="0"/>
              </a:spcAft>
              <a:defRPr/>
            </a:pPr>
            <a:r>
              <a:rPr lang="en-US" altLang="zh-CN" sz="3200" b="0" i="0" kern="0" dirty="0">
                <a:solidFill>
                  <a:srgbClr val="000000"/>
                </a:solidFill>
                <a:latin typeface="Arial" pitchFamily="34" charset="0"/>
                <a:ea typeface="+mn-ea"/>
                <a:cs typeface="Arial" pitchFamily="34" charset="0"/>
              </a:rPr>
              <a:t>1x1 </a:t>
            </a:r>
            <a:r>
              <a:rPr lang="en-US" altLang="zh-CN" sz="3200" b="0" i="0" kern="0" dirty="0" err="1">
                <a:solidFill>
                  <a:srgbClr val="000000"/>
                </a:solidFill>
                <a:latin typeface="Arial" pitchFamily="34" charset="0"/>
                <a:ea typeface="+mn-ea"/>
                <a:cs typeface="Arial" pitchFamily="34" charset="0"/>
              </a:rPr>
              <a:t>Conv</a:t>
            </a:r>
            <a:endParaRPr lang="en-US" altLang="zh-CN" sz="3200" b="0" i="0" kern="0" dirty="0">
              <a:solidFill>
                <a:srgbClr val="000000"/>
              </a:solidFill>
              <a:latin typeface="Arial" pitchFamily="34" charset="0"/>
              <a:ea typeface="+mn-ea"/>
              <a:cs typeface="Arial" pitchFamily="34" charset="0"/>
            </a:endParaRPr>
          </a:p>
        </p:txBody>
      </p:sp>
      <p:sp>
        <p:nvSpPr>
          <p:cNvPr id="82" name="流程图: 可选过程 81"/>
          <p:cNvSpPr/>
          <p:nvPr/>
        </p:nvSpPr>
        <p:spPr bwMode="auto">
          <a:xfrm>
            <a:off x="42792230" y="10079269"/>
            <a:ext cx="1981818" cy="681694"/>
          </a:xfrm>
          <a:prstGeom prst="flowChartAlternateProcess">
            <a:avLst/>
          </a:prstGeom>
          <a:solidFill>
            <a:schemeClr val="tx2"/>
          </a:solidFill>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fontAlgn="auto">
              <a:lnSpc>
                <a:spcPct val="110000"/>
              </a:lnSpc>
              <a:spcBef>
                <a:spcPts val="0"/>
              </a:spcBef>
              <a:spcAft>
                <a:spcPts val="0"/>
              </a:spcAft>
              <a:defRPr/>
            </a:pPr>
            <a:r>
              <a:rPr lang="en-US" altLang="zh-CN" sz="3200" b="0" i="0" kern="0" dirty="0">
                <a:solidFill>
                  <a:srgbClr val="000000"/>
                </a:solidFill>
                <a:latin typeface="Arial" pitchFamily="34" charset="0"/>
                <a:cs typeface="Arial" pitchFamily="34" charset="0"/>
              </a:rPr>
              <a:t>3</a:t>
            </a:r>
            <a:r>
              <a:rPr lang="en-US" altLang="zh-CN" sz="3200" b="0" i="0" kern="0" dirty="0">
                <a:solidFill>
                  <a:srgbClr val="000000"/>
                </a:solidFill>
                <a:latin typeface="Arial" pitchFamily="34" charset="0"/>
                <a:ea typeface="+mn-ea"/>
                <a:cs typeface="Arial" pitchFamily="34" charset="0"/>
              </a:rPr>
              <a:t>x3 </a:t>
            </a:r>
            <a:r>
              <a:rPr lang="en-US" altLang="zh-CN" sz="3200" b="0" i="0" kern="0" dirty="0" err="1">
                <a:solidFill>
                  <a:srgbClr val="000000"/>
                </a:solidFill>
                <a:latin typeface="Arial" pitchFamily="34" charset="0"/>
                <a:ea typeface="+mn-ea"/>
                <a:cs typeface="Arial" pitchFamily="34" charset="0"/>
              </a:rPr>
              <a:t>Conv</a:t>
            </a:r>
            <a:endParaRPr lang="en-US" altLang="zh-CN" sz="3200" b="0" i="0" kern="0" dirty="0">
              <a:solidFill>
                <a:srgbClr val="000000"/>
              </a:solidFill>
              <a:latin typeface="Arial" pitchFamily="34" charset="0"/>
              <a:ea typeface="+mn-ea"/>
              <a:cs typeface="Arial" pitchFamily="34" charset="0"/>
            </a:endParaRPr>
          </a:p>
        </p:txBody>
      </p:sp>
      <p:sp>
        <p:nvSpPr>
          <p:cNvPr id="17" name="矩形 16"/>
          <p:cNvSpPr/>
          <p:nvPr/>
        </p:nvSpPr>
        <p:spPr>
          <a:xfrm>
            <a:off x="45110075" y="9766437"/>
            <a:ext cx="877163"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5400" b="1" cap="none" spc="0" dirty="0">
                <a:ln/>
                <a:solidFill>
                  <a:schemeClr val="accent4"/>
                </a:solidFill>
                <a:effectLst/>
              </a:rPr>
              <a:t>…</a:t>
            </a:r>
            <a:endParaRPr lang="zh-CN" altLang="en-US" sz="5400" b="1" cap="none" spc="0" dirty="0">
              <a:ln/>
              <a:solidFill>
                <a:schemeClr val="accent4"/>
              </a:solidFill>
              <a:effectLst/>
            </a:endParaRPr>
          </a:p>
        </p:txBody>
      </p:sp>
      <p:sp>
        <p:nvSpPr>
          <p:cNvPr id="86" name="流程图: 可选过程 85"/>
          <p:cNvSpPr/>
          <p:nvPr/>
        </p:nvSpPr>
        <p:spPr bwMode="auto">
          <a:xfrm>
            <a:off x="46178279" y="10064155"/>
            <a:ext cx="2900005" cy="681694"/>
          </a:xfrm>
          <a:prstGeom prst="flowChartAlternateProcess">
            <a:avLst/>
          </a:prstGeom>
          <a:solidFill>
            <a:schemeClr val="tx2"/>
          </a:solidFill>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fontAlgn="auto">
              <a:lnSpc>
                <a:spcPct val="110000"/>
              </a:lnSpc>
              <a:spcBef>
                <a:spcPts val="0"/>
              </a:spcBef>
              <a:spcAft>
                <a:spcPts val="0"/>
              </a:spcAft>
              <a:defRPr/>
            </a:pPr>
            <a:r>
              <a:rPr lang="en-US" altLang="zh-CN" sz="3200" b="0" i="0" kern="0" dirty="0">
                <a:solidFill>
                  <a:srgbClr val="000000"/>
                </a:solidFill>
                <a:latin typeface="Arial" pitchFamily="34" charset="0"/>
                <a:cs typeface="Arial" pitchFamily="34" charset="0"/>
              </a:rPr>
              <a:t>Image Pooling</a:t>
            </a:r>
            <a:endParaRPr lang="en-US" altLang="zh-CN" sz="3200" b="0" i="0" kern="0" dirty="0">
              <a:solidFill>
                <a:srgbClr val="000000"/>
              </a:solidFill>
              <a:latin typeface="Arial" pitchFamily="34" charset="0"/>
              <a:ea typeface="+mn-ea"/>
              <a:cs typeface="Arial" pitchFamily="34" charset="0"/>
            </a:endParaRPr>
          </a:p>
        </p:txBody>
      </p:sp>
      <p:sp>
        <p:nvSpPr>
          <p:cNvPr id="87" name="左大括号 86"/>
          <p:cNvSpPr/>
          <p:nvPr/>
        </p:nvSpPr>
        <p:spPr bwMode="auto">
          <a:xfrm rot="5400000" flipH="1" flipV="1">
            <a:off x="44429102" y="7279145"/>
            <a:ext cx="448183" cy="7729349"/>
          </a:xfrm>
          <a:prstGeom prst="leftBrace">
            <a:avLst/>
          </a:prstGeom>
          <a:ln>
            <a:solidFill>
              <a:srgbClr val="7F7F7F"/>
            </a:solidFill>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1" u="none" strike="noStrike" cap="none" normalizeH="0" baseline="0">
              <a:ln>
                <a:noFill/>
              </a:ln>
              <a:solidFill>
                <a:srgbClr val="FFCC99"/>
              </a:solidFill>
              <a:effectLst>
                <a:outerShdw blurRad="38100" dist="38100" dir="2700000" algn="tl">
                  <a:srgbClr val="000000">
                    <a:alpha val="43137"/>
                  </a:srgbClr>
                </a:outerShdw>
              </a:effectLst>
              <a:latin typeface="Arial" charset="0"/>
              <a:ea typeface="ヒラギノ角ゴ Pro W3" pitchFamily="-111" charset="-128"/>
            </a:endParaRPr>
          </a:p>
        </p:txBody>
      </p:sp>
      <p:cxnSp>
        <p:nvCxnSpPr>
          <p:cNvPr id="88" name="AutoShape 14"/>
          <p:cNvCxnSpPr>
            <a:cxnSpLocks noChangeShapeType="1"/>
          </p:cNvCxnSpPr>
          <p:nvPr/>
        </p:nvCxnSpPr>
        <p:spPr bwMode="auto">
          <a:xfrm flipH="1">
            <a:off x="44653195" y="12170606"/>
            <a:ext cx="1" cy="322326"/>
          </a:xfrm>
          <a:prstGeom prst="straightConnector1">
            <a:avLst/>
          </a:prstGeom>
          <a:solidFill>
            <a:sysClr val="window" lastClr="FFFFFF"/>
          </a:solidFill>
          <a:ln w="9525">
            <a:solidFill>
              <a:schemeClr val="bg2">
                <a:lumMod val="50000"/>
                <a:lumOff val="50000"/>
              </a:schemeClr>
            </a:solidFill>
            <a:round/>
            <a:headEnd/>
            <a:tailEnd type="triangle" w="med" len="med"/>
          </a:ln>
          <a:effectLst/>
          <a:scene3d>
            <a:camera prst="isometricLeftDown"/>
            <a:lightRig rig="threePt" dir="t"/>
          </a:scene3d>
          <a:extLst>
            <a:ext uri="{AF507438-7753-43E0-B8FC-AC1667EBCBE1}">
              <a14:hiddenEffects xmlns:a14="http://schemas.microsoft.com/office/drawing/2010/main">
                <a:effectLst>
                  <a:outerShdw dist="35921" dir="2700000" algn="ctr" rotWithShape="0">
                    <a:srgbClr val="CCCCCC"/>
                  </a:outerShdw>
                </a:effectLst>
              </a14:hiddenEffects>
            </a:ext>
          </a:extLst>
        </p:spPr>
      </p:cxnSp>
      <p:sp>
        <p:nvSpPr>
          <p:cNvPr id="93" name="流程图: 可选过程 92"/>
          <p:cNvSpPr/>
          <p:nvPr/>
        </p:nvSpPr>
        <p:spPr bwMode="auto">
          <a:xfrm>
            <a:off x="43662286" y="12496322"/>
            <a:ext cx="1981818" cy="681694"/>
          </a:xfrm>
          <a:prstGeom prst="flowChartAlternateProcess">
            <a:avLst/>
          </a:prstGeom>
          <a:solidFill>
            <a:schemeClr val="tx2"/>
          </a:solidFill>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fontAlgn="auto">
              <a:lnSpc>
                <a:spcPct val="110000"/>
              </a:lnSpc>
              <a:spcBef>
                <a:spcPts val="0"/>
              </a:spcBef>
              <a:spcAft>
                <a:spcPts val="0"/>
              </a:spcAft>
              <a:defRPr/>
            </a:pPr>
            <a:r>
              <a:rPr lang="en-US" altLang="zh-CN" sz="3200" b="0" i="0" kern="0" dirty="0">
                <a:solidFill>
                  <a:srgbClr val="000000"/>
                </a:solidFill>
                <a:latin typeface="Arial" pitchFamily="34" charset="0"/>
                <a:ea typeface="+mn-ea"/>
                <a:cs typeface="Arial" pitchFamily="34" charset="0"/>
              </a:rPr>
              <a:t>1x1 </a:t>
            </a:r>
            <a:r>
              <a:rPr lang="en-US" altLang="zh-CN" sz="3200" b="0" i="0" kern="0" dirty="0" err="1">
                <a:solidFill>
                  <a:srgbClr val="000000"/>
                </a:solidFill>
                <a:latin typeface="Arial" pitchFamily="34" charset="0"/>
                <a:ea typeface="+mn-ea"/>
                <a:cs typeface="Arial" pitchFamily="34" charset="0"/>
              </a:rPr>
              <a:t>Conv</a:t>
            </a:r>
            <a:endParaRPr lang="en-US" altLang="zh-CN" sz="3200" b="0" i="0" kern="0" dirty="0">
              <a:solidFill>
                <a:srgbClr val="000000"/>
              </a:solidFill>
              <a:latin typeface="Arial" pitchFamily="34" charset="0"/>
              <a:ea typeface="+mn-ea"/>
              <a:cs typeface="Arial" pitchFamily="34" charset="0"/>
            </a:endParaRPr>
          </a:p>
        </p:txBody>
      </p:sp>
      <p:cxnSp>
        <p:nvCxnSpPr>
          <p:cNvPr id="94" name="AutoShape 14"/>
          <p:cNvCxnSpPr>
            <a:cxnSpLocks noChangeShapeType="1"/>
          </p:cNvCxnSpPr>
          <p:nvPr/>
        </p:nvCxnSpPr>
        <p:spPr bwMode="auto">
          <a:xfrm flipH="1">
            <a:off x="44653193" y="13218555"/>
            <a:ext cx="2" cy="674112"/>
          </a:xfrm>
          <a:prstGeom prst="straightConnector1">
            <a:avLst/>
          </a:prstGeom>
          <a:solidFill>
            <a:sysClr val="window" lastClr="FFFFFF"/>
          </a:solidFill>
          <a:ln w="9525">
            <a:solidFill>
              <a:schemeClr val="bg2">
                <a:lumMod val="50000"/>
                <a:lumOff val="50000"/>
              </a:schemeClr>
            </a:solidFill>
            <a:round/>
            <a:headEnd/>
            <a:tailEnd type="triangle" w="med" len="med"/>
          </a:ln>
          <a:effectLst/>
          <a:extLst>
            <a:ext uri="{AF507438-7753-43E0-B8FC-AC1667EBCBE1}">
              <a14:hiddenEffects xmlns:a14="http://schemas.microsoft.com/office/drawing/2010/main">
                <a:effectLst>
                  <a:outerShdw dist="35921" dir="2700000" algn="ctr" rotWithShape="0">
                    <a:srgbClr val="CCCCCC"/>
                  </a:outerShdw>
                </a:effectLst>
              </a14:hiddenEffects>
            </a:ext>
          </a:extLst>
        </p:spPr>
      </p:cxnSp>
      <p:sp>
        <p:nvSpPr>
          <p:cNvPr id="22" name="文本框 21"/>
          <p:cNvSpPr txBox="1"/>
          <p:nvPr/>
        </p:nvSpPr>
        <p:spPr>
          <a:xfrm>
            <a:off x="40139999" y="8169495"/>
            <a:ext cx="2189532" cy="592022"/>
          </a:xfrm>
          <a:prstGeom prst="rect">
            <a:avLst/>
          </a:prstGeom>
          <a:noFill/>
        </p:spPr>
        <p:txBody>
          <a:bodyPr wrap="square" rtlCol="0">
            <a:spAutoFit/>
          </a:bodyPr>
          <a:lstStyle/>
          <a:p>
            <a:pPr lvl="0" algn="ctr" fontAlgn="auto">
              <a:lnSpc>
                <a:spcPct val="110000"/>
              </a:lnSpc>
              <a:spcBef>
                <a:spcPts val="0"/>
              </a:spcBef>
              <a:spcAft>
                <a:spcPts val="0"/>
              </a:spcAft>
              <a:defRPr/>
            </a:pPr>
            <a:r>
              <a:rPr lang="en-US" altLang="zh-CN" sz="3200" b="0" i="0" kern="0" dirty="0">
                <a:solidFill>
                  <a:schemeClr val="accent2"/>
                </a:solidFill>
                <a:latin typeface="Arial" pitchFamily="34" charset="0"/>
                <a:ea typeface="+mn-ea"/>
                <a:cs typeface="Arial" pitchFamily="34" charset="0"/>
              </a:rPr>
              <a:t>Encoder</a:t>
            </a:r>
          </a:p>
        </p:txBody>
      </p:sp>
      <p:cxnSp>
        <p:nvCxnSpPr>
          <p:cNvPr id="98" name="AutoShape 14"/>
          <p:cNvCxnSpPr>
            <a:cxnSpLocks noChangeShapeType="1"/>
          </p:cNvCxnSpPr>
          <p:nvPr/>
        </p:nvCxnSpPr>
        <p:spPr bwMode="auto">
          <a:xfrm>
            <a:off x="49922099" y="8649350"/>
            <a:ext cx="60588" cy="7803568"/>
          </a:xfrm>
          <a:prstGeom prst="straightConnector1">
            <a:avLst/>
          </a:prstGeom>
          <a:solidFill>
            <a:sysClr val="window" lastClr="FFFFFF"/>
          </a:solidFill>
          <a:ln w="9525">
            <a:solidFill>
              <a:schemeClr val="bg2">
                <a:lumMod val="50000"/>
                <a:lumOff val="50000"/>
              </a:schemeClr>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rgbClr val="CCCCCC"/>
                  </a:outerShdw>
                </a:effectLst>
              </a14:hiddenEffects>
            </a:ext>
          </a:extLst>
        </p:spPr>
      </p:cxnSp>
      <p:sp>
        <p:nvSpPr>
          <p:cNvPr id="25" name="矩形 24"/>
          <p:cNvSpPr/>
          <p:nvPr/>
        </p:nvSpPr>
        <p:spPr bwMode="auto">
          <a:xfrm>
            <a:off x="44089074" y="11409586"/>
            <a:ext cx="657820" cy="657820"/>
          </a:xfrm>
          <a:prstGeom prst="rect">
            <a:avLst/>
          </a:prstGeom>
          <a:solidFill>
            <a:schemeClr val="accent2"/>
          </a:solidFill>
          <a:ln w="9525" cap="flat" cmpd="sng" algn="ctr">
            <a:solidFill>
              <a:schemeClr val="tx1"/>
            </a:solidFill>
            <a:prstDash val="solid"/>
            <a:round/>
            <a:headEnd type="none" w="med" len="med"/>
            <a:tailEnd type="none" w="med" len="med"/>
          </a:ln>
          <a:effectLst/>
          <a:scene3d>
            <a:camera prst="isometricOffAxis2Right"/>
            <a:lightRig rig="threePt" dir="t"/>
          </a:scene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1" u="none" strike="noStrike" cap="none" normalizeH="0" baseline="0">
              <a:ln>
                <a:noFill/>
              </a:ln>
              <a:solidFill>
                <a:srgbClr val="FFCC99"/>
              </a:solidFill>
              <a:effectLst>
                <a:outerShdw blurRad="38100" dist="38100" dir="2700000" algn="tl">
                  <a:srgbClr val="000000">
                    <a:alpha val="43137"/>
                  </a:srgbClr>
                </a:outerShdw>
              </a:effectLst>
              <a:latin typeface="Arial" charset="0"/>
              <a:ea typeface="ヒラギノ角ゴ Pro W3" pitchFamily="-111" charset="-128"/>
            </a:endParaRPr>
          </a:p>
        </p:txBody>
      </p:sp>
      <p:sp>
        <p:nvSpPr>
          <p:cNvPr id="101" name="矩形 100"/>
          <p:cNvSpPr/>
          <p:nvPr/>
        </p:nvSpPr>
        <p:spPr bwMode="auto">
          <a:xfrm>
            <a:off x="44219295" y="11409586"/>
            <a:ext cx="657820" cy="657820"/>
          </a:xfrm>
          <a:prstGeom prst="rect">
            <a:avLst/>
          </a:prstGeom>
          <a:solidFill>
            <a:schemeClr val="tx2"/>
          </a:solidFill>
          <a:ln w="9525" cap="flat" cmpd="sng" algn="ctr">
            <a:solidFill>
              <a:schemeClr val="tx1"/>
            </a:solidFill>
            <a:prstDash val="solid"/>
            <a:round/>
            <a:headEnd type="none" w="med" len="med"/>
            <a:tailEnd type="none" w="med" len="med"/>
          </a:ln>
          <a:effectLst/>
          <a:scene3d>
            <a:camera prst="isometricOffAxis2Right"/>
            <a:lightRig rig="threePt" dir="t"/>
          </a:scene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1" u="none" strike="noStrike" cap="none" normalizeH="0" baseline="0">
              <a:ln>
                <a:noFill/>
              </a:ln>
              <a:solidFill>
                <a:srgbClr val="FFCC99"/>
              </a:solidFill>
              <a:effectLst>
                <a:outerShdw blurRad="38100" dist="38100" dir="2700000" algn="tl">
                  <a:srgbClr val="000000">
                    <a:alpha val="43137"/>
                  </a:srgbClr>
                </a:outerShdw>
              </a:effectLst>
              <a:latin typeface="Arial" charset="0"/>
              <a:ea typeface="ヒラギノ角ゴ Pro W3" pitchFamily="-111" charset="-128"/>
            </a:endParaRPr>
          </a:p>
        </p:txBody>
      </p:sp>
      <p:sp>
        <p:nvSpPr>
          <p:cNvPr id="103" name="矩形 102"/>
          <p:cNvSpPr/>
          <p:nvPr/>
        </p:nvSpPr>
        <p:spPr bwMode="auto">
          <a:xfrm>
            <a:off x="44324283" y="11425287"/>
            <a:ext cx="657820" cy="657820"/>
          </a:xfrm>
          <a:prstGeom prst="rect">
            <a:avLst/>
          </a:prstGeom>
          <a:solidFill>
            <a:schemeClr val="tx2"/>
          </a:solidFill>
          <a:ln w="9525" cap="flat" cmpd="sng" algn="ctr">
            <a:solidFill>
              <a:schemeClr val="tx1"/>
            </a:solidFill>
            <a:prstDash val="solid"/>
            <a:round/>
            <a:headEnd type="none" w="med" len="med"/>
            <a:tailEnd type="none" w="med" len="med"/>
          </a:ln>
          <a:effectLst/>
          <a:scene3d>
            <a:camera prst="isometricOffAxis2Right"/>
            <a:lightRig rig="threePt" dir="t"/>
          </a:scene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1" u="none" strike="noStrike" cap="none" normalizeH="0" baseline="0">
              <a:ln>
                <a:noFill/>
              </a:ln>
              <a:solidFill>
                <a:srgbClr val="FFCC99"/>
              </a:solidFill>
              <a:effectLst>
                <a:outerShdw blurRad="38100" dist="38100" dir="2700000" algn="tl">
                  <a:srgbClr val="000000">
                    <a:alpha val="43137"/>
                  </a:srgbClr>
                </a:outerShdw>
              </a:effectLst>
              <a:latin typeface="Arial" charset="0"/>
              <a:ea typeface="ヒラギノ角ゴ Pro W3" pitchFamily="-111" charset="-128"/>
            </a:endParaRPr>
          </a:p>
        </p:txBody>
      </p:sp>
      <p:sp>
        <p:nvSpPr>
          <p:cNvPr id="104" name="矩形 103"/>
          <p:cNvSpPr/>
          <p:nvPr/>
        </p:nvSpPr>
        <p:spPr bwMode="auto">
          <a:xfrm>
            <a:off x="44454504" y="11430746"/>
            <a:ext cx="657820" cy="657820"/>
          </a:xfrm>
          <a:prstGeom prst="rect">
            <a:avLst/>
          </a:prstGeom>
          <a:solidFill>
            <a:schemeClr val="accent1"/>
          </a:solidFill>
          <a:ln w="9525" cap="flat" cmpd="sng" algn="ctr">
            <a:solidFill>
              <a:schemeClr val="tx1"/>
            </a:solidFill>
            <a:prstDash val="solid"/>
            <a:round/>
            <a:headEnd type="none" w="med" len="med"/>
            <a:tailEnd type="none" w="med" len="med"/>
          </a:ln>
          <a:effectLst/>
          <a:scene3d>
            <a:camera prst="isometricOffAxis2Right"/>
            <a:lightRig rig="threePt" dir="t"/>
          </a:scene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1" u="none" strike="noStrike" cap="none" normalizeH="0" baseline="0">
              <a:ln>
                <a:noFill/>
              </a:ln>
              <a:solidFill>
                <a:srgbClr val="FFCC99"/>
              </a:solidFill>
              <a:effectLst>
                <a:outerShdw blurRad="38100" dist="38100" dir="2700000" algn="tl">
                  <a:srgbClr val="000000">
                    <a:alpha val="43137"/>
                  </a:srgbClr>
                </a:outerShdw>
              </a:effectLst>
              <a:latin typeface="Arial" charset="0"/>
              <a:ea typeface="ヒラギノ角ゴ Pro W3" pitchFamily="-111" charset="-128"/>
            </a:endParaRPr>
          </a:p>
        </p:txBody>
      </p:sp>
      <p:sp>
        <p:nvSpPr>
          <p:cNvPr id="105" name="矩形 104"/>
          <p:cNvSpPr/>
          <p:nvPr/>
        </p:nvSpPr>
        <p:spPr bwMode="auto">
          <a:xfrm>
            <a:off x="44324283" y="13955732"/>
            <a:ext cx="657820" cy="657820"/>
          </a:xfrm>
          <a:prstGeom prst="rect">
            <a:avLst/>
          </a:prstGeom>
          <a:solidFill>
            <a:srgbClr val="92D050"/>
          </a:solidFill>
          <a:ln w="9525" cap="flat" cmpd="sng" algn="ctr">
            <a:solidFill>
              <a:schemeClr val="tx1"/>
            </a:solidFill>
            <a:prstDash val="solid"/>
            <a:round/>
            <a:headEnd type="none" w="med" len="med"/>
            <a:tailEnd type="none" w="med" len="med"/>
          </a:ln>
          <a:effectLst/>
          <a:scene3d>
            <a:camera prst="isometricOffAxis2Right"/>
            <a:lightRig rig="threePt" dir="t"/>
          </a:scene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1" u="none" strike="noStrike" cap="none" normalizeH="0" baseline="0">
              <a:ln>
                <a:noFill/>
              </a:ln>
              <a:solidFill>
                <a:srgbClr val="FFCC99"/>
              </a:solidFill>
              <a:effectLst>
                <a:outerShdw blurRad="38100" dist="38100" dir="2700000" algn="tl">
                  <a:srgbClr val="000000">
                    <a:alpha val="43137"/>
                  </a:srgbClr>
                </a:outerShdw>
              </a:effectLst>
              <a:latin typeface="Arial" charset="0"/>
              <a:ea typeface="ヒラギノ角ゴ Pro W3" pitchFamily="-111" charset="-128"/>
            </a:endParaRPr>
          </a:p>
        </p:txBody>
      </p:sp>
      <p:cxnSp>
        <p:nvCxnSpPr>
          <p:cNvPr id="106" name="AutoShape 14"/>
          <p:cNvCxnSpPr>
            <a:cxnSpLocks noChangeShapeType="1"/>
          </p:cNvCxnSpPr>
          <p:nvPr/>
        </p:nvCxnSpPr>
        <p:spPr bwMode="auto">
          <a:xfrm flipH="1">
            <a:off x="44653192" y="14666659"/>
            <a:ext cx="2" cy="381771"/>
          </a:xfrm>
          <a:prstGeom prst="straightConnector1">
            <a:avLst/>
          </a:prstGeom>
          <a:solidFill>
            <a:sysClr val="window" lastClr="FFFFFF"/>
          </a:solidFill>
          <a:ln w="9525">
            <a:solidFill>
              <a:schemeClr val="bg2">
                <a:lumMod val="50000"/>
                <a:lumOff val="50000"/>
              </a:schemeClr>
            </a:solidFill>
            <a:round/>
            <a:headEnd/>
            <a:tailEnd type="triangle" w="med" len="med"/>
          </a:ln>
          <a:effectLst/>
          <a:extLst>
            <a:ext uri="{AF507438-7753-43E0-B8FC-AC1667EBCBE1}">
              <a14:hiddenEffects xmlns:a14="http://schemas.microsoft.com/office/drawing/2010/main">
                <a:effectLst>
                  <a:outerShdw dist="35921" dir="2700000" algn="ctr" rotWithShape="0">
                    <a:srgbClr val="CCCCCC"/>
                  </a:outerShdw>
                </a:effectLst>
              </a14:hiddenEffects>
            </a:ext>
          </a:extLst>
        </p:spPr>
      </p:cxnSp>
      <p:sp>
        <p:nvSpPr>
          <p:cNvPr id="108" name="流程图: 可选过程 107"/>
          <p:cNvSpPr/>
          <p:nvPr/>
        </p:nvSpPr>
        <p:spPr bwMode="auto">
          <a:xfrm>
            <a:off x="43586233" y="15059222"/>
            <a:ext cx="2133917" cy="681694"/>
          </a:xfrm>
          <a:prstGeom prst="flowChartAlternateProcess">
            <a:avLst/>
          </a:prstGeom>
          <a:solidFill>
            <a:schemeClr val="tx2"/>
          </a:solidFill>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fontAlgn="auto">
              <a:lnSpc>
                <a:spcPct val="110000"/>
              </a:lnSpc>
              <a:spcBef>
                <a:spcPts val="0"/>
              </a:spcBef>
              <a:spcAft>
                <a:spcPts val="0"/>
              </a:spcAft>
              <a:defRPr/>
            </a:pPr>
            <a:r>
              <a:rPr lang="en-US" altLang="zh-CN" sz="3200" b="0" i="0" kern="0" dirty="0" err="1">
                <a:solidFill>
                  <a:srgbClr val="000000"/>
                </a:solidFill>
                <a:latin typeface="Arial" pitchFamily="34" charset="0"/>
                <a:ea typeface="+mn-ea"/>
                <a:cs typeface="Arial" pitchFamily="34" charset="0"/>
              </a:rPr>
              <a:t>Unsample</a:t>
            </a:r>
            <a:endParaRPr lang="en-US" altLang="zh-CN" sz="3200" b="0" i="0" kern="0" dirty="0">
              <a:solidFill>
                <a:srgbClr val="000000"/>
              </a:solidFill>
              <a:latin typeface="Arial" pitchFamily="34" charset="0"/>
              <a:ea typeface="+mn-ea"/>
              <a:cs typeface="Arial" pitchFamily="34" charset="0"/>
            </a:endParaRPr>
          </a:p>
        </p:txBody>
      </p:sp>
      <p:cxnSp>
        <p:nvCxnSpPr>
          <p:cNvPr id="110" name="AutoShape 14"/>
          <p:cNvCxnSpPr>
            <a:cxnSpLocks noChangeShapeType="1"/>
          </p:cNvCxnSpPr>
          <p:nvPr/>
        </p:nvCxnSpPr>
        <p:spPr bwMode="auto">
          <a:xfrm flipV="1">
            <a:off x="45991864" y="8638026"/>
            <a:ext cx="3956813" cy="11324"/>
          </a:xfrm>
          <a:prstGeom prst="straightConnector1">
            <a:avLst/>
          </a:prstGeom>
          <a:solidFill>
            <a:sysClr val="window" lastClr="FFFFFF"/>
          </a:solidFill>
          <a:ln w="9525">
            <a:solidFill>
              <a:schemeClr val="bg2">
                <a:lumMod val="50000"/>
                <a:lumOff val="50000"/>
              </a:schemeClr>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rgbClr val="CCCCCC"/>
                  </a:outerShdw>
                </a:effectLst>
              </a14:hiddenEffects>
            </a:ext>
          </a:extLst>
        </p:spPr>
      </p:cxnSp>
      <p:cxnSp>
        <p:nvCxnSpPr>
          <p:cNvPr id="120" name="AutoShape 14"/>
          <p:cNvCxnSpPr>
            <a:cxnSpLocks noChangeShapeType="1"/>
          </p:cNvCxnSpPr>
          <p:nvPr/>
        </p:nvCxnSpPr>
        <p:spPr bwMode="auto">
          <a:xfrm flipH="1" flipV="1">
            <a:off x="45756363" y="16466379"/>
            <a:ext cx="4236662" cy="26163"/>
          </a:xfrm>
          <a:prstGeom prst="straightConnector1">
            <a:avLst/>
          </a:prstGeom>
          <a:solidFill>
            <a:sysClr val="window" lastClr="FFFFFF"/>
          </a:solidFill>
          <a:ln w="9525">
            <a:solidFill>
              <a:schemeClr val="bg2">
                <a:lumMod val="50000"/>
                <a:lumOff val="50000"/>
              </a:schemeClr>
            </a:solidFill>
            <a:round/>
            <a:headEnd/>
            <a:tailEnd type="triangle" w="med" len="med"/>
          </a:ln>
          <a:effectLst/>
          <a:extLst>
            <a:ext uri="{AF507438-7753-43E0-B8FC-AC1667EBCBE1}">
              <a14:hiddenEffects xmlns:a14="http://schemas.microsoft.com/office/drawing/2010/main">
                <a:effectLst>
                  <a:outerShdw dist="35921" dir="2700000" algn="ctr" rotWithShape="0">
                    <a:srgbClr val="CCCCCC"/>
                  </a:outerShdw>
                </a:effectLst>
              </a14:hiddenEffects>
            </a:ext>
          </a:extLst>
        </p:spPr>
      </p:cxnSp>
      <p:sp>
        <p:nvSpPr>
          <p:cNvPr id="126" name="文本框 125"/>
          <p:cNvSpPr txBox="1"/>
          <p:nvPr/>
        </p:nvSpPr>
        <p:spPr>
          <a:xfrm>
            <a:off x="46731765" y="8071172"/>
            <a:ext cx="2189532" cy="1133708"/>
          </a:xfrm>
          <a:prstGeom prst="rect">
            <a:avLst/>
          </a:prstGeom>
          <a:noFill/>
        </p:spPr>
        <p:txBody>
          <a:bodyPr wrap="square" rtlCol="0">
            <a:spAutoFit/>
          </a:bodyPr>
          <a:lstStyle/>
          <a:p>
            <a:pPr lvl="0" algn="ctr" fontAlgn="auto">
              <a:lnSpc>
                <a:spcPct val="110000"/>
              </a:lnSpc>
              <a:spcBef>
                <a:spcPts val="0"/>
              </a:spcBef>
              <a:spcAft>
                <a:spcPts val="0"/>
              </a:spcAft>
              <a:defRPr/>
            </a:pPr>
            <a:r>
              <a:rPr lang="en-US" altLang="zh-CN" sz="3200" b="0" i="0" kern="0" dirty="0">
                <a:solidFill>
                  <a:schemeClr val="bg2"/>
                </a:solidFill>
                <a:latin typeface="Arial" pitchFamily="34" charset="0"/>
                <a:ea typeface="+mn-ea"/>
                <a:cs typeface="Arial" pitchFamily="34" charset="0"/>
              </a:rPr>
              <a:t>Low-level Features</a:t>
            </a:r>
          </a:p>
        </p:txBody>
      </p:sp>
      <p:sp>
        <p:nvSpPr>
          <p:cNvPr id="127" name="流程图: 可选过程 126"/>
          <p:cNvSpPr/>
          <p:nvPr/>
        </p:nvSpPr>
        <p:spPr bwMode="auto">
          <a:xfrm>
            <a:off x="48921297" y="11605124"/>
            <a:ext cx="1981818" cy="681694"/>
          </a:xfrm>
          <a:prstGeom prst="flowChartAlternateProcess">
            <a:avLst/>
          </a:prstGeom>
          <a:solidFill>
            <a:schemeClr val="tx2"/>
          </a:solidFill>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fontAlgn="auto">
              <a:lnSpc>
                <a:spcPct val="110000"/>
              </a:lnSpc>
              <a:spcBef>
                <a:spcPts val="0"/>
              </a:spcBef>
              <a:spcAft>
                <a:spcPts val="0"/>
              </a:spcAft>
              <a:defRPr/>
            </a:pPr>
            <a:r>
              <a:rPr lang="en-US" altLang="zh-CN" sz="3200" b="0" i="0" kern="0" dirty="0">
                <a:solidFill>
                  <a:srgbClr val="000000"/>
                </a:solidFill>
                <a:latin typeface="Arial" pitchFamily="34" charset="0"/>
                <a:ea typeface="+mn-ea"/>
                <a:cs typeface="Arial" pitchFamily="34" charset="0"/>
              </a:rPr>
              <a:t>1x1 </a:t>
            </a:r>
            <a:r>
              <a:rPr lang="en-US" altLang="zh-CN" sz="3200" b="0" i="0" kern="0" dirty="0" err="1">
                <a:solidFill>
                  <a:srgbClr val="000000"/>
                </a:solidFill>
                <a:latin typeface="Arial" pitchFamily="34" charset="0"/>
                <a:ea typeface="+mn-ea"/>
                <a:cs typeface="Arial" pitchFamily="34" charset="0"/>
              </a:rPr>
              <a:t>Conv</a:t>
            </a:r>
            <a:endParaRPr lang="en-US" altLang="zh-CN" sz="3200" b="0" i="0" kern="0" dirty="0">
              <a:solidFill>
                <a:srgbClr val="000000"/>
              </a:solidFill>
              <a:latin typeface="Arial" pitchFamily="34" charset="0"/>
              <a:ea typeface="+mn-ea"/>
              <a:cs typeface="Arial" pitchFamily="34" charset="0"/>
            </a:endParaRPr>
          </a:p>
        </p:txBody>
      </p:sp>
      <p:cxnSp>
        <p:nvCxnSpPr>
          <p:cNvPr id="128" name="AutoShape 14"/>
          <p:cNvCxnSpPr>
            <a:cxnSpLocks noChangeShapeType="1"/>
          </p:cNvCxnSpPr>
          <p:nvPr/>
        </p:nvCxnSpPr>
        <p:spPr bwMode="auto">
          <a:xfrm flipH="1">
            <a:off x="44678789" y="15748307"/>
            <a:ext cx="2" cy="381771"/>
          </a:xfrm>
          <a:prstGeom prst="straightConnector1">
            <a:avLst/>
          </a:prstGeom>
          <a:solidFill>
            <a:sysClr val="window" lastClr="FFFFFF"/>
          </a:solidFill>
          <a:ln w="9525">
            <a:solidFill>
              <a:schemeClr val="bg2">
                <a:lumMod val="50000"/>
                <a:lumOff val="50000"/>
              </a:schemeClr>
            </a:solidFill>
            <a:round/>
            <a:headEnd/>
            <a:tailEnd type="triangle" w="med" len="med"/>
          </a:ln>
          <a:effectLst/>
          <a:extLst>
            <a:ext uri="{AF507438-7753-43E0-B8FC-AC1667EBCBE1}">
              <a14:hiddenEffects xmlns:a14="http://schemas.microsoft.com/office/drawing/2010/main">
                <a:effectLst>
                  <a:outerShdw dist="35921" dir="2700000" algn="ctr" rotWithShape="0">
                    <a:srgbClr val="CCCCCC"/>
                  </a:outerShdw>
                </a:effectLst>
              </a14:hiddenEffects>
            </a:ext>
          </a:extLst>
        </p:spPr>
      </p:cxnSp>
      <p:sp>
        <p:nvSpPr>
          <p:cNvPr id="130" name="流程图: 可选过程 129"/>
          <p:cNvSpPr/>
          <p:nvPr/>
        </p:nvSpPr>
        <p:spPr bwMode="auto">
          <a:xfrm>
            <a:off x="43617717" y="16125532"/>
            <a:ext cx="2133917" cy="681694"/>
          </a:xfrm>
          <a:prstGeom prst="flowChartAlternateProcess">
            <a:avLst/>
          </a:prstGeom>
          <a:solidFill>
            <a:schemeClr val="tx2"/>
          </a:solidFill>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fontAlgn="auto">
              <a:lnSpc>
                <a:spcPct val="110000"/>
              </a:lnSpc>
              <a:spcBef>
                <a:spcPts val="0"/>
              </a:spcBef>
              <a:spcAft>
                <a:spcPts val="0"/>
              </a:spcAft>
              <a:defRPr/>
            </a:pPr>
            <a:r>
              <a:rPr lang="en-US" altLang="zh-CN" sz="3200" b="0" i="0" kern="0" dirty="0" err="1">
                <a:solidFill>
                  <a:srgbClr val="000000"/>
                </a:solidFill>
                <a:latin typeface="Arial" pitchFamily="34" charset="0"/>
                <a:ea typeface="+mn-ea"/>
                <a:cs typeface="Arial" pitchFamily="34" charset="0"/>
              </a:rPr>
              <a:t>Concat</a:t>
            </a:r>
            <a:endParaRPr lang="en-US" altLang="zh-CN" sz="3200" b="0" i="0" kern="0" dirty="0">
              <a:solidFill>
                <a:srgbClr val="000000"/>
              </a:solidFill>
              <a:latin typeface="Arial" pitchFamily="34" charset="0"/>
              <a:ea typeface="+mn-ea"/>
              <a:cs typeface="Arial" pitchFamily="34" charset="0"/>
            </a:endParaRPr>
          </a:p>
        </p:txBody>
      </p:sp>
      <p:sp>
        <p:nvSpPr>
          <p:cNvPr id="133" name="矩形 132"/>
          <p:cNvSpPr/>
          <p:nvPr/>
        </p:nvSpPr>
        <p:spPr bwMode="auto">
          <a:xfrm>
            <a:off x="49627034" y="13902231"/>
            <a:ext cx="657820" cy="657820"/>
          </a:xfrm>
          <a:prstGeom prst="rect">
            <a:avLst/>
          </a:prstGeom>
          <a:solidFill>
            <a:schemeClr val="accent5"/>
          </a:solidFill>
          <a:ln w="9525" cap="flat" cmpd="sng" algn="ctr">
            <a:solidFill>
              <a:schemeClr val="tx1"/>
            </a:solidFill>
            <a:prstDash val="solid"/>
            <a:round/>
            <a:headEnd type="none" w="med" len="med"/>
            <a:tailEnd type="none" w="med" len="med"/>
          </a:ln>
          <a:effectLst/>
          <a:scene3d>
            <a:camera prst="isometricOffAxis2Right"/>
            <a:lightRig rig="threePt" dir="t"/>
          </a:scene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1" u="none" strike="noStrike" cap="none" normalizeH="0" baseline="0">
              <a:ln>
                <a:noFill/>
              </a:ln>
              <a:solidFill>
                <a:srgbClr val="FFCC99"/>
              </a:solidFill>
              <a:effectLst>
                <a:outerShdw blurRad="38100" dist="38100" dir="2700000" algn="tl">
                  <a:srgbClr val="000000">
                    <a:alpha val="43137"/>
                  </a:srgbClr>
                </a:outerShdw>
              </a:effectLst>
              <a:latin typeface="Arial" charset="0"/>
              <a:ea typeface="ヒラギノ角ゴ Pro W3" pitchFamily="-111" charset="-128"/>
            </a:endParaRPr>
          </a:p>
        </p:txBody>
      </p:sp>
      <p:sp>
        <p:nvSpPr>
          <p:cNvPr id="134" name="矩形 133"/>
          <p:cNvSpPr/>
          <p:nvPr/>
        </p:nvSpPr>
        <p:spPr bwMode="auto">
          <a:xfrm>
            <a:off x="44267164" y="17263758"/>
            <a:ext cx="657820" cy="657820"/>
          </a:xfrm>
          <a:prstGeom prst="rect">
            <a:avLst/>
          </a:prstGeom>
          <a:solidFill>
            <a:srgbClr val="92D050"/>
          </a:solidFill>
          <a:ln w="9525" cap="flat" cmpd="sng" algn="ctr">
            <a:solidFill>
              <a:schemeClr val="tx1"/>
            </a:solidFill>
            <a:prstDash val="solid"/>
            <a:round/>
            <a:headEnd type="none" w="med" len="med"/>
            <a:tailEnd type="none" w="med" len="med"/>
          </a:ln>
          <a:effectLst/>
          <a:scene3d>
            <a:camera prst="isometricOffAxis2Right"/>
            <a:lightRig rig="threePt" dir="t"/>
          </a:scene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1" u="none" strike="noStrike" cap="none" normalizeH="0" baseline="0">
              <a:ln>
                <a:noFill/>
              </a:ln>
              <a:solidFill>
                <a:srgbClr val="FFCC99"/>
              </a:solidFill>
              <a:effectLst>
                <a:outerShdw blurRad="38100" dist="38100" dir="2700000" algn="tl">
                  <a:srgbClr val="000000">
                    <a:alpha val="43137"/>
                  </a:srgbClr>
                </a:outerShdw>
              </a:effectLst>
              <a:latin typeface="Arial" charset="0"/>
              <a:ea typeface="ヒラギノ角ゴ Pro W3" pitchFamily="-111" charset="-128"/>
            </a:endParaRPr>
          </a:p>
        </p:txBody>
      </p:sp>
      <p:sp>
        <p:nvSpPr>
          <p:cNvPr id="135" name="矩形 134"/>
          <p:cNvSpPr/>
          <p:nvPr/>
        </p:nvSpPr>
        <p:spPr bwMode="auto">
          <a:xfrm>
            <a:off x="44397385" y="17263758"/>
            <a:ext cx="657820" cy="657820"/>
          </a:xfrm>
          <a:prstGeom prst="rect">
            <a:avLst/>
          </a:prstGeom>
          <a:solidFill>
            <a:schemeClr val="accent5"/>
          </a:solidFill>
          <a:ln w="9525" cap="flat" cmpd="sng" algn="ctr">
            <a:solidFill>
              <a:schemeClr val="tx1"/>
            </a:solidFill>
            <a:prstDash val="solid"/>
            <a:round/>
            <a:headEnd type="none" w="med" len="med"/>
            <a:tailEnd type="none" w="med" len="med"/>
          </a:ln>
          <a:effectLst/>
          <a:scene3d>
            <a:camera prst="isometricOffAxis2Right"/>
            <a:lightRig rig="threePt" dir="t"/>
          </a:scene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1" u="none" strike="noStrike" cap="none" normalizeH="0" baseline="0">
              <a:ln>
                <a:noFill/>
              </a:ln>
              <a:solidFill>
                <a:srgbClr val="FFCC99"/>
              </a:solidFill>
              <a:effectLst>
                <a:outerShdw blurRad="38100" dist="38100" dir="2700000" algn="tl">
                  <a:srgbClr val="000000">
                    <a:alpha val="43137"/>
                  </a:srgbClr>
                </a:outerShdw>
              </a:effectLst>
              <a:latin typeface="Arial" charset="0"/>
              <a:ea typeface="ヒラギノ角ゴ Pro W3" pitchFamily="-111" charset="-128"/>
            </a:endParaRPr>
          </a:p>
        </p:txBody>
      </p:sp>
      <p:cxnSp>
        <p:nvCxnSpPr>
          <p:cNvPr id="138" name="AutoShape 14"/>
          <p:cNvCxnSpPr>
            <a:cxnSpLocks noChangeShapeType="1"/>
          </p:cNvCxnSpPr>
          <p:nvPr/>
        </p:nvCxnSpPr>
        <p:spPr bwMode="auto">
          <a:xfrm flipH="1">
            <a:off x="44658414" y="16795440"/>
            <a:ext cx="2" cy="381771"/>
          </a:xfrm>
          <a:prstGeom prst="straightConnector1">
            <a:avLst/>
          </a:prstGeom>
          <a:solidFill>
            <a:sysClr val="window" lastClr="FFFFFF"/>
          </a:solidFill>
          <a:ln w="9525">
            <a:solidFill>
              <a:schemeClr val="bg2">
                <a:lumMod val="50000"/>
                <a:lumOff val="50000"/>
              </a:schemeClr>
            </a:solidFill>
            <a:round/>
            <a:headEnd/>
            <a:tailEnd type="triangle" w="med" len="med"/>
          </a:ln>
          <a:effectLst/>
          <a:extLst>
            <a:ext uri="{AF507438-7753-43E0-B8FC-AC1667EBCBE1}">
              <a14:hiddenEffects xmlns:a14="http://schemas.microsoft.com/office/drawing/2010/main">
                <a:effectLst>
                  <a:outerShdw dist="35921" dir="2700000" algn="ctr" rotWithShape="0">
                    <a:srgbClr val="CCCCCC"/>
                  </a:outerShdw>
                </a:effectLst>
              </a14:hiddenEffects>
            </a:ext>
          </a:extLst>
        </p:spPr>
      </p:cxnSp>
      <p:cxnSp>
        <p:nvCxnSpPr>
          <p:cNvPr id="139" name="AutoShape 14"/>
          <p:cNvCxnSpPr>
            <a:cxnSpLocks noChangeShapeType="1"/>
          </p:cNvCxnSpPr>
          <p:nvPr/>
        </p:nvCxnSpPr>
        <p:spPr bwMode="auto">
          <a:xfrm flipH="1">
            <a:off x="44653191" y="17977647"/>
            <a:ext cx="2" cy="381771"/>
          </a:xfrm>
          <a:prstGeom prst="straightConnector1">
            <a:avLst/>
          </a:prstGeom>
          <a:solidFill>
            <a:sysClr val="window" lastClr="FFFFFF"/>
          </a:solidFill>
          <a:ln w="9525">
            <a:solidFill>
              <a:schemeClr val="bg2">
                <a:lumMod val="50000"/>
                <a:lumOff val="50000"/>
              </a:schemeClr>
            </a:solidFill>
            <a:round/>
            <a:headEnd/>
            <a:tailEnd type="triangle" w="med" len="med"/>
          </a:ln>
          <a:effectLst/>
          <a:extLst>
            <a:ext uri="{AF507438-7753-43E0-B8FC-AC1667EBCBE1}">
              <a14:hiddenEffects xmlns:a14="http://schemas.microsoft.com/office/drawing/2010/main">
                <a:effectLst>
                  <a:outerShdw dist="35921" dir="2700000" algn="ctr" rotWithShape="0">
                    <a:srgbClr val="CCCCCC"/>
                  </a:outerShdw>
                </a:effectLst>
              </a14:hiddenEffects>
            </a:ext>
          </a:extLst>
        </p:spPr>
      </p:cxnSp>
      <p:sp>
        <p:nvSpPr>
          <p:cNvPr id="144" name="流程图: 可选过程 143"/>
          <p:cNvSpPr/>
          <p:nvPr/>
        </p:nvSpPr>
        <p:spPr bwMode="auto">
          <a:xfrm>
            <a:off x="43700232" y="18345150"/>
            <a:ext cx="1981818" cy="681694"/>
          </a:xfrm>
          <a:prstGeom prst="flowChartAlternateProcess">
            <a:avLst/>
          </a:prstGeom>
          <a:solidFill>
            <a:schemeClr val="tx2"/>
          </a:solidFill>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fontAlgn="auto">
              <a:lnSpc>
                <a:spcPct val="110000"/>
              </a:lnSpc>
              <a:spcBef>
                <a:spcPts val="0"/>
              </a:spcBef>
              <a:spcAft>
                <a:spcPts val="0"/>
              </a:spcAft>
              <a:defRPr/>
            </a:pPr>
            <a:r>
              <a:rPr lang="en-US" altLang="zh-CN" sz="3200" b="0" i="0" kern="0" dirty="0">
                <a:solidFill>
                  <a:srgbClr val="000000"/>
                </a:solidFill>
                <a:latin typeface="Arial" pitchFamily="34" charset="0"/>
                <a:cs typeface="Arial" pitchFamily="34" charset="0"/>
              </a:rPr>
              <a:t>3</a:t>
            </a:r>
            <a:r>
              <a:rPr lang="en-US" altLang="zh-CN" sz="3200" b="0" i="0" kern="0" dirty="0">
                <a:solidFill>
                  <a:srgbClr val="000000"/>
                </a:solidFill>
                <a:latin typeface="Arial" pitchFamily="34" charset="0"/>
                <a:ea typeface="+mn-ea"/>
                <a:cs typeface="Arial" pitchFamily="34" charset="0"/>
              </a:rPr>
              <a:t>x3 </a:t>
            </a:r>
            <a:r>
              <a:rPr lang="en-US" altLang="zh-CN" sz="3200" b="0" i="0" kern="0" dirty="0" err="1">
                <a:solidFill>
                  <a:srgbClr val="000000"/>
                </a:solidFill>
                <a:latin typeface="Arial" pitchFamily="34" charset="0"/>
                <a:ea typeface="+mn-ea"/>
                <a:cs typeface="Arial" pitchFamily="34" charset="0"/>
              </a:rPr>
              <a:t>Conv</a:t>
            </a:r>
            <a:endParaRPr lang="en-US" altLang="zh-CN" sz="3200" b="0" i="0" kern="0" dirty="0">
              <a:solidFill>
                <a:srgbClr val="000000"/>
              </a:solidFill>
              <a:latin typeface="Arial" pitchFamily="34" charset="0"/>
              <a:ea typeface="+mn-ea"/>
              <a:cs typeface="Arial" pitchFamily="34" charset="0"/>
            </a:endParaRPr>
          </a:p>
        </p:txBody>
      </p:sp>
      <p:sp>
        <p:nvSpPr>
          <p:cNvPr id="145" name="文本框 144"/>
          <p:cNvSpPr txBox="1"/>
          <p:nvPr/>
        </p:nvSpPr>
        <p:spPr>
          <a:xfrm>
            <a:off x="40139999" y="13808190"/>
            <a:ext cx="2189532" cy="592022"/>
          </a:xfrm>
          <a:prstGeom prst="rect">
            <a:avLst/>
          </a:prstGeom>
          <a:noFill/>
        </p:spPr>
        <p:txBody>
          <a:bodyPr wrap="square" rtlCol="0">
            <a:spAutoFit/>
          </a:bodyPr>
          <a:lstStyle/>
          <a:p>
            <a:pPr lvl="0" algn="ctr" fontAlgn="auto">
              <a:lnSpc>
                <a:spcPct val="110000"/>
              </a:lnSpc>
              <a:spcBef>
                <a:spcPts val="0"/>
              </a:spcBef>
              <a:spcAft>
                <a:spcPts val="0"/>
              </a:spcAft>
              <a:defRPr/>
            </a:pPr>
            <a:r>
              <a:rPr lang="en-US" altLang="zh-CN" sz="3200" b="0" i="0" kern="0" dirty="0">
                <a:solidFill>
                  <a:schemeClr val="accent2"/>
                </a:solidFill>
                <a:latin typeface="Arial" pitchFamily="34" charset="0"/>
                <a:ea typeface="+mn-ea"/>
                <a:cs typeface="Arial" pitchFamily="34" charset="0"/>
              </a:rPr>
              <a:t>Decoder</a:t>
            </a:r>
          </a:p>
        </p:txBody>
      </p:sp>
      <p:cxnSp>
        <p:nvCxnSpPr>
          <p:cNvPr id="196" name="AutoShape 14"/>
          <p:cNvCxnSpPr>
            <a:cxnSpLocks noChangeShapeType="1"/>
          </p:cNvCxnSpPr>
          <p:nvPr/>
        </p:nvCxnSpPr>
        <p:spPr bwMode="auto">
          <a:xfrm flipH="1">
            <a:off x="44628187" y="19028883"/>
            <a:ext cx="2" cy="381771"/>
          </a:xfrm>
          <a:prstGeom prst="straightConnector1">
            <a:avLst/>
          </a:prstGeom>
          <a:solidFill>
            <a:sysClr val="window" lastClr="FFFFFF"/>
          </a:solidFill>
          <a:ln w="9525">
            <a:solidFill>
              <a:schemeClr val="bg2">
                <a:lumMod val="50000"/>
                <a:lumOff val="50000"/>
              </a:schemeClr>
            </a:solidFill>
            <a:round/>
            <a:headEnd/>
            <a:tailEnd type="triangle" w="med" len="med"/>
          </a:ln>
          <a:effectLst/>
          <a:extLst>
            <a:ext uri="{AF507438-7753-43E0-B8FC-AC1667EBCBE1}">
              <a14:hiddenEffects xmlns:a14="http://schemas.microsoft.com/office/drawing/2010/main">
                <a:effectLst>
                  <a:outerShdw dist="35921" dir="2700000" algn="ctr" rotWithShape="0">
                    <a:srgbClr val="CCCCCC"/>
                  </a:outerShdw>
                </a:effectLst>
              </a14:hiddenEffects>
            </a:ext>
          </a:extLst>
        </p:spPr>
      </p:cxnSp>
      <p:sp>
        <p:nvSpPr>
          <p:cNvPr id="198" name="流程图: 可选过程 197"/>
          <p:cNvSpPr/>
          <p:nvPr/>
        </p:nvSpPr>
        <p:spPr bwMode="auto">
          <a:xfrm>
            <a:off x="43611830" y="19442640"/>
            <a:ext cx="2133917" cy="681694"/>
          </a:xfrm>
          <a:prstGeom prst="flowChartAlternateProcess">
            <a:avLst/>
          </a:prstGeom>
          <a:solidFill>
            <a:schemeClr val="tx2"/>
          </a:solidFill>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fontAlgn="auto">
              <a:lnSpc>
                <a:spcPct val="110000"/>
              </a:lnSpc>
              <a:spcBef>
                <a:spcPts val="0"/>
              </a:spcBef>
              <a:spcAft>
                <a:spcPts val="0"/>
              </a:spcAft>
              <a:defRPr/>
            </a:pPr>
            <a:r>
              <a:rPr lang="en-US" altLang="zh-CN" sz="3200" b="0" i="0" kern="0" dirty="0" err="1">
                <a:solidFill>
                  <a:srgbClr val="000000"/>
                </a:solidFill>
                <a:latin typeface="Arial" pitchFamily="34" charset="0"/>
                <a:ea typeface="+mn-ea"/>
                <a:cs typeface="Arial" pitchFamily="34" charset="0"/>
              </a:rPr>
              <a:t>Unsample</a:t>
            </a:r>
            <a:endParaRPr lang="en-US" altLang="zh-CN" sz="3200" b="0" i="0" kern="0" dirty="0">
              <a:solidFill>
                <a:srgbClr val="000000"/>
              </a:solidFill>
              <a:latin typeface="Arial" pitchFamily="34" charset="0"/>
              <a:ea typeface="+mn-ea"/>
              <a:cs typeface="Arial" pitchFamily="34" charset="0"/>
            </a:endParaRPr>
          </a:p>
        </p:txBody>
      </p:sp>
      <p:sp>
        <p:nvSpPr>
          <p:cNvPr id="199" name="左大括号 198"/>
          <p:cNvSpPr/>
          <p:nvPr/>
        </p:nvSpPr>
        <p:spPr bwMode="auto">
          <a:xfrm rot="5400000">
            <a:off x="44385303" y="16206410"/>
            <a:ext cx="541248" cy="10193659"/>
          </a:xfrm>
          <a:prstGeom prst="leftBrace">
            <a:avLst/>
          </a:prstGeom>
          <a:ln>
            <a:solidFill>
              <a:srgbClr val="7F7F7F"/>
            </a:solidFill>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1" u="none" strike="noStrike" cap="none" normalizeH="0" baseline="0">
              <a:ln>
                <a:noFill/>
              </a:ln>
              <a:solidFill>
                <a:srgbClr val="FFCC99"/>
              </a:solidFill>
              <a:effectLst>
                <a:outerShdw blurRad="38100" dist="38100" dir="2700000" algn="tl">
                  <a:srgbClr val="000000">
                    <a:alpha val="43137"/>
                  </a:srgbClr>
                </a:outerShdw>
              </a:effectLst>
              <a:latin typeface="Arial" charset="0"/>
              <a:ea typeface="ヒラギノ角ゴ Pro W3" pitchFamily="-111" charset="-128"/>
            </a:endParaRPr>
          </a:p>
        </p:txBody>
      </p:sp>
      <p:pic>
        <p:nvPicPr>
          <p:cNvPr id="66" name="图片 6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695581" y="21659308"/>
            <a:ext cx="1716309" cy="1716309"/>
          </a:xfrm>
          <a:prstGeom prst="rect">
            <a:avLst/>
          </a:prstGeom>
        </p:spPr>
      </p:pic>
      <p:pic>
        <p:nvPicPr>
          <p:cNvPr id="67" name="图片 6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733504" y="21685955"/>
            <a:ext cx="1716236" cy="1716236"/>
          </a:xfrm>
          <a:prstGeom prst="rect">
            <a:avLst/>
          </a:prstGeom>
        </p:spPr>
      </p:pic>
      <p:pic>
        <p:nvPicPr>
          <p:cNvPr id="68" name="图片 6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791672" y="21649274"/>
            <a:ext cx="1739749" cy="1739749"/>
          </a:xfrm>
          <a:prstGeom prst="rect">
            <a:avLst/>
          </a:prstGeom>
        </p:spPr>
      </p:pic>
      <p:pic>
        <p:nvPicPr>
          <p:cNvPr id="69" name="图片 6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881923" y="21665111"/>
            <a:ext cx="1738299" cy="1738299"/>
          </a:xfrm>
          <a:prstGeom prst="rect">
            <a:avLst/>
          </a:prstGeom>
        </p:spPr>
      </p:pic>
      <p:pic>
        <p:nvPicPr>
          <p:cNvPr id="71" name="图片 7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932905" y="21626081"/>
            <a:ext cx="1749536" cy="1749536"/>
          </a:xfrm>
          <a:prstGeom prst="rect">
            <a:avLst/>
          </a:prstGeom>
        </p:spPr>
      </p:pic>
      <p:sp>
        <p:nvSpPr>
          <p:cNvPr id="202" name="文本框 201"/>
          <p:cNvSpPr txBox="1"/>
          <p:nvPr/>
        </p:nvSpPr>
        <p:spPr>
          <a:xfrm>
            <a:off x="40096725" y="23403294"/>
            <a:ext cx="1447515" cy="904863"/>
          </a:xfrm>
          <a:prstGeom prst="rect">
            <a:avLst/>
          </a:prstGeom>
          <a:noFill/>
        </p:spPr>
        <p:txBody>
          <a:bodyPr wrap="square" rtlCol="0">
            <a:spAutoFit/>
          </a:bodyPr>
          <a:lstStyle/>
          <a:p>
            <a:pPr lvl="0" fontAlgn="auto">
              <a:lnSpc>
                <a:spcPct val="110000"/>
              </a:lnSpc>
              <a:spcBef>
                <a:spcPts val="0"/>
              </a:spcBef>
              <a:spcAft>
                <a:spcPts val="0"/>
              </a:spcAft>
              <a:defRPr/>
            </a:pPr>
            <a:r>
              <a:rPr lang="en-US" altLang="zh-CN" sz="2400" b="0" i="0" kern="0" dirty="0">
                <a:solidFill>
                  <a:schemeClr val="bg2"/>
                </a:solidFill>
                <a:latin typeface="Arial" pitchFamily="34" charset="0"/>
                <a:ea typeface="+mn-ea"/>
                <a:cs typeface="Arial" pitchFamily="34" charset="0"/>
              </a:rPr>
              <a:t>n=1000</a:t>
            </a:r>
          </a:p>
          <a:p>
            <a:pPr lvl="0" fontAlgn="auto">
              <a:lnSpc>
                <a:spcPct val="110000"/>
              </a:lnSpc>
              <a:spcBef>
                <a:spcPts val="0"/>
              </a:spcBef>
              <a:spcAft>
                <a:spcPts val="0"/>
              </a:spcAft>
              <a:defRPr/>
            </a:pPr>
            <a:r>
              <a:rPr lang="en-US" altLang="zh-CN" sz="2400" b="0" i="0" kern="0" dirty="0">
                <a:solidFill>
                  <a:schemeClr val="bg2"/>
                </a:solidFill>
                <a:latin typeface="Arial" pitchFamily="34" charset="0"/>
                <a:ea typeface="+mn-ea"/>
                <a:cs typeface="Arial" pitchFamily="34" charset="0"/>
              </a:rPr>
              <a:t>p=74.9%</a:t>
            </a:r>
          </a:p>
        </p:txBody>
      </p:sp>
      <p:sp>
        <p:nvSpPr>
          <p:cNvPr id="204" name="文本框 203"/>
          <p:cNvSpPr txBox="1"/>
          <p:nvPr/>
        </p:nvSpPr>
        <p:spPr>
          <a:xfrm>
            <a:off x="42010091" y="23400771"/>
            <a:ext cx="1447515" cy="904863"/>
          </a:xfrm>
          <a:prstGeom prst="rect">
            <a:avLst/>
          </a:prstGeom>
          <a:noFill/>
        </p:spPr>
        <p:txBody>
          <a:bodyPr wrap="square" rtlCol="0">
            <a:spAutoFit/>
          </a:bodyPr>
          <a:lstStyle/>
          <a:p>
            <a:pPr lvl="0" fontAlgn="auto">
              <a:lnSpc>
                <a:spcPct val="110000"/>
              </a:lnSpc>
              <a:spcBef>
                <a:spcPts val="0"/>
              </a:spcBef>
              <a:spcAft>
                <a:spcPts val="0"/>
              </a:spcAft>
              <a:defRPr/>
            </a:pPr>
            <a:r>
              <a:rPr lang="en-US" altLang="zh-CN" sz="2400" b="0" i="0" kern="0" dirty="0">
                <a:solidFill>
                  <a:schemeClr val="bg2"/>
                </a:solidFill>
                <a:latin typeface="Arial" pitchFamily="34" charset="0"/>
                <a:ea typeface="+mn-ea"/>
                <a:cs typeface="Arial" pitchFamily="34" charset="0"/>
              </a:rPr>
              <a:t>n=2000</a:t>
            </a:r>
          </a:p>
          <a:p>
            <a:pPr lvl="0" fontAlgn="auto">
              <a:lnSpc>
                <a:spcPct val="110000"/>
              </a:lnSpc>
              <a:spcBef>
                <a:spcPts val="0"/>
              </a:spcBef>
              <a:spcAft>
                <a:spcPts val="0"/>
              </a:spcAft>
              <a:defRPr/>
            </a:pPr>
            <a:r>
              <a:rPr lang="en-US" altLang="zh-CN" sz="2400" b="0" i="0" kern="0" dirty="0">
                <a:solidFill>
                  <a:schemeClr val="bg2"/>
                </a:solidFill>
                <a:latin typeface="Arial" pitchFamily="34" charset="0"/>
                <a:ea typeface="+mn-ea"/>
                <a:cs typeface="Arial" pitchFamily="34" charset="0"/>
              </a:rPr>
              <a:t>p=78.3%</a:t>
            </a:r>
          </a:p>
        </p:txBody>
      </p:sp>
      <p:sp>
        <p:nvSpPr>
          <p:cNvPr id="205" name="文本框 204"/>
          <p:cNvSpPr txBox="1"/>
          <p:nvPr/>
        </p:nvSpPr>
        <p:spPr>
          <a:xfrm>
            <a:off x="43946735" y="23405796"/>
            <a:ext cx="1447515" cy="904863"/>
          </a:xfrm>
          <a:prstGeom prst="rect">
            <a:avLst/>
          </a:prstGeom>
          <a:noFill/>
        </p:spPr>
        <p:txBody>
          <a:bodyPr wrap="square" rtlCol="0">
            <a:spAutoFit/>
          </a:bodyPr>
          <a:lstStyle/>
          <a:p>
            <a:pPr lvl="0" fontAlgn="auto">
              <a:lnSpc>
                <a:spcPct val="110000"/>
              </a:lnSpc>
              <a:spcBef>
                <a:spcPts val="0"/>
              </a:spcBef>
              <a:spcAft>
                <a:spcPts val="0"/>
              </a:spcAft>
              <a:defRPr/>
            </a:pPr>
            <a:r>
              <a:rPr lang="en-US" altLang="zh-CN" sz="2400" b="0" i="0" kern="0" dirty="0" smtClean="0">
                <a:solidFill>
                  <a:schemeClr val="bg2"/>
                </a:solidFill>
                <a:latin typeface="Arial" pitchFamily="34" charset="0"/>
                <a:ea typeface="+mn-ea"/>
                <a:cs typeface="Arial" pitchFamily="34" charset="0"/>
              </a:rPr>
              <a:t>n=3000</a:t>
            </a:r>
            <a:endParaRPr lang="en-US" altLang="zh-CN" sz="2400" b="0" i="0" kern="0" dirty="0">
              <a:solidFill>
                <a:schemeClr val="bg2"/>
              </a:solidFill>
              <a:latin typeface="Arial" pitchFamily="34" charset="0"/>
              <a:ea typeface="+mn-ea"/>
              <a:cs typeface="Arial" pitchFamily="34" charset="0"/>
            </a:endParaRPr>
          </a:p>
          <a:p>
            <a:pPr lvl="0" fontAlgn="auto">
              <a:lnSpc>
                <a:spcPct val="110000"/>
              </a:lnSpc>
              <a:spcBef>
                <a:spcPts val="0"/>
              </a:spcBef>
              <a:spcAft>
                <a:spcPts val="0"/>
              </a:spcAft>
              <a:defRPr/>
            </a:pPr>
            <a:r>
              <a:rPr lang="en-US" altLang="zh-CN" sz="2400" b="0" i="0" kern="0" dirty="0">
                <a:solidFill>
                  <a:schemeClr val="bg2"/>
                </a:solidFill>
                <a:latin typeface="Arial" pitchFamily="34" charset="0"/>
                <a:ea typeface="+mn-ea"/>
                <a:cs typeface="Arial" pitchFamily="34" charset="0"/>
              </a:rPr>
              <a:t>p=80.9%</a:t>
            </a:r>
          </a:p>
        </p:txBody>
      </p:sp>
      <p:sp>
        <p:nvSpPr>
          <p:cNvPr id="207" name="文本框 206"/>
          <p:cNvSpPr txBox="1"/>
          <p:nvPr/>
        </p:nvSpPr>
        <p:spPr>
          <a:xfrm>
            <a:off x="45860101" y="23420234"/>
            <a:ext cx="1447515" cy="904863"/>
          </a:xfrm>
          <a:prstGeom prst="rect">
            <a:avLst/>
          </a:prstGeom>
          <a:noFill/>
        </p:spPr>
        <p:txBody>
          <a:bodyPr wrap="square" rtlCol="0">
            <a:spAutoFit/>
          </a:bodyPr>
          <a:lstStyle/>
          <a:p>
            <a:pPr lvl="0" fontAlgn="auto">
              <a:lnSpc>
                <a:spcPct val="110000"/>
              </a:lnSpc>
              <a:spcBef>
                <a:spcPts val="0"/>
              </a:spcBef>
              <a:spcAft>
                <a:spcPts val="0"/>
              </a:spcAft>
              <a:defRPr/>
            </a:pPr>
            <a:r>
              <a:rPr lang="en-US" altLang="zh-CN" sz="2400" b="0" i="0" kern="0" dirty="0" smtClean="0">
                <a:solidFill>
                  <a:schemeClr val="bg2"/>
                </a:solidFill>
                <a:latin typeface="Arial" pitchFamily="34" charset="0"/>
                <a:ea typeface="+mn-ea"/>
                <a:cs typeface="Arial" pitchFamily="34" charset="0"/>
              </a:rPr>
              <a:t>n=4000</a:t>
            </a:r>
            <a:endParaRPr lang="en-US" altLang="zh-CN" sz="2400" b="0" i="0" kern="0" dirty="0">
              <a:solidFill>
                <a:schemeClr val="bg2"/>
              </a:solidFill>
              <a:latin typeface="Arial" pitchFamily="34" charset="0"/>
              <a:ea typeface="+mn-ea"/>
              <a:cs typeface="Arial" pitchFamily="34" charset="0"/>
            </a:endParaRPr>
          </a:p>
          <a:p>
            <a:pPr lvl="0" fontAlgn="auto">
              <a:lnSpc>
                <a:spcPct val="110000"/>
              </a:lnSpc>
              <a:spcBef>
                <a:spcPts val="0"/>
              </a:spcBef>
              <a:spcAft>
                <a:spcPts val="0"/>
              </a:spcAft>
              <a:defRPr/>
            </a:pPr>
            <a:r>
              <a:rPr lang="en-US" altLang="zh-CN" sz="2400" b="0" i="0" kern="0" dirty="0">
                <a:solidFill>
                  <a:schemeClr val="bg2"/>
                </a:solidFill>
                <a:latin typeface="Arial" pitchFamily="34" charset="0"/>
                <a:ea typeface="+mn-ea"/>
                <a:cs typeface="Arial" pitchFamily="34" charset="0"/>
              </a:rPr>
              <a:t>p=83.8%</a:t>
            </a:r>
          </a:p>
        </p:txBody>
      </p:sp>
      <p:sp>
        <p:nvSpPr>
          <p:cNvPr id="215" name="文本框 214"/>
          <p:cNvSpPr txBox="1"/>
          <p:nvPr/>
        </p:nvSpPr>
        <p:spPr>
          <a:xfrm>
            <a:off x="47834845" y="23387658"/>
            <a:ext cx="1447515" cy="904863"/>
          </a:xfrm>
          <a:prstGeom prst="rect">
            <a:avLst/>
          </a:prstGeom>
          <a:noFill/>
        </p:spPr>
        <p:txBody>
          <a:bodyPr wrap="square" rtlCol="0">
            <a:spAutoFit/>
          </a:bodyPr>
          <a:lstStyle/>
          <a:p>
            <a:pPr lvl="0" fontAlgn="auto">
              <a:lnSpc>
                <a:spcPct val="110000"/>
              </a:lnSpc>
              <a:spcBef>
                <a:spcPts val="0"/>
              </a:spcBef>
              <a:spcAft>
                <a:spcPts val="0"/>
              </a:spcAft>
              <a:defRPr/>
            </a:pPr>
            <a:r>
              <a:rPr lang="en-US" altLang="zh-CN" sz="2400" b="0" i="0" kern="0" dirty="0" smtClean="0">
                <a:solidFill>
                  <a:schemeClr val="bg2"/>
                </a:solidFill>
                <a:latin typeface="Arial" pitchFamily="34" charset="0"/>
                <a:ea typeface="+mn-ea"/>
                <a:cs typeface="Arial" pitchFamily="34" charset="0"/>
              </a:rPr>
              <a:t>n=5000</a:t>
            </a:r>
            <a:endParaRPr lang="en-US" altLang="zh-CN" sz="2400" b="0" i="0" kern="0" dirty="0">
              <a:solidFill>
                <a:schemeClr val="bg2"/>
              </a:solidFill>
              <a:latin typeface="Arial" pitchFamily="34" charset="0"/>
              <a:ea typeface="+mn-ea"/>
              <a:cs typeface="Arial" pitchFamily="34" charset="0"/>
            </a:endParaRPr>
          </a:p>
          <a:p>
            <a:pPr lvl="0" fontAlgn="auto">
              <a:lnSpc>
                <a:spcPct val="110000"/>
              </a:lnSpc>
              <a:spcBef>
                <a:spcPts val="0"/>
              </a:spcBef>
              <a:spcAft>
                <a:spcPts val="0"/>
              </a:spcAft>
              <a:defRPr/>
            </a:pPr>
            <a:r>
              <a:rPr lang="en-US" altLang="zh-CN" sz="2400" b="0" i="0" kern="0" dirty="0">
                <a:solidFill>
                  <a:schemeClr val="bg2"/>
                </a:solidFill>
                <a:latin typeface="Arial" pitchFamily="34" charset="0"/>
                <a:ea typeface="+mn-ea"/>
                <a:cs typeface="Arial" pitchFamily="34" charset="0"/>
              </a:rPr>
              <a:t>p=86.3%</a:t>
            </a:r>
          </a:p>
        </p:txBody>
      </p:sp>
      <p:sp>
        <p:nvSpPr>
          <p:cNvPr id="109" name="流程图: 可选过程 7">
            <a:extLst>
              <a:ext uri="{FF2B5EF4-FFF2-40B4-BE49-F238E27FC236}">
                <a16:creationId xmlns:a16="http://schemas.microsoft.com/office/drawing/2014/main" id="{643D8DC1-0DA8-1044-8BFB-4B2D06D0DD35}"/>
              </a:ext>
            </a:extLst>
          </p:cNvPr>
          <p:cNvSpPr/>
          <p:nvPr/>
        </p:nvSpPr>
        <p:spPr bwMode="auto">
          <a:xfrm>
            <a:off x="41705301" y="5135809"/>
            <a:ext cx="5026464" cy="2505340"/>
          </a:xfrm>
          <a:prstGeom prst="flowChartAlternateProcess">
            <a:avLst/>
          </a:prstGeom>
          <a:noFill/>
          <a:ln w="57150">
            <a:prstDash val="dash"/>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1" u="none" strike="noStrike" cap="none" normalizeH="0" baseline="0" dirty="0">
              <a:ln>
                <a:noFill/>
              </a:ln>
              <a:solidFill>
                <a:srgbClr val="FFCC99"/>
              </a:solidFill>
              <a:effectLst>
                <a:outerShdw blurRad="38100" dist="38100" dir="2700000" algn="tl">
                  <a:srgbClr val="000000">
                    <a:alpha val="43137"/>
                  </a:srgbClr>
                </a:outerShdw>
              </a:effectLst>
              <a:latin typeface="Arial" charset="0"/>
              <a:ea typeface="ヒラギノ角ゴ Pro W3" pitchFamily="-111" charset="-128"/>
            </a:endParaRPr>
          </a:p>
        </p:txBody>
      </p:sp>
      <p:sp>
        <p:nvSpPr>
          <p:cNvPr id="111" name="文本框 110">
            <a:extLst>
              <a:ext uri="{FF2B5EF4-FFF2-40B4-BE49-F238E27FC236}">
                <a16:creationId xmlns:a16="http://schemas.microsoft.com/office/drawing/2014/main" id="{98AF36AA-690A-D447-9E3C-51F978416577}"/>
              </a:ext>
            </a:extLst>
          </p:cNvPr>
          <p:cNvSpPr txBox="1"/>
          <p:nvPr/>
        </p:nvSpPr>
        <p:spPr>
          <a:xfrm>
            <a:off x="41504130" y="5190205"/>
            <a:ext cx="2189532" cy="592022"/>
          </a:xfrm>
          <a:prstGeom prst="rect">
            <a:avLst/>
          </a:prstGeom>
          <a:noFill/>
        </p:spPr>
        <p:txBody>
          <a:bodyPr wrap="square" rtlCol="0">
            <a:spAutoFit/>
          </a:bodyPr>
          <a:lstStyle/>
          <a:p>
            <a:pPr lvl="0" algn="ctr" fontAlgn="auto">
              <a:lnSpc>
                <a:spcPct val="110000"/>
              </a:lnSpc>
              <a:spcBef>
                <a:spcPts val="0"/>
              </a:spcBef>
              <a:spcAft>
                <a:spcPts val="0"/>
              </a:spcAft>
              <a:defRPr/>
            </a:pPr>
            <a:r>
              <a:rPr lang="en-US" altLang="zh-CN" sz="3200" b="0" i="0" kern="0" dirty="0">
                <a:solidFill>
                  <a:schemeClr val="accent2"/>
                </a:solidFill>
                <a:latin typeface="Arial" pitchFamily="34" charset="0"/>
                <a:ea typeface="+mn-ea"/>
                <a:cs typeface="Arial" pitchFamily="34" charset="0"/>
              </a:rPr>
              <a:t>Input</a:t>
            </a:r>
          </a:p>
        </p:txBody>
      </p:sp>
      <p:sp>
        <p:nvSpPr>
          <p:cNvPr id="112" name="流程图: 可选过程 7">
            <a:extLst>
              <a:ext uri="{FF2B5EF4-FFF2-40B4-BE49-F238E27FC236}">
                <a16:creationId xmlns:a16="http://schemas.microsoft.com/office/drawing/2014/main" id="{AEC0C771-FFAE-E342-860E-4660B9643487}"/>
              </a:ext>
            </a:extLst>
          </p:cNvPr>
          <p:cNvSpPr/>
          <p:nvPr/>
        </p:nvSpPr>
        <p:spPr bwMode="auto">
          <a:xfrm>
            <a:off x="38477271" y="20628814"/>
            <a:ext cx="12198269" cy="3733891"/>
          </a:xfrm>
          <a:prstGeom prst="flowChartAlternateProcess">
            <a:avLst/>
          </a:prstGeom>
          <a:noFill/>
          <a:ln w="57150">
            <a:prstDash val="dash"/>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1" u="none" strike="noStrike" cap="none" normalizeH="0" baseline="0" dirty="0">
              <a:ln>
                <a:noFill/>
              </a:ln>
              <a:solidFill>
                <a:srgbClr val="FFCC99"/>
              </a:solidFill>
              <a:effectLst>
                <a:outerShdw blurRad="38100" dist="38100" dir="2700000" algn="tl">
                  <a:srgbClr val="000000">
                    <a:alpha val="43137"/>
                  </a:srgbClr>
                </a:outerShdw>
              </a:effectLst>
              <a:latin typeface="Arial" charset="0"/>
              <a:ea typeface="ヒラギノ角ゴ Pro W3" pitchFamily="-111" charset="-128"/>
            </a:endParaRPr>
          </a:p>
        </p:txBody>
      </p:sp>
      <p:sp>
        <p:nvSpPr>
          <p:cNvPr id="113" name="文本框 112">
            <a:extLst>
              <a:ext uri="{FF2B5EF4-FFF2-40B4-BE49-F238E27FC236}">
                <a16:creationId xmlns:a16="http://schemas.microsoft.com/office/drawing/2014/main" id="{6801C3B1-9ADC-8645-B3BC-F297CA421CBB}"/>
              </a:ext>
            </a:extLst>
          </p:cNvPr>
          <p:cNvSpPr txBox="1"/>
          <p:nvPr/>
        </p:nvSpPr>
        <p:spPr>
          <a:xfrm>
            <a:off x="38408217" y="20659351"/>
            <a:ext cx="2189532" cy="592022"/>
          </a:xfrm>
          <a:prstGeom prst="rect">
            <a:avLst/>
          </a:prstGeom>
          <a:noFill/>
        </p:spPr>
        <p:txBody>
          <a:bodyPr wrap="square" rtlCol="0">
            <a:spAutoFit/>
          </a:bodyPr>
          <a:lstStyle/>
          <a:p>
            <a:pPr lvl="0" algn="ctr" fontAlgn="auto">
              <a:lnSpc>
                <a:spcPct val="110000"/>
              </a:lnSpc>
              <a:spcBef>
                <a:spcPts val="0"/>
              </a:spcBef>
              <a:spcAft>
                <a:spcPts val="0"/>
              </a:spcAft>
              <a:defRPr/>
            </a:pPr>
            <a:r>
              <a:rPr lang="en-US" altLang="zh-CN" sz="3200" b="0" i="0" kern="0" dirty="0">
                <a:solidFill>
                  <a:schemeClr val="accent2"/>
                </a:solidFill>
                <a:latin typeface="Arial" pitchFamily="34" charset="0"/>
                <a:ea typeface="+mn-ea"/>
                <a:cs typeface="Arial" pitchFamily="34" charset="0"/>
              </a:rPr>
              <a:t>Output</a:t>
            </a:r>
          </a:p>
        </p:txBody>
      </p:sp>
      <p:cxnSp>
        <p:nvCxnSpPr>
          <p:cNvPr id="7" name="直线连接符 6">
            <a:extLst>
              <a:ext uri="{FF2B5EF4-FFF2-40B4-BE49-F238E27FC236}">
                <a16:creationId xmlns:a16="http://schemas.microsoft.com/office/drawing/2014/main" id="{593D6377-C7BE-D443-A427-DAD92B51734B}"/>
              </a:ext>
            </a:extLst>
          </p:cNvPr>
          <p:cNvCxnSpPr>
            <a:cxnSpLocks/>
            <a:stCxn id="198" idx="2"/>
            <a:endCxn id="199" idx="1"/>
          </p:cNvCxnSpPr>
          <p:nvPr/>
        </p:nvCxnSpPr>
        <p:spPr bwMode="auto">
          <a:xfrm flipH="1">
            <a:off x="44655927" y="20124334"/>
            <a:ext cx="22862" cy="908282"/>
          </a:xfrm>
          <a:prstGeom prst="line">
            <a:avLst/>
          </a:prstGeom>
          <a:solidFill>
            <a:schemeClr val="accent1"/>
          </a:solidFill>
          <a:ln w="9525" cap="flat" cmpd="sng" algn="ctr">
            <a:solidFill>
              <a:srgbClr val="7F7F7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4" name="文本框 83">
            <a:extLst>
              <a:ext uri="{FF2B5EF4-FFF2-40B4-BE49-F238E27FC236}">
                <a16:creationId xmlns:a16="http://schemas.microsoft.com/office/drawing/2014/main" id="{EFD2B2AA-A657-9B4D-9117-CA112291BD74}"/>
              </a:ext>
            </a:extLst>
          </p:cNvPr>
          <p:cNvSpPr txBox="1">
            <a:spLocks noChangeArrowheads="1"/>
          </p:cNvSpPr>
          <p:nvPr/>
        </p:nvSpPr>
        <p:spPr bwMode="auto">
          <a:xfrm>
            <a:off x="39806721" y="4268534"/>
            <a:ext cx="1018630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5800">
                <a:solidFill>
                  <a:schemeClr val="tx1"/>
                </a:solidFill>
                <a:latin typeface="Calibri" charset="0"/>
                <a:ea typeface="宋体" charset="0"/>
                <a:cs typeface="宋体" charset="0"/>
              </a:defRPr>
            </a:lvl1pPr>
            <a:lvl2pPr marL="742950" indent="-285750">
              <a:defRPr kumimoji="1" sz="5800">
                <a:solidFill>
                  <a:schemeClr val="tx1"/>
                </a:solidFill>
                <a:latin typeface="Calibri" charset="0"/>
                <a:ea typeface="宋体" charset="0"/>
              </a:defRPr>
            </a:lvl2pPr>
            <a:lvl3pPr marL="1143000" indent="-228600">
              <a:defRPr kumimoji="1" sz="5800">
                <a:solidFill>
                  <a:schemeClr val="tx1"/>
                </a:solidFill>
                <a:latin typeface="Calibri" charset="0"/>
                <a:ea typeface="宋体" charset="0"/>
              </a:defRPr>
            </a:lvl3pPr>
            <a:lvl4pPr marL="1600200" indent="-228600">
              <a:defRPr kumimoji="1" sz="5800">
                <a:solidFill>
                  <a:schemeClr val="tx1"/>
                </a:solidFill>
                <a:latin typeface="Calibri" charset="0"/>
                <a:ea typeface="宋体" charset="0"/>
              </a:defRPr>
            </a:lvl4pPr>
            <a:lvl5pPr marL="2057400" indent="-228600">
              <a:defRPr kumimoji="1" sz="5800">
                <a:solidFill>
                  <a:schemeClr val="tx1"/>
                </a:solidFill>
                <a:latin typeface="Calibri" charset="0"/>
                <a:ea typeface="宋体" charset="0"/>
              </a:defRPr>
            </a:lvl5pPr>
            <a:lvl6pPr marL="2514600" indent="-228600" defTabSz="2968625" eaLnBrk="0" fontAlgn="base" hangingPunct="0">
              <a:spcBef>
                <a:spcPct val="0"/>
              </a:spcBef>
              <a:spcAft>
                <a:spcPct val="0"/>
              </a:spcAft>
              <a:defRPr kumimoji="1" sz="5800">
                <a:solidFill>
                  <a:schemeClr val="tx1"/>
                </a:solidFill>
                <a:latin typeface="Calibri" charset="0"/>
                <a:ea typeface="宋体" charset="0"/>
              </a:defRPr>
            </a:lvl6pPr>
            <a:lvl7pPr marL="2971800" indent="-228600" defTabSz="2968625" eaLnBrk="0" fontAlgn="base" hangingPunct="0">
              <a:spcBef>
                <a:spcPct val="0"/>
              </a:spcBef>
              <a:spcAft>
                <a:spcPct val="0"/>
              </a:spcAft>
              <a:defRPr kumimoji="1" sz="5800">
                <a:solidFill>
                  <a:schemeClr val="tx1"/>
                </a:solidFill>
                <a:latin typeface="Calibri" charset="0"/>
                <a:ea typeface="宋体" charset="0"/>
              </a:defRPr>
            </a:lvl7pPr>
            <a:lvl8pPr marL="3429000" indent="-228600" defTabSz="2968625" eaLnBrk="0" fontAlgn="base" hangingPunct="0">
              <a:spcBef>
                <a:spcPct val="0"/>
              </a:spcBef>
              <a:spcAft>
                <a:spcPct val="0"/>
              </a:spcAft>
              <a:defRPr kumimoji="1" sz="5800">
                <a:solidFill>
                  <a:schemeClr val="tx1"/>
                </a:solidFill>
                <a:latin typeface="Calibri" charset="0"/>
                <a:ea typeface="宋体" charset="0"/>
              </a:defRPr>
            </a:lvl8pPr>
            <a:lvl9pPr marL="3886200" indent="-228600" defTabSz="2968625" eaLnBrk="0" fontAlgn="base" hangingPunct="0">
              <a:spcBef>
                <a:spcPct val="0"/>
              </a:spcBef>
              <a:spcAft>
                <a:spcPct val="0"/>
              </a:spcAft>
              <a:defRPr kumimoji="1" sz="5800">
                <a:solidFill>
                  <a:schemeClr val="tx1"/>
                </a:solidFill>
                <a:latin typeface="Calibri" charset="0"/>
                <a:ea typeface="宋体" charset="0"/>
              </a:defRPr>
            </a:lvl9pPr>
          </a:lstStyle>
          <a:p>
            <a:r>
              <a:rPr kumimoji="0" lang="en-US" altLang="zh-CN" sz="4000" b="1" i="0" dirty="0">
                <a:solidFill>
                  <a:srgbClr val="17366C"/>
                </a:solidFill>
                <a:latin typeface="Arial" charset="0"/>
                <a:cs typeface="Arial" charset="0"/>
              </a:rPr>
              <a:t>Figure </a:t>
            </a:r>
            <a:r>
              <a:rPr kumimoji="0" lang="en-US" altLang="zh-CN" sz="4000" i="0" dirty="0">
                <a:solidFill>
                  <a:srgbClr val="17366C"/>
                </a:solidFill>
                <a:latin typeface="Arial" charset="0"/>
                <a:cs typeface="Arial" charset="0"/>
              </a:rPr>
              <a:t>3</a:t>
            </a:r>
            <a:r>
              <a:rPr kumimoji="0" lang="en-US" altLang="zh-CN" sz="4000" b="1" i="0" dirty="0" smtClean="0">
                <a:solidFill>
                  <a:srgbClr val="17366C"/>
                </a:solidFill>
                <a:latin typeface="Arial" charset="0"/>
                <a:cs typeface="Arial" charset="0"/>
              </a:rPr>
              <a:t>. </a:t>
            </a:r>
            <a:r>
              <a:rPr kumimoji="0" lang="en-US" altLang="zh-CN" sz="4000" i="0" dirty="0">
                <a:solidFill>
                  <a:srgbClr val="17366C"/>
                </a:solidFill>
                <a:latin typeface="Arial" charset="0"/>
                <a:cs typeface="Arial" charset="0"/>
              </a:rPr>
              <a:t>Structure</a:t>
            </a:r>
            <a:r>
              <a:rPr kumimoji="0" lang="en-US" altLang="zh-CN" sz="4000" b="1" i="0" dirty="0">
                <a:solidFill>
                  <a:srgbClr val="17366C"/>
                </a:solidFill>
                <a:latin typeface="Arial" charset="0"/>
                <a:cs typeface="Arial" charset="0"/>
              </a:rPr>
              <a:t> of </a:t>
            </a:r>
            <a:r>
              <a:rPr kumimoji="0" lang="en-US" altLang="zh-CN" sz="4000" b="1" i="0" dirty="0" smtClean="0">
                <a:solidFill>
                  <a:srgbClr val="17366C"/>
                </a:solidFill>
                <a:latin typeface="Arial" charset="0"/>
                <a:cs typeface="Arial" charset="0"/>
              </a:rPr>
              <a:t>the Neural </a:t>
            </a:r>
            <a:r>
              <a:rPr kumimoji="0" lang="en-US" altLang="zh-CN" sz="4000" b="1" i="0" dirty="0">
                <a:solidFill>
                  <a:srgbClr val="17366C"/>
                </a:solidFill>
                <a:latin typeface="Arial" charset="0"/>
                <a:cs typeface="Arial" charset="0"/>
              </a:rPr>
              <a:t>Network</a:t>
            </a:r>
          </a:p>
        </p:txBody>
      </p:sp>
      <p:cxnSp>
        <p:nvCxnSpPr>
          <p:cNvPr id="33" name="肘形连接符 32">
            <a:extLst>
              <a:ext uri="{FF2B5EF4-FFF2-40B4-BE49-F238E27FC236}">
                <a16:creationId xmlns:a16="http://schemas.microsoft.com/office/drawing/2014/main" id="{C1F2C81D-CB1A-B242-AD1F-3475ED6728EA}"/>
              </a:ext>
            </a:extLst>
          </p:cNvPr>
          <p:cNvCxnSpPr>
            <a:cxnSpLocks/>
            <a:stCxn id="190" idx="0"/>
            <a:endCxn id="191" idx="0"/>
          </p:cNvCxnSpPr>
          <p:nvPr/>
        </p:nvCxnSpPr>
        <p:spPr bwMode="auto">
          <a:xfrm rot="5400000" flipH="1" flipV="1">
            <a:off x="17807596" y="18445596"/>
            <a:ext cx="589" cy="4640655"/>
          </a:xfrm>
          <a:prstGeom prst="bentConnector3">
            <a:avLst>
              <a:gd name="adj1" fmla="val 55694907"/>
            </a:avLst>
          </a:prstGeom>
          <a:solidFill>
            <a:schemeClr val="accent1"/>
          </a:solidFill>
          <a:ln w="38100" cap="flat" cmpd="sng" algn="ctr">
            <a:solidFill>
              <a:schemeClr val="bg2">
                <a:lumMod val="50000"/>
                <a:lumOff val="50000"/>
              </a:schemeClr>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直线箭头连接符 146">
            <a:extLst>
              <a:ext uri="{FF2B5EF4-FFF2-40B4-BE49-F238E27FC236}">
                <a16:creationId xmlns:a16="http://schemas.microsoft.com/office/drawing/2014/main" id="{066539E1-3989-964A-A485-5F69829A0936}"/>
              </a:ext>
            </a:extLst>
          </p:cNvPr>
          <p:cNvCxnSpPr>
            <a:cxnSpLocks/>
            <a:stCxn id="201" idx="2"/>
            <a:endCxn id="195" idx="0"/>
          </p:cNvCxnSpPr>
          <p:nvPr/>
        </p:nvCxnSpPr>
        <p:spPr bwMode="auto">
          <a:xfrm>
            <a:off x="20128218" y="24030949"/>
            <a:ext cx="0" cy="498181"/>
          </a:xfrm>
          <a:prstGeom prst="straightConnector1">
            <a:avLst/>
          </a:prstGeom>
          <a:solidFill>
            <a:schemeClr val="accent1"/>
          </a:solidFill>
          <a:ln w="38100" cap="flat" cmpd="sng" algn="ctr">
            <a:solidFill>
              <a:schemeClr val="bg2">
                <a:lumMod val="50000"/>
                <a:lumOff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直线箭头连接符 147">
            <a:extLst>
              <a:ext uri="{FF2B5EF4-FFF2-40B4-BE49-F238E27FC236}">
                <a16:creationId xmlns:a16="http://schemas.microsoft.com/office/drawing/2014/main" id="{B579C80F-D1C9-894C-89C0-9143824C051B}"/>
              </a:ext>
            </a:extLst>
          </p:cNvPr>
          <p:cNvCxnSpPr>
            <a:cxnSpLocks/>
            <a:stCxn id="200" idx="2"/>
            <a:endCxn id="192" idx="0"/>
          </p:cNvCxnSpPr>
          <p:nvPr/>
        </p:nvCxnSpPr>
        <p:spPr bwMode="auto">
          <a:xfrm>
            <a:off x="15471911" y="24005559"/>
            <a:ext cx="0" cy="496916"/>
          </a:xfrm>
          <a:prstGeom prst="straightConnector1">
            <a:avLst/>
          </a:prstGeom>
          <a:solidFill>
            <a:schemeClr val="accent1"/>
          </a:solidFill>
          <a:ln w="38100" cap="flat" cmpd="sng" algn="ctr">
            <a:solidFill>
              <a:schemeClr val="bg2">
                <a:lumMod val="50000"/>
                <a:lumOff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直线箭头连接符 148">
            <a:extLst>
              <a:ext uri="{FF2B5EF4-FFF2-40B4-BE49-F238E27FC236}">
                <a16:creationId xmlns:a16="http://schemas.microsoft.com/office/drawing/2014/main" id="{954AEE86-F91C-D742-93AC-8DBBA522F030}"/>
              </a:ext>
            </a:extLst>
          </p:cNvPr>
          <p:cNvCxnSpPr>
            <a:cxnSpLocks/>
            <a:stCxn id="192" idx="2"/>
            <a:endCxn id="203" idx="0"/>
          </p:cNvCxnSpPr>
          <p:nvPr/>
        </p:nvCxnSpPr>
        <p:spPr bwMode="auto">
          <a:xfrm flipH="1">
            <a:off x="15471911" y="25144284"/>
            <a:ext cx="15652" cy="447837"/>
          </a:xfrm>
          <a:prstGeom prst="straightConnector1">
            <a:avLst/>
          </a:prstGeom>
          <a:solidFill>
            <a:schemeClr val="accent1"/>
          </a:solidFill>
          <a:ln w="38100" cap="flat" cmpd="sng" algn="ctr">
            <a:solidFill>
              <a:schemeClr val="bg2">
                <a:lumMod val="50000"/>
                <a:lumOff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直线箭头连接符 150">
            <a:extLst>
              <a:ext uri="{FF2B5EF4-FFF2-40B4-BE49-F238E27FC236}">
                <a16:creationId xmlns:a16="http://schemas.microsoft.com/office/drawing/2014/main" id="{E6953B7A-71BC-C940-A476-B54235A8F178}"/>
              </a:ext>
            </a:extLst>
          </p:cNvPr>
          <p:cNvCxnSpPr>
            <a:cxnSpLocks/>
            <a:stCxn id="195" idx="2"/>
            <a:endCxn id="206" idx="0"/>
          </p:cNvCxnSpPr>
          <p:nvPr/>
        </p:nvCxnSpPr>
        <p:spPr bwMode="auto">
          <a:xfrm>
            <a:off x="20128218" y="25144284"/>
            <a:ext cx="15740" cy="439715"/>
          </a:xfrm>
          <a:prstGeom prst="straightConnector1">
            <a:avLst/>
          </a:prstGeom>
          <a:solidFill>
            <a:schemeClr val="accent1"/>
          </a:solidFill>
          <a:ln w="38100" cap="flat" cmpd="sng" algn="ctr">
            <a:solidFill>
              <a:schemeClr val="bg2">
                <a:lumMod val="50000"/>
                <a:lumOff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 name="直线箭头连接符 155">
            <a:extLst>
              <a:ext uri="{FF2B5EF4-FFF2-40B4-BE49-F238E27FC236}">
                <a16:creationId xmlns:a16="http://schemas.microsoft.com/office/drawing/2014/main" id="{BAA1E777-99CA-1445-8A9C-63DAD7EDA56F}"/>
              </a:ext>
            </a:extLst>
          </p:cNvPr>
          <p:cNvCxnSpPr>
            <a:cxnSpLocks/>
            <a:stCxn id="209" idx="2"/>
            <a:endCxn id="208" idx="0"/>
          </p:cNvCxnSpPr>
          <p:nvPr/>
        </p:nvCxnSpPr>
        <p:spPr bwMode="auto">
          <a:xfrm>
            <a:off x="17766632" y="28248359"/>
            <a:ext cx="0" cy="400845"/>
          </a:xfrm>
          <a:prstGeom prst="straightConnector1">
            <a:avLst/>
          </a:prstGeom>
          <a:solidFill>
            <a:schemeClr val="accent1"/>
          </a:solidFill>
          <a:ln w="38100" cap="flat" cmpd="sng" algn="ctr">
            <a:solidFill>
              <a:schemeClr val="bg2">
                <a:lumMod val="50000"/>
                <a:lumOff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9" name="流程图: 可选过程 7">
            <a:extLst>
              <a:ext uri="{FF2B5EF4-FFF2-40B4-BE49-F238E27FC236}">
                <a16:creationId xmlns:a16="http://schemas.microsoft.com/office/drawing/2014/main" id="{1A4D17B9-2DE1-5C44-8718-7DE7A0043349}"/>
              </a:ext>
            </a:extLst>
          </p:cNvPr>
          <p:cNvSpPr/>
          <p:nvPr/>
        </p:nvSpPr>
        <p:spPr bwMode="auto">
          <a:xfrm>
            <a:off x="13734452" y="16262548"/>
            <a:ext cx="10828679" cy="6107556"/>
          </a:xfrm>
          <a:prstGeom prst="flowChartAlternateProcess">
            <a:avLst/>
          </a:prstGeom>
          <a:noFill/>
          <a:ln w="57150">
            <a:prstDash val="sysDash"/>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1" u="none" strike="noStrike" cap="none" normalizeH="0" baseline="0" dirty="0">
              <a:ln>
                <a:noFill/>
              </a:ln>
              <a:solidFill>
                <a:srgbClr val="FFCC99"/>
              </a:solidFill>
              <a:effectLst>
                <a:outerShdw blurRad="38100" dist="38100" dir="2700000" algn="tl">
                  <a:srgbClr val="000000">
                    <a:alpha val="43137"/>
                  </a:srgbClr>
                </a:outerShdw>
              </a:effectLst>
              <a:latin typeface="Arial" charset="0"/>
              <a:ea typeface="ヒラギノ角ゴ Pro W3" pitchFamily="-111" charset="-128"/>
            </a:endParaRPr>
          </a:p>
        </p:txBody>
      </p:sp>
      <p:sp>
        <p:nvSpPr>
          <p:cNvPr id="160" name="流程图: 可选过程 7">
            <a:extLst>
              <a:ext uri="{FF2B5EF4-FFF2-40B4-BE49-F238E27FC236}">
                <a16:creationId xmlns:a16="http://schemas.microsoft.com/office/drawing/2014/main" id="{15BFFB31-DB60-5B4E-BE7C-1F1B15C46E1E}"/>
              </a:ext>
            </a:extLst>
          </p:cNvPr>
          <p:cNvSpPr/>
          <p:nvPr/>
        </p:nvSpPr>
        <p:spPr bwMode="auto">
          <a:xfrm>
            <a:off x="13735429" y="22566996"/>
            <a:ext cx="10827702" cy="4476538"/>
          </a:xfrm>
          <a:prstGeom prst="flowChartAlternateProcess">
            <a:avLst/>
          </a:prstGeom>
          <a:noFill/>
          <a:ln w="57150">
            <a:prstDash val="sysDash"/>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1" u="none" strike="noStrike" cap="none" normalizeH="0" baseline="0" dirty="0">
              <a:ln>
                <a:noFill/>
              </a:ln>
              <a:solidFill>
                <a:srgbClr val="FFCC99"/>
              </a:solidFill>
              <a:effectLst>
                <a:outerShdw blurRad="38100" dist="38100" dir="2700000" algn="tl">
                  <a:srgbClr val="000000">
                    <a:alpha val="43137"/>
                  </a:srgbClr>
                </a:outerShdw>
              </a:effectLst>
              <a:latin typeface="Arial" charset="0"/>
              <a:ea typeface="ヒラギノ角ゴ Pro W3" pitchFamily="-111" charset="-128"/>
            </a:endParaRPr>
          </a:p>
        </p:txBody>
      </p:sp>
      <p:sp>
        <p:nvSpPr>
          <p:cNvPr id="161" name="流程图: 可选过程 7">
            <a:extLst>
              <a:ext uri="{FF2B5EF4-FFF2-40B4-BE49-F238E27FC236}">
                <a16:creationId xmlns:a16="http://schemas.microsoft.com/office/drawing/2014/main" id="{8C1C59EA-4663-6B4E-9774-47B87D6ECDAC}"/>
              </a:ext>
            </a:extLst>
          </p:cNvPr>
          <p:cNvSpPr/>
          <p:nvPr/>
        </p:nvSpPr>
        <p:spPr bwMode="auto">
          <a:xfrm>
            <a:off x="13735429" y="27327393"/>
            <a:ext cx="10827702" cy="2267441"/>
          </a:xfrm>
          <a:prstGeom prst="flowChartAlternateProcess">
            <a:avLst/>
          </a:prstGeom>
          <a:noFill/>
          <a:ln w="57150">
            <a:prstDash val="sysDash"/>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1" u="none" strike="noStrike" cap="none" normalizeH="0" baseline="0" dirty="0">
              <a:ln>
                <a:noFill/>
              </a:ln>
              <a:solidFill>
                <a:srgbClr val="FFCC99"/>
              </a:solidFill>
              <a:effectLst>
                <a:outerShdw blurRad="38100" dist="38100" dir="2700000" algn="tl">
                  <a:srgbClr val="000000">
                    <a:alpha val="43137"/>
                  </a:srgbClr>
                </a:outerShdw>
              </a:effectLst>
              <a:latin typeface="Arial" charset="0"/>
              <a:ea typeface="ヒラギノ角ゴ Pro W3" pitchFamily="-111" charset="-128"/>
            </a:endParaRPr>
          </a:p>
        </p:txBody>
      </p:sp>
      <p:sp>
        <p:nvSpPr>
          <p:cNvPr id="165" name="文本框 164">
            <a:extLst>
              <a:ext uri="{FF2B5EF4-FFF2-40B4-BE49-F238E27FC236}">
                <a16:creationId xmlns:a16="http://schemas.microsoft.com/office/drawing/2014/main" id="{0AD3F0EC-EF92-AB49-8A90-290304FCB5F2}"/>
              </a:ext>
            </a:extLst>
          </p:cNvPr>
          <p:cNvSpPr txBox="1"/>
          <p:nvPr/>
        </p:nvSpPr>
        <p:spPr>
          <a:xfrm>
            <a:off x="21639086" y="17628691"/>
            <a:ext cx="2694821" cy="1175706"/>
          </a:xfrm>
          <a:prstGeom prst="rect">
            <a:avLst/>
          </a:prstGeom>
          <a:noFill/>
        </p:spPr>
        <p:txBody>
          <a:bodyPr wrap="square" rtlCol="0">
            <a:spAutoFit/>
          </a:bodyPr>
          <a:lstStyle/>
          <a:p>
            <a:pPr lvl="0" algn="ctr" fontAlgn="auto">
              <a:lnSpc>
                <a:spcPct val="110000"/>
              </a:lnSpc>
              <a:spcBef>
                <a:spcPts val="0"/>
              </a:spcBef>
              <a:spcAft>
                <a:spcPts val="0"/>
              </a:spcAft>
              <a:defRPr/>
            </a:pPr>
            <a:r>
              <a:rPr lang="en-US" altLang="zh-CN" sz="3200" b="0" i="0" kern="0" dirty="0">
                <a:solidFill>
                  <a:schemeClr val="accent2"/>
                </a:solidFill>
                <a:latin typeface="Arial" pitchFamily="34" charset="0"/>
                <a:ea typeface="+mn-ea"/>
                <a:cs typeface="Arial" pitchFamily="34" charset="0"/>
              </a:rPr>
              <a:t>Data </a:t>
            </a:r>
            <a:r>
              <a:rPr lang="en-US" altLang="zh-CN" sz="3200" b="0" i="0" kern="0" dirty="0" smtClean="0">
                <a:solidFill>
                  <a:schemeClr val="accent2"/>
                </a:solidFill>
                <a:latin typeface="Arial" pitchFamily="34" charset="0"/>
                <a:ea typeface="+mn-ea"/>
                <a:cs typeface="Arial" pitchFamily="34" charset="0"/>
              </a:rPr>
              <a:t>pre-processing</a:t>
            </a:r>
            <a:endParaRPr lang="en-US" altLang="zh-CN" sz="3200" b="0" i="0" kern="0" dirty="0">
              <a:solidFill>
                <a:schemeClr val="accent2"/>
              </a:solidFill>
              <a:latin typeface="Arial" pitchFamily="34" charset="0"/>
              <a:ea typeface="+mn-ea"/>
              <a:cs typeface="Arial" pitchFamily="34" charset="0"/>
            </a:endParaRPr>
          </a:p>
        </p:txBody>
      </p:sp>
      <p:sp>
        <p:nvSpPr>
          <p:cNvPr id="166" name="文本框 165">
            <a:extLst>
              <a:ext uri="{FF2B5EF4-FFF2-40B4-BE49-F238E27FC236}">
                <a16:creationId xmlns:a16="http://schemas.microsoft.com/office/drawing/2014/main" id="{8EBBF165-DA8B-C54C-9624-B390B2F02BD2}"/>
              </a:ext>
            </a:extLst>
          </p:cNvPr>
          <p:cNvSpPr txBox="1"/>
          <p:nvPr/>
        </p:nvSpPr>
        <p:spPr>
          <a:xfrm>
            <a:off x="22853925" y="23691432"/>
            <a:ext cx="1760589" cy="2217082"/>
          </a:xfrm>
          <a:prstGeom prst="rect">
            <a:avLst/>
          </a:prstGeom>
          <a:noFill/>
        </p:spPr>
        <p:txBody>
          <a:bodyPr wrap="square" rtlCol="0">
            <a:spAutoFit/>
          </a:bodyPr>
          <a:lstStyle/>
          <a:p>
            <a:pPr lvl="0" algn="ctr" fontAlgn="auto">
              <a:lnSpc>
                <a:spcPct val="110000"/>
              </a:lnSpc>
              <a:spcBef>
                <a:spcPts val="0"/>
              </a:spcBef>
              <a:spcAft>
                <a:spcPts val="0"/>
              </a:spcAft>
              <a:defRPr/>
            </a:pPr>
            <a:r>
              <a:rPr lang="en-US" altLang="zh-CN" sz="3200" b="0" i="0" kern="0" dirty="0">
                <a:solidFill>
                  <a:schemeClr val="accent2"/>
                </a:solidFill>
                <a:latin typeface="Arial" pitchFamily="34" charset="0"/>
                <a:ea typeface="+mn-ea"/>
                <a:cs typeface="Arial" pitchFamily="34" charset="0"/>
              </a:rPr>
              <a:t>Training and testing</a:t>
            </a:r>
          </a:p>
          <a:p>
            <a:pPr lvl="0" algn="ctr" fontAlgn="auto">
              <a:lnSpc>
                <a:spcPct val="110000"/>
              </a:lnSpc>
              <a:spcBef>
                <a:spcPts val="0"/>
              </a:spcBef>
              <a:spcAft>
                <a:spcPts val="0"/>
              </a:spcAft>
              <a:defRPr/>
            </a:pPr>
            <a:r>
              <a:rPr lang="en-US" altLang="zh-CN" sz="3200" b="0" i="0" kern="0" dirty="0">
                <a:solidFill>
                  <a:schemeClr val="accent2"/>
                </a:solidFill>
                <a:latin typeface="Arial" pitchFamily="34" charset="0"/>
                <a:ea typeface="+mn-ea"/>
                <a:cs typeface="Arial" pitchFamily="34" charset="0"/>
              </a:rPr>
              <a:t>model</a:t>
            </a:r>
          </a:p>
        </p:txBody>
      </p:sp>
      <p:sp>
        <p:nvSpPr>
          <p:cNvPr id="168" name="流程图: 可选过程 7">
            <a:extLst>
              <a:ext uri="{FF2B5EF4-FFF2-40B4-BE49-F238E27FC236}">
                <a16:creationId xmlns:a16="http://schemas.microsoft.com/office/drawing/2014/main" id="{95F7CE9A-CD44-3F49-9FD4-A5C2762EA3CC}"/>
              </a:ext>
            </a:extLst>
          </p:cNvPr>
          <p:cNvSpPr/>
          <p:nvPr/>
        </p:nvSpPr>
        <p:spPr bwMode="auto">
          <a:xfrm>
            <a:off x="18489259" y="20083860"/>
            <a:ext cx="4340805" cy="6922464"/>
          </a:xfrm>
          <a:prstGeom prst="flowChartAlternateProcess">
            <a:avLst/>
          </a:prstGeom>
          <a:noFill/>
          <a:ln w="57150">
            <a:solidFill>
              <a:schemeClr val="accent2">
                <a:lumMod val="50000"/>
              </a:schemeClr>
            </a:solidFill>
            <a:prstDash val="dash"/>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1" u="none" strike="noStrike" cap="none" normalizeH="0" baseline="0" dirty="0">
              <a:ln>
                <a:noFill/>
              </a:ln>
              <a:solidFill>
                <a:srgbClr val="FFCC99"/>
              </a:solidFill>
              <a:effectLst>
                <a:outerShdw blurRad="38100" dist="38100" dir="2700000" algn="tl">
                  <a:srgbClr val="000000">
                    <a:alpha val="43137"/>
                  </a:srgbClr>
                </a:outerShdw>
              </a:effectLst>
              <a:latin typeface="Arial" charset="0"/>
              <a:ea typeface="ヒラギノ角ゴ Pro W3" pitchFamily="-111" charset="-128"/>
            </a:endParaRPr>
          </a:p>
        </p:txBody>
      </p:sp>
      <p:sp>
        <p:nvSpPr>
          <p:cNvPr id="167" name="流程图: 可选过程 7">
            <a:extLst>
              <a:ext uri="{FF2B5EF4-FFF2-40B4-BE49-F238E27FC236}">
                <a16:creationId xmlns:a16="http://schemas.microsoft.com/office/drawing/2014/main" id="{7288859E-24EA-CA45-B27B-8FAC861A2FD8}"/>
              </a:ext>
            </a:extLst>
          </p:cNvPr>
          <p:cNvSpPr/>
          <p:nvPr/>
        </p:nvSpPr>
        <p:spPr bwMode="auto">
          <a:xfrm>
            <a:off x="13791802" y="20083860"/>
            <a:ext cx="4461530" cy="6922464"/>
          </a:xfrm>
          <a:prstGeom prst="flowChartAlternateProcess">
            <a:avLst/>
          </a:prstGeom>
          <a:noFill/>
          <a:ln w="57150">
            <a:solidFill>
              <a:srgbClr val="FFC000"/>
            </a:solidFill>
            <a:prstDash val="dash"/>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1" u="none" strike="noStrike" cap="none" normalizeH="0" baseline="0" dirty="0">
              <a:ln>
                <a:noFill/>
              </a:ln>
              <a:solidFill>
                <a:srgbClr val="FFCC99"/>
              </a:solidFill>
              <a:effectLst>
                <a:outerShdw blurRad="38100" dist="38100" dir="2700000" algn="tl">
                  <a:srgbClr val="000000">
                    <a:alpha val="43137"/>
                  </a:srgbClr>
                </a:outerShdw>
              </a:effectLst>
              <a:latin typeface="Arial" charset="0"/>
              <a:ea typeface="ヒラギノ角ゴ Pro W3" pitchFamily="-111" charset="-128"/>
            </a:endParaRPr>
          </a:p>
        </p:txBody>
      </p:sp>
      <p:cxnSp>
        <p:nvCxnSpPr>
          <p:cNvPr id="174" name="直线箭头连接符 173">
            <a:extLst>
              <a:ext uri="{FF2B5EF4-FFF2-40B4-BE49-F238E27FC236}">
                <a16:creationId xmlns:a16="http://schemas.microsoft.com/office/drawing/2014/main" id="{27A8570F-FCAD-8F4E-8E13-0A5CBA636F5C}"/>
              </a:ext>
            </a:extLst>
          </p:cNvPr>
          <p:cNvCxnSpPr>
            <a:cxnSpLocks/>
            <a:stCxn id="190" idx="2"/>
            <a:endCxn id="200" idx="0"/>
          </p:cNvCxnSpPr>
          <p:nvPr/>
        </p:nvCxnSpPr>
        <p:spPr bwMode="auto">
          <a:xfrm flipH="1">
            <a:off x="15471911" y="22026217"/>
            <a:ext cx="0" cy="719342"/>
          </a:xfrm>
          <a:prstGeom prst="straightConnector1">
            <a:avLst/>
          </a:prstGeom>
          <a:solidFill>
            <a:schemeClr val="accent1"/>
          </a:solidFill>
          <a:ln w="38100" cap="flat" cmpd="sng" algn="ctr">
            <a:solidFill>
              <a:schemeClr val="bg2">
                <a:lumMod val="50000"/>
                <a:lumOff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直线箭头连接符 145">
            <a:extLst>
              <a:ext uri="{FF2B5EF4-FFF2-40B4-BE49-F238E27FC236}">
                <a16:creationId xmlns:a16="http://schemas.microsoft.com/office/drawing/2014/main" id="{3F5D09B8-BD1B-8544-BBE2-545DBB6A3AB3}"/>
              </a:ext>
            </a:extLst>
          </p:cNvPr>
          <p:cNvCxnSpPr>
            <a:cxnSpLocks/>
            <a:stCxn id="191" idx="2"/>
            <a:endCxn id="201" idx="0"/>
          </p:cNvCxnSpPr>
          <p:nvPr/>
        </p:nvCxnSpPr>
        <p:spPr bwMode="auto">
          <a:xfrm>
            <a:off x="20128218" y="22025628"/>
            <a:ext cx="0" cy="745321"/>
          </a:xfrm>
          <a:prstGeom prst="straightConnector1">
            <a:avLst/>
          </a:prstGeom>
          <a:solidFill>
            <a:schemeClr val="accent1"/>
          </a:solidFill>
          <a:ln w="38100" cap="flat" cmpd="sng" algn="ctr">
            <a:solidFill>
              <a:schemeClr val="bg2">
                <a:lumMod val="50000"/>
                <a:lumOff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 name="直线箭头连接符 154">
            <a:extLst>
              <a:ext uri="{FF2B5EF4-FFF2-40B4-BE49-F238E27FC236}">
                <a16:creationId xmlns:a16="http://schemas.microsoft.com/office/drawing/2014/main" id="{48378C14-EDEA-774D-9125-B4EFBAC4ED41}"/>
              </a:ext>
            </a:extLst>
          </p:cNvPr>
          <p:cNvCxnSpPr>
            <a:cxnSpLocks/>
            <a:stCxn id="206" idx="2"/>
          </p:cNvCxnSpPr>
          <p:nvPr/>
        </p:nvCxnSpPr>
        <p:spPr bwMode="auto">
          <a:xfrm>
            <a:off x="20143958" y="26843998"/>
            <a:ext cx="0" cy="697717"/>
          </a:xfrm>
          <a:prstGeom prst="straightConnector1">
            <a:avLst/>
          </a:prstGeom>
          <a:solidFill>
            <a:schemeClr val="accent1"/>
          </a:solidFill>
          <a:ln w="38100" cap="flat" cmpd="sng" algn="ctr">
            <a:solidFill>
              <a:schemeClr val="bg2">
                <a:lumMod val="50000"/>
                <a:lumOff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8" name="直线箭头连接符 177">
            <a:extLst>
              <a:ext uri="{FF2B5EF4-FFF2-40B4-BE49-F238E27FC236}">
                <a16:creationId xmlns:a16="http://schemas.microsoft.com/office/drawing/2014/main" id="{A7FA9BF5-9532-3F49-B733-2745ADB3DF67}"/>
              </a:ext>
            </a:extLst>
          </p:cNvPr>
          <p:cNvCxnSpPr>
            <a:cxnSpLocks/>
            <a:stCxn id="203" idx="2"/>
          </p:cNvCxnSpPr>
          <p:nvPr/>
        </p:nvCxnSpPr>
        <p:spPr bwMode="auto">
          <a:xfrm flipH="1">
            <a:off x="15452499" y="26852120"/>
            <a:ext cx="0" cy="693711"/>
          </a:xfrm>
          <a:prstGeom prst="straightConnector1">
            <a:avLst/>
          </a:prstGeom>
          <a:solidFill>
            <a:schemeClr val="accent1"/>
          </a:solidFill>
          <a:ln w="38100" cap="flat" cmpd="sng" algn="ctr">
            <a:solidFill>
              <a:schemeClr val="bg2">
                <a:lumMod val="50000"/>
                <a:lumOff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3" name="文本框 192">
            <a:extLst>
              <a:ext uri="{FF2B5EF4-FFF2-40B4-BE49-F238E27FC236}">
                <a16:creationId xmlns:a16="http://schemas.microsoft.com/office/drawing/2014/main" id="{893FB3BE-3654-B244-A7FA-7A4060231171}"/>
              </a:ext>
            </a:extLst>
          </p:cNvPr>
          <p:cNvSpPr txBox="1"/>
          <p:nvPr/>
        </p:nvSpPr>
        <p:spPr>
          <a:xfrm>
            <a:off x="21230542" y="28165102"/>
            <a:ext cx="2794462" cy="1175706"/>
          </a:xfrm>
          <a:prstGeom prst="rect">
            <a:avLst/>
          </a:prstGeom>
          <a:noFill/>
        </p:spPr>
        <p:txBody>
          <a:bodyPr wrap="square" rtlCol="0">
            <a:spAutoFit/>
          </a:bodyPr>
          <a:lstStyle/>
          <a:p>
            <a:pPr lvl="0" algn="ctr" fontAlgn="auto">
              <a:lnSpc>
                <a:spcPct val="110000"/>
              </a:lnSpc>
              <a:spcBef>
                <a:spcPts val="0"/>
              </a:spcBef>
              <a:spcAft>
                <a:spcPts val="0"/>
              </a:spcAft>
              <a:defRPr/>
            </a:pPr>
            <a:r>
              <a:rPr lang="en-US" altLang="zh-CN" sz="3200" b="0" i="0" kern="0" dirty="0" smtClean="0">
                <a:solidFill>
                  <a:schemeClr val="accent2"/>
                </a:solidFill>
                <a:latin typeface="Arial" pitchFamily="34" charset="0"/>
                <a:ea typeface="+mn-ea"/>
                <a:cs typeface="Arial" pitchFamily="34" charset="0"/>
              </a:rPr>
              <a:t>D</a:t>
            </a:r>
            <a:r>
              <a:rPr lang="x-none" altLang="zh-CN" sz="3200" b="0" i="0" kern="0" dirty="0" smtClean="0">
                <a:solidFill>
                  <a:schemeClr val="accent2"/>
                </a:solidFill>
                <a:latin typeface="Arial" pitchFamily="34" charset="0"/>
                <a:ea typeface="+mn-ea"/>
                <a:cs typeface="Arial" pitchFamily="34" charset="0"/>
              </a:rPr>
              <a:t>iagnosis</a:t>
            </a:r>
            <a:endParaRPr lang="en-US" altLang="zh-CN" sz="3200" b="0" i="0" kern="0" dirty="0">
              <a:solidFill>
                <a:schemeClr val="accent2"/>
              </a:solidFill>
              <a:latin typeface="Arial" pitchFamily="34" charset="0"/>
              <a:ea typeface="+mn-ea"/>
              <a:cs typeface="Arial" pitchFamily="34" charset="0"/>
            </a:endParaRPr>
          </a:p>
          <a:p>
            <a:pPr lvl="0" algn="ctr" fontAlgn="auto">
              <a:lnSpc>
                <a:spcPct val="110000"/>
              </a:lnSpc>
              <a:spcBef>
                <a:spcPts val="0"/>
              </a:spcBef>
              <a:spcAft>
                <a:spcPts val="0"/>
              </a:spcAft>
              <a:defRPr/>
            </a:pPr>
            <a:r>
              <a:rPr lang="en-US" altLang="zh-CN" sz="3200" b="0" i="0" kern="0" dirty="0">
                <a:solidFill>
                  <a:schemeClr val="accent2"/>
                </a:solidFill>
                <a:latin typeface="Arial" pitchFamily="34" charset="0"/>
                <a:ea typeface="+mn-ea"/>
                <a:cs typeface="Arial" pitchFamily="34" charset="0"/>
              </a:rPr>
              <a:t>g</a:t>
            </a:r>
            <a:r>
              <a:rPr lang="en-US" altLang="zh-CN" sz="3200" b="0" i="0" kern="0" dirty="0" smtClean="0">
                <a:solidFill>
                  <a:schemeClr val="accent2"/>
                </a:solidFill>
                <a:latin typeface="Arial" pitchFamily="34" charset="0"/>
                <a:ea typeface="+mn-ea"/>
                <a:cs typeface="Arial" pitchFamily="34" charset="0"/>
              </a:rPr>
              <a:t>enerating</a:t>
            </a:r>
            <a:endParaRPr lang="en-US" altLang="zh-CN" sz="3200" b="0" i="0" kern="0" dirty="0" smtClean="0">
              <a:solidFill>
                <a:schemeClr val="accent2"/>
              </a:solidFill>
              <a:latin typeface="Arial" pitchFamily="34" charset="0"/>
              <a:ea typeface="+mn-ea"/>
              <a:cs typeface="Arial" pitchFamily="34" charset="0"/>
            </a:endParaRPr>
          </a:p>
        </p:txBody>
      </p:sp>
      <p:sp>
        <p:nvSpPr>
          <p:cNvPr id="189" name="Rectangle 9"/>
          <p:cNvSpPr>
            <a:spLocks noChangeArrowheads="1"/>
          </p:cNvSpPr>
          <p:nvPr/>
        </p:nvSpPr>
        <p:spPr bwMode="auto">
          <a:xfrm>
            <a:off x="20742320" y="20926927"/>
            <a:ext cx="3021737" cy="5446054"/>
          </a:xfrm>
          <a:prstGeom prst="rect">
            <a:avLst/>
          </a:prstGeom>
          <a:noFill/>
          <a:ln w="9525">
            <a:noFill/>
            <a:miter lim="800000"/>
            <a:headEnd/>
            <a:tailEnd/>
          </a:ln>
        </p:spPr>
        <p:txBody>
          <a:bodyPr vert="eaVert" tIns="91440" bIns="91440" anchor="ctr"/>
          <a:lstStyle/>
          <a:p>
            <a:pPr algn="ctr" fontAlgn="auto">
              <a:lnSpc>
                <a:spcPct val="110000"/>
              </a:lnSpc>
              <a:spcBef>
                <a:spcPts val="0"/>
              </a:spcBef>
              <a:spcAft>
                <a:spcPts val="0"/>
              </a:spcAft>
              <a:defRPr/>
            </a:pPr>
            <a:r>
              <a:rPr lang="en-US" altLang="zh-CN" sz="3200" b="0" i="0" kern="0" dirty="0" smtClean="0">
                <a:solidFill>
                  <a:schemeClr val="accent2">
                    <a:lumMod val="50000"/>
                  </a:schemeClr>
                </a:solidFill>
                <a:latin typeface="Arial" pitchFamily="34" charset="0"/>
                <a:cs typeface="Arial" pitchFamily="34" charset="0"/>
              </a:rPr>
              <a:t>Lesion</a:t>
            </a:r>
            <a:r>
              <a:rPr lang="en-US" altLang="zh-CN" sz="3200" i="0" dirty="0" smtClean="0">
                <a:solidFill>
                  <a:srgbClr val="17366C"/>
                </a:solidFill>
              </a:rPr>
              <a:t> </a:t>
            </a:r>
            <a:r>
              <a:rPr lang="en-US" altLang="zh-CN" sz="3200" b="0" i="0" kern="0" dirty="0" smtClean="0">
                <a:solidFill>
                  <a:schemeClr val="accent2">
                    <a:lumMod val="50000"/>
                  </a:schemeClr>
                </a:solidFill>
                <a:latin typeface="Arial" pitchFamily="34" charset="0"/>
                <a:cs typeface="Arial" pitchFamily="34" charset="0"/>
              </a:rPr>
              <a:t>detection</a:t>
            </a:r>
            <a:endParaRPr lang="en-US" altLang="zh-CN" sz="3200" b="0" i="0" kern="0" dirty="0">
              <a:solidFill>
                <a:schemeClr val="accent2">
                  <a:lumMod val="50000"/>
                </a:schemeClr>
              </a:solidFill>
              <a:latin typeface="Arial" pitchFamily="34" charset="0"/>
              <a:cs typeface="Arial" pitchFamily="34" charset="0"/>
            </a:endParaRPr>
          </a:p>
        </p:txBody>
      </p:sp>
      <p:sp>
        <p:nvSpPr>
          <p:cNvPr id="188" name="Rectangle 9"/>
          <p:cNvSpPr>
            <a:spLocks noChangeArrowheads="1"/>
          </p:cNvSpPr>
          <p:nvPr/>
        </p:nvSpPr>
        <p:spPr bwMode="auto">
          <a:xfrm>
            <a:off x="16914194" y="20778946"/>
            <a:ext cx="1764714" cy="5824972"/>
          </a:xfrm>
          <a:prstGeom prst="rect">
            <a:avLst/>
          </a:prstGeom>
          <a:noFill/>
          <a:ln w="9525">
            <a:noFill/>
            <a:miter lim="800000"/>
            <a:headEnd/>
            <a:tailEnd/>
          </a:ln>
        </p:spPr>
        <p:txBody>
          <a:bodyPr vert="eaVert" lIns="0" tIns="91440" rIns="0" bIns="91440" anchor="ctr">
            <a:noAutofit/>
          </a:bodyPr>
          <a:lstStyle/>
          <a:p>
            <a:pPr algn="ctr" fontAlgn="auto">
              <a:lnSpc>
                <a:spcPct val="110000"/>
              </a:lnSpc>
              <a:spcBef>
                <a:spcPts val="0"/>
              </a:spcBef>
              <a:spcAft>
                <a:spcPts val="0"/>
              </a:spcAft>
              <a:defRPr/>
            </a:pPr>
            <a:r>
              <a:rPr lang="en-US" altLang="zh-CN" sz="3200" b="0" i="0" kern="0" dirty="0">
                <a:solidFill>
                  <a:srgbClr val="FFC000"/>
                </a:solidFill>
                <a:latin typeface="Arial" pitchFamily="34" charset="0"/>
                <a:cs typeface="Arial" pitchFamily="34" charset="0"/>
              </a:rPr>
              <a:t>Coronary artery segment</a:t>
            </a:r>
          </a:p>
        </p:txBody>
      </p:sp>
      <p:pic>
        <p:nvPicPr>
          <p:cNvPr id="4" name="图片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38295" y="13769464"/>
            <a:ext cx="4860000" cy="4860000"/>
          </a:xfrm>
          <a:prstGeom prst="rect">
            <a:avLst/>
          </a:prstGeom>
        </p:spPr>
      </p:pic>
      <p:pic>
        <p:nvPicPr>
          <p:cNvPr id="6" name="图片 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334432" y="13773727"/>
            <a:ext cx="4860000" cy="4860000"/>
          </a:xfrm>
          <a:prstGeom prst="rect">
            <a:avLst/>
          </a:pr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780" y="21733579"/>
            <a:ext cx="4860000" cy="4860000"/>
          </a:xfrm>
          <a:prstGeom prst="rect">
            <a:avLst/>
          </a:prstGeom>
        </p:spPr>
      </p:pic>
      <p:sp>
        <p:nvSpPr>
          <p:cNvPr id="124" name="文本框 123">
            <a:extLst>
              <a:ext uri="{FF2B5EF4-FFF2-40B4-BE49-F238E27FC236}">
                <a16:creationId xmlns:a16="http://schemas.microsoft.com/office/drawing/2014/main" id="{56B23C00-AEC3-4A4A-AC49-0DDD1BB56ED8}"/>
              </a:ext>
            </a:extLst>
          </p:cNvPr>
          <p:cNvSpPr txBox="1"/>
          <p:nvPr/>
        </p:nvSpPr>
        <p:spPr>
          <a:xfrm>
            <a:off x="9787594" y="22772904"/>
            <a:ext cx="828633" cy="246221"/>
          </a:xfrm>
          <a:prstGeom prst="rect">
            <a:avLst/>
          </a:prstGeom>
          <a:noFill/>
        </p:spPr>
        <p:txBody>
          <a:bodyPr wrap="square" rtlCol="0">
            <a:spAutoFit/>
          </a:bodyPr>
          <a:lstStyle/>
          <a:p>
            <a:r>
              <a:rPr lang="en-US" altLang="zh-CN" sz="1000" i="0" dirty="0" smtClean="0">
                <a:solidFill>
                  <a:srgbClr val="2CE0F8"/>
                </a:solidFill>
              </a:rPr>
              <a:t>Thrombus</a:t>
            </a:r>
            <a:endParaRPr lang="zh-CN" altLang="en-US" sz="1000" i="0" dirty="0" err="1">
              <a:solidFill>
                <a:srgbClr val="2CE0F8"/>
              </a:solidFill>
            </a:endParaRPr>
          </a:p>
        </p:txBody>
      </p:sp>
      <p:sp>
        <p:nvSpPr>
          <p:cNvPr id="125" name="矩形 124"/>
          <p:cNvSpPr/>
          <p:nvPr/>
        </p:nvSpPr>
        <p:spPr bwMode="auto">
          <a:xfrm>
            <a:off x="9999348" y="22476563"/>
            <a:ext cx="405127" cy="323184"/>
          </a:xfrm>
          <a:prstGeom prst="rect">
            <a:avLst/>
          </a:prstGeom>
          <a:noFill/>
          <a:ln>
            <a:solidFill>
              <a:srgbClr val="2CE0F8"/>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1" u="none" strike="noStrike" cap="none" normalizeH="0" baseline="0">
              <a:ln>
                <a:noFill/>
              </a:ln>
              <a:solidFill>
                <a:srgbClr val="009999"/>
              </a:solidFill>
              <a:effectLst>
                <a:outerShdw blurRad="38100" dist="38100" dir="2700000" algn="tl">
                  <a:srgbClr val="000000">
                    <a:alpha val="43137"/>
                  </a:srgbClr>
                </a:outerShdw>
              </a:effectLst>
              <a:latin typeface="Arial" charset="0"/>
              <a:ea typeface="ヒラギノ角ゴ Pro W3" pitchFamily="-111" charset="-128"/>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1000"/>
                                        <p:tgtEl>
                                          <p:spTgt spid="125"/>
                                        </p:tgtEl>
                                      </p:cBhvr>
                                    </p:animEffect>
                                    <p:anim calcmode="lin" valueType="num">
                                      <p:cBhvr>
                                        <p:cTn id="8" dur="1000" fill="hold"/>
                                        <p:tgtEl>
                                          <p:spTgt spid="125"/>
                                        </p:tgtEl>
                                        <p:attrNameLst>
                                          <p:attrName>ppt_x</p:attrName>
                                        </p:attrNameLst>
                                      </p:cBhvr>
                                      <p:tavLst>
                                        <p:tav tm="0">
                                          <p:val>
                                            <p:strVal val="#ppt_x"/>
                                          </p:val>
                                        </p:tav>
                                        <p:tav tm="100000">
                                          <p:val>
                                            <p:strVal val="#ppt_x"/>
                                          </p:val>
                                        </p:tav>
                                      </p:tavLst>
                                    </p:anim>
                                    <p:anim calcmode="lin" valueType="num">
                                      <p:cBhvr>
                                        <p:cTn id="9" dur="1000" fill="hold"/>
                                        <p:tgtEl>
                                          <p:spTgt spid="125"/>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24"/>
                                        </p:tgtEl>
                                        <p:attrNameLst>
                                          <p:attrName>style.visibility</p:attrName>
                                        </p:attrNameLst>
                                      </p:cBhvr>
                                      <p:to>
                                        <p:strVal val="visible"/>
                                      </p:to>
                                    </p:set>
                                    <p:animEffect transition="in" filter="fade">
                                      <p:cBhvr>
                                        <p:cTn id="12" dur="500"/>
                                        <p:tgtEl>
                                          <p:spTgt spid="124"/>
                                        </p:tgtEl>
                                      </p:cBhvr>
                                    </p:animEffect>
                                  </p:childTnLst>
                                </p:cTn>
                              </p:par>
                              <p:par>
                                <p:cTn id="13" presetID="42" presetClass="path" presetSubtype="0" accel="50000" decel="50000" fill="hold" grpId="1" nodeType="withEffect">
                                  <p:stCondLst>
                                    <p:cond delay="0"/>
                                  </p:stCondLst>
                                  <p:childTnLst>
                                    <p:animMotion origin="layout" path="M 1.25E-6 4.59877E-6 L 0.06265 0.42592 " pathEditMode="relative" rAng="0" ptsTypes="AA">
                                      <p:cBhvr>
                                        <p:cTn id="14" dur="2000" fill="hold"/>
                                        <p:tgtEl>
                                          <p:spTgt spid="124"/>
                                        </p:tgtEl>
                                        <p:attrNameLst>
                                          <p:attrName>ppt_x</p:attrName>
                                          <p:attrName>ppt_y</p:attrName>
                                        </p:attrNameLst>
                                      </p:cBhvr>
                                      <p:rCtr x="3131" y="212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4" grpId="1"/>
      <p:bldP spid="12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RF 2007 Template&amp;#x0D;&amp;#x0A;Title 44 pt Bold Arial&amp;quot;&quot;/&gt;&lt;property id=&quot;20307&quot; value=&quot;404&quot;/&gt;&lt;/object&gt;&lt;object type=&quot;3&quot; unique_id=&quot;10005&quot;&gt;&lt;property id=&quot;20148&quot; value=&quot;5&quot;/&gt;&lt;property id=&quot;20300&quot; value=&quot;Slide 2 - &amp;quot;Text Slide – Titles Need to be Titlecase&amp;quot;&quot;/&gt;&lt;property id=&quot;20307&quot; value=&quot;405&quot;/&gt;&lt;/object&gt;&lt;object type=&quot;3&quot; unique_id=&quot;10006&quot;&gt;&lt;property id=&quot;20148&quot; value=&quot;5&quot;/&gt;&lt;property id=&quot;20300&quot; value=&quot;Slide 3 - &amp;quot;Color Palette&amp;quot;&quot;/&gt;&lt;property id=&quot;20307&quot; value=&quot;409&quot;/&gt;&lt;/object&gt;&lt;object type=&quot;3&quot; unique_id=&quot;10007&quot;&gt;&lt;property id=&quot;20148&quot; value=&quot;5&quot;/&gt;&lt;property id=&quot;20300&quot; value=&quot;Slide 4 - &amp;quot;Charts Slide&amp;quot;&quot;/&gt;&lt;property id=&quot;20307&quot; value=&quot;406&quot;/&gt;&lt;/object&gt;&lt;object type=&quot;3&quot; unique_id=&quot;10008&quot;&gt;&lt;property id=&quot;20148&quot; value=&quot;5&quot;/&gt;&lt;property id=&quot;20300&quot; value=&quot;Slide 6 - &amp;quot;Table Slide&amp;quot;&quot;/&gt;&lt;property id=&quot;20307&quot; value=&quot;398&quot;/&gt;&lt;/object&gt;&lt;object type=&quot;3&quot; unique_id=&quot;10009&quot;&gt;&lt;property id=&quot;20148&quot; value=&quot;5&quot;/&gt;&lt;property id=&quot;20300&quot; value=&quot;Slide 7 - &amp;quot;Sample Org Chart&amp;quot;&quot;/&gt;&lt;property id=&quot;20307&quot; value=&quot;403&quot;/&gt;&lt;/object&gt;&lt;object type=&quot;3&quot; unique_id=&quot;10010&quot;&gt;&lt;property id=&quot;20148&quot; value=&quot;5&quot;/&gt;&lt;property id=&quot;20300&quot; value=&quot;Slide 8 - &amp;quot;Sample Line Chart&amp;quot;&quot;/&gt;&lt;property id=&quot;20307&quot; value=&quot;407&quot;/&gt;&lt;/object&gt;&lt;object type=&quot;3&quot; unique_id=&quot;10011&quot;&gt;&lt;property id=&quot;20148&quot; value=&quot;5&quot;/&gt;&lt;property id=&quot;20300&quot; value=&quot;Slide 10 - &amp;quot;Photos &amp;amp; Bulleted Text&amp;quot;&quot;/&gt;&lt;property id=&quot;20307&quot; value=&quot;410&quot;/&gt;&lt;/object&gt;&lt;object type=&quot;3&quot; unique_id=&quot;10012&quot;&gt;&lt;property id=&quot;20148&quot; value=&quot;5&quot;/&gt;&lt;property id=&quot;20300&quot; value=&quot;Slide 11 - &amp;quot;Photo&amp;quot;&quot;/&gt;&lt;property id=&quot;20307&quot; value=&quot;411&quot;/&gt;&lt;/object&gt;&lt;object type=&quot;3&quot; unique_id=&quot;17581&quot;&gt;&lt;property id=&quot;20148&quot; value=&quot;5&quot;/&gt;&lt;property id=&quot;20300&quot; value=&quot;Slide 5&quot;/&gt;&lt;property id=&quot;20307&quot; value=&quot;414&quot;/&gt;&lt;/object&gt;&lt;object type=&quot;3&quot; unique_id=&quot;17582&quot;&gt;&lt;property id=&quot;20148&quot; value=&quot;5&quot;/&gt;&lt;property id=&quot;20300&quot; value=&quot;Slide 9 - &amp;quot;Sample Line Chart&amp;quot;&quot;/&gt;&lt;property id=&quot;20307&quot; value=&quot;413&quot;/&gt;&lt;/object&gt;&lt;/object&gt;&lt;/object&gt;&lt;/database&gt;"/>
</p:tagLst>
</file>

<file path=ppt/theme/theme1.xml><?xml version="1.0" encoding="utf-8"?>
<a:theme xmlns:a="http://schemas.openxmlformats.org/drawingml/2006/main" name="CRF_2006_background">
  <a:themeElements>
    <a:clrScheme name="">
      <a:dk1>
        <a:srgbClr val="000000"/>
      </a:dk1>
      <a:lt1>
        <a:srgbClr val="FFFFFF"/>
      </a:lt1>
      <a:dk2>
        <a:srgbClr val="002E4B"/>
      </a:dk2>
      <a:lt2>
        <a:srgbClr val="FDE25E"/>
      </a:lt2>
      <a:accent1>
        <a:srgbClr val="FF3300"/>
      </a:accent1>
      <a:accent2>
        <a:srgbClr val="6699FF"/>
      </a:accent2>
      <a:accent3>
        <a:srgbClr val="AAADB1"/>
      </a:accent3>
      <a:accent4>
        <a:srgbClr val="DADADA"/>
      </a:accent4>
      <a:accent5>
        <a:srgbClr val="FFADAA"/>
      </a:accent5>
      <a:accent6>
        <a:srgbClr val="5C8AE7"/>
      </a:accent6>
      <a:hlink>
        <a:srgbClr val="FFCC00"/>
      </a:hlink>
      <a:folHlink>
        <a:srgbClr val="969696"/>
      </a:folHlink>
    </a:clrScheme>
    <a:fontScheme name="CRF_2006_backgroun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1" u="none" strike="noStrike" cap="none" normalizeH="0" baseline="0" smtClean="0">
            <a:ln>
              <a:noFill/>
            </a:ln>
            <a:solidFill>
              <a:srgbClr val="FFCC99"/>
            </a:solidFill>
            <a:effectLst>
              <a:outerShdw blurRad="38100" dist="38100" dir="2700000" algn="tl">
                <a:srgbClr val="000000">
                  <a:alpha val="43137"/>
                </a:srgbClr>
              </a:outerShdw>
            </a:effectLst>
            <a:latin typeface="Arial" charset="0"/>
            <a:ea typeface="ヒラギノ角ゴ Pro W3" pitchFamily="-11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1" u="none" strike="noStrike" cap="none" normalizeH="0" baseline="0" smtClean="0">
            <a:ln>
              <a:noFill/>
            </a:ln>
            <a:solidFill>
              <a:srgbClr val="FFCC99"/>
            </a:solidFill>
            <a:effectLst>
              <a:outerShdw blurRad="38100" dist="38100" dir="2700000" algn="tl">
                <a:srgbClr val="000000">
                  <a:alpha val="43137"/>
                </a:srgbClr>
              </a:outerShdw>
            </a:effectLst>
            <a:latin typeface="Arial" charset="0"/>
            <a:ea typeface="ヒラギノ角ゴ Pro W3" pitchFamily="-111" charset="-128"/>
          </a:defRPr>
        </a:defPPr>
      </a:lstStyle>
    </a:lnDef>
    <a:txDef>
      <a:spPr>
        <a:noFill/>
      </a:spPr>
      <a:bodyPr wrap="none" rtlCol="0">
        <a:spAutoFit/>
      </a:bodyPr>
      <a:lstStyle>
        <a:defPPr>
          <a:defRPr i="0" dirty="0" err="1" smtClean="0">
            <a:solidFill>
              <a:schemeClr val="bg1"/>
            </a:solidFill>
          </a:defRPr>
        </a:defPPr>
      </a:lstStyle>
    </a:txDef>
  </a:objectDefaults>
  <a:extraClrSchemeLst>
    <a:extraClrScheme>
      <a:clrScheme name="CRF_2006_background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RF_2006_backgroun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RF_2006_background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RF_2006_background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RF_2006_backgroun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RF_2006_backgroun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RF_2006_backgroun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RF_2006_background 8">
        <a:dk1>
          <a:srgbClr val="000000"/>
        </a:dk1>
        <a:lt1>
          <a:srgbClr val="FFFFFF"/>
        </a:lt1>
        <a:dk2>
          <a:srgbClr val="002E4B"/>
        </a:dk2>
        <a:lt2>
          <a:srgbClr val="FDE25E"/>
        </a:lt2>
        <a:accent1>
          <a:srgbClr val="FF3300"/>
        </a:accent1>
        <a:accent2>
          <a:srgbClr val="3333FF"/>
        </a:accent2>
        <a:accent3>
          <a:srgbClr val="AAADB1"/>
        </a:accent3>
        <a:accent4>
          <a:srgbClr val="DADADA"/>
        </a:accent4>
        <a:accent5>
          <a:srgbClr val="FFADAA"/>
        </a:accent5>
        <a:accent6>
          <a:srgbClr val="2D2DE7"/>
        </a:accent6>
        <a:hlink>
          <a:srgbClr val="FFCC00"/>
        </a:hlink>
        <a:folHlink>
          <a:srgbClr val="969696"/>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15710</TotalTime>
  <Words>609</Words>
  <Application>Microsoft Office PowerPoint</Application>
  <PresentationFormat>自定义</PresentationFormat>
  <Paragraphs>134</Paragraphs>
  <Slides>1</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Arial Unicode MS</vt:lpstr>
      <vt:lpstr>ヒラギノ角ゴ Pro W3</vt:lpstr>
      <vt:lpstr>宋体</vt:lpstr>
      <vt:lpstr>微软雅黑</vt:lpstr>
      <vt:lpstr>Arial</vt:lpstr>
      <vt:lpstr>Calibri</vt:lpstr>
      <vt:lpstr>Wingdings 2</vt:lpstr>
      <vt:lpstr>CRF_2006_background</vt:lpstr>
      <vt:lpstr>PowerPoint 演示文稿</vt:lpstr>
    </vt:vector>
  </TitlesOfParts>
  <Company>CRF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Detrimental Impact of Chronic Renal Insufficiency</dc:title>
  <dc:creator>jzuccardy</dc:creator>
  <cp:lastModifiedBy>Du Tianming</cp:lastModifiedBy>
  <cp:revision>312</cp:revision>
  <dcterms:created xsi:type="dcterms:W3CDTF">2015-03-17T15:06:16Z</dcterms:created>
  <dcterms:modified xsi:type="dcterms:W3CDTF">2018-09-18T08:40:05Z</dcterms:modified>
</cp:coreProperties>
</file>