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82" r:id="rId3"/>
    <p:sldId id="260" r:id="rId4"/>
    <p:sldId id="258" r:id="rId5"/>
    <p:sldId id="283" r:id="rId6"/>
    <p:sldId id="266" r:id="rId7"/>
    <p:sldId id="265" r:id="rId8"/>
    <p:sldId id="270" r:id="rId9"/>
    <p:sldId id="271" r:id="rId10"/>
    <p:sldId id="267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4" r:id="rId22"/>
    <p:sldId id="28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3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6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0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7140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5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9784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34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50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0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8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6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6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5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3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0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8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5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4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743" y="1782698"/>
            <a:ext cx="7766936" cy="1646302"/>
          </a:xfrm>
        </p:spPr>
        <p:txBody>
          <a:bodyPr/>
          <a:lstStyle/>
          <a:p>
            <a:r>
              <a:rPr lang="en-US" dirty="0"/>
              <a:t>CEIS101</a:t>
            </a:r>
            <a:br>
              <a:rPr lang="en-US" dirty="0"/>
            </a:br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743" y="3428997"/>
            <a:ext cx="7766936" cy="2107080"/>
          </a:xfrm>
        </p:spPr>
        <p:txBody>
          <a:bodyPr>
            <a:normAutofit/>
          </a:bodyPr>
          <a:lstStyle/>
          <a:p>
            <a:r>
              <a:rPr lang="en-US" sz="2000" dirty="0"/>
              <a:t>Circuit Simulation in </a:t>
            </a:r>
            <a:r>
              <a:rPr lang="en-US" sz="2000" dirty="0" err="1"/>
              <a:t>Tinkercad</a:t>
            </a:r>
            <a:r>
              <a:rPr lang="en-US" sz="2000" dirty="0"/>
              <a:t> </a:t>
            </a:r>
          </a:p>
          <a:p>
            <a:r>
              <a:rPr lang="en-US" sz="2000" dirty="0"/>
              <a:t>CEIS101C July 2022 </a:t>
            </a:r>
          </a:p>
          <a:p>
            <a:r>
              <a:rPr lang="en-US" sz="2000" dirty="0"/>
              <a:t>Christopher Hill</a:t>
            </a:r>
          </a:p>
          <a:p>
            <a:r>
              <a:rPr lang="en-US" sz="2000" dirty="0"/>
              <a:t>Professor D’Souza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Arduino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E9ACB-4512-4949-BFD8-466E92498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5B93A-2EB0-C5D2-A7EE-BC0459E3F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1353895"/>
            <a:ext cx="10515598" cy="529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39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Serial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1606E-885B-4513-82F9-C3F30DDF4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DB87C-D4B0-4D58-4958-32CC4FE99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084" y="2362664"/>
            <a:ext cx="6225032" cy="34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5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Circuit with green LED 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8325B-EEA4-4913-97FC-C9A83D32F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BFF6C-3F75-0014-6C5F-C44B6931F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503" y="1517192"/>
            <a:ext cx="5504330" cy="51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7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Circuit with yellow LED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CC4C7-96B0-4474-AD2A-E59FC9F02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73F6F-0B00-67F6-EE6E-98CE48C0A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185" y="1461221"/>
            <a:ext cx="5342966" cy="527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5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Circuit with red LED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1B920-284F-41A8-A1FE-4F8D890B9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BA8F0-62C0-0208-B01A-7ABF6F670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186" y="1270000"/>
            <a:ext cx="5342964" cy="528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6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Arduino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C51C-ECCE-47C3-A680-457CDEFCE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F26A6-1EDF-306A-848A-903BF80DA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56" y="1439207"/>
            <a:ext cx="9188487" cy="505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13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Plot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7BF62-8A7F-4674-B5C9-3648B1226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806663-6C8C-6128-A66D-403B53241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9" y="1296208"/>
            <a:ext cx="11851342" cy="541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32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Circuit with automated LED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CA659-E2E2-4A15-9004-2351838BD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7A6B6-5ACF-ABB6-0E24-EC2A961FF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50" y="1398587"/>
            <a:ext cx="7511636" cy="520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10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Circuit with automated LED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FC1E4-4B53-4109-B343-913532D55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8050C-708A-B90D-0DA5-F3B0DDD42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79" y="1382592"/>
            <a:ext cx="7101766" cy="508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84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Arduino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CB94D-0242-41A9-B043-B27ABC1C0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3A563E-23C5-1F03-7E51-5AA4A813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68" y="1287707"/>
            <a:ext cx="10695463" cy="542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2091-23C6-0CDF-4457-43153002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6842F-025A-2DF2-DC16-7D2157BF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</a:t>
            </a:r>
            <a:r>
              <a:rPr lang="en-US" dirty="0" err="1"/>
              <a:t>Tinkercad</a:t>
            </a:r>
            <a:r>
              <a:rPr lang="en-US" dirty="0"/>
              <a:t> to design the initial project</a:t>
            </a:r>
          </a:p>
          <a:p>
            <a:r>
              <a:rPr lang="en-US" dirty="0"/>
              <a:t>We discussed the breadboard</a:t>
            </a:r>
          </a:p>
          <a:p>
            <a:r>
              <a:rPr lang="en-US" dirty="0"/>
              <a:t>We used the Arduino controller in this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1743558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Serial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4860C-7594-4F75-A208-7617B45DC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added ‘</a:t>
            </a:r>
            <a:r>
              <a:rPr lang="en-US" dirty="0" err="1"/>
              <a:t>Serial.println</a:t>
            </a:r>
            <a:r>
              <a:rPr lang="en-US" dirty="0"/>
              <a:t>("Light value: " + String(1000-value));’ to the code because I was curious to see the light value on the serial monitor.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C76CDF-BBA9-D4D4-E6D3-4F85D29EF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434" y="3161692"/>
            <a:ext cx="4772468" cy="298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31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37ED-6F12-8CB6-8A76-9855D95A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2F719-60A1-B1E4-EFB6-8FA933BE0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had to search on </a:t>
            </a:r>
            <a:r>
              <a:rPr lang="en-US" dirty="0" err="1"/>
              <a:t>Stackexchange</a:t>
            </a:r>
            <a:r>
              <a:rPr lang="en-US" dirty="0"/>
              <a:t> for the extra code I added </a:t>
            </a:r>
            <a:r>
              <a:rPr lang="en-US"/>
              <a:t>for testing: ‘</a:t>
            </a:r>
            <a:r>
              <a:rPr lang="en-US" dirty="0" err="1"/>
              <a:t>Serial.println</a:t>
            </a:r>
            <a:r>
              <a:rPr lang="en-US" dirty="0"/>
              <a:t>("Light value: " + String(1000-value));’</a:t>
            </a:r>
          </a:p>
        </p:txBody>
      </p:sp>
    </p:spTree>
    <p:extLst>
      <p:ext uri="{BB962C8B-B14F-4D97-AF65-F5344CB8AC3E}">
        <p14:creationId xmlns:p14="http://schemas.microsoft.com/office/powerpoint/2010/main" val="4063647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DA1F-0BFC-154C-B3D9-A9040829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F36D2-1606-9964-1A1C-46F028A7C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was a great introduction to Arduino and its coding environment</a:t>
            </a:r>
          </a:p>
          <a:p>
            <a:r>
              <a:rPr lang="en-US" dirty="0" err="1"/>
              <a:t>Tinkercad</a:t>
            </a:r>
            <a:r>
              <a:rPr lang="en-US" dirty="0"/>
              <a:t> is an invaluable tool for designing a circuit for free</a:t>
            </a:r>
          </a:p>
          <a:p>
            <a:r>
              <a:rPr lang="en-US" dirty="0"/>
              <a:t>Schematics created online are much simpler than physical parts</a:t>
            </a:r>
          </a:p>
          <a:p>
            <a:r>
              <a:rPr lang="en-US" dirty="0"/>
              <a:t>Coding within </a:t>
            </a:r>
            <a:r>
              <a:rPr lang="en-US" dirty="0" err="1"/>
              <a:t>Tinkercad</a:t>
            </a:r>
            <a:r>
              <a:rPr lang="en-US" dirty="0"/>
              <a:t> is faster than uploading to physicals</a:t>
            </a:r>
          </a:p>
        </p:txBody>
      </p:sp>
    </p:spTree>
    <p:extLst>
      <p:ext uri="{BB962C8B-B14F-4D97-AF65-F5344CB8AC3E}">
        <p14:creationId xmlns:p14="http://schemas.microsoft.com/office/powerpoint/2010/main" val="173221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756766" cy="773723"/>
          </a:xfrm>
        </p:spPr>
        <p:txBody>
          <a:bodyPr>
            <a:normAutofit/>
          </a:bodyPr>
          <a:lstStyle/>
          <a:p>
            <a:r>
              <a:rPr lang="en-US" sz="4400" dirty="0"/>
              <a:t>Circuit Design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74601B-6A6B-46B6-8E6F-B030DD2A7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58362" y="1330325"/>
            <a:ext cx="10243038" cy="4877044"/>
          </a:xfrm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A4E99-7FE8-EA23-A3F6-F5F29DB72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53" y="1330325"/>
            <a:ext cx="7385330" cy="513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0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773723"/>
          </a:xfrm>
        </p:spPr>
        <p:txBody>
          <a:bodyPr>
            <a:normAutofit/>
          </a:bodyPr>
          <a:lstStyle/>
          <a:p>
            <a:r>
              <a:rPr lang="en-US" sz="4400" dirty="0"/>
              <a:t>Code for IoT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74601B-6A6B-46B6-8E6F-B030DD2A7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58362" y="1330325"/>
            <a:ext cx="10243038" cy="4877044"/>
          </a:xfrm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32F1B-DBC2-0555-BD1D-B45D3249C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73" y="1230923"/>
            <a:ext cx="10344415" cy="518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0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7C360C-1709-0B78-1875-AC0E53BC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IoT Project using Arduino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68BDE-6384-22F8-A40D-74A243A3B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Hands-on development of IoT project</a:t>
            </a:r>
          </a:p>
          <a:p>
            <a:r>
              <a:rPr lang="en-US" dirty="0"/>
              <a:t>Used Arduino Mega controller</a:t>
            </a:r>
          </a:p>
          <a:p>
            <a:r>
              <a:rPr lang="en-US" dirty="0"/>
              <a:t>Used breadboard</a:t>
            </a:r>
          </a:p>
        </p:txBody>
      </p:sp>
    </p:spTree>
    <p:extLst>
      <p:ext uri="{BB962C8B-B14F-4D97-AF65-F5344CB8AC3E}">
        <p14:creationId xmlns:p14="http://schemas.microsoft.com/office/powerpoint/2010/main" val="189970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Circuit with red LED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75051-34D7-4C63-A6A5-427AE5185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AAB28-5D78-2FFA-2ADB-03A7470E6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03" y="1534074"/>
            <a:ext cx="7385330" cy="513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7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Serial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F57B8-68BF-41DE-830F-FEF963CD5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91ED5-DB8C-F0C4-CA09-FBAABF996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62" y="1606643"/>
            <a:ext cx="8252012" cy="464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7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9578" cy="1325563"/>
          </a:xfrm>
        </p:spPr>
        <p:txBody>
          <a:bodyPr>
            <a:noAutofit/>
          </a:bodyPr>
          <a:lstStyle/>
          <a:p>
            <a:r>
              <a:rPr lang="en-US" sz="4000" dirty="0"/>
              <a:t>Circuit of door closed with Green LED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831DB-B685-4947-A488-16C410EEB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EE7CF-2AEB-31E8-BD56-6F1E460C9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09" y="1359711"/>
            <a:ext cx="7485528" cy="51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6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23916" cy="1320800"/>
          </a:xfrm>
        </p:spPr>
        <p:txBody>
          <a:bodyPr>
            <a:normAutofit/>
          </a:bodyPr>
          <a:lstStyle/>
          <a:p>
            <a:r>
              <a:rPr lang="en-US" sz="4000" dirty="0"/>
              <a:t>Circuit of door open with Green LED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5B437-F3C6-47F6-8288-579476113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D3285-B03E-F7CC-D5D2-616D30BE9B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32"/>
          <a:stretch/>
        </p:blipFill>
        <p:spPr>
          <a:xfrm>
            <a:off x="1742204" y="1503869"/>
            <a:ext cx="7194176" cy="519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909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</TotalTime>
  <Words>225</Words>
  <Application>Microsoft Office PowerPoint</Application>
  <PresentationFormat>Widescreen</PresentationFormat>
  <Paragraphs>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CEIS101 Final Project</vt:lpstr>
      <vt:lpstr>Planning The Project</vt:lpstr>
      <vt:lpstr>Circuit Design</vt:lpstr>
      <vt:lpstr>Code for IoT</vt:lpstr>
      <vt:lpstr>Initial IoT Project using Arduino</vt:lpstr>
      <vt:lpstr>Circuit with red LED on</vt:lpstr>
      <vt:lpstr>Serial Monitor</vt:lpstr>
      <vt:lpstr>Circuit of door closed with Green LED on</vt:lpstr>
      <vt:lpstr>Circuit of door open with Green LED off</vt:lpstr>
      <vt:lpstr>Arduino Code</vt:lpstr>
      <vt:lpstr>Serial Monitor</vt:lpstr>
      <vt:lpstr>Circuit with green LED on</vt:lpstr>
      <vt:lpstr>Circuit with yellow LED on</vt:lpstr>
      <vt:lpstr>Circuit with red LED on</vt:lpstr>
      <vt:lpstr>Arduino Code</vt:lpstr>
      <vt:lpstr>Plot of data</vt:lpstr>
      <vt:lpstr>Circuit with automated LED off</vt:lpstr>
      <vt:lpstr>Circuit with automated LED on</vt:lpstr>
      <vt:lpstr>Arduino Code</vt:lpstr>
      <vt:lpstr>Serial Monitor</vt:lpstr>
      <vt:lpstr>Challenges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Hill, Christopher</cp:lastModifiedBy>
  <cp:revision>32</cp:revision>
  <dcterms:created xsi:type="dcterms:W3CDTF">2018-12-20T22:43:36Z</dcterms:created>
  <dcterms:modified xsi:type="dcterms:W3CDTF">2022-10-13T02:32:22Z</dcterms:modified>
</cp:coreProperties>
</file>