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Exception handling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What is the Exception?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Exception is unexcepected event during program execution.</a:t>
            </a:r>
            <a:endParaRPr lang="en-US"/>
          </a:p>
          <a:p>
            <a:r>
              <a:rPr lang="en-US"/>
              <a:t>Helps to write more reliable code by providing mechanisms to handle unexpected situations.</a:t>
            </a:r>
            <a:endParaRPr lang="en-US"/>
          </a:p>
          <a:p>
            <a:r>
              <a:rPr lang="en-US"/>
              <a:t>The Exception is a class which is called when errors occure to display error massages due to have readonly proparities (Massage) such as :</a:t>
            </a:r>
            <a:endParaRPr lang="en-US"/>
          </a:p>
          <a:p>
            <a:pPr marL="0" indent="0">
              <a:buNone/>
            </a:pPr>
            <a:r>
              <a:rPr lang="en-US"/>
              <a:t>1- Format.</a:t>
            </a:r>
            <a:endParaRPr lang="en-US"/>
          </a:p>
          <a:p>
            <a:pPr marL="0" indent="0">
              <a:buNone/>
            </a:pPr>
            <a:r>
              <a:rPr lang="en-US"/>
              <a:t>2- OverFlow.</a:t>
            </a:r>
            <a:endParaRPr lang="en-US"/>
          </a:p>
          <a:p>
            <a:pPr marL="0" indent="0">
              <a:buNone/>
            </a:pPr>
            <a:r>
              <a:rPr lang="en-US"/>
              <a:t>3- Index Out of Bounds.</a:t>
            </a:r>
            <a:endParaRPr lang="en-US"/>
          </a:p>
          <a:p>
            <a:pPr marL="0" indent="0">
              <a:buNone/>
            </a:pP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390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to deal with ?</a:t>
            </a:r>
            <a:endParaRPr 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370"/>
            <a:ext cx="10515600" cy="4827905"/>
          </a:xfrm>
        </p:spPr>
        <p:txBody>
          <a:bodyPr>
            <a:normAutofit lnSpcReduction="10000"/>
          </a:bodyPr>
          <a:p>
            <a:r>
              <a:rPr lang="en-US"/>
              <a:t>Try, Catch and finally Blocks :</a:t>
            </a:r>
            <a:endParaRPr lang="en-US"/>
          </a:p>
          <a:p>
            <a:pPr marL="0" indent="0">
              <a:buNone/>
            </a:pPr>
            <a:r>
              <a:rPr lang="en-US"/>
              <a:t>try</a:t>
            </a:r>
            <a:endParaRPr lang="en-US"/>
          </a:p>
          <a:p>
            <a:pPr marL="0" indent="0">
              <a:buNone/>
            </a:pPr>
            <a:r>
              <a:rPr lang="en-US"/>
              <a:t>{ //code;}</a:t>
            </a:r>
            <a:endParaRPr lang="en-US"/>
          </a:p>
          <a:p>
            <a:pPr marL="0" indent="0">
              <a:buNone/>
            </a:pPr>
            <a:r>
              <a:rPr lang="en-US"/>
              <a:t>catch(exceptionClass obj)</a:t>
            </a:r>
            <a:endParaRPr lang="en-US"/>
          </a:p>
          <a:p>
            <a:pPr marL="0" indent="0">
              <a:buNone/>
            </a:pPr>
            <a:r>
              <a:rPr lang="en-US"/>
              <a:t>{//How to Handel code;}</a:t>
            </a:r>
            <a:endParaRPr lang="en-US"/>
          </a:p>
          <a:p>
            <a:pPr marL="0" indent="0">
              <a:buNone/>
            </a:pPr>
            <a:r>
              <a:rPr lang="en-US"/>
              <a:t>finally</a:t>
            </a:r>
            <a:endParaRPr lang="en-US"/>
          </a:p>
          <a:p>
            <a:pPr marL="0" indent="0">
              <a:buNone/>
            </a:pPr>
            <a:r>
              <a:rPr lang="en-US"/>
              <a:t>{//code to execute}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How to deal with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throw: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It is usefull when we have  exceptional condition in our code.</a:t>
            </a:r>
            <a:endParaRPr lang="en-US"/>
          </a:p>
          <a:p>
            <a:pPr marL="0" indent="0">
              <a:buNone/>
            </a:pPr>
            <a:r>
              <a:rPr lang="en-US"/>
              <a:t>syntax:</a:t>
            </a:r>
            <a:endParaRPr lang="en-US"/>
          </a:p>
          <a:p>
            <a:pPr marL="0" indent="0">
              <a:buNone/>
            </a:pPr>
            <a:r>
              <a:rPr lang="en-US"/>
              <a:t>throw /new /exceptionClass/ code to excute;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Write a C# program to create a method that takes a string as input and throws an exception if the string does not contain vowels.</a:t>
            </a:r>
            <a:endParaRPr 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105" y="1690370"/>
            <a:ext cx="10246995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350"/>
          </a:xfrm>
        </p:spPr>
        <p:txBody>
          <a:bodyPr>
            <a:noAutofit/>
          </a:bodyPr>
          <a:p>
            <a:r>
              <a:rPr 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Write a C# program that reads a list of integers from the user and throws an exception if any numbers are duplicates.</a:t>
            </a:r>
            <a:endParaRPr 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1405" y="1462405"/>
            <a:ext cx="10138410" cy="501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Presentation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Exception handling</vt:lpstr>
      <vt:lpstr>What is the Exception?</vt:lpstr>
      <vt:lpstr>How to deal with ?</vt:lpstr>
      <vt:lpstr>How to deal with ?</vt:lpstr>
      <vt:lpstr>Write a C# program to create a method that takes a string as input and throws an exception if the string does not contain vowels.</vt:lpstr>
      <vt:lpstr>Write a C# program that reads a list of integers from the user and throws an exception if any numbers are duplicates.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Hassan</dc:creator>
  <cp:lastModifiedBy>Hassan</cp:lastModifiedBy>
  <cp:revision>3</cp:revision>
  <dcterms:created xsi:type="dcterms:W3CDTF">2024-05-25T11:53:00Z</dcterms:created>
  <dcterms:modified xsi:type="dcterms:W3CDTF">2024-05-26T15:46:22Z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D5F0EEE47F2A4F159533418534773E43_11</vt:lpwstr>
  </property>
  <property fmtid="{D5CDD505-2E9C-101B-9397-08002B2CF9AE}" pid="3" name="KSOProductBuildVer">
    <vt:lpwstr>1033-12.2.0.16909</vt:lpwstr>
  </property>
</Properties>
</file>