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71" r:id="rId5"/>
    <p:sldId id="272" r:id="rId6"/>
    <p:sldId id="264" r:id="rId7"/>
    <p:sldId id="262" r:id="rId8"/>
    <p:sldId id="257" r:id="rId9"/>
    <p:sldId id="259" r:id="rId10"/>
    <p:sldId id="260" r:id="rId11"/>
    <p:sldId id="265" r:id="rId12"/>
    <p:sldId id="258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ago.dachev.com/modules" TargetMode="External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Snack bot </a:t>
            </a:r>
            <a:r>
              <a:rPr lang="en-US" dirty="0" smtClean="0"/>
              <a:t>pending</a:t>
            </a:r>
          </a:p>
          <a:p>
            <a:endParaRPr lang="en-US" dirty="0" smtClean="0"/>
          </a:p>
          <a:p>
            <a:r>
              <a:rPr lang="en-US" dirty="0" smtClean="0"/>
              <a:t>Code at:</a:t>
            </a:r>
            <a:endParaRPr lang="en-US" dirty="0"/>
          </a:p>
          <a:p>
            <a:r>
              <a:rPr lang="en-US" dirty="0"/>
              <a:t>https://github.com/ZECTBynmo/SnackBot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Node.js/web basics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File System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7010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require('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');			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            	// "include" the file system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module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fs.createReadStream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('lines.txt');</a:t>
            </a: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) {		// Declare our function to print out the lines of a file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remaining = '';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('data', function(data) {		// We got some data from the file!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remaining += data;			// Grab the entire file into a single line (note: + is add and concatenate)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index of the first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while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-1) {			// While there's a newline still coming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line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(0,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);		// Grab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until 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the newline and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print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remaining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+ 1);		// Throw out the line we just grabbed, start after the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(line);			// Print the line we grabbed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next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('end', function()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if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remaining.length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0) {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(remaining);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(data)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console.log('Line: ' + data);</a:t>
            </a:r>
          </a:p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}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3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named ‘exports’ is passed into scope when the file is loaded for the require() call</a:t>
            </a:r>
          </a:p>
          <a:p>
            <a:r>
              <a:rPr lang="en-US" dirty="0" smtClean="0"/>
              <a:t>exports can be given any substructure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First File (myModuleName.js)</a:t>
            </a:r>
          </a:p>
          <a:p>
            <a:r>
              <a:rPr lang="en-US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exports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function()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console.log(‘Hello’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510;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406676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Second File (nodeModuleExample.js)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require(./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(); 	// Prints hello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510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); 	// Prints module structure</a:t>
            </a:r>
          </a:p>
          <a:p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12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for GIT with a public registry</a:t>
            </a:r>
          </a:p>
          <a:p>
            <a:r>
              <a:rPr lang="en-US" dirty="0" smtClean="0"/>
              <a:t>Anyone can write modules and add them to the registry</a:t>
            </a:r>
          </a:p>
          <a:p>
            <a:r>
              <a:rPr lang="en-US" dirty="0" smtClean="0"/>
              <a:t>“Installs” packages by cloning the repository into a </a:t>
            </a:r>
            <a:r>
              <a:rPr lang="en-US" dirty="0" err="1" smtClean="0"/>
              <a:t>node_modules</a:t>
            </a:r>
            <a:r>
              <a:rPr lang="en-US" dirty="0" smtClean="0"/>
              <a:t> folder within the project folder</a:t>
            </a:r>
          </a:p>
          <a:p>
            <a:r>
              <a:rPr lang="en-US" dirty="0" smtClean="0"/>
              <a:t>Can also install modules globally, cloning into the central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NPM </a:t>
            </a:r>
            <a:r>
              <a:rPr lang="en-US" dirty="0"/>
              <a:t>Registry - </a:t>
            </a:r>
            <a:r>
              <a:rPr lang="en-US" dirty="0">
                <a:hlinkClick r:id="rId2"/>
              </a:rPr>
              <a:t>http://search.npmjs.org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Source – so people develop for it </a:t>
            </a:r>
            <a:r>
              <a:rPr lang="en-US" dirty="0" smtClean="0">
                <a:hlinkClick r:id="rId3"/>
              </a:rPr>
              <a:t>http://blago.dachev.com/modules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 AIM (OSCAR)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Connect to AIM</a:t>
            </a:r>
          </a:p>
          <a:p>
            <a:r>
              <a:rPr lang="en-US" dirty="0" smtClean="0"/>
              <a:t>Handle incoming messages and 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evaluate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Node.js basics</a:t>
            </a:r>
          </a:p>
          <a:p>
            <a:pPr lvl="1"/>
            <a:r>
              <a:rPr lang="en-US" dirty="0" smtClean="0"/>
              <a:t>Node require()</a:t>
            </a:r>
          </a:p>
          <a:p>
            <a:r>
              <a:rPr lang="en-US" dirty="0" smtClean="0"/>
              <a:t>NPM and NPM registry</a:t>
            </a:r>
          </a:p>
          <a:p>
            <a:r>
              <a:rPr lang="en-US" dirty="0" smtClean="0"/>
              <a:t>Snack bot in your face – build the bot</a:t>
            </a:r>
          </a:p>
          <a:p>
            <a:pPr lvl="1"/>
            <a:r>
              <a:rPr lang="en-US" dirty="0" smtClean="0"/>
              <a:t>Connect to AIM</a:t>
            </a:r>
          </a:p>
          <a:p>
            <a:pPr lvl="1"/>
            <a:r>
              <a:rPr lang="en-US" dirty="0" smtClean="0"/>
              <a:t>Some HTML</a:t>
            </a:r>
          </a:p>
          <a:p>
            <a:pPr lvl="1"/>
            <a:r>
              <a:rPr lang="en-US" dirty="0" smtClean="0"/>
              <a:t>Send some files to the client</a:t>
            </a:r>
          </a:p>
          <a:p>
            <a:r>
              <a:rPr lang="en-US" dirty="0" smtClean="0"/>
              <a:t>Snack bot in the clouds – host the bot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functional OO language </a:t>
            </a:r>
          </a:p>
          <a:p>
            <a:r>
              <a:rPr lang="en-US" dirty="0" smtClean="0"/>
              <a:t>No declared variable types – scary things can happen</a:t>
            </a:r>
          </a:p>
          <a:p>
            <a:r>
              <a:rPr lang="en-US" dirty="0" smtClean="0"/>
              <a:t>Everything is an object in some sense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Primitive types </a:t>
            </a:r>
            <a:r>
              <a:rPr lang="en-US" dirty="0" smtClean="0"/>
              <a:t>passed </a:t>
            </a:r>
            <a:r>
              <a:rPr lang="en-US" dirty="0" smtClean="0"/>
              <a:t>by value. Objects </a:t>
            </a:r>
            <a:r>
              <a:rPr lang="en-US" dirty="0" smtClean="0"/>
              <a:t>passed </a:t>
            </a:r>
            <a:r>
              <a:rPr lang="en-US" dirty="0" smtClean="0"/>
              <a:t>by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297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myStringLength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“some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text”.length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“test”;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191000"/>
            <a:ext cx="3912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{ text: “test” };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8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Basics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aside, JavaScript has more in common to functional programming languages like LISP or Scheme</a:t>
            </a:r>
          </a:p>
          <a:p>
            <a:pPr lvl="1"/>
            <a:r>
              <a:rPr lang="en-US" dirty="0" smtClean="0"/>
              <a:t>Functions are first class (they are objects and can be passed as variables)</a:t>
            </a:r>
          </a:p>
          <a:p>
            <a:pPr lvl="1"/>
            <a:r>
              <a:rPr lang="en-US" dirty="0" smtClean="0"/>
              <a:t>It has native use of closures</a:t>
            </a:r>
          </a:p>
        </p:txBody>
      </p:sp>
    </p:spTree>
    <p:extLst>
      <p:ext uri="{BB962C8B-B14F-4D97-AF65-F5344CB8AC3E}">
        <p14:creationId xmlns:p14="http://schemas.microsoft.com/office/powerpoint/2010/main" val="4292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interesting parts of JavaScript</a:t>
            </a:r>
          </a:p>
          <a:p>
            <a:r>
              <a:rPr lang="en-US" dirty="0" smtClean="0"/>
              <a:t>A data structure that stores a function, and the variables available within the scope in which the closure was created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9524" y="4512171"/>
            <a:ext cx="466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 (closureExample.js)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324" y="2819400"/>
            <a:ext cx="38862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function counter()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 = 0;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function increment( value 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count += value;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console.log( count 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return increment;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counter1 = counter(),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  counter2 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= counter();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counter1(7);    // Prints '7'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counter2(1);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'9'</a:t>
            </a:r>
            <a:endParaRPr lang="en-US" sz="14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4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Client </a:t>
            </a:r>
            <a:r>
              <a:rPr lang="en-US" u="sng" dirty="0" smtClean="0"/>
              <a:t>Side - Browser</a:t>
            </a:r>
            <a:endParaRPr lang="en-US" u="sng" dirty="0"/>
          </a:p>
          <a:p>
            <a:pPr lvl="1"/>
            <a:r>
              <a:rPr lang="en-US" dirty="0" smtClean="0"/>
              <a:t>Code is sent from server to client at client’s request (generally)</a:t>
            </a:r>
          </a:p>
          <a:p>
            <a:pPr lvl="1"/>
            <a:r>
              <a:rPr lang="en-US" dirty="0" smtClean="0"/>
              <a:t>Code is </a:t>
            </a:r>
            <a:r>
              <a:rPr lang="en-US" dirty="0" smtClean="0"/>
              <a:t>sent as simple text</a:t>
            </a:r>
          </a:p>
          <a:p>
            <a:pPr lvl="1"/>
            <a:r>
              <a:rPr lang="en-US" dirty="0" smtClean="0"/>
              <a:t>Browser interprets and executes JavaScript where it encounters it in HTML, or in response to some event (button press, etc…)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Server Side – </a:t>
            </a:r>
            <a:r>
              <a:rPr lang="en-US" u="sng" dirty="0" smtClean="0"/>
              <a:t>Node.js</a:t>
            </a:r>
            <a:endParaRPr lang="en-US" u="sng" dirty="0" smtClean="0"/>
          </a:p>
          <a:p>
            <a:pPr lvl="1"/>
            <a:r>
              <a:rPr lang="en-US" dirty="0" smtClean="0"/>
              <a:t>Node.js is pointed to a JavaScript file from the command line, and then interprets and runs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Node imports custom or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with require()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always get a copy of the client side code to be executed, but it can be as obfuscated as you want</a:t>
            </a:r>
          </a:p>
          <a:p>
            <a:r>
              <a:rPr lang="en-US" dirty="0" smtClean="0"/>
              <a:t>JavaScript’s </a:t>
            </a:r>
            <a:r>
              <a:rPr lang="en-US" dirty="0" smtClean="0"/>
              <a:t>can be extremely obfuscated.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only way to protect your client side code is to make it totally illegible</a:t>
            </a:r>
          </a:p>
          <a:p>
            <a:r>
              <a:rPr lang="en-US" dirty="0" smtClean="0"/>
              <a:t>Tools exist </a:t>
            </a:r>
            <a:r>
              <a:rPr lang="en-US" dirty="0"/>
              <a:t>to decode it: </a:t>
            </a:r>
            <a:r>
              <a:rPr lang="en-US" dirty="0">
                <a:hlinkClick r:id="rId2"/>
              </a:rPr>
              <a:t>http://jsbeautifier.org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 loop driven web framework where server-side code is written in JavaScript</a:t>
            </a:r>
          </a:p>
          <a:p>
            <a:r>
              <a:rPr lang="en-US" dirty="0" smtClean="0"/>
              <a:t>Fast – C++ V8 under the hood</a:t>
            </a:r>
          </a:p>
          <a:p>
            <a:r>
              <a:rPr lang="en-US" dirty="0" smtClean="0"/>
              <a:t>Non-blocking – Makes no function calls to I/O inside the event loop</a:t>
            </a:r>
          </a:p>
          <a:p>
            <a:r>
              <a:rPr lang="en-US" dirty="0" smtClean="0"/>
              <a:t>Callback based – Tells the OS that it should be notified when a connection is made, and then </a:t>
            </a:r>
            <a:r>
              <a:rPr lang="en-US" dirty="0" smtClean="0"/>
              <a:t>goes to sleep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Rough equivalent of #include in C++, but returns an object</a:t>
            </a:r>
          </a:p>
          <a:p>
            <a:r>
              <a:rPr lang="en-US" dirty="0" smtClean="0"/>
              <a:t>Some modules written by </a:t>
            </a:r>
            <a:r>
              <a:rPr lang="en-US" dirty="0" err="1" smtClean="0"/>
              <a:t>Joyent</a:t>
            </a:r>
            <a:r>
              <a:rPr lang="en-US" dirty="0" smtClean="0"/>
              <a:t>, some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ex.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require(‘</a:t>
            </a:r>
            <a:r>
              <a:rPr lang="en-US" dirty="0" err="1" smtClean="0"/>
              <a:t>someModule</a:t>
            </a:r>
            <a:r>
              <a:rPr lang="en-US" dirty="0" smtClean="0"/>
              <a:t>’);”</a:t>
            </a:r>
          </a:p>
          <a:p>
            <a:r>
              <a:rPr lang="en-US" dirty="0" smtClean="0"/>
              <a:t>Solves the problem of having multiple classes in JavaScript (by allowing you to put things in multiple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4914</TotalTime>
  <Words>646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Node.js/web basics </vt:lpstr>
      <vt:lpstr>Contents</vt:lpstr>
      <vt:lpstr>JavaScript Basics</vt:lpstr>
      <vt:lpstr>JavaScript Basics – continued</vt:lpstr>
      <vt:lpstr>Closures!</vt:lpstr>
      <vt:lpstr>Running JavaScript </vt:lpstr>
      <vt:lpstr>Protecting Client Code</vt:lpstr>
      <vt:lpstr>What is Node.js</vt:lpstr>
      <vt:lpstr>Node Require</vt:lpstr>
      <vt:lpstr>Example – File System module</vt:lpstr>
      <vt:lpstr>Making your own module</vt:lpstr>
      <vt:lpstr>NPM – Node package manager</vt:lpstr>
      <vt:lpstr>Building the bot</vt:lpstr>
      <vt:lpstr>What are we going to do</vt:lpstr>
      <vt:lpstr>PowerPoint Presentation</vt:lpstr>
      <vt:lpstr>JavaScript is weird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Node.js/web basics</dc:title>
  <dc:creator>ZECTBynmo</dc:creator>
  <cp:lastModifiedBy>ZECTBynmo</cp:lastModifiedBy>
  <cp:revision>128</cp:revision>
  <dcterms:created xsi:type="dcterms:W3CDTF">2012-06-15T22:58:14Z</dcterms:created>
  <dcterms:modified xsi:type="dcterms:W3CDTF">2012-06-21T03:32:30Z</dcterms:modified>
</cp:coreProperties>
</file>