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59" r:id="rId5"/>
    <p:sldId id="260" r:id="rId6"/>
    <p:sldId id="263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0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7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plit.com/" TargetMode="External"/><Relationship Id="rId5" Type="http://schemas.openxmlformats.org/officeDocument/2006/relationships/hyperlink" Target="https://yandex.kz/images" TargetMode="External"/><Relationship Id="rId4" Type="http://schemas.openxmlformats.org/officeDocument/2006/relationships/hyperlink" Target="https://pythonist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2F89E9-B047-D2AD-F7BF-5D782520C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1"/>
          <p:cNvSpPr/>
          <p:nvPr/>
        </p:nvSpPr>
        <p:spPr>
          <a:xfrm>
            <a:off x="1683430" y="1708065"/>
            <a:ext cx="659429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Segoe Print" panose="02000600000000000000" pitchFamily="2" charset="0"/>
                <a:ea typeface="Unbounded" pitchFamily="34" charset="-122"/>
                <a:cs typeface="Dreaming Outloud Script Pro" panose="020F0502020204030204" pitchFamily="66" charset="0"/>
              </a:rPr>
              <a:t>Python project</a:t>
            </a:r>
            <a:endParaRPr lang="en-US" sz="6000" b="1" dirty="0">
              <a:latin typeface="Segoe Print" panose="02000600000000000000" pitchFamily="2" charset="0"/>
              <a:cs typeface="Dreaming Outloud Script Pro" panose="020F0502020204030204" pitchFamily="66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794736" y="5554788"/>
            <a:ext cx="7204122" cy="1933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is a classic word guessing game that challenges players to discover a hidden word by suggesting letters. It's a timeless pastime that combines logic, vocabulary, and a bit of friendly competition.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972A985-0B29-5CDF-BF08-ED855D8B6A06}"/>
              </a:ext>
            </a:extLst>
          </p:cNvPr>
          <p:cNvSpPr/>
          <p:nvPr/>
        </p:nvSpPr>
        <p:spPr>
          <a:xfrm>
            <a:off x="1683430" y="7299157"/>
            <a:ext cx="6257412" cy="6410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endParaRPr lang="en-US" sz="2000" b="1" dirty="0">
              <a:latin typeface="Segoe Print" panose="02000600000000000000" pitchFamily="2" charset="0"/>
              <a:cs typeface="Dreaming Outloud Script Pro" panose="020F050202020403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1800E-0C8F-AE29-A898-BE5ABC7ABDF8}"/>
              </a:ext>
            </a:extLst>
          </p:cNvPr>
          <p:cNvSpPr txBox="1"/>
          <p:nvPr/>
        </p:nvSpPr>
        <p:spPr>
          <a:xfrm>
            <a:off x="9761622" y="7057228"/>
            <a:ext cx="4259178" cy="89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7545"/>
              </a:lnSpc>
              <a:buNone/>
            </a:pPr>
            <a:r>
              <a:rPr lang="en-US" sz="2000" b="1" dirty="0" err="1">
                <a:solidFill>
                  <a:srgbClr val="FFFFFF"/>
                </a:solidFill>
                <a:latin typeface="Segoe Print" panose="02000600000000000000" pitchFamily="2" charset="0"/>
                <a:ea typeface="Unbounded" pitchFamily="34" charset="-122"/>
                <a:cs typeface="Dreaming Outloud Script Pro" panose="020F0502020204030204" pitchFamily="66" charset="0"/>
              </a:rPr>
              <a:t>By:Kenesary,Zhanbolat,Bekzat</a:t>
            </a:r>
            <a:endParaRPr lang="en-US" sz="2000" b="1" dirty="0">
              <a:latin typeface="Segoe Print" panose="02000600000000000000" pitchFamily="2" charset="0"/>
              <a:cs typeface="Dreaming Outloud Script Pro" panose="020F050202020403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4998799" y="399395"/>
            <a:ext cx="68262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  <a:ea typeface="Unbounded" pitchFamily="34" charset="-122"/>
                <a:cs typeface="Unbounded" pitchFamily="34" charset="-120"/>
              </a:rPr>
              <a:t>Traditional “Hangman”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4898291" y="2127944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F7F7F7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110733" y="23471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Choose a Word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120462" y="2830533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Select a secret word from a dictionary or list, keeping it hidden from the player.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9875017" y="2126323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F7F7F7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9977166" y="2304835"/>
            <a:ext cx="29215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Draw the Gallows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9977166" y="2830533"/>
            <a:ext cx="4533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On a piece of paper, draw the outline of the hangman's gallows, leaving blank spaces for the letters of the word.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4888562" y="5095042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F7F7F7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5062751" y="5317212"/>
            <a:ext cx="28254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Prepare Guesses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5055667" y="579762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Set aside a space to keep track of the letters the player has already guessed.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F10C-2751-45C0-A0C8-F9650E8D3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/>
          <a:stretch/>
        </p:blipFill>
        <p:spPr bwMode="auto">
          <a:xfrm>
            <a:off x="-180584" y="1"/>
            <a:ext cx="4542115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ода, Бирюза, Цвет морской волны, зеленый">
            <a:extLst>
              <a:ext uri="{FF2B5EF4-FFF2-40B4-BE49-F238E27FC236}">
                <a16:creationId xmlns:a16="http://schemas.microsoft.com/office/drawing/2014/main" id="{AB3FCFE8-7B52-0680-95AB-1BD104A4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04"/>
          <a:stretch/>
        </p:blipFill>
        <p:spPr>
          <a:xfrm>
            <a:off x="0" y="4107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998799" y="399395"/>
            <a:ext cx="68262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chemeClr val="bg1"/>
                </a:solidFill>
                <a:latin typeface="Segoe Print" panose="02000600000000000000" pitchFamily="2" charset="0"/>
                <a:ea typeface="Unbounded" pitchFamily="34" charset="-122"/>
                <a:cs typeface="Unbounded" pitchFamily="34" charset="-120"/>
              </a:rPr>
              <a:t>Our “Hangman”</a:t>
            </a:r>
            <a:endParaRPr lang="en-US" sz="6000" b="1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4898291" y="2127944"/>
            <a:ext cx="4542115" cy="1990963"/>
          </a:xfrm>
          <a:prstGeom prst="roundRect">
            <a:avLst>
              <a:gd name="adj" fmla="val 334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110733" y="23471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Barlow" panose="00000500000000000000" pitchFamily="2" charset="0"/>
                <a:ea typeface="Unbounded" pitchFamily="34" charset="-122"/>
              </a:rPr>
              <a:t>Play on Python</a:t>
            </a:r>
            <a:endParaRPr lang="en-US" sz="20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120462" y="3053835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The Python programming language contributed to this game</a:t>
            </a:r>
            <a:r>
              <a:rPr lang="kk-KZ" sz="2000" dirty="0">
                <a:solidFill>
                  <a:schemeClr val="bg1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2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9875018" y="2126323"/>
            <a:ext cx="4542115" cy="1990963"/>
          </a:xfrm>
          <a:prstGeom prst="roundRect">
            <a:avLst>
              <a:gd name="adj" fmla="val 334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00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097189" y="2304835"/>
            <a:ext cx="29215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Ready-made Gallows</a:t>
            </a:r>
            <a:endParaRPr lang="en-US" sz="20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0097188" y="2996852"/>
            <a:ext cx="4097774" cy="8247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All the necessary elements are located in a special game window</a:t>
            </a:r>
            <a:r>
              <a:rPr lang="kk-KZ" sz="2000" dirty="0">
                <a:solidFill>
                  <a:schemeClr val="bg1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2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4888562" y="5095042"/>
            <a:ext cx="9306401" cy="1280160"/>
          </a:xfrm>
          <a:prstGeom prst="roundRect">
            <a:avLst>
              <a:gd name="adj" fmla="val 520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00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5110733" y="5317212"/>
            <a:ext cx="28254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Quick game</a:t>
            </a:r>
            <a:endParaRPr lang="en-US" sz="2000" b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5110733" y="579762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A fast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,</a:t>
            </a:r>
            <a:r>
              <a:rPr lang="en-US" sz="2000" dirty="0">
                <a:solidFill>
                  <a:schemeClr val="bg1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but no less interesting game for a large company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2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pic>
        <p:nvPicPr>
          <p:cNvPr id="15" name="Рисунок 14" descr="Изображение выглядит как черно-белый, зарисовка, черный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4B8B9D4B-248C-40D6-87FF-DEEDCC77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13" y="1066800"/>
            <a:ext cx="319949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9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A3A57ED-0A37-7EC6-DB04-4FE819B9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0">
            <a:extLst>
              <a:ext uri="{FF2B5EF4-FFF2-40B4-BE49-F238E27FC236}">
                <a16:creationId xmlns:a16="http://schemas.microsoft.com/office/drawing/2014/main" id="{4F226666-0EB5-077D-7CF5-A29020A6393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 sz="3200">
              <a:latin typeface="Bahnschrift SemiBold Condensed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290287" y="1594485"/>
            <a:ext cx="898636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chemeClr val="bg1"/>
                </a:solidFill>
                <a:latin typeface="Segoe Print" panose="02000600000000000000" pitchFamily="2" charset="0"/>
              </a:rPr>
              <a:t>Team members</a:t>
            </a:r>
          </a:p>
        </p:txBody>
      </p:sp>
      <p:sp>
        <p:nvSpPr>
          <p:cNvPr id="5" name="Text 2"/>
          <p:cNvSpPr/>
          <p:nvPr/>
        </p:nvSpPr>
        <p:spPr>
          <a:xfrm>
            <a:off x="2348389" y="3435072"/>
            <a:ext cx="2838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 err="1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</a:rPr>
              <a:t>Akylbai</a:t>
            </a:r>
            <a:r>
              <a:rPr lang="en-US" sz="2800" b="1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</a:rPr>
              <a:t>Zhanbolat</a:t>
            </a:r>
            <a:endParaRPr lang="en-US" sz="2800" b="1" dirty="0">
              <a:latin typeface="Barlow" panose="000005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48389" y="420945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Responsible for overall game architecture and technical decisions. Writes code.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5866685" y="3423585"/>
            <a:ext cx="28002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</a:rPr>
              <a:t>Khalila Kenesary</a:t>
            </a:r>
            <a:endParaRPr lang="en-US" sz="2800" b="1" dirty="0">
              <a:latin typeface="Barlow" panose="000005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847398" y="420945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800" dirty="0">
                <a:solidFill>
                  <a:srgbClr val="E0E4E6"/>
                </a:solidFill>
                <a:latin typeface="Barlow" panose="00000500000000000000" pitchFamily="2" charset="0"/>
                <a:ea typeface="Barlow" pitchFamily="34" charset="-122"/>
                <a:cs typeface="Barlow" pitchFamily="34" charset="-120"/>
              </a:rPr>
              <a:t>Selects visual aspects and ensures that the theme and tone of the game match.</a:t>
            </a:r>
            <a:r>
              <a:rPr lang="en-US" sz="2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Writes code.</a:t>
            </a:r>
            <a:endParaRPr lang="en-US" sz="2800" dirty="0"/>
          </a:p>
          <a:p>
            <a:pPr marL="0" indent="0">
              <a:lnSpc>
                <a:spcPts val="2799"/>
              </a:lnSpc>
              <a:buNone/>
            </a:pPr>
            <a:endParaRPr lang="en-US" sz="2800" dirty="0">
              <a:latin typeface="Barlow" panose="000005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346406" y="3423585"/>
            <a:ext cx="2949416" cy="474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 err="1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Kenganov</a:t>
            </a:r>
            <a:r>
              <a:rPr lang="en-US" sz="2800" b="1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Bekzat</a:t>
            </a:r>
            <a:endParaRPr lang="en-US" sz="2800" b="1" dirty="0">
              <a:latin typeface="Barlow" panose="00000500000000000000" pitchFamily="2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346406" y="420945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8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Collects all files and dictionaries, and adds words to the game</a:t>
            </a:r>
            <a:r>
              <a:rPr lang="kk-KZ" sz="28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.</a:t>
            </a:r>
            <a:r>
              <a:rPr lang="en-US" sz="2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Writes code.</a:t>
            </a:r>
            <a:endParaRPr lang="en-US" sz="2800" dirty="0"/>
          </a:p>
          <a:p>
            <a:pPr marL="0" indent="0">
              <a:lnSpc>
                <a:spcPts val="2799"/>
              </a:lnSpc>
              <a:buNone/>
            </a:pPr>
            <a:endParaRPr lang="en-US" sz="2800" dirty="0">
              <a:latin typeface="Barlow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0060F19-50A6-8AD8-0100-62D1121BF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7" b="8627"/>
          <a:stretch/>
        </p:blipFill>
        <p:spPr>
          <a:xfrm>
            <a:off x="-8756" y="0"/>
            <a:ext cx="14639155" cy="8229600"/>
          </a:xfrm>
          <a:prstGeom prst="rect">
            <a:avLst/>
          </a:prstGeom>
        </p:spPr>
      </p:pic>
      <p:sp>
        <p:nvSpPr>
          <p:cNvPr id="18" name="Shape 0">
            <a:extLst>
              <a:ext uri="{FF2B5EF4-FFF2-40B4-BE49-F238E27FC236}">
                <a16:creationId xmlns:a16="http://schemas.microsoft.com/office/drawing/2014/main" id="{E5474C66-6DE6-93B2-D395-AA06E0B5EB4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57000"/>
            </a:srgbClr>
          </a:solidFill>
          <a:ln/>
        </p:spPr>
        <p:txBody>
          <a:bodyPr/>
          <a:lstStyle/>
          <a:p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1555313" y="1088290"/>
            <a:ext cx="69539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egoe Print" panose="02000600000000000000" pitchFamily="2" charset="0"/>
                <a:ea typeface="Unbounded" pitchFamily="34" charset="-122"/>
                <a:cs typeface="Unbounded" pitchFamily="34" charset="-120"/>
              </a:rPr>
              <a:t>About code</a:t>
            </a:r>
            <a:endParaRPr lang="en-US" sz="4374" b="1" dirty="0">
              <a:latin typeface="Segoe Print" panose="02000600000000000000" pitchFamily="2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833199" y="2638664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004649" y="2607869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000" dirty="0">
              <a:latin typeface="Barlow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555313" y="26846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The libraries that we used</a:t>
            </a:r>
            <a:endParaRPr lang="en-US" sz="2000" b="1" dirty="0">
              <a:latin typeface="Barlow" panose="00000500000000000000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555313" y="3323765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</a:rPr>
              <a:t>“</a:t>
            </a:r>
            <a:r>
              <a:rPr lang="en-US" sz="2000" dirty="0" err="1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</a:rPr>
              <a:t>Pygame</a:t>
            </a:r>
            <a:r>
              <a:rPr lang="en-US" sz="20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</a:rPr>
              <a:t>”,”</a:t>
            </a:r>
            <a:r>
              <a:rPr lang="en-US" sz="2000" dirty="0" err="1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</a:rPr>
              <a:t>Math”,”Random</a:t>
            </a:r>
            <a:r>
              <a:rPr lang="en-US" sz="20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</a:rPr>
              <a:t>”.</a:t>
            </a:r>
            <a:endParaRPr lang="en-US" sz="2000" dirty="0">
              <a:latin typeface="Barlow" panose="00000500000000000000" pitchFamily="2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8390809" y="2680336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8496239" y="2649980"/>
            <a:ext cx="2630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000" dirty="0">
              <a:latin typeface="Barlow" panose="00000500000000000000" pitchFamily="2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280513" y="26846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A full semester</a:t>
            </a:r>
            <a:endParaRPr lang="en-US" sz="2000" b="1" dirty="0">
              <a:latin typeface="Barlow" panose="00000500000000000000" pitchFamily="2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9255086" y="3323764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We tried to use all the things we've been learning all semester</a:t>
            </a:r>
            <a:r>
              <a:rPr lang="kk-KZ" sz="20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.</a:t>
            </a:r>
            <a:endParaRPr lang="en-US" sz="2000" dirty="0">
              <a:latin typeface="Barlow" panose="00000500000000000000" pitchFamily="2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5" name="Text 11"/>
          <p:cNvSpPr/>
          <p:nvPr/>
        </p:nvSpPr>
        <p:spPr>
          <a:xfrm>
            <a:off x="949166" y="5056345"/>
            <a:ext cx="2680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000" dirty="0">
              <a:latin typeface="Barlow" panose="00000500000000000000" pitchFamily="2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555313" y="50909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Barlow" panose="00000500000000000000" pitchFamily="2" charset="0"/>
                <a:ea typeface="Unbounded" pitchFamily="34" charset="-122"/>
              </a:rPr>
              <a:t>“Txt” file</a:t>
            </a:r>
          </a:p>
          <a:p>
            <a:pPr marL="0" indent="0">
              <a:lnSpc>
                <a:spcPts val="2734"/>
              </a:lnSpc>
              <a:buNone/>
            </a:pPr>
            <a:endParaRPr lang="en-US" sz="2000" b="1" dirty="0">
              <a:latin typeface="Barlow" panose="00000500000000000000" pitchFamily="2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To save the </a:t>
            </a:r>
            <a:r>
              <a:rPr lang="en-US" sz="2000" dirty="0" err="1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unravelable</a:t>
            </a:r>
            <a:r>
              <a:rPr lang="en-US" sz="2000" dirty="0">
                <a:solidFill>
                  <a:srgbClr val="CAD6DE"/>
                </a:solidFill>
                <a:latin typeface="Barlow" panose="00000500000000000000" pitchFamily="2" charset="0"/>
                <a:ea typeface="Cabin" pitchFamily="34" charset="-122"/>
                <a:cs typeface="Cabin" pitchFamily="34" charset="-120"/>
              </a:rPr>
              <a:t> words, we used a txt file.</a:t>
            </a:r>
            <a:endParaRPr lang="en-US" sz="2000" dirty="0">
              <a:latin typeface="Barlow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6E1B482-93D4-B422-496C-1180C96E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4630400" cy="8229600"/>
          </a:xfrm>
          <a:prstGeom prst="rect">
            <a:avLst/>
          </a:prstGeom>
        </p:spPr>
      </p:pic>
      <p:sp>
        <p:nvSpPr>
          <p:cNvPr id="14" name="Shape 0">
            <a:extLst>
              <a:ext uri="{FF2B5EF4-FFF2-40B4-BE49-F238E27FC236}">
                <a16:creationId xmlns:a16="http://schemas.microsoft.com/office/drawing/2014/main" id="{08C23869-0018-AC38-92FD-1FDC0471BF91}"/>
              </a:ext>
            </a:extLst>
          </p:cNvPr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0A081B">
              <a:alpha val="52000"/>
            </a:srgbClr>
          </a:solidFill>
          <a:ln/>
        </p:spPr>
        <p:txBody>
          <a:bodyPr/>
          <a:lstStyle/>
          <a:p>
            <a:endParaRPr lang="en-US" sz="32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56618" y="1196732"/>
            <a:ext cx="39362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Segoe Print" panose="02000600000000000000" pitchFamily="2" charset="0"/>
                <a:ea typeface="Unbounded" pitchFamily="34" charset="-122"/>
                <a:cs typeface="Unbounded" pitchFamily="34" charset="-120"/>
              </a:rPr>
              <a:t>Conclusion</a:t>
            </a:r>
            <a:endParaRPr lang="en-US" sz="6000" b="1" dirty="0">
              <a:latin typeface="Segoe Print" panose="020006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541062" y="2803088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93AFC066-B4C2-6216-5E7B-B51540FAA5C6}"/>
              </a:ext>
            </a:extLst>
          </p:cNvPr>
          <p:cNvSpPr/>
          <p:nvPr/>
        </p:nvSpPr>
        <p:spPr>
          <a:xfrm>
            <a:off x="1020333" y="2803088"/>
            <a:ext cx="13007724" cy="10662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This game is designed for a great time surrounded by friends, and also for a little competition</a:t>
            </a:r>
            <a:endParaRPr lang="kk-KZ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k-KZ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k-KZ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We used “</a:t>
            </a:r>
            <a:r>
              <a:rPr lang="en-US" sz="2800" dirty="0" err="1">
                <a:solidFill>
                  <a:schemeClr val="bg1"/>
                </a:solidFill>
                <a:latin typeface="Barlow" panose="00000500000000000000" pitchFamily="2" charset="0"/>
              </a:rPr>
              <a:t>Pygame</a:t>
            </a:r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</a:rPr>
              <a:t>” to implement the project, and also provided links to sources below: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		https://pythonist.ru</a:t>
            </a: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					https://yandex.kz/images</a:t>
            </a: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rlow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									https://replit.com</a:t>
            </a:r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340</Words>
  <Application>Microsoft Office PowerPoint</Application>
  <PresentationFormat>Произвольный</PresentationFormat>
  <Paragraphs>50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SemiBold Condensed</vt:lpstr>
      <vt:lpstr>Barlow</vt:lpstr>
      <vt:lpstr>Segoe Print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Kenesary Khalila</cp:lastModifiedBy>
  <cp:revision>12</cp:revision>
  <dcterms:created xsi:type="dcterms:W3CDTF">2024-04-24T06:59:06Z</dcterms:created>
  <dcterms:modified xsi:type="dcterms:W3CDTF">2024-04-24T19:56:29Z</dcterms:modified>
</cp:coreProperties>
</file>