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95" r:id="rId2"/>
  </p:sldMasterIdLst>
  <p:sldIdLst>
    <p:sldId id="256" r:id="rId3"/>
    <p:sldId id="257" r:id="rId4"/>
    <p:sldId id="258" r:id="rId5"/>
    <p:sldId id="259" r:id="rId6"/>
    <p:sldId id="261" r:id="rId7"/>
    <p:sldId id="262" r:id="rId8"/>
    <p:sldId id="263" r:id="rId9"/>
    <p:sldId id="264" r:id="rId10"/>
    <p:sldId id="273" r:id="rId11"/>
    <p:sldId id="269" r:id="rId12"/>
    <p:sldId id="270" r:id="rId13"/>
    <p:sldId id="268" r:id="rId14"/>
    <p:sldId id="271" r:id="rId15"/>
    <p:sldId id="27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905733" y="719333"/>
            <a:ext cx="8814400" cy="5419200"/>
          </a:xfrm>
          <a:prstGeom prst="roundRect">
            <a:avLst>
              <a:gd name="adj" fmla="val 14364"/>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chemeClr val="accent3"/>
                </a:solidFill>
              </a:rPr>
              <a:t> </a:t>
            </a:r>
            <a:endParaRPr sz="2400">
              <a:solidFill>
                <a:schemeClr val="accent3"/>
              </a:solidFill>
            </a:endParaRPr>
          </a:p>
        </p:txBody>
      </p:sp>
      <p:sp>
        <p:nvSpPr>
          <p:cNvPr id="11" name="Google Shape;11;p2"/>
          <p:cNvSpPr txBox="1">
            <a:spLocks noGrp="1"/>
          </p:cNvSpPr>
          <p:nvPr>
            <p:ph type="ctrTitle"/>
          </p:nvPr>
        </p:nvSpPr>
        <p:spPr>
          <a:xfrm>
            <a:off x="950967" y="1486367"/>
            <a:ext cx="5358400" cy="2831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6000"/>
              <a:buFont typeface="Lato"/>
              <a:buNone/>
              <a:defRPr sz="8000">
                <a:solidFill>
                  <a:schemeClr val="accent1"/>
                </a:solidFill>
                <a:latin typeface="Lato"/>
                <a:ea typeface="Lato"/>
                <a:cs typeface="Lato"/>
                <a:sym typeface="Lato"/>
              </a:defRPr>
            </a:lvl1pPr>
            <a:lvl2pPr lvl="1"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2pPr>
            <a:lvl3pPr lvl="2"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3pPr>
            <a:lvl4pPr lvl="3"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4pPr>
            <a:lvl5pPr lvl="4"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5pPr>
            <a:lvl6pPr lvl="5"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6pPr>
            <a:lvl7pPr lvl="6"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7pPr>
            <a:lvl8pPr lvl="7"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8pPr>
            <a:lvl9pPr lvl="8" algn="ctr">
              <a:spcBef>
                <a:spcPts val="0"/>
              </a:spcBef>
              <a:spcAft>
                <a:spcPts val="0"/>
              </a:spcAft>
              <a:buClr>
                <a:schemeClr val="lt2"/>
              </a:buClr>
              <a:buSzPts val="5200"/>
              <a:buFont typeface="Lato"/>
              <a:buNone/>
              <a:defRPr sz="6933">
                <a:solidFill>
                  <a:schemeClr val="lt2"/>
                </a:solidFill>
                <a:latin typeface="Lato"/>
                <a:ea typeface="Lato"/>
                <a:cs typeface="Lato"/>
                <a:sym typeface="Lato"/>
              </a:defRPr>
            </a:lvl9pPr>
          </a:lstStyle>
          <a:p>
            <a:r>
              <a:rPr lang="en-US"/>
              <a:t>Click to edit Master title style</a:t>
            </a:r>
            <a:endParaRPr/>
          </a:p>
        </p:txBody>
      </p:sp>
      <p:sp>
        <p:nvSpPr>
          <p:cNvPr id="12" name="Google Shape;12;p2"/>
          <p:cNvSpPr txBox="1">
            <a:spLocks noGrp="1"/>
          </p:cNvSpPr>
          <p:nvPr>
            <p:ph type="subTitle" idx="1"/>
          </p:nvPr>
        </p:nvSpPr>
        <p:spPr>
          <a:xfrm>
            <a:off x="950967" y="4775467"/>
            <a:ext cx="5358400" cy="65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800"/>
              <a:buFont typeface="Lato Light"/>
              <a:buNone/>
              <a:defRPr/>
            </a:lvl1pPr>
            <a:lvl2pPr lvl="1"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2pPr>
            <a:lvl3pPr lvl="2"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3pPr>
            <a:lvl4pPr lvl="3"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4pPr>
            <a:lvl5pPr lvl="4"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5pPr>
            <a:lvl6pPr lvl="5"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6pPr>
            <a:lvl7pPr lvl="6"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7pPr>
            <a:lvl8pPr lvl="7"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8pPr>
            <a:lvl9pPr lvl="8" algn="ctr">
              <a:lnSpc>
                <a:spcPct val="100000"/>
              </a:lnSpc>
              <a:spcBef>
                <a:spcPts val="0"/>
              </a:spcBef>
              <a:spcAft>
                <a:spcPts val="0"/>
              </a:spcAft>
              <a:buClr>
                <a:schemeClr val="lt2"/>
              </a:buClr>
              <a:buSzPts val="2800"/>
              <a:buFont typeface="Lato"/>
              <a:buNone/>
              <a:defRPr sz="3733">
                <a:solidFill>
                  <a:schemeClr val="lt2"/>
                </a:solidFill>
                <a:latin typeface="Lato"/>
                <a:ea typeface="Lato"/>
                <a:cs typeface="Lato"/>
                <a:sym typeface="Lato"/>
              </a:defRPr>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2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2650800"/>
            <a:ext cx="11360800" cy="144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4" name="Google Shape;54;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49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None/>
              <a:defRPr>
                <a:solidFill>
                  <a:schemeClr val="accent3"/>
                </a:solidFill>
              </a:defRPr>
            </a:lvl1pPr>
            <a:lvl2pPr lvl="1" algn="r">
              <a:lnSpc>
                <a:spcPct val="100000"/>
              </a:lnSpc>
              <a:spcBef>
                <a:spcPts val="0"/>
              </a:spcBef>
              <a:spcAft>
                <a:spcPts val="0"/>
              </a:spcAft>
              <a:buNone/>
              <a:defRPr>
                <a:solidFill>
                  <a:schemeClr val="accent3"/>
                </a:solidFill>
              </a:defRPr>
            </a:lvl2pPr>
            <a:lvl3pPr lvl="2" algn="r">
              <a:lnSpc>
                <a:spcPct val="100000"/>
              </a:lnSpc>
              <a:spcBef>
                <a:spcPts val="0"/>
              </a:spcBef>
              <a:spcAft>
                <a:spcPts val="0"/>
              </a:spcAft>
              <a:buNone/>
              <a:defRPr>
                <a:solidFill>
                  <a:schemeClr val="accent3"/>
                </a:solidFill>
              </a:defRPr>
            </a:lvl3pPr>
            <a:lvl4pPr lvl="3" algn="r">
              <a:lnSpc>
                <a:spcPct val="100000"/>
              </a:lnSpc>
              <a:spcBef>
                <a:spcPts val="0"/>
              </a:spcBef>
              <a:spcAft>
                <a:spcPts val="0"/>
              </a:spcAft>
              <a:buNone/>
              <a:defRPr>
                <a:solidFill>
                  <a:schemeClr val="accent3"/>
                </a:solidFill>
              </a:defRPr>
            </a:lvl4pPr>
            <a:lvl5pPr lvl="4" algn="r">
              <a:lnSpc>
                <a:spcPct val="100000"/>
              </a:lnSpc>
              <a:spcBef>
                <a:spcPts val="0"/>
              </a:spcBef>
              <a:spcAft>
                <a:spcPts val="0"/>
              </a:spcAft>
              <a:buNone/>
              <a:defRPr>
                <a:solidFill>
                  <a:schemeClr val="accent3"/>
                </a:solidFill>
              </a:defRPr>
            </a:lvl5pPr>
            <a:lvl6pPr lvl="5" algn="r">
              <a:lnSpc>
                <a:spcPct val="100000"/>
              </a:lnSpc>
              <a:spcBef>
                <a:spcPts val="0"/>
              </a:spcBef>
              <a:spcAft>
                <a:spcPts val="0"/>
              </a:spcAft>
              <a:buNone/>
              <a:defRPr>
                <a:solidFill>
                  <a:schemeClr val="accent3"/>
                </a:solidFill>
              </a:defRPr>
            </a:lvl6pPr>
            <a:lvl7pPr lvl="6" algn="r">
              <a:lnSpc>
                <a:spcPct val="100000"/>
              </a:lnSpc>
              <a:spcBef>
                <a:spcPts val="0"/>
              </a:spcBef>
              <a:spcAft>
                <a:spcPts val="0"/>
              </a:spcAft>
              <a:buNone/>
              <a:defRPr>
                <a:solidFill>
                  <a:schemeClr val="accent3"/>
                </a:solidFill>
              </a:defRPr>
            </a:lvl7pPr>
            <a:lvl8pPr lvl="7" algn="r">
              <a:lnSpc>
                <a:spcPct val="100000"/>
              </a:lnSpc>
              <a:spcBef>
                <a:spcPts val="0"/>
              </a:spcBef>
              <a:spcAft>
                <a:spcPts val="0"/>
              </a:spcAft>
              <a:buNone/>
              <a:defRPr>
                <a:solidFill>
                  <a:schemeClr val="accent3"/>
                </a:solidFill>
              </a:defRPr>
            </a:lvl8pPr>
            <a:lvl9pPr lvl="8" algn="r">
              <a:lnSpc>
                <a:spcPct val="100000"/>
              </a:lnSpc>
              <a:spcBef>
                <a:spcPts val="0"/>
              </a:spcBef>
              <a:spcAft>
                <a:spcPts val="0"/>
              </a:spcAft>
              <a:buNone/>
              <a:defRPr>
                <a:solidFill>
                  <a:schemeClr val="accent3"/>
                </a:solidFill>
              </a:defRPr>
            </a:lvl9pPr>
          </a:lstStyle>
          <a:p>
            <a:r>
              <a:rPr lang="en-US"/>
              <a:t>Click to edit Master title style</a:t>
            </a:r>
            <a:endParaRPr/>
          </a:p>
        </p:txBody>
      </p:sp>
      <p:sp>
        <p:nvSpPr>
          <p:cNvPr id="59" name="Google Shape;59;p13"/>
          <p:cNvSpPr txBox="1">
            <a:spLocks noGrp="1"/>
          </p:cNvSpPr>
          <p:nvPr>
            <p:ph type="title" idx="2" hasCustomPrompt="1"/>
          </p:nvPr>
        </p:nvSpPr>
        <p:spPr>
          <a:xfrm>
            <a:off x="5406367" y="1582533"/>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60" name="Google Shape;60;p13"/>
          <p:cNvSpPr txBox="1">
            <a:spLocks noGrp="1"/>
          </p:cNvSpPr>
          <p:nvPr>
            <p:ph type="title" idx="3"/>
          </p:nvPr>
        </p:nvSpPr>
        <p:spPr>
          <a:xfrm>
            <a:off x="7004371" y="1582533"/>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title style</a:t>
            </a:r>
            <a:endParaRPr/>
          </a:p>
        </p:txBody>
      </p:sp>
      <p:sp>
        <p:nvSpPr>
          <p:cNvPr id="61" name="Google Shape;61;p13"/>
          <p:cNvSpPr txBox="1">
            <a:spLocks noGrp="1"/>
          </p:cNvSpPr>
          <p:nvPr>
            <p:ph type="subTitle" idx="1"/>
          </p:nvPr>
        </p:nvSpPr>
        <p:spPr>
          <a:xfrm>
            <a:off x="7004371" y="2070120"/>
            <a:ext cx="44884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atin typeface="Lato Light"/>
                <a:ea typeface="Lato Light"/>
                <a:cs typeface="Lato Light"/>
                <a:sym typeface="Lato Light"/>
              </a:defRPr>
            </a:lvl1pPr>
            <a:lvl2pPr lvl="1">
              <a:lnSpc>
                <a:spcPct val="100000"/>
              </a:lnSpc>
              <a:spcBef>
                <a:spcPts val="2133"/>
              </a:spcBef>
              <a:spcAft>
                <a:spcPts val="0"/>
              </a:spcAft>
              <a:buNone/>
              <a:defRPr sz="1600">
                <a:latin typeface="Lato Light"/>
                <a:ea typeface="Lato Light"/>
                <a:cs typeface="Lato Light"/>
                <a:sym typeface="Lato Light"/>
              </a:defRPr>
            </a:lvl2pPr>
            <a:lvl3pPr lvl="2">
              <a:lnSpc>
                <a:spcPct val="100000"/>
              </a:lnSpc>
              <a:spcBef>
                <a:spcPts val="2133"/>
              </a:spcBef>
              <a:spcAft>
                <a:spcPts val="0"/>
              </a:spcAft>
              <a:buNone/>
              <a:defRPr sz="1600">
                <a:latin typeface="Lato Light"/>
                <a:ea typeface="Lato Light"/>
                <a:cs typeface="Lato Light"/>
                <a:sym typeface="Lato Light"/>
              </a:defRPr>
            </a:lvl3pPr>
            <a:lvl4pPr lvl="3">
              <a:lnSpc>
                <a:spcPct val="100000"/>
              </a:lnSpc>
              <a:spcBef>
                <a:spcPts val="2133"/>
              </a:spcBef>
              <a:spcAft>
                <a:spcPts val="0"/>
              </a:spcAft>
              <a:buNone/>
              <a:defRPr sz="1600">
                <a:latin typeface="Lato Light"/>
                <a:ea typeface="Lato Light"/>
                <a:cs typeface="Lato Light"/>
                <a:sym typeface="Lato Light"/>
              </a:defRPr>
            </a:lvl4pPr>
            <a:lvl5pPr lvl="4">
              <a:lnSpc>
                <a:spcPct val="100000"/>
              </a:lnSpc>
              <a:spcBef>
                <a:spcPts val="2133"/>
              </a:spcBef>
              <a:spcAft>
                <a:spcPts val="0"/>
              </a:spcAft>
              <a:buNone/>
              <a:defRPr sz="1600">
                <a:latin typeface="Lato Light"/>
                <a:ea typeface="Lato Light"/>
                <a:cs typeface="Lato Light"/>
                <a:sym typeface="Lato Light"/>
              </a:defRPr>
            </a:lvl5pPr>
            <a:lvl6pPr lvl="5">
              <a:lnSpc>
                <a:spcPct val="100000"/>
              </a:lnSpc>
              <a:spcBef>
                <a:spcPts val="2133"/>
              </a:spcBef>
              <a:spcAft>
                <a:spcPts val="0"/>
              </a:spcAft>
              <a:buNone/>
              <a:defRPr sz="1600">
                <a:latin typeface="Lato Light"/>
                <a:ea typeface="Lato Light"/>
                <a:cs typeface="Lato Light"/>
                <a:sym typeface="Lato Light"/>
              </a:defRPr>
            </a:lvl6pPr>
            <a:lvl7pPr lvl="6">
              <a:lnSpc>
                <a:spcPct val="100000"/>
              </a:lnSpc>
              <a:spcBef>
                <a:spcPts val="2133"/>
              </a:spcBef>
              <a:spcAft>
                <a:spcPts val="0"/>
              </a:spcAft>
              <a:buNone/>
              <a:defRPr sz="1600">
                <a:latin typeface="Lato Light"/>
                <a:ea typeface="Lato Light"/>
                <a:cs typeface="Lato Light"/>
                <a:sym typeface="Lato Light"/>
              </a:defRPr>
            </a:lvl7pPr>
            <a:lvl8pPr lvl="7">
              <a:lnSpc>
                <a:spcPct val="100000"/>
              </a:lnSpc>
              <a:spcBef>
                <a:spcPts val="2133"/>
              </a:spcBef>
              <a:spcAft>
                <a:spcPts val="0"/>
              </a:spcAft>
              <a:buNone/>
              <a:defRPr sz="1600">
                <a:latin typeface="Lato Light"/>
                <a:ea typeface="Lato Light"/>
                <a:cs typeface="Lato Light"/>
                <a:sym typeface="Lato Light"/>
              </a:defRPr>
            </a:lvl8pPr>
            <a:lvl9pPr lvl="8">
              <a:lnSpc>
                <a:spcPct val="100000"/>
              </a:lnSpc>
              <a:spcBef>
                <a:spcPts val="2133"/>
              </a:spcBef>
              <a:spcAft>
                <a:spcPts val="2133"/>
              </a:spcAft>
              <a:buNone/>
              <a:defRPr sz="1600">
                <a:latin typeface="Lato Light"/>
                <a:ea typeface="Lato Light"/>
                <a:cs typeface="Lato Light"/>
                <a:sym typeface="Lato Light"/>
              </a:defRPr>
            </a:lvl9pPr>
          </a:lstStyle>
          <a:p>
            <a:r>
              <a:rPr lang="en-US"/>
              <a:t>Click to edit Master subtitle style</a:t>
            </a:r>
            <a:endParaRPr/>
          </a:p>
        </p:txBody>
      </p:sp>
      <p:sp>
        <p:nvSpPr>
          <p:cNvPr id="62" name="Google Shape;62;p13"/>
          <p:cNvSpPr txBox="1">
            <a:spLocks noGrp="1"/>
          </p:cNvSpPr>
          <p:nvPr>
            <p:ph type="title" idx="4" hasCustomPrompt="1"/>
          </p:nvPr>
        </p:nvSpPr>
        <p:spPr>
          <a:xfrm>
            <a:off x="5406367" y="2746333"/>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63" name="Google Shape;63;p13"/>
          <p:cNvSpPr txBox="1">
            <a:spLocks noGrp="1"/>
          </p:cNvSpPr>
          <p:nvPr>
            <p:ph type="title" idx="5"/>
          </p:nvPr>
        </p:nvSpPr>
        <p:spPr>
          <a:xfrm>
            <a:off x="7004371" y="2746337"/>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title style</a:t>
            </a:r>
            <a:endParaRPr/>
          </a:p>
        </p:txBody>
      </p:sp>
      <p:sp>
        <p:nvSpPr>
          <p:cNvPr id="64" name="Google Shape;64;p13"/>
          <p:cNvSpPr txBox="1">
            <a:spLocks noGrp="1"/>
          </p:cNvSpPr>
          <p:nvPr>
            <p:ph type="subTitle" idx="6"/>
          </p:nvPr>
        </p:nvSpPr>
        <p:spPr>
          <a:xfrm>
            <a:off x="7004371" y="3233924"/>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atin typeface="Lato Light"/>
                <a:ea typeface="Lato Light"/>
                <a:cs typeface="Lato Light"/>
                <a:sym typeface="Lato Light"/>
              </a:defRPr>
            </a:lvl1pPr>
            <a:lvl2pPr lvl="1" rtl="0">
              <a:lnSpc>
                <a:spcPct val="100000"/>
              </a:lnSpc>
              <a:spcBef>
                <a:spcPts val="2133"/>
              </a:spcBef>
              <a:spcAft>
                <a:spcPts val="0"/>
              </a:spcAft>
              <a:buNone/>
              <a:defRPr sz="1600">
                <a:latin typeface="Lato Light"/>
                <a:ea typeface="Lato Light"/>
                <a:cs typeface="Lato Light"/>
                <a:sym typeface="Lato Light"/>
              </a:defRPr>
            </a:lvl2pPr>
            <a:lvl3pPr lvl="2" rtl="0">
              <a:lnSpc>
                <a:spcPct val="100000"/>
              </a:lnSpc>
              <a:spcBef>
                <a:spcPts val="2133"/>
              </a:spcBef>
              <a:spcAft>
                <a:spcPts val="0"/>
              </a:spcAft>
              <a:buNone/>
              <a:defRPr sz="1600">
                <a:latin typeface="Lato Light"/>
                <a:ea typeface="Lato Light"/>
                <a:cs typeface="Lato Light"/>
                <a:sym typeface="Lato Light"/>
              </a:defRPr>
            </a:lvl3pPr>
            <a:lvl4pPr lvl="3" rtl="0">
              <a:lnSpc>
                <a:spcPct val="100000"/>
              </a:lnSpc>
              <a:spcBef>
                <a:spcPts val="2133"/>
              </a:spcBef>
              <a:spcAft>
                <a:spcPts val="0"/>
              </a:spcAft>
              <a:buNone/>
              <a:defRPr sz="1600">
                <a:latin typeface="Lato Light"/>
                <a:ea typeface="Lato Light"/>
                <a:cs typeface="Lato Light"/>
                <a:sym typeface="Lato Light"/>
              </a:defRPr>
            </a:lvl4pPr>
            <a:lvl5pPr lvl="4" rtl="0">
              <a:lnSpc>
                <a:spcPct val="100000"/>
              </a:lnSpc>
              <a:spcBef>
                <a:spcPts val="2133"/>
              </a:spcBef>
              <a:spcAft>
                <a:spcPts val="0"/>
              </a:spcAft>
              <a:buNone/>
              <a:defRPr sz="1600">
                <a:latin typeface="Lato Light"/>
                <a:ea typeface="Lato Light"/>
                <a:cs typeface="Lato Light"/>
                <a:sym typeface="Lato Light"/>
              </a:defRPr>
            </a:lvl5pPr>
            <a:lvl6pPr lvl="5" rtl="0">
              <a:lnSpc>
                <a:spcPct val="100000"/>
              </a:lnSpc>
              <a:spcBef>
                <a:spcPts val="2133"/>
              </a:spcBef>
              <a:spcAft>
                <a:spcPts val="0"/>
              </a:spcAft>
              <a:buNone/>
              <a:defRPr sz="1600">
                <a:latin typeface="Lato Light"/>
                <a:ea typeface="Lato Light"/>
                <a:cs typeface="Lato Light"/>
                <a:sym typeface="Lato Light"/>
              </a:defRPr>
            </a:lvl6pPr>
            <a:lvl7pPr lvl="6" rtl="0">
              <a:lnSpc>
                <a:spcPct val="100000"/>
              </a:lnSpc>
              <a:spcBef>
                <a:spcPts val="2133"/>
              </a:spcBef>
              <a:spcAft>
                <a:spcPts val="0"/>
              </a:spcAft>
              <a:buNone/>
              <a:defRPr sz="1600">
                <a:latin typeface="Lato Light"/>
                <a:ea typeface="Lato Light"/>
                <a:cs typeface="Lato Light"/>
                <a:sym typeface="Lato Light"/>
              </a:defRPr>
            </a:lvl7pPr>
            <a:lvl8pPr lvl="7" rtl="0">
              <a:lnSpc>
                <a:spcPct val="100000"/>
              </a:lnSpc>
              <a:spcBef>
                <a:spcPts val="2133"/>
              </a:spcBef>
              <a:spcAft>
                <a:spcPts val="0"/>
              </a:spcAft>
              <a:buNone/>
              <a:defRPr sz="1600">
                <a:latin typeface="Lato Light"/>
                <a:ea typeface="Lato Light"/>
                <a:cs typeface="Lato Light"/>
                <a:sym typeface="Lato Light"/>
              </a:defRPr>
            </a:lvl8pPr>
            <a:lvl9pPr lvl="8" rtl="0">
              <a:lnSpc>
                <a:spcPct val="100000"/>
              </a:lnSpc>
              <a:spcBef>
                <a:spcPts val="2133"/>
              </a:spcBef>
              <a:spcAft>
                <a:spcPts val="2133"/>
              </a:spcAft>
              <a:buNone/>
              <a:defRPr sz="1600">
                <a:latin typeface="Lato Light"/>
                <a:ea typeface="Lato Light"/>
                <a:cs typeface="Lato Light"/>
                <a:sym typeface="Lato Light"/>
              </a:defRPr>
            </a:lvl9pPr>
          </a:lstStyle>
          <a:p>
            <a:r>
              <a:rPr lang="en-US"/>
              <a:t>Click to edit Master subtitle style</a:t>
            </a:r>
            <a:endParaRPr/>
          </a:p>
        </p:txBody>
      </p:sp>
      <p:sp>
        <p:nvSpPr>
          <p:cNvPr id="65" name="Google Shape;65;p13"/>
          <p:cNvSpPr txBox="1">
            <a:spLocks noGrp="1"/>
          </p:cNvSpPr>
          <p:nvPr>
            <p:ph type="title" idx="7" hasCustomPrompt="1"/>
          </p:nvPr>
        </p:nvSpPr>
        <p:spPr>
          <a:xfrm>
            <a:off x="5406367" y="3910133"/>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66" name="Google Shape;66;p13"/>
          <p:cNvSpPr txBox="1">
            <a:spLocks noGrp="1"/>
          </p:cNvSpPr>
          <p:nvPr>
            <p:ph type="title" idx="8"/>
          </p:nvPr>
        </p:nvSpPr>
        <p:spPr>
          <a:xfrm>
            <a:off x="7004371" y="3910143"/>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title style</a:t>
            </a:r>
            <a:endParaRPr/>
          </a:p>
        </p:txBody>
      </p:sp>
      <p:sp>
        <p:nvSpPr>
          <p:cNvPr id="67" name="Google Shape;67;p13"/>
          <p:cNvSpPr txBox="1">
            <a:spLocks noGrp="1"/>
          </p:cNvSpPr>
          <p:nvPr>
            <p:ph type="subTitle" idx="9"/>
          </p:nvPr>
        </p:nvSpPr>
        <p:spPr>
          <a:xfrm>
            <a:off x="7004371" y="4397729"/>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atin typeface="Lato Light"/>
                <a:ea typeface="Lato Light"/>
                <a:cs typeface="Lato Light"/>
                <a:sym typeface="Lato Light"/>
              </a:defRPr>
            </a:lvl1pPr>
            <a:lvl2pPr lvl="1" rtl="0">
              <a:lnSpc>
                <a:spcPct val="100000"/>
              </a:lnSpc>
              <a:spcBef>
                <a:spcPts val="2133"/>
              </a:spcBef>
              <a:spcAft>
                <a:spcPts val="0"/>
              </a:spcAft>
              <a:buNone/>
              <a:defRPr sz="1600">
                <a:latin typeface="Lato Light"/>
                <a:ea typeface="Lato Light"/>
                <a:cs typeface="Lato Light"/>
                <a:sym typeface="Lato Light"/>
              </a:defRPr>
            </a:lvl2pPr>
            <a:lvl3pPr lvl="2" rtl="0">
              <a:lnSpc>
                <a:spcPct val="100000"/>
              </a:lnSpc>
              <a:spcBef>
                <a:spcPts val="2133"/>
              </a:spcBef>
              <a:spcAft>
                <a:spcPts val="0"/>
              </a:spcAft>
              <a:buNone/>
              <a:defRPr sz="1600">
                <a:latin typeface="Lato Light"/>
                <a:ea typeface="Lato Light"/>
                <a:cs typeface="Lato Light"/>
                <a:sym typeface="Lato Light"/>
              </a:defRPr>
            </a:lvl3pPr>
            <a:lvl4pPr lvl="3" rtl="0">
              <a:lnSpc>
                <a:spcPct val="100000"/>
              </a:lnSpc>
              <a:spcBef>
                <a:spcPts val="2133"/>
              </a:spcBef>
              <a:spcAft>
                <a:spcPts val="0"/>
              </a:spcAft>
              <a:buNone/>
              <a:defRPr sz="1600">
                <a:latin typeface="Lato Light"/>
                <a:ea typeface="Lato Light"/>
                <a:cs typeface="Lato Light"/>
                <a:sym typeface="Lato Light"/>
              </a:defRPr>
            </a:lvl4pPr>
            <a:lvl5pPr lvl="4" rtl="0">
              <a:lnSpc>
                <a:spcPct val="100000"/>
              </a:lnSpc>
              <a:spcBef>
                <a:spcPts val="2133"/>
              </a:spcBef>
              <a:spcAft>
                <a:spcPts val="0"/>
              </a:spcAft>
              <a:buNone/>
              <a:defRPr sz="1600">
                <a:latin typeface="Lato Light"/>
                <a:ea typeface="Lato Light"/>
                <a:cs typeface="Lato Light"/>
                <a:sym typeface="Lato Light"/>
              </a:defRPr>
            </a:lvl5pPr>
            <a:lvl6pPr lvl="5" rtl="0">
              <a:lnSpc>
                <a:spcPct val="100000"/>
              </a:lnSpc>
              <a:spcBef>
                <a:spcPts val="2133"/>
              </a:spcBef>
              <a:spcAft>
                <a:spcPts val="0"/>
              </a:spcAft>
              <a:buNone/>
              <a:defRPr sz="1600">
                <a:latin typeface="Lato Light"/>
                <a:ea typeface="Lato Light"/>
                <a:cs typeface="Lato Light"/>
                <a:sym typeface="Lato Light"/>
              </a:defRPr>
            </a:lvl6pPr>
            <a:lvl7pPr lvl="6" rtl="0">
              <a:lnSpc>
                <a:spcPct val="100000"/>
              </a:lnSpc>
              <a:spcBef>
                <a:spcPts val="2133"/>
              </a:spcBef>
              <a:spcAft>
                <a:spcPts val="0"/>
              </a:spcAft>
              <a:buNone/>
              <a:defRPr sz="1600">
                <a:latin typeface="Lato Light"/>
                <a:ea typeface="Lato Light"/>
                <a:cs typeface="Lato Light"/>
                <a:sym typeface="Lato Light"/>
              </a:defRPr>
            </a:lvl7pPr>
            <a:lvl8pPr lvl="7" rtl="0">
              <a:lnSpc>
                <a:spcPct val="100000"/>
              </a:lnSpc>
              <a:spcBef>
                <a:spcPts val="2133"/>
              </a:spcBef>
              <a:spcAft>
                <a:spcPts val="0"/>
              </a:spcAft>
              <a:buNone/>
              <a:defRPr sz="1600">
                <a:latin typeface="Lato Light"/>
                <a:ea typeface="Lato Light"/>
                <a:cs typeface="Lato Light"/>
                <a:sym typeface="Lato Light"/>
              </a:defRPr>
            </a:lvl8pPr>
            <a:lvl9pPr lvl="8" rtl="0">
              <a:lnSpc>
                <a:spcPct val="100000"/>
              </a:lnSpc>
              <a:spcBef>
                <a:spcPts val="2133"/>
              </a:spcBef>
              <a:spcAft>
                <a:spcPts val="2133"/>
              </a:spcAft>
              <a:buNone/>
              <a:defRPr sz="1600">
                <a:latin typeface="Lato Light"/>
                <a:ea typeface="Lato Light"/>
                <a:cs typeface="Lato Light"/>
                <a:sym typeface="Lato Light"/>
              </a:defRPr>
            </a:lvl9pPr>
          </a:lstStyle>
          <a:p>
            <a:r>
              <a:rPr lang="en-US"/>
              <a:t>Click to edit Master subtitle style</a:t>
            </a:r>
            <a:endParaRPr/>
          </a:p>
        </p:txBody>
      </p:sp>
      <p:sp>
        <p:nvSpPr>
          <p:cNvPr id="68" name="Google Shape;68;p13"/>
          <p:cNvSpPr txBox="1">
            <a:spLocks noGrp="1"/>
          </p:cNvSpPr>
          <p:nvPr>
            <p:ph type="title" idx="13" hasCustomPrompt="1"/>
          </p:nvPr>
        </p:nvSpPr>
        <p:spPr>
          <a:xfrm>
            <a:off x="5406367" y="5073933"/>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69" name="Google Shape;69;p13"/>
          <p:cNvSpPr txBox="1">
            <a:spLocks noGrp="1"/>
          </p:cNvSpPr>
          <p:nvPr>
            <p:ph type="title" idx="14"/>
          </p:nvPr>
        </p:nvSpPr>
        <p:spPr>
          <a:xfrm>
            <a:off x="7000433" y="5073947"/>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title style</a:t>
            </a:r>
            <a:endParaRPr/>
          </a:p>
        </p:txBody>
      </p:sp>
      <p:sp>
        <p:nvSpPr>
          <p:cNvPr id="70" name="Google Shape;70;p13"/>
          <p:cNvSpPr txBox="1">
            <a:spLocks noGrp="1"/>
          </p:cNvSpPr>
          <p:nvPr>
            <p:ph type="subTitle" idx="15"/>
          </p:nvPr>
        </p:nvSpPr>
        <p:spPr>
          <a:xfrm>
            <a:off x="7000433" y="5561533"/>
            <a:ext cx="4488400" cy="4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atin typeface="Lato Light"/>
                <a:ea typeface="Lato Light"/>
                <a:cs typeface="Lato Light"/>
                <a:sym typeface="Lato Light"/>
              </a:defRPr>
            </a:lvl1pPr>
            <a:lvl2pPr lvl="1" rtl="0">
              <a:lnSpc>
                <a:spcPct val="100000"/>
              </a:lnSpc>
              <a:spcBef>
                <a:spcPts val="2133"/>
              </a:spcBef>
              <a:spcAft>
                <a:spcPts val="0"/>
              </a:spcAft>
              <a:buNone/>
              <a:defRPr sz="1600">
                <a:latin typeface="Lato Light"/>
                <a:ea typeface="Lato Light"/>
                <a:cs typeface="Lato Light"/>
                <a:sym typeface="Lato Light"/>
              </a:defRPr>
            </a:lvl2pPr>
            <a:lvl3pPr lvl="2" rtl="0">
              <a:lnSpc>
                <a:spcPct val="100000"/>
              </a:lnSpc>
              <a:spcBef>
                <a:spcPts val="2133"/>
              </a:spcBef>
              <a:spcAft>
                <a:spcPts val="0"/>
              </a:spcAft>
              <a:buNone/>
              <a:defRPr sz="1600">
                <a:latin typeface="Lato Light"/>
                <a:ea typeface="Lato Light"/>
                <a:cs typeface="Lato Light"/>
                <a:sym typeface="Lato Light"/>
              </a:defRPr>
            </a:lvl3pPr>
            <a:lvl4pPr lvl="3" rtl="0">
              <a:lnSpc>
                <a:spcPct val="100000"/>
              </a:lnSpc>
              <a:spcBef>
                <a:spcPts val="2133"/>
              </a:spcBef>
              <a:spcAft>
                <a:spcPts val="0"/>
              </a:spcAft>
              <a:buNone/>
              <a:defRPr sz="1600">
                <a:latin typeface="Lato Light"/>
                <a:ea typeface="Lato Light"/>
                <a:cs typeface="Lato Light"/>
                <a:sym typeface="Lato Light"/>
              </a:defRPr>
            </a:lvl4pPr>
            <a:lvl5pPr lvl="4" rtl="0">
              <a:lnSpc>
                <a:spcPct val="100000"/>
              </a:lnSpc>
              <a:spcBef>
                <a:spcPts val="2133"/>
              </a:spcBef>
              <a:spcAft>
                <a:spcPts val="0"/>
              </a:spcAft>
              <a:buNone/>
              <a:defRPr sz="1600">
                <a:latin typeface="Lato Light"/>
                <a:ea typeface="Lato Light"/>
                <a:cs typeface="Lato Light"/>
                <a:sym typeface="Lato Light"/>
              </a:defRPr>
            </a:lvl5pPr>
            <a:lvl6pPr lvl="5" rtl="0">
              <a:lnSpc>
                <a:spcPct val="100000"/>
              </a:lnSpc>
              <a:spcBef>
                <a:spcPts val="2133"/>
              </a:spcBef>
              <a:spcAft>
                <a:spcPts val="0"/>
              </a:spcAft>
              <a:buNone/>
              <a:defRPr sz="1600">
                <a:latin typeface="Lato Light"/>
                <a:ea typeface="Lato Light"/>
                <a:cs typeface="Lato Light"/>
                <a:sym typeface="Lato Light"/>
              </a:defRPr>
            </a:lvl6pPr>
            <a:lvl7pPr lvl="6" rtl="0">
              <a:lnSpc>
                <a:spcPct val="100000"/>
              </a:lnSpc>
              <a:spcBef>
                <a:spcPts val="2133"/>
              </a:spcBef>
              <a:spcAft>
                <a:spcPts val="0"/>
              </a:spcAft>
              <a:buNone/>
              <a:defRPr sz="1600">
                <a:latin typeface="Lato Light"/>
                <a:ea typeface="Lato Light"/>
                <a:cs typeface="Lato Light"/>
                <a:sym typeface="Lato Light"/>
              </a:defRPr>
            </a:lvl7pPr>
            <a:lvl8pPr lvl="7" rtl="0">
              <a:lnSpc>
                <a:spcPct val="100000"/>
              </a:lnSpc>
              <a:spcBef>
                <a:spcPts val="2133"/>
              </a:spcBef>
              <a:spcAft>
                <a:spcPts val="0"/>
              </a:spcAft>
              <a:buNone/>
              <a:defRPr sz="1600">
                <a:latin typeface="Lato Light"/>
                <a:ea typeface="Lato Light"/>
                <a:cs typeface="Lato Light"/>
                <a:sym typeface="Lato Light"/>
              </a:defRPr>
            </a:lvl8pPr>
            <a:lvl9pPr lvl="8" rtl="0">
              <a:lnSpc>
                <a:spcPct val="100000"/>
              </a:lnSpc>
              <a:spcBef>
                <a:spcPts val="2133"/>
              </a:spcBef>
              <a:spcAft>
                <a:spcPts val="2133"/>
              </a:spcAft>
              <a:buNone/>
              <a:defRPr sz="1600">
                <a:latin typeface="Lato Light"/>
                <a:ea typeface="Lato Light"/>
                <a:cs typeface="Lato Light"/>
                <a:sym typeface="Lato Light"/>
              </a:defRPr>
            </a:lvl9pPr>
          </a:lstStyle>
          <a:p>
            <a:r>
              <a:rPr lang="en-US"/>
              <a:t>Click to edit Master subtitle style</a:t>
            </a:r>
            <a:endParaRPr/>
          </a:p>
        </p:txBody>
      </p:sp>
    </p:spTree>
    <p:extLst>
      <p:ext uri="{BB962C8B-B14F-4D97-AF65-F5344CB8AC3E}">
        <p14:creationId xmlns:p14="http://schemas.microsoft.com/office/powerpoint/2010/main" val="85116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73" name="Google Shape;73;p14"/>
          <p:cNvSpPr txBox="1">
            <a:spLocks noGrp="1"/>
          </p:cNvSpPr>
          <p:nvPr>
            <p:ph type="title" idx="2"/>
          </p:nvPr>
        </p:nvSpPr>
        <p:spPr>
          <a:xfrm>
            <a:off x="1116567" y="3712664"/>
            <a:ext cx="278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74" name="Google Shape;74;p14"/>
          <p:cNvSpPr txBox="1">
            <a:spLocks noGrp="1"/>
          </p:cNvSpPr>
          <p:nvPr>
            <p:ph type="subTitle" idx="1"/>
          </p:nvPr>
        </p:nvSpPr>
        <p:spPr>
          <a:xfrm>
            <a:off x="1116567" y="4130099"/>
            <a:ext cx="278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75" name="Google Shape;75;p14"/>
          <p:cNvSpPr txBox="1">
            <a:spLocks noGrp="1"/>
          </p:cNvSpPr>
          <p:nvPr>
            <p:ph type="title" idx="3"/>
          </p:nvPr>
        </p:nvSpPr>
        <p:spPr>
          <a:xfrm>
            <a:off x="4705107" y="3712661"/>
            <a:ext cx="278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76" name="Google Shape;76;p14"/>
          <p:cNvSpPr txBox="1">
            <a:spLocks noGrp="1"/>
          </p:cNvSpPr>
          <p:nvPr>
            <p:ph type="subTitle" idx="4"/>
          </p:nvPr>
        </p:nvSpPr>
        <p:spPr>
          <a:xfrm>
            <a:off x="4705103" y="4130095"/>
            <a:ext cx="278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77" name="Google Shape;77;p14"/>
          <p:cNvSpPr txBox="1">
            <a:spLocks noGrp="1"/>
          </p:cNvSpPr>
          <p:nvPr>
            <p:ph type="title" idx="5"/>
          </p:nvPr>
        </p:nvSpPr>
        <p:spPr>
          <a:xfrm>
            <a:off x="8293644" y="3712633"/>
            <a:ext cx="278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78" name="Google Shape;78;p14"/>
          <p:cNvSpPr txBox="1">
            <a:spLocks noGrp="1"/>
          </p:cNvSpPr>
          <p:nvPr>
            <p:ph type="subTitle" idx="6"/>
          </p:nvPr>
        </p:nvSpPr>
        <p:spPr>
          <a:xfrm>
            <a:off x="8293636" y="4130049"/>
            <a:ext cx="278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Tree>
    <p:extLst>
      <p:ext uri="{BB962C8B-B14F-4D97-AF65-F5344CB8AC3E}">
        <p14:creationId xmlns:p14="http://schemas.microsoft.com/office/powerpoint/2010/main" val="2879724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81" name="Google Shape;81;p15"/>
          <p:cNvSpPr txBox="1">
            <a:spLocks noGrp="1"/>
          </p:cNvSpPr>
          <p:nvPr>
            <p:ph type="title" idx="2"/>
          </p:nvPr>
        </p:nvSpPr>
        <p:spPr>
          <a:xfrm>
            <a:off x="927316" y="37999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82" name="Google Shape;82;p15"/>
          <p:cNvSpPr txBox="1">
            <a:spLocks noGrp="1"/>
          </p:cNvSpPr>
          <p:nvPr>
            <p:ph type="subTitle" idx="1"/>
          </p:nvPr>
        </p:nvSpPr>
        <p:spPr>
          <a:xfrm>
            <a:off x="927316" y="42875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3" name="Google Shape;83;p15"/>
          <p:cNvSpPr txBox="1">
            <a:spLocks noGrp="1"/>
          </p:cNvSpPr>
          <p:nvPr>
            <p:ph type="title" idx="3"/>
          </p:nvPr>
        </p:nvSpPr>
        <p:spPr>
          <a:xfrm>
            <a:off x="4748949" y="37999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84" name="Google Shape;84;p15"/>
          <p:cNvSpPr txBox="1">
            <a:spLocks noGrp="1"/>
          </p:cNvSpPr>
          <p:nvPr>
            <p:ph type="subTitle" idx="4"/>
          </p:nvPr>
        </p:nvSpPr>
        <p:spPr>
          <a:xfrm>
            <a:off x="4748949" y="42875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5" name="Google Shape;85;p15"/>
          <p:cNvSpPr txBox="1">
            <a:spLocks noGrp="1"/>
          </p:cNvSpPr>
          <p:nvPr>
            <p:ph type="title" idx="5"/>
          </p:nvPr>
        </p:nvSpPr>
        <p:spPr>
          <a:xfrm>
            <a:off x="8626149" y="37999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86" name="Google Shape;86;p15"/>
          <p:cNvSpPr txBox="1">
            <a:spLocks noGrp="1"/>
          </p:cNvSpPr>
          <p:nvPr>
            <p:ph type="subTitle" idx="6"/>
          </p:nvPr>
        </p:nvSpPr>
        <p:spPr>
          <a:xfrm>
            <a:off x="8626149" y="42875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Tree>
    <p:extLst>
      <p:ext uri="{BB962C8B-B14F-4D97-AF65-F5344CB8AC3E}">
        <p14:creationId xmlns:p14="http://schemas.microsoft.com/office/powerpoint/2010/main" val="949145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89" name="Google Shape;89;p16"/>
          <p:cNvSpPr txBox="1">
            <a:spLocks noGrp="1"/>
          </p:cNvSpPr>
          <p:nvPr>
            <p:ph type="title" idx="2"/>
          </p:nvPr>
        </p:nvSpPr>
        <p:spPr>
          <a:xfrm>
            <a:off x="1657865" y="45912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chemeClr val="accent1"/>
                </a:solidFill>
              </a:defRPr>
            </a:lvl1pPr>
            <a:lvl2pPr lvl="1" algn="ctr" rtl="0">
              <a:lnSpc>
                <a:spcPct val="100000"/>
              </a:lnSpc>
              <a:spcBef>
                <a:spcPts val="0"/>
              </a:spcBef>
              <a:spcAft>
                <a:spcPts val="0"/>
              </a:spcAft>
              <a:buNone/>
              <a:defRPr>
                <a:solidFill>
                  <a:schemeClr val="accent1"/>
                </a:solidFill>
              </a:defRPr>
            </a:lvl2pPr>
            <a:lvl3pPr lvl="2" algn="ctr" rtl="0">
              <a:lnSpc>
                <a:spcPct val="100000"/>
              </a:lnSpc>
              <a:spcBef>
                <a:spcPts val="0"/>
              </a:spcBef>
              <a:spcAft>
                <a:spcPts val="0"/>
              </a:spcAft>
              <a:buNone/>
              <a:defRPr>
                <a:solidFill>
                  <a:schemeClr val="accent1"/>
                </a:solidFill>
              </a:defRPr>
            </a:lvl3pPr>
            <a:lvl4pPr lvl="3" algn="ctr" rtl="0">
              <a:lnSpc>
                <a:spcPct val="100000"/>
              </a:lnSpc>
              <a:spcBef>
                <a:spcPts val="0"/>
              </a:spcBef>
              <a:spcAft>
                <a:spcPts val="0"/>
              </a:spcAft>
              <a:buNone/>
              <a:defRPr>
                <a:solidFill>
                  <a:schemeClr val="accent1"/>
                </a:solidFill>
              </a:defRPr>
            </a:lvl4pPr>
            <a:lvl5pPr lvl="4" algn="ctr" rtl="0">
              <a:lnSpc>
                <a:spcPct val="100000"/>
              </a:lnSpc>
              <a:spcBef>
                <a:spcPts val="0"/>
              </a:spcBef>
              <a:spcAft>
                <a:spcPts val="0"/>
              </a:spcAft>
              <a:buNone/>
              <a:defRPr>
                <a:solidFill>
                  <a:schemeClr val="accent1"/>
                </a:solidFill>
              </a:defRPr>
            </a:lvl5pPr>
            <a:lvl6pPr lvl="5" algn="ctr" rtl="0">
              <a:lnSpc>
                <a:spcPct val="100000"/>
              </a:lnSpc>
              <a:spcBef>
                <a:spcPts val="0"/>
              </a:spcBef>
              <a:spcAft>
                <a:spcPts val="0"/>
              </a:spcAft>
              <a:buNone/>
              <a:defRPr>
                <a:solidFill>
                  <a:schemeClr val="accent1"/>
                </a:solidFill>
              </a:defRPr>
            </a:lvl6pPr>
            <a:lvl7pPr lvl="6" algn="ctr" rtl="0">
              <a:lnSpc>
                <a:spcPct val="100000"/>
              </a:lnSpc>
              <a:spcBef>
                <a:spcPts val="0"/>
              </a:spcBef>
              <a:spcAft>
                <a:spcPts val="0"/>
              </a:spcAft>
              <a:buNone/>
              <a:defRPr>
                <a:solidFill>
                  <a:schemeClr val="accent1"/>
                </a:solidFill>
              </a:defRPr>
            </a:lvl7pPr>
            <a:lvl8pPr lvl="7" algn="ctr" rtl="0">
              <a:lnSpc>
                <a:spcPct val="100000"/>
              </a:lnSpc>
              <a:spcBef>
                <a:spcPts val="0"/>
              </a:spcBef>
              <a:spcAft>
                <a:spcPts val="0"/>
              </a:spcAft>
              <a:buNone/>
              <a:defRPr>
                <a:solidFill>
                  <a:schemeClr val="accent1"/>
                </a:solidFill>
              </a:defRPr>
            </a:lvl8pPr>
            <a:lvl9pPr lvl="8" algn="ctr" rtl="0">
              <a:lnSpc>
                <a:spcPct val="100000"/>
              </a:lnSpc>
              <a:spcBef>
                <a:spcPts val="0"/>
              </a:spcBef>
              <a:spcAft>
                <a:spcPts val="0"/>
              </a:spcAft>
              <a:buNone/>
              <a:defRPr>
                <a:solidFill>
                  <a:schemeClr val="accent1"/>
                </a:solidFill>
              </a:defRPr>
            </a:lvl9pPr>
          </a:lstStyle>
          <a:p>
            <a:r>
              <a:rPr lang="en-US"/>
              <a:t>Click to edit Master title style</a:t>
            </a:r>
            <a:endParaRPr/>
          </a:p>
        </p:txBody>
      </p:sp>
      <p:sp>
        <p:nvSpPr>
          <p:cNvPr id="90" name="Google Shape;90;p16"/>
          <p:cNvSpPr txBox="1">
            <a:spLocks noGrp="1"/>
          </p:cNvSpPr>
          <p:nvPr>
            <p:ph type="subTitle" idx="1"/>
          </p:nvPr>
        </p:nvSpPr>
        <p:spPr>
          <a:xfrm>
            <a:off x="1657865" y="50788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67"/>
            </a:lvl1pPr>
            <a:lvl2pPr lvl="1" algn="ctr" rtl="0">
              <a:lnSpc>
                <a:spcPct val="100000"/>
              </a:lnSpc>
              <a:spcBef>
                <a:spcPts val="0"/>
              </a:spcBef>
              <a:spcAft>
                <a:spcPts val="0"/>
              </a:spcAft>
              <a:buNone/>
              <a:defRPr sz="1467"/>
            </a:lvl2pPr>
            <a:lvl3pPr lvl="2" algn="ctr" rtl="0">
              <a:lnSpc>
                <a:spcPct val="100000"/>
              </a:lnSpc>
              <a:spcBef>
                <a:spcPts val="0"/>
              </a:spcBef>
              <a:spcAft>
                <a:spcPts val="0"/>
              </a:spcAft>
              <a:buNone/>
              <a:defRPr sz="1467"/>
            </a:lvl3pPr>
            <a:lvl4pPr lvl="3" algn="ctr" rtl="0">
              <a:lnSpc>
                <a:spcPct val="100000"/>
              </a:lnSpc>
              <a:spcBef>
                <a:spcPts val="0"/>
              </a:spcBef>
              <a:spcAft>
                <a:spcPts val="0"/>
              </a:spcAft>
              <a:buNone/>
              <a:defRPr sz="1467"/>
            </a:lvl4pPr>
            <a:lvl5pPr lvl="4" algn="ctr" rtl="0">
              <a:lnSpc>
                <a:spcPct val="100000"/>
              </a:lnSpc>
              <a:spcBef>
                <a:spcPts val="0"/>
              </a:spcBef>
              <a:spcAft>
                <a:spcPts val="0"/>
              </a:spcAft>
              <a:buNone/>
              <a:defRPr sz="1467"/>
            </a:lvl5pPr>
            <a:lvl6pPr lvl="5" algn="ctr" rtl="0">
              <a:lnSpc>
                <a:spcPct val="100000"/>
              </a:lnSpc>
              <a:spcBef>
                <a:spcPts val="0"/>
              </a:spcBef>
              <a:spcAft>
                <a:spcPts val="0"/>
              </a:spcAft>
              <a:buNone/>
              <a:defRPr sz="1467"/>
            </a:lvl6pPr>
            <a:lvl7pPr lvl="6" algn="ctr" rtl="0">
              <a:lnSpc>
                <a:spcPct val="100000"/>
              </a:lnSpc>
              <a:spcBef>
                <a:spcPts val="0"/>
              </a:spcBef>
              <a:spcAft>
                <a:spcPts val="0"/>
              </a:spcAft>
              <a:buNone/>
              <a:defRPr sz="1467"/>
            </a:lvl7pPr>
            <a:lvl8pPr lvl="7" algn="ctr" rtl="0">
              <a:lnSpc>
                <a:spcPct val="100000"/>
              </a:lnSpc>
              <a:spcBef>
                <a:spcPts val="0"/>
              </a:spcBef>
              <a:spcAft>
                <a:spcPts val="0"/>
              </a:spcAft>
              <a:buNone/>
              <a:defRPr sz="1467"/>
            </a:lvl8pPr>
            <a:lvl9pPr lvl="8" algn="ctr" rtl="0">
              <a:lnSpc>
                <a:spcPct val="100000"/>
              </a:lnSpc>
              <a:spcBef>
                <a:spcPts val="0"/>
              </a:spcBef>
              <a:spcAft>
                <a:spcPts val="0"/>
              </a:spcAft>
              <a:buNone/>
              <a:defRPr sz="1467"/>
            </a:lvl9pPr>
          </a:lstStyle>
          <a:p>
            <a:r>
              <a:rPr lang="en-US"/>
              <a:t>Click to edit Master subtitle style</a:t>
            </a:r>
            <a:endParaRPr/>
          </a:p>
        </p:txBody>
      </p:sp>
      <p:sp>
        <p:nvSpPr>
          <p:cNvPr id="91" name="Google Shape;91;p16"/>
          <p:cNvSpPr txBox="1">
            <a:spLocks noGrp="1"/>
          </p:cNvSpPr>
          <p:nvPr>
            <p:ph type="title" idx="3"/>
          </p:nvPr>
        </p:nvSpPr>
        <p:spPr>
          <a:xfrm>
            <a:off x="4772616" y="45912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chemeClr val="accent1"/>
                </a:solidFill>
              </a:defRPr>
            </a:lvl1pPr>
            <a:lvl2pPr lvl="1" algn="ctr" rtl="0">
              <a:lnSpc>
                <a:spcPct val="100000"/>
              </a:lnSpc>
              <a:spcBef>
                <a:spcPts val="0"/>
              </a:spcBef>
              <a:spcAft>
                <a:spcPts val="0"/>
              </a:spcAft>
              <a:buNone/>
              <a:defRPr>
                <a:solidFill>
                  <a:schemeClr val="accent1"/>
                </a:solidFill>
              </a:defRPr>
            </a:lvl2pPr>
            <a:lvl3pPr lvl="2" algn="ctr" rtl="0">
              <a:lnSpc>
                <a:spcPct val="100000"/>
              </a:lnSpc>
              <a:spcBef>
                <a:spcPts val="0"/>
              </a:spcBef>
              <a:spcAft>
                <a:spcPts val="0"/>
              </a:spcAft>
              <a:buNone/>
              <a:defRPr>
                <a:solidFill>
                  <a:schemeClr val="accent1"/>
                </a:solidFill>
              </a:defRPr>
            </a:lvl3pPr>
            <a:lvl4pPr lvl="3" algn="ctr" rtl="0">
              <a:lnSpc>
                <a:spcPct val="100000"/>
              </a:lnSpc>
              <a:spcBef>
                <a:spcPts val="0"/>
              </a:spcBef>
              <a:spcAft>
                <a:spcPts val="0"/>
              </a:spcAft>
              <a:buNone/>
              <a:defRPr>
                <a:solidFill>
                  <a:schemeClr val="accent1"/>
                </a:solidFill>
              </a:defRPr>
            </a:lvl4pPr>
            <a:lvl5pPr lvl="4" algn="ctr" rtl="0">
              <a:lnSpc>
                <a:spcPct val="100000"/>
              </a:lnSpc>
              <a:spcBef>
                <a:spcPts val="0"/>
              </a:spcBef>
              <a:spcAft>
                <a:spcPts val="0"/>
              </a:spcAft>
              <a:buNone/>
              <a:defRPr>
                <a:solidFill>
                  <a:schemeClr val="accent1"/>
                </a:solidFill>
              </a:defRPr>
            </a:lvl5pPr>
            <a:lvl6pPr lvl="5" algn="ctr" rtl="0">
              <a:lnSpc>
                <a:spcPct val="100000"/>
              </a:lnSpc>
              <a:spcBef>
                <a:spcPts val="0"/>
              </a:spcBef>
              <a:spcAft>
                <a:spcPts val="0"/>
              </a:spcAft>
              <a:buNone/>
              <a:defRPr>
                <a:solidFill>
                  <a:schemeClr val="accent1"/>
                </a:solidFill>
              </a:defRPr>
            </a:lvl6pPr>
            <a:lvl7pPr lvl="6" algn="ctr" rtl="0">
              <a:lnSpc>
                <a:spcPct val="100000"/>
              </a:lnSpc>
              <a:spcBef>
                <a:spcPts val="0"/>
              </a:spcBef>
              <a:spcAft>
                <a:spcPts val="0"/>
              </a:spcAft>
              <a:buNone/>
              <a:defRPr>
                <a:solidFill>
                  <a:schemeClr val="accent1"/>
                </a:solidFill>
              </a:defRPr>
            </a:lvl7pPr>
            <a:lvl8pPr lvl="7" algn="ctr" rtl="0">
              <a:lnSpc>
                <a:spcPct val="100000"/>
              </a:lnSpc>
              <a:spcBef>
                <a:spcPts val="0"/>
              </a:spcBef>
              <a:spcAft>
                <a:spcPts val="0"/>
              </a:spcAft>
              <a:buNone/>
              <a:defRPr>
                <a:solidFill>
                  <a:schemeClr val="accent1"/>
                </a:solidFill>
              </a:defRPr>
            </a:lvl8pPr>
            <a:lvl9pPr lvl="8" algn="ctr" rtl="0">
              <a:lnSpc>
                <a:spcPct val="100000"/>
              </a:lnSpc>
              <a:spcBef>
                <a:spcPts val="0"/>
              </a:spcBef>
              <a:spcAft>
                <a:spcPts val="0"/>
              </a:spcAft>
              <a:buNone/>
              <a:defRPr>
                <a:solidFill>
                  <a:schemeClr val="accent1"/>
                </a:solidFill>
              </a:defRPr>
            </a:lvl9pPr>
          </a:lstStyle>
          <a:p>
            <a:r>
              <a:rPr lang="en-US"/>
              <a:t>Click to edit Master title style</a:t>
            </a:r>
            <a:endParaRPr/>
          </a:p>
        </p:txBody>
      </p:sp>
      <p:sp>
        <p:nvSpPr>
          <p:cNvPr id="92" name="Google Shape;92;p16"/>
          <p:cNvSpPr txBox="1">
            <a:spLocks noGrp="1"/>
          </p:cNvSpPr>
          <p:nvPr>
            <p:ph type="subTitle" idx="4"/>
          </p:nvPr>
        </p:nvSpPr>
        <p:spPr>
          <a:xfrm>
            <a:off x="4772616" y="50788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67">
                <a:solidFill>
                  <a:schemeClr val="lt1"/>
                </a:solidFill>
              </a:defRPr>
            </a:lvl1pPr>
            <a:lvl2pPr lvl="1" algn="ctr" rtl="0">
              <a:lnSpc>
                <a:spcPct val="100000"/>
              </a:lnSpc>
              <a:spcBef>
                <a:spcPts val="0"/>
              </a:spcBef>
              <a:spcAft>
                <a:spcPts val="0"/>
              </a:spcAft>
              <a:buNone/>
              <a:defRPr sz="1467">
                <a:solidFill>
                  <a:schemeClr val="lt1"/>
                </a:solidFill>
              </a:defRPr>
            </a:lvl2pPr>
            <a:lvl3pPr lvl="2" algn="ctr" rtl="0">
              <a:lnSpc>
                <a:spcPct val="100000"/>
              </a:lnSpc>
              <a:spcBef>
                <a:spcPts val="0"/>
              </a:spcBef>
              <a:spcAft>
                <a:spcPts val="0"/>
              </a:spcAft>
              <a:buNone/>
              <a:defRPr sz="1467">
                <a:solidFill>
                  <a:schemeClr val="lt1"/>
                </a:solidFill>
              </a:defRPr>
            </a:lvl3pPr>
            <a:lvl4pPr lvl="3" algn="ctr" rtl="0">
              <a:lnSpc>
                <a:spcPct val="100000"/>
              </a:lnSpc>
              <a:spcBef>
                <a:spcPts val="0"/>
              </a:spcBef>
              <a:spcAft>
                <a:spcPts val="0"/>
              </a:spcAft>
              <a:buNone/>
              <a:defRPr sz="1467">
                <a:solidFill>
                  <a:schemeClr val="lt1"/>
                </a:solidFill>
              </a:defRPr>
            </a:lvl4pPr>
            <a:lvl5pPr lvl="4" algn="ctr" rtl="0">
              <a:lnSpc>
                <a:spcPct val="100000"/>
              </a:lnSpc>
              <a:spcBef>
                <a:spcPts val="0"/>
              </a:spcBef>
              <a:spcAft>
                <a:spcPts val="0"/>
              </a:spcAft>
              <a:buNone/>
              <a:defRPr sz="1467">
                <a:solidFill>
                  <a:schemeClr val="lt1"/>
                </a:solidFill>
              </a:defRPr>
            </a:lvl5pPr>
            <a:lvl6pPr lvl="5" algn="ctr" rtl="0">
              <a:lnSpc>
                <a:spcPct val="100000"/>
              </a:lnSpc>
              <a:spcBef>
                <a:spcPts val="0"/>
              </a:spcBef>
              <a:spcAft>
                <a:spcPts val="0"/>
              </a:spcAft>
              <a:buNone/>
              <a:defRPr sz="1467">
                <a:solidFill>
                  <a:schemeClr val="lt1"/>
                </a:solidFill>
              </a:defRPr>
            </a:lvl6pPr>
            <a:lvl7pPr lvl="6" algn="ctr" rtl="0">
              <a:lnSpc>
                <a:spcPct val="100000"/>
              </a:lnSpc>
              <a:spcBef>
                <a:spcPts val="0"/>
              </a:spcBef>
              <a:spcAft>
                <a:spcPts val="0"/>
              </a:spcAft>
              <a:buNone/>
              <a:defRPr sz="1467">
                <a:solidFill>
                  <a:schemeClr val="lt1"/>
                </a:solidFill>
              </a:defRPr>
            </a:lvl7pPr>
            <a:lvl8pPr lvl="7" algn="ctr" rtl="0">
              <a:lnSpc>
                <a:spcPct val="100000"/>
              </a:lnSpc>
              <a:spcBef>
                <a:spcPts val="0"/>
              </a:spcBef>
              <a:spcAft>
                <a:spcPts val="0"/>
              </a:spcAft>
              <a:buNone/>
              <a:defRPr sz="1467">
                <a:solidFill>
                  <a:schemeClr val="lt1"/>
                </a:solidFill>
              </a:defRPr>
            </a:lvl8pPr>
            <a:lvl9pPr lvl="8" algn="ctr" rtl="0">
              <a:lnSpc>
                <a:spcPct val="100000"/>
              </a:lnSpc>
              <a:spcBef>
                <a:spcPts val="0"/>
              </a:spcBef>
              <a:spcAft>
                <a:spcPts val="0"/>
              </a:spcAft>
              <a:buNone/>
              <a:defRPr sz="1467">
                <a:solidFill>
                  <a:schemeClr val="lt1"/>
                </a:solidFill>
              </a:defRPr>
            </a:lvl9pPr>
          </a:lstStyle>
          <a:p>
            <a:r>
              <a:rPr lang="en-US"/>
              <a:t>Click to edit Master subtitle style</a:t>
            </a:r>
            <a:endParaRPr/>
          </a:p>
        </p:txBody>
      </p:sp>
      <p:sp>
        <p:nvSpPr>
          <p:cNvPr id="93" name="Google Shape;93;p16"/>
          <p:cNvSpPr txBox="1">
            <a:spLocks noGrp="1"/>
          </p:cNvSpPr>
          <p:nvPr>
            <p:ph type="title" idx="5"/>
          </p:nvPr>
        </p:nvSpPr>
        <p:spPr>
          <a:xfrm>
            <a:off x="7887349" y="459123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chemeClr val="accent1"/>
                </a:solidFill>
              </a:defRPr>
            </a:lvl1pPr>
            <a:lvl2pPr lvl="1" algn="ctr" rtl="0">
              <a:lnSpc>
                <a:spcPct val="100000"/>
              </a:lnSpc>
              <a:spcBef>
                <a:spcPts val="0"/>
              </a:spcBef>
              <a:spcAft>
                <a:spcPts val="0"/>
              </a:spcAft>
              <a:buNone/>
              <a:defRPr>
                <a:solidFill>
                  <a:schemeClr val="accent1"/>
                </a:solidFill>
              </a:defRPr>
            </a:lvl2pPr>
            <a:lvl3pPr lvl="2" algn="ctr" rtl="0">
              <a:lnSpc>
                <a:spcPct val="100000"/>
              </a:lnSpc>
              <a:spcBef>
                <a:spcPts val="0"/>
              </a:spcBef>
              <a:spcAft>
                <a:spcPts val="0"/>
              </a:spcAft>
              <a:buNone/>
              <a:defRPr>
                <a:solidFill>
                  <a:schemeClr val="accent1"/>
                </a:solidFill>
              </a:defRPr>
            </a:lvl3pPr>
            <a:lvl4pPr lvl="3" algn="ctr" rtl="0">
              <a:lnSpc>
                <a:spcPct val="100000"/>
              </a:lnSpc>
              <a:spcBef>
                <a:spcPts val="0"/>
              </a:spcBef>
              <a:spcAft>
                <a:spcPts val="0"/>
              </a:spcAft>
              <a:buNone/>
              <a:defRPr>
                <a:solidFill>
                  <a:schemeClr val="accent1"/>
                </a:solidFill>
              </a:defRPr>
            </a:lvl4pPr>
            <a:lvl5pPr lvl="4" algn="ctr" rtl="0">
              <a:lnSpc>
                <a:spcPct val="100000"/>
              </a:lnSpc>
              <a:spcBef>
                <a:spcPts val="0"/>
              </a:spcBef>
              <a:spcAft>
                <a:spcPts val="0"/>
              </a:spcAft>
              <a:buNone/>
              <a:defRPr>
                <a:solidFill>
                  <a:schemeClr val="accent1"/>
                </a:solidFill>
              </a:defRPr>
            </a:lvl5pPr>
            <a:lvl6pPr lvl="5" algn="ctr" rtl="0">
              <a:lnSpc>
                <a:spcPct val="100000"/>
              </a:lnSpc>
              <a:spcBef>
                <a:spcPts val="0"/>
              </a:spcBef>
              <a:spcAft>
                <a:spcPts val="0"/>
              </a:spcAft>
              <a:buNone/>
              <a:defRPr>
                <a:solidFill>
                  <a:schemeClr val="accent1"/>
                </a:solidFill>
              </a:defRPr>
            </a:lvl6pPr>
            <a:lvl7pPr lvl="6" algn="ctr" rtl="0">
              <a:lnSpc>
                <a:spcPct val="100000"/>
              </a:lnSpc>
              <a:spcBef>
                <a:spcPts val="0"/>
              </a:spcBef>
              <a:spcAft>
                <a:spcPts val="0"/>
              </a:spcAft>
              <a:buNone/>
              <a:defRPr>
                <a:solidFill>
                  <a:schemeClr val="accent1"/>
                </a:solidFill>
              </a:defRPr>
            </a:lvl7pPr>
            <a:lvl8pPr lvl="7" algn="ctr" rtl="0">
              <a:lnSpc>
                <a:spcPct val="100000"/>
              </a:lnSpc>
              <a:spcBef>
                <a:spcPts val="0"/>
              </a:spcBef>
              <a:spcAft>
                <a:spcPts val="0"/>
              </a:spcAft>
              <a:buNone/>
              <a:defRPr>
                <a:solidFill>
                  <a:schemeClr val="accent1"/>
                </a:solidFill>
              </a:defRPr>
            </a:lvl8pPr>
            <a:lvl9pPr lvl="8" algn="ctr" rtl="0">
              <a:lnSpc>
                <a:spcPct val="100000"/>
              </a:lnSpc>
              <a:spcBef>
                <a:spcPts val="0"/>
              </a:spcBef>
              <a:spcAft>
                <a:spcPts val="0"/>
              </a:spcAft>
              <a:buNone/>
              <a:defRPr>
                <a:solidFill>
                  <a:schemeClr val="accent1"/>
                </a:solidFill>
              </a:defRPr>
            </a:lvl9pPr>
          </a:lstStyle>
          <a:p>
            <a:r>
              <a:rPr lang="en-US"/>
              <a:t>Click to edit Master title style</a:t>
            </a:r>
            <a:endParaRPr/>
          </a:p>
        </p:txBody>
      </p:sp>
      <p:sp>
        <p:nvSpPr>
          <p:cNvPr id="94" name="Google Shape;94;p16"/>
          <p:cNvSpPr txBox="1">
            <a:spLocks noGrp="1"/>
          </p:cNvSpPr>
          <p:nvPr>
            <p:ph type="subTitle" idx="6"/>
          </p:nvPr>
        </p:nvSpPr>
        <p:spPr>
          <a:xfrm>
            <a:off x="7887349" y="5078825"/>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67">
                <a:solidFill>
                  <a:schemeClr val="lt1"/>
                </a:solidFill>
              </a:defRPr>
            </a:lvl1pPr>
            <a:lvl2pPr lvl="1" algn="ctr" rtl="0">
              <a:lnSpc>
                <a:spcPct val="100000"/>
              </a:lnSpc>
              <a:spcBef>
                <a:spcPts val="0"/>
              </a:spcBef>
              <a:spcAft>
                <a:spcPts val="0"/>
              </a:spcAft>
              <a:buNone/>
              <a:defRPr sz="1467">
                <a:solidFill>
                  <a:schemeClr val="lt1"/>
                </a:solidFill>
              </a:defRPr>
            </a:lvl2pPr>
            <a:lvl3pPr lvl="2" algn="ctr" rtl="0">
              <a:lnSpc>
                <a:spcPct val="100000"/>
              </a:lnSpc>
              <a:spcBef>
                <a:spcPts val="0"/>
              </a:spcBef>
              <a:spcAft>
                <a:spcPts val="0"/>
              </a:spcAft>
              <a:buNone/>
              <a:defRPr sz="1467">
                <a:solidFill>
                  <a:schemeClr val="lt1"/>
                </a:solidFill>
              </a:defRPr>
            </a:lvl3pPr>
            <a:lvl4pPr lvl="3" algn="ctr" rtl="0">
              <a:lnSpc>
                <a:spcPct val="100000"/>
              </a:lnSpc>
              <a:spcBef>
                <a:spcPts val="0"/>
              </a:spcBef>
              <a:spcAft>
                <a:spcPts val="0"/>
              </a:spcAft>
              <a:buNone/>
              <a:defRPr sz="1467">
                <a:solidFill>
                  <a:schemeClr val="lt1"/>
                </a:solidFill>
              </a:defRPr>
            </a:lvl4pPr>
            <a:lvl5pPr lvl="4" algn="ctr" rtl="0">
              <a:lnSpc>
                <a:spcPct val="100000"/>
              </a:lnSpc>
              <a:spcBef>
                <a:spcPts val="0"/>
              </a:spcBef>
              <a:spcAft>
                <a:spcPts val="0"/>
              </a:spcAft>
              <a:buNone/>
              <a:defRPr sz="1467">
                <a:solidFill>
                  <a:schemeClr val="lt1"/>
                </a:solidFill>
              </a:defRPr>
            </a:lvl5pPr>
            <a:lvl6pPr lvl="5" algn="ctr" rtl="0">
              <a:lnSpc>
                <a:spcPct val="100000"/>
              </a:lnSpc>
              <a:spcBef>
                <a:spcPts val="0"/>
              </a:spcBef>
              <a:spcAft>
                <a:spcPts val="0"/>
              </a:spcAft>
              <a:buNone/>
              <a:defRPr sz="1467">
                <a:solidFill>
                  <a:schemeClr val="lt1"/>
                </a:solidFill>
              </a:defRPr>
            </a:lvl6pPr>
            <a:lvl7pPr lvl="6" algn="ctr" rtl="0">
              <a:lnSpc>
                <a:spcPct val="100000"/>
              </a:lnSpc>
              <a:spcBef>
                <a:spcPts val="0"/>
              </a:spcBef>
              <a:spcAft>
                <a:spcPts val="0"/>
              </a:spcAft>
              <a:buNone/>
              <a:defRPr sz="1467">
                <a:solidFill>
                  <a:schemeClr val="lt1"/>
                </a:solidFill>
              </a:defRPr>
            </a:lvl7pPr>
            <a:lvl8pPr lvl="7" algn="ctr" rtl="0">
              <a:lnSpc>
                <a:spcPct val="100000"/>
              </a:lnSpc>
              <a:spcBef>
                <a:spcPts val="0"/>
              </a:spcBef>
              <a:spcAft>
                <a:spcPts val="0"/>
              </a:spcAft>
              <a:buNone/>
              <a:defRPr sz="1467">
                <a:solidFill>
                  <a:schemeClr val="lt1"/>
                </a:solidFill>
              </a:defRPr>
            </a:lvl8pPr>
            <a:lvl9pPr lvl="8" algn="ctr" rtl="0">
              <a:lnSpc>
                <a:spcPct val="100000"/>
              </a:lnSpc>
              <a:spcBef>
                <a:spcPts val="0"/>
              </a:spcBef>
              <a:spcAft>
                <a:spcPts val="0"/>
              </a:spcAft>
              <a:buNone/>
              <a:defRPr sz="1467">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30543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text collumns">
  <p:cSld name="Six text collumns">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97" name="Google Shape;97;p17"/>
          <p:cNvSpPr txBox="1">
            <a:spLocks noGrp="1"/>
          </p:cNvSpPr>
          <p:nvPr>
            <p:ph type="title" idx="2"/>
          </p:nvPr>
        </p:nvSpPr>
        <p:spPr>
          <a:xfrm>
            <a:off x="2711284" y="2646289"/>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98" name="Google Shape;98;p17"/>
          <p:cNvSpPr txBox="1">
            <a:spLocks noGrp="1"/>
          </p:cNvSpPr>
          <p:nvPr>
            <p:ph type="subTitle" idx="1"/>
          </p:nvPr>
        </p:nvSpPr>
        <p:spPr>
          <a:xfrm>
            <a:off x="2711284" y="313388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
        <p:nvSpPr>
          <p:cNvPr id="99" name="Google Shape;99;p17"/>
          <p:cNvSpPr txBox="1">
            <a:spLocks noGrp="1"/>
          </p:cNvSpPr>
          <p:nvPr>
            <p:ph type="title" idx="3"/>
          </p:nvPr>
        </p:nvSpPr>
        <p:spPr>
          <a:xfrm>
            <a:off x="5685684" y="2646289"/>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100" name="Google Shape;100;p17"/>
          <p:cNvSpPr txBox="1">
            <a:spLocks noGrp="1"/>
          </p:cNvSpPr>
          <p:nvPr>
            <p:ph type="subTitle" idx="4"/>
          </p:nvPr>
        </p:nvSpPr>
        <p:spPr>
          <a:xfrm>
            <a:off x="5685684" y="313388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
        <p:nvSpPr>
          <p:cNvPr id="101" name="Google Shape;101;p17"/>
          <p:cNvSpPr txBox="1">
            <a:spLocks noGrp="1"/>
          </p:cNvSpPr>
          <p:nvPr>
            <p:ph type="title" idx="5"/>
          </p:nvPr>
        </p:nvSpPr>
        <p:spPr>
          <a:xfrm>
            <a:off x="8660084" y="2646289"/>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102" name="Google Shape;102;p17"/>
          <p:cNvSpPr txBox="1">
            <a:spLocks noGrp="1"/>
          </p:cNvSpPr>
          <p:nvPr>
            <p:ph type="subTitle" idx="6"/>
          </p:nvPr>
        </p:nvSpPr>
        <p:spPr>
          <a:xfrm>
            <a:off x="8660084" y="3133883"/>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
        <p:nvSpPr>
          <p:cNvPr id="103" name="Google Shape;103;p17"/>
          <p:cNvSpPr txBox="1">
            <a:spLocks noGrp="1"/>
          </p:cNvSpPr>
          <p:nvPr>
            <p:ph type="title" idx="7"/>
          </p:nvPr>
        </p:nvSpPr>
        <p:spPr>
          <a:xfrm>
            <a:off x="2711300" y="4986024"/>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104" name="Google Shape;104;p17"/>
          <p:cNvSpPr txBox="1">
            <a:spLocks noGrp="1"/>
          </p:cNvSpPr>
          <p:nvPr>
            <p:ph type="subTitle" idx="8"/>
          </p:nvPr>
        </p:nvSpPr>
        <p:spPr>
          <a:xfrm>
            <a:off x="2711300" y="5473616"/>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
        <p:nvSpPr>
          <p:cNvPr id="105" name="Google Shape;105;p17"/>
          <p:cNvSpPr txBox="1">
            <a:spLocks noGrp="1"/>
          </p:cNvSpPr>
          <p:nvPr>
            <p:ph type="title" idx="9"/>
          </p:nvPr>
        </p:nvSpPr>
        <p:spPr>
          <a:xfrm>
            <a:off x="5685700" y="4986024"/>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106" name="Google Shape;106;p17"/>
          <p:cNvSpPr txBox="1">
            <a:spLocks noGrp="1"/>
          </p:cNvSpPr>
          <p:nvPr>
            <p:ph type="subTitle" idx="13"/>
          </p:nvPr>
        </p:nvSpPr>
        <p:spPr>
          <a:xfrm>
            <a:off x="5685700" y="5473616"/>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
        <p:nvSpPr>
          <p:cNvPr id="107" name="Google Shape;107;p17"/>
          <p:cNvSpPr txBox="1">
            <a:spLocks noGrp="1"/>
          </p:cNvSpPr>
          <p:nvPr>
            <p:ph type="title" idx="14"/>
          </p:nvPr>
        </p:nvSpPr>
        <p:spPr>
          <a:xfrm>
            <a:off x="8660100" y="4986024"/>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title style</a:t>
            </a:r>
            <a:endParaRPr/>
          </a:p>
        </p:txBody>
      </p:sp>
      <p:sp>
        <p:nvSpPr>
          <p:cNvPr id="108" name="Google Shape;108;p17"/>
          <p:cNvSpPr txBox="1">
            <a:spLocks noGrp="1"/>
          </p:cNvSpPr>
          <p:nvPr>
            <p:ph type="subTitle" idx="15"/>
          </p:nvPr>
        </p:nvSpPr>
        <p:spPr>
          <a:xfrm>
            <a:off x="8660100" y="5473616"/>
            <a:ext cx="2646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defRPr>
            </a:lvl1pPr>
            <a:lvl2pPr lvl="1" algn="ctr" rtl="0">
              <a:lnSpc>
                <a:spcPct val="100000"/>
              </a:lnSpc>
              <a:spcBef>
                <a:spcPts val="2133"/>
              </a:spcBef>
              <a:spcAft>
                <a:spcPts val="0"/>
              </a:spcAft>
              <a:buNone/>
              <a:defRPr sz="1600">
                <a:solidFill>
                  <a:srgbClr val="FFFFFF"/>
                </a:solidFill>
              </a:defRPr>
            </a:lvl2pPr>
            <a:lvl3pPr lvl="2" algn="ctr" rtl="0">
              <a:lnSpc>
                <a:spcPct val="100000"/>
              </a:lnSpc>
              <a:spcBef>
                <a:spcPts val="2133"/>
              </a:spcBef>
              <a:spcAft>
                <a:spcPts val="0"/>
              </a:spcAft>
              <a:buNone/>
              <a:defRPr sz="1600">
                <a:solidFill>
                  <a:srgbClr val="FFFFFF"/>
                </a:solidFill>
              </a:defRPr>
            </a:lvl3pPr>
            <a:lvl4pPr lvl="3" algn="ctr" rtl="0">
              <a:lnSpc>
                <a:spcPct val="100000"/>
              </a:lnSpc>
              <a:spcBef>
                <a:spcPts val="2133"/>
              </a:spcBef>
              <a:spcAft>
                <a:spcPts val="0"/>
              </a:spcAft>
              <a:buNone/>
              <a:defRPr sz="1600">
                <a:solidFill>
                  <a:srgbClr val="FFFFFF"/>
                </a:solidFill>
              </a:defRPr>
            </a:lvl4pPr>
            <a:lvl5pPr lvl="4" algn="ctr" rtl="0">
              <a:lnSpc>
                <a:spcPct val="100000"/>
              </a:lnSpc>
              <a:spcBef>
                <a:spcPts val="2133"/>
              </a:spcBef>
              <a:spcAft>
                <a:spcPts val="0"/>
              </a:spcAft>
              <a:buNone/>
              <a:defRPr sz="1600">
                <a:solidFill>
                  <a:srgbClr val="FFFFFF"/>
                </a:solidFill>
              </a:defRPr>
            </a:lvl5pPr>
            <a:lvl6pPr lvl="5" algn="ctr" rtl="0">
              <a:lnSpc>
                <a:spcPct val="100000"/>
              </a:lnSpc>
              <a:spcBef>
                <a:spcPts val="2133"/>
              </a:spcBef>
              <a:spcAft>
                <a:spcPts val="0"/>
              </a:spcAft>
              <a:buNone/>
              <a:defRPr sz="1600">
                <a:solidFill>
                  <a:srgbClr val="FFFFFF"/>
                </a:solidFill>
              </a:defRPr>
            </a:lvl6pPr>
            <a:lvl7pPr lvl="6" algn="ctr" rtl="0">
              <a:lnSpc>
                <a:spcPct val="100000"/>
              </a:lnSpc>
              <a:spcBef>
                <a:spcPts val="2133"/>
              </a:spcBef>
              <a:spcAft>
                <a:spcPts val="0"/>
              </a:spcAft>
              <a:buNone/>
              <a:defRPr sz="1600">
                <a:solidFill>
                  <a:srgbClr val="FFFFFF"/>
                </a:solidFill>
              </a:defRPr>
            </a:lvl7pPr>
            <a:lvl8pPr lvl="7" algn="ctr" rtl="0">
              <a:lnSpc>
                <a:spcPct val="100000"/>
              </a:lnSpc>
              <a:spcBef>
                <a:spcPts val="2133"/>
              </a:spcBef>
              <a:spcAft>
                <a:spcPts val="0"/>
              </a:spcAft>
              <a:buNone/>
              <a:defRPr sz="1600">
                <a:solidFill>
                  <a:srgbClr val="FFFFFF"/>
                </a:solidFill>
              </a:defRPr>
            </a:lvl8pPr>
            <a:lvl9pPr lvl="8" algn="ctr" rtl="0">
              <a:lnSpc>
                <a:spcPct val="100000"/>
              </a:lnSpc>
              <a:spcBef>
                <a:spcPts val="2133"/>
              </a:spcBef>
              <a:spcAft>
                <a:spcPts val="2133"/>
              </a:spcAft>
              <a:buNone/>
              <a:defRPr sz="16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val="1323303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xt collumns">
  <p:cSld name="Four text collumns">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111" name="Google Shape;111;p18"/>
          <p:cNvSpPr txBox="1">
            <a:spLocks noGrp="1"/>
          </p:cNvSpPr>
          <p:nvPr>
            <p:ph type="title" idx="2"/>
          </p:nvPr>
        </p:nvSpPr>
        <p:spPr>
          <a:xfrm>
            <a:off x="3142500" y="2406033"/>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12" name="Google Shape;112;p18"/>
          <p:cNvSpPr txBox="1">
            <a:spLocks noGrp="1"/>
          </p:cNvSpPr>
          <p:nvPr>
            <p:ph type="subTitle" idx="1"/>
          </p:nvPr>
        </p:nvSpPr>
        <p:spPr>
          <a:xfrm>
            <a:off x="3142500" y="2893631"/>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accent3"/>
                </a:solidFill>
              </a:defRPr>
            </a:lvl1pPr>
            <a:lvl2pPr lvl="1" algn="ctr" rtl="0">
              <a:lnSpc>
                <a:spcPct val="100000"/>
              </a:lnSpc>
              <a:spcBef>
                <a:spcPts val="0"/>
              </a:spcBef>
              <a:spcAft>
                <a:spcPts val="0"/>
              </a:spcAft>
              <a:buNone/>
              <a:defRPr sz="1867">
                <a:solidFill>
                  <a:schemeClr val="accent3"/>
                </a:solidFill>
              </a:defRPr>
            </a:lvl2pPr>
            <a:lvl3pPr lvl="2" algn="ctr" rtl="0">
              <a:lnSpc>
                <a:spcPct val="100000"/>
              </a:lnSpc>
              <a:spcBef>
                <a:spcPts val="0"/>
              </a:spcBef>
              <a:spcAft>
                <a:spcPts val="0"/>
              </a:spcAft>
              <a:buNone/>
              <a:defRPr sz="1867">
                <a:solidFill>
                  <a:schemeClr val="accent3"/>
                </a:solidFill>
              </a:defRPr>
            </a:lvl3pPr>
            <a:lvl4pPr lvl="3" algn="ctr" rtl="0">
              <a:lnSpc>
                <a:spcPct val="100000"/>
              </a:lnSpc>
              <a:spcBef>
                <a:spcPts val="0"/>
              </a:spcBef>
              <a:spcAft>
                <a:spcPts val="0"/>
              </a:spcAft>
              <a:buNone/>
              <a:defRPr sz="1867">
                <a:solidFill>
                  <a:schemeClr val="accent3"/>
                </a:solidFill>
              </a:defRPr>
            </a:lvl4pPr>
            <a:lvl5pPr lvl="4" algn="ctr" rtl="0">
              <a:lnSpc>
                <a:spcPct val="100000"/>
              </a:lnSpc>
              <a:spcBef>
                <a:spcPts val="0"/>
              </a:spcBef>
              <a:spcAft>
                <a:spcPts val="0"/>
              </a:spcAft>
              <a:buNone/>
              <a:defRPr sz="1867">
                <a:solidFill>
                  <a:schemeClr val="accent3"/>
                </a:solidFill>
              </a:defRPr>
            </a:lvl5pPr>
            <a:lvl6pPr lvl="5" algn="ctr" rtl="0">
              <a:lnSpc>
                <a:spcPct val="100000"/>
              </a:lnSpc>
              <a:spcBef>
                <a:spcPts val="0"/>
              </a:spcBef>
              <a:spcAft>
                <a:spcPts val="0"/>
              </a:spcAft>
              <a:buNone/>
              <a:defRPr sz="1867">
                <a:solidFill>
                  <a:schemeClr val="accent3"/>
                </a:solidFill>
              </a:defRPr>
            </a:lvl6pPr>
            <a:lvl7pPr lvl="6" algn="ctr" rtl="0">
              <a:lnSpc>
                <a:spcPct val="100000"/>
              </a:lnSpc>
              <a:spcBef>
                <a:spcPts val="0"/>
              </a:spcBef>
              <a:spcAft>
                <a:spcPts val="0"/>
              </a:spcAft>
              <a:buNone/>
              <a:defRPr sz="1867">
                <a:solidFill>
                  <a:schemeClr val="accent3"/>
                </a:solidFill>
              </a:defRPr>
            </a:lvl7pPr>
            <a:lvl8pPr lvl="7" algn="ctr" rtl="0">
              <a:lnSpc>
                <a:spcPct val="100000"/>
              </a:lnSpc>
              <a:spcBef>
                <a:spcPts val="0"/>
              </a:spcBef>
              <a:spcAft>
                <a:spcPts val="0"/>
              </a:spcAft>
              <a:buNone/>
              <a:defRPr sz="1867">
                <a:solidFill>
                  <a:schemeClr val="accent3"/>
                </a:solidFill>
              </a:defRPr>
            </a:lvl8pPr>
            <a:lvl9pPr lvl="8" algn="ctr" rtl="0">
              <a:lnSpc>
                <a:spcPct val="100000"/>
              </a:lnSpc>
              <a:spcBef>
                <a:spcPts val="0"/>
              </a:spcBef>
              <a:spcAft>
                <a:spcPts val="0"/>
              </a:spcAft>
              <a:buNone/>
              <a:defRPr sz="1867">
                <a:solidFill>
                  <a:schemeClr val="accent3"/>
                </a:solidFill>
              </a:defRPr>
            </a:lvl9pPr>
          </a:lstStyle>
          <a:p>
            <a:r>
              <a:rPr lang="en-US"/>
              <a:t>Click to edit Master subtitle style</a:t>
            </a:r>
            <a:endParaRPr/>
          </a:p>
        </p:txBody>
      </p:sp>
      <p:sp>
        <p:nvSpPr>
          <p:cNvPr id="113" name="Google Shape;113;p18"/>
          <p:cNvSpPr txBox="1">
            <a:spLocks noGrp="1"/>
          </p:cNvSpPr>
          <p:nvPr>
            <p:ph type="title" idx="3"/>
          </p:nvPr>
        </p:nvSpPr>
        <p:spPr>
          <a:xfrm>
            <a:off x="7466767" y="2406033"/>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14" name="Google Shape;114;p18"/>
          <p:cNvSpPr txBox="1">
            <a:spLocks noGrp="1"/>
          </p:cNvSpPr>
          <p:nvPr>
            <p:ph type="subTitle" idx="4"/>
          </p:nvPr>
        </p:nvSpPr>
        <p:spPr>
          <a:xfrm>
            <a:off x="7466767" y="2893632"/>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15" name="Google Shape;115;p18"/>
          <p:cNvSpPr txBox="1">
            <a:spLocks noGrp="1"/>
          </p:cNvSpPr>
          <p:nvPr>
            <p:ph type="title" idx="5"/>
          </p:nvPr>
        </p:nvSpPr>
        <p:spPr>
          <a:xfrm>
            <a:off x="3142500" y="4792251"/>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16" name="Google Shape;116;p18"/>
          <p:cNvSpPr txBox="1">
            <a:spLocks noGrp="1"/>
          </p:cNvSpPr>
          <p:nvPr>
            <p:ph type="subTitle" idx="6"/>
          </p:nvPr>
        </p:nvSpPr>
        <p:spPr>
          <a:xfrm>
            <a:off x="3142500" y="5279849"/>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17" name="Google Shape;117;p18"/>
          <p:cNvSpPr txBox="1">
            <a:spLocks noGrp="1"/>
          </p:cNvSpPr>
          <p:nvPr>
            <p:ph type="title" idx="7"/>
          </p:nvPr>
        </p:nvSpPr>
        <p:spPr>
          <a:xfrm>
            <a:off x="7464887" y="4792251"/>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18" name="Google Shape;118;p18"/>
          <p:cNvSpPr txBox="1">
            <a:spLocks noGrp="1"/>
          </p:cNvSpPr>
          <p:nvPr>
            <p:ph type="subTitle" idx="8"/>
          </p:nvPr>
        </p:nvSpPr>
        <p:spPr>
          <a:xfrm>
            <a:off x="7464887" y="5279849"/>
            <a:ext cx="372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Tree>
    <p:extLst>
      <p:ext uri="{BB962C8B-B14F-4D97-AF65-F5344CB8AC3E}">
        <p14:creationId xmlns:p14="http://schemas.microsoft.com/office/powerpoint/2010/main" val="1940133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text collumns 2">
  <p:cSld name="Four text collumns 2">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121" name="Google Shape;121;p19"/>
          <p:cNvSpPr txBox="1">
            <a:spLocks noGrp="1"/>
          </p:cNvSpPr>
          <p:nvPr>
            <p:ph type="title" idx="2"/>
          </p:nvPr>
        </p:nvSpPr>
        <p:spPr>
          <a:xfrm>
            <a:off x="1206367" y="3542251"/>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22" name="Google Shape;122;p19"/>
          <p:cNvSpPr txBox="1">
            <a:spLocks noGrp="1"/>
          </p:cNvSpPr>
          <p:nvPr>
            <p:ph type="subTitle" idx="1"/>
          </p:nvPr>
        </p:nvSpPr>
        <p:spPr>
          <a:xfrm>
            <a:off x="1206367" y="4029839"/>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accent3"/>
                </a:solidFill>
              </a:defRPr>
            </a:lvl1pPr>
            <a:lvl2pPr lvl="1" algn="ctr" rtl="0">
              <a:lnSpc>
                <a:spcPct val="100000"/>
              </a:lnSpc>
              <a:spcBef>
                <a:spcPts val="2133"/>
              </a:spcBef>
              <a:spcAft>
                <a:spcPts val="0"/>
              </a:spcAft>
              <a:buNone/>
              <a:defRPr sz="1867">
                <a:solidFill>
                  <a:schemeClr val="accent3"/>
                </a:solidFill>
              </a:defRPr>
            </a:lvl2pPr>
            <a:lvl3pPr lvl="2" algn="ctr" rtl="0">
              <a:lnSpc>
                <a:spcPct val="100000"/>
              </a:lnSpc>
              <a:spcBef>
                <a:spcPts val="2133"/>
              </a:spcBef>
              <a:spcAft>
                <a:spcPts val="0"/>
              </a:spcAft>
              <a:buNone/>
              <a:defRPr sz="1867">
                <a:solidFill>
                  <a:schemeClr val="accent3"/>
                </a:solidFill>
              </a:defRPr>
            </a:lvl3pPr>
            <a:lvl4pPr lvl="3" algn="ctr" rtl="0">
              <a:lnSpc>
                <a:spcPct val="100000"/>
              </a:lnSpc>
              <a:spcBef>
                <a:spcPts val="2133"/>
              </a:spcBef>
              <a:spcAft>
                <a:spcPts val="0"/>
              </a:spcAft>
              <a:buNone/>
              <a:defRPr sz="1867">
                <a:solidFill>
                  <a:schemeClr val="accent3"/>
                </a:solidFill>
              </a:defRPr>
            </a:lvl4pPr>
            <a:lvl5pPr lvl="4" algn="ctr" rtl="0">
              <a:lnSpc>
                <a:spcPct val="100000"/>
              </a:lnSpc>
              <a:spcBef>
                <a:spcPts val="2133"/>
              </a:spcBef>
              <a:spcAft>
                <a:spcPts val="0"/>
              </a:spcAft>
              <a:buNone/>
              <a:defRPr sz="1867">
                <a:solidFill>
                  <a:schemeClr val="accent3"/>
                </a:solidFill>
              </a:defRPr>
            </a:lvl5pPr>
            <a:lvl6pPr lvl="5" algn="ctr" rtl="0">
              <a:lnSpc>
                <a:spcPct val="100000"/>
              </a:lnSpc>
              <a:spcBef>
                <a:spcPts val="2133"/>
              </a:spcBef>
              <a:spcAft>
                <a:spcPts val="0"/>
              </a:spcAft>
              <a:buNone/>
              <a:defRPr sz="1867">
                <a:solidFill>
                  <a:schemeClr val="accent3"/>
                </a:solidFill>
              </a:defRPr>
            </a:lvl6pPr>
            <a:lvl7pPr lvl="6" algn="ctr" rtl="0">
              <a:lnSpc>
                <a:spcPct val="100000"/>
              </a:lnSpc>
              <a:spcBef>
                <a:spcPts val="2133"/>
              </a:spcBef>
              <a:spcAft>
                <a:spcPts val="0"/>
              </a:spcAft>
              <a:buNone/>
              <a:defRPr sz="1867">
                <a:solidFill>
                  <a:schemeClr val="accent3"/>
                </a:solidFill>
              </a:defRPr>
            </a:lvl7pPr>
            <a:lvl8pPr lvl="7" algn="ctr" rtl="0">
              <a:lnSpc>
                <a:spcPct val="100000"/>
              </a:lnSpc>
              <a:spcBef>
                <a:spcPts val="2133"/>
              </a:spcBef>
              <a:spcAft>
                <a:spcPts val="0"/>
              </a:spcAft>
              <a:buNone/>
              <a:defRPr sz="1867">
                <a:solidFill>
                  <a:schemeClr val="accent3"/>
                </a:solidFill>
              </a:defRPr>
            </a:lvl8pPr>
            <a:lvl9pPr lvl="8" algn="ctr" rtl="0">
              <a:lnSpc>
                <a:spcPct val="100000"/>
              </a:lnSpc>
              <a:spcBef>
                <a:spcPts val="2133"/>
              </a:spcBef>
              <a:spcAft>
                <a:spcPts val="2133"/>
              </a:spcAft>
              <a:buNone/>
              <a:defRPr sz="1867">
                <a:solidFill>
                  <a:schemeClr val="accent3"/>
                </a:solidFill>
              </a:defRPr>
            </a:lvl9pPr>
          </a:lstStyle>
          <a:p>
            <a:r>
              <a:rPr lang="en-US"/>
              <a:t>Click to edit Master subtitle style</a:t>
            </a:r>
            <a:endParaRPr/>
          </a:p>
        </p:txBody>
      </p:sp>
      <p:sp>
        <p:nvSpPr>
          <p:cNvPr id="123" name="Google Shape;123;p19"/>
          <p:cNvSpPr txBox="1">
            <a:spLocks noGrp="1"/>
          </p:cNvSpPr>
          <p:nvPr>
            <p:ph type="title" idx="3"/>
          </p:nvPr>
        </p:nvSpPr>
        <p:spPr>
          <a:xfrm>
            <a:off x="3752767" y="3542251"/>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24" name="Google Shape;124;p19"/>
          <p:cNvSpPr txBox="1">
            <a:spLocks noGrp="1"/>
          </p:cNvSpPr>
          <p:nvPr>
            <p:ph type="subTitle" idx="4"/>
          </p:nvPr>
        </p:nvSpPr>
        <p:spPr>
          <a:xfrm>
            <a:off x="3752767" y="4029839"/>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125" name="Google Shape;125;p19"/>
          <p:cNvSpPr txBox="1">
            <a:spLocks noGrp="1"/>
          </p:cNvSpPr>
          <p:nvPr>
            <p:ph type="title" idx="5"/>
          </p:nvPr>
        </p:nvSpPr>
        <p:spPr>
          <a:xfrm>
            <a:off x="6299167" y="3542279"/>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26" name="Google Shape;126;p19"/>
          <p:cNvSpPr txBox="1">
            <a:spLocks noGrp="1"/>
          </p:cNvSpPr>
          <p:nvPr>
            <p:ph type="subTitle" idx="6"/>
          </p:nvPr>
        </p:nvSpPr>
        <p:spPr>
          <a:xfrm>
            <a:off x="6299167" y="4029867"/>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127" name="Google Shape;127;p19"/>
          <p:cNvSpPr txBox="1">
            <a:spLocks noGrp="1"/>
          </p:cNvSpPr>
          <p:nvPr>
            <p:ph type="title" idx="7"/>
          </p:nvPr>
        </p:nvSpPr>
        <p:spPr>
          <a:xfrm>
            <a:off x="8845567" y="3542312"/>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28" name="Google Shape;128;p19"/>
          <p:cNvSpPr txBox="1">
            <a:spLocks noGrp="1"/>
          </p:cNvSpPr>
          <p:nvPr>
            <p:ph type="subTitle" idx="8"/>
          </p:nvPr>
        </p:nvSpPr>
        <p:spPr>
          <a:xfrm>
            <a:off x="8845567" y="4029900"/>
            <a:ext cx="21400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Tree>
    <p:extLst>
      <p:ext uri="{BB962C8B-B14F-4D97-AF65-F5344CB8AC3E}">
        <p14:creationId xmlns:p14="http://schemas.microsoft.com/office/powerpoint/2010/main" val="1226137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0"/>
          <p:cNvSpPr/>
          <p:nvPr/>
        </p:nvSpPr>
        <p:spPr>
          <a:xfrm rot="5400000">
            <a:off x="2018000" y="2087933"/>
            <a:ext cx="8156000" cy="5418800"/>
          </a:xfrm>
          <a:prstGeom prst="roundRect">
            <a:avLst>
              <a:gd name="adj" fmla="val 13483"/>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20"/>
          <p:cNvSpPr txBox="1">
            <a:spLocks noGrp="1"/>
          </p:cNvSpPr>
          <p:nvPr>
            <p:ph type="title"/>
          </p:nvPr>
        </p:nvSpPr>
        <p:spPr>
          <a:xfrm>
            <a:off x="3399200" y="554800"/>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6000"/>
              <a:buNone/>
              <a:defRPr sz="8000">
                <a:solidFill>
                  <a:schemeClr val="accent1"/>
                </a:solidFill>
              </a:defRPr>
            </a:lvl1pPr>
            <a:lvl2pPr lvl="1" algn="ctr" rtl="0">
              <a:spcBef>
                <a:spcPts val="0"/>
              </a:spcBef>
              <a:spcAft>
                <a:spcPts val="0"/>
              </a:spcAft>
              <a:buClr>
                <a:schemeClr val="accent3"/>
              </a:buClr>
              <a:buSzPts val="4200"/>
              <a:buNone/>
              <a:defRPr sz="5600">
                <a:solidFill>
                  <a:schemeClr val="accent3"/>
                </a:solidFill>
              </a:defRPr>
            </a:lvl2pPr>
            <a:lvl3pPr lvl="2" algn="ctr" rtl="0">
              <a:spcBef>
                <a:spcPts val="0"/>
              </a:spcBef>
              <a:spcAft>
                <a:spcPts val="0"/>
              </a:spcAft>
              <a:buClr>
                <a:schemeClr val="accent3"/>
              </a:buClr>
              <a:buSzPts val="4200"/>
              <a:buNone/>
              <a:defRPr sz="5600">
                <a:solidFill>
                  <a:schemeClr val="accent3"/>
                </a:solidFill>
              </a:defRPr>
            </a:lvl3pPr>
            <a:lvl4pPr lvl="3" algn="ctr" rtl="0">
              <a:spcBef>
                <a:spcPts val="0"/>
              </a:spcBef>
              <a:spcAft>
                <a:spcPts val="0"/>
              </a:spcAft>
              <a:buClr>
                <a:schemeClr val="accent3"/>
              </a:buClr>
              <a:buSzPts val="4200"/>
              <a:buNone/>
              <a:defRPr sz="5600">
                <a:solidFill>
                  <a:schemeClr val="accent3"/>
                </a:solidFill>
              </a:defRPr>
            </a:lvl4pPr>
            <a:lvl5pPr lvl="4" algn="ctr" rtl="0">
              <a:spcBef>
                <a:spcPts val="0"/>
              </a:spcBef>
              <a:spcAft>
                <a:spcPts val="0"/>
              </a:spcAft>
              <a:buClr>
                <a:schemeClr val="accent3"/>
              </a:buClr>
              <a:buSzPts val="4200"/>
              <a:buNone/>
              <a:defRPr sz="5600">
                <a:solidFill>
                  <a:schemeClr val="accent3"/>
                </a:solidFill>
              </a:defRPr>
            </a:lvl5pPr>
            <a:lvl6pPr lvl="5" algn="ctr" rtl="0">
              <a:spcBef>
                <a:spcPts val="0"/>
              </a:spcBef>
              <a:spcAft>
                <a:spcPts val="0"/>
              </a:spcAft>
              <a:buClr>
                <a:schemeClr val="accent3"/>
              </a:buClr>
              <a:buSzPts val="4200"/>
              <a:buNone/>
              <a:defRPr sz="5600">
                <a:solidFill>
                  <a:schemeClr val="accent3"/>
                </a:solidFill>
              </a:defRPr>
            </a:lvl6pPr>
            <a:lvl7pPr lvl="6" algn="ctr" rtl="0">
              <a:spcBef>
                <a:spcPts val="0"/>
              </a:spcBef>
              <a:spcAft>
                <a:spcPts val="0"/>
              </a:spcAft>
              <a:buClr>
                <a:schemeClr val="accent3"/>
              </a:buClr>
              <a:buSzPts val="4200"/>
              <a:buNone/>
              <a:defRPr sz="5600">
                <a:solidFill>
                  <a:schemeClr val="accent3"/>
                </a:solidFill>
              </a:defRPr>
            </a:lvl7pPr>
            <a:lvl8pPr lvl="7" algn="ctr" rtl="0">
              <a:spcBef>
                <a:spcPts val="0"/>
              </a:spcBef>
              <a:spcAft>
                <a:spcPts val="0"/>
              </a:spcAft>
              <a:buClr>
                <a:schemeClr val="accent3"/>
              </a:buClr>
              <a:buSzPts val="4200"/>
              <a:buNone/>
              <a:defRPr sz="5600">
                <a:solidFill>
                  <a:schemeClr val="accent3"/>
                </a:solidFill>
              </a:defRPr>
            </a:lvl8pPr>
            <a:lvl9pPr lvl="8" algn="ctr" rtl="0">
              <a:spcBef>
                <a:spcPts val="0"/>
              </a:spcBef>
              <a:spcAft>
                <a:spcPts val="0"/>
              </a:spcAft>
              <a:buClr>
                <a:schemeClr val="accent3"/>
              </a:buClr>
              <a:buSzPts val="4200"/>
              <a:buNone/>
              <a:defRPr sz="5600">
                <a:solidFill>
                  <a:schemeClr val="accent3"/>
                </a:solidFill>
              </a:defRPr>
            </a:lvl9pPr>
          </a:lstStyle>
          <a:p>
            <a:r>
              <a:rPr lang="en-US"/>
              <a:t>Click to edit Master title style</a:t>
            </a:r>
            <a:endParaRPr/>
          </a:p>
        </p:txBody>
      </p:sp>
      <p:sp>
        <p:nvSpPr>
          <p:cNvPr id="132" name="Google Shape;132;p20"/>
          <p:cNvSpPr txBox="1">
            <a:spLocks noGrp="1"/>
          </p:cNvSpPr>
          <p:nvPr>
            <p:ph type="subTitle" idx="1"/>
          </p:nvPr>
        </p:nvSpPr>
        <p:spPr>
          <a:xfrm>
            <a:off x="3399200" y="2178800"/>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Clr>
                <a:schemeClr val="accent3"/>
              </a:buClr>
              <a:buSzPts val="2100"/>
              <a:buNone/>
              <a:defRPr sz="2800">
                <a:solidFill>
                  <a:schemeClr val="accent3"/>
                </a:solidFill>
              </a:defRPr>
            </a:lvl2pPr>
            <a:lvl3pPr lvl="2" algn="ctr" rtl="0">
              <a:lnSpc>
                <a:spcPct val="100000"/>
              </a:lnSpc>
              <a:spcBef>
                <a:spcPts val="0"/>
              </a:spcBef>
              <a:spcAft>
                <a:spcPts val="0"/>
              </a:spcAft>
              <a:buClr>
                <a:schemeClr val="accent3"/>
              </a:buClr>
              <a:buSzPts val="2100"/>
              <a:buNone/>
              <a:defRPr sz="2800">
                <a:solidFill>
                  <a:schemeClr val="accent3"/>
                </a:solidFill>
              </a:defRPr>
            </a:lvl3pPr>
            <a:lvl4pPr lvl="3" algn="ctr" rtl="0">
              <a:lnSpc>
                <a:spcPct val="100000"/>
              </a:lnSpc>
              <a:spcBef>
                <a:spcPts val="0"/>
              </a:spcBef>
              <a:spcAft>
                <a:spcPts val="0"/>
              </a:spcAft>
              <a:buClr>
                <a:schemeClr val="accent3"/>
              </a:buClr>
              <a:buSzPts val="2100"/>
              <a:buNone/>
              <a:defRPr sz="2800">
                <a:solidFill>
                  <a:schemeClr val="accent3"/>
                </a:solidFill>
              </a:defRPr>
            </a:lvl4pPr>
            <a:lvl5pPr lvl="4" algn="ctr" rtl="0">
              <a:lnSpc>
                <a:spcPct val="100000"/>
              </a:lnSpc>
              <a:spcBef>
                <a:spcPts val="0"/>
              </a:spcBef>
              <a:spcAft>
                <a:spcPts val="0"/>
              </a:spcAft>
              <a:buClr>
                <a:schemeClr val="accent3"/>
              </a:buClr>
              <a:buSzPts val="2100"/>
              <a:buNone/>
              <a:defRPr sz="2800">
                <a:solidFill>
                  <a:schemeClr val="accent3"/>
                </a:solidFill>
              </a:defRPr>
            </a:lvl5pPr>
            <a:lvl6pPr lvl="5" algn="ctr" rtl="0">
              <a:lnSpc>
                <a:spcPct val="100000"/>
              </a:lnSpc>
              <a:spcBef>
                <a:spcPts val="0"/>
              </a:spcBef>
              <a:spcAft>
                <a:spcPts val="0"/>
              </a:spcAft>
              <a:buClr>
                <a:schemeClr val="accent3"/>
              </a:buClr>
              <a:buSzPts val="2100"/>
              <a:buNone/>
              <a:defRPr sz="2800">
                <a:solidFill>
                  <a:schemeClr val="accent3"/>
                </a:solidFill>
              </a:defRPr>
            </a:lvl6pPr>
            <a:lvl7pPr lvl="6" algn="ctr" rtl="0">
              <a:lnSpc>
                <a:spcPct val="100000"/>
              </a:lnSpc>
              <a:spcBef>
                <a:spcPts val="0"/>
              </a:spcBef>
              <a:spcAft>
                <a:spcPts val="0"/>
              </a:spcAft>
              <a:buClr>
                <a:schemeClr val="accent3"/>
              </a:buClr>
              <a:buSzPts val="2100"/>
              <a:buNone/>
              <a:defRPr sz="2800">
                <a:solidFill>
                  <a:schemeClr val="accent3"/>
                </a:solidFill>
              </a:defRPr>
            </a:lvl7pPr>
            <a:lvl8pPr lvl="7" algn="ctr" rtl="0">
              <a:lnSpc>
                <a:spcPct val="100000"/>
              </a:lnSpc>
              <a:spcBef>
                <a:spcPts val="0"/>
              </a:spcBef>
              <a:spcAft>
                <a:spcPts val="0"/>
              </a:spcAft>
              <a:buClr>
                <a:schemeClr val="accent3"/>
              </a:buClr>
              <a:buSzPts val="2100"/>
              <a:buNone/>
              <a:defRPr sz="2800">
                <a:solidFill>
                  <a:schemeClr val="accent3"/>
                </a:solidFill>
              </a:defRPr>
            </a:lvl8pPr>
            <a:lvl9pPr lvl="8" algn="ctr" rtl="0">
              <a:lnSpc>
                <a:spcPct val="100000"/>
              </a:lnSpc>
              <a:spcBef>
                <a:spcPts val="0"/>
              </a:spcBef>
              <a:spcAft>
                <a:spcPts val="0"/>
              </a:spcAft>
              <a:buClr>
                <a:schemeClr val="accent3"/>
              </a:buClr>
              <a:buSzPts val="2100"/>
              <a:buNone/>
              <a:defRPr sz="2800">
                <a:solidFill>
                  <a:schemeClr val="accent3"/>
                </a:solidFill>
              </a:defRPr>
            </a:lvl9pPr>
          </a:lstStyle>
          <a:p>
            <a:r>
              <a:rPr lang="en-US"/>
              <a:t>Click to edit Master subtitle style</a:t>
            </a:r>
            <a:endParaRPr/>
          </a:p>
        </p:txBody>
      </p:sp>
      <p:sp>
        <p:nvSpPr>
          <p:cNvPr id="133" name="Google Shape;133;p20"/>
          <p:cNvSpPr txBox="1"/>
          <p:nvPr/>
        </p:nvSpPr>
        <p:spPr>
          <a:xfrm>
            <a:off x="3399200" y="4843467"/>
            <a:ext cx="5393600" cy="888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accent3"/>
                </a:solidFill>
                <a:latin typeface="Montserrat"/>
                <a:ea typeface="Montserrat"/>
                <a:cs typeface="Montserrat"/>
                <a:sym typeface="Montserrat"/>
              </a:rPr>
              <a:t>CREDITS:</a:t>
            </a:r>
            <a:r>
              <a:rPr lang="en" sz="1600">
                <a:solidFill>
                  <a:schemeClr val="accent3"/>
                </a:solidFill>
                <a:latin typeface="Montserrat"/>
                <a:ea typeface="Montserrat"/>
                <a:cs typeface="Montserrat"/>
                <a:sym typeface="Montserrat"/>
              </a:rPr>
              <a:t> This presentation template was created by </a:t>
            </a:r>
            <a:r>
              <a:rPr lang="en" sz="1600" b="1">
                <a:solidFill>
                  <a:schemeClr val="accent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600">
                <a:solidFill>
                  <a:schemeClr val="accent3"/>
                </a:solidFill>
                <a:latin typeface="Montserrat"/>
                <a:ea typeface="Montserrat"/>
                <a:cs typeface="Montserrat"/>
                <a:sym typeface="Montserrat"/>
              </a:rPr>
              <a:t>, including icons by </a:t>
            </a:r>
            <a:r>
              <a:rPr lang="en" sz="1600" b="1">
                <a:solidFill>
                  <a:schemeClr val="accent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600">
                <a:solidFill>
                  <a:schemeClr val="accent3"/>
                </a:solidFill>
                <a:latin typeface="Montserrat"/>
                <a:ea typeface="Montserrat"/>
                <a:cs typeface="Montserrat"/>
                <a:sym typeface="Montserrat"/>
              </a:rPr>
              <a:t>, and infographics &amp; images by </a:t>
            </a:r>
            <a:r>
              <a:rPr lang="en" sz="1600" b="1">
                <a:solidFill>
                  <a:schemeClr val="accent3"/>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r>
              <a:rPr lang="en" sz="1600">
                <a:solidFill>
                  <a:schemeClr val="accent3"/>
                </a:solidFill>
                <a:latin typeface="Montserrat"/>
                <a:ea typeface="Montserrat"/>
                <a:cs typeface="Montserrat"/>
                <a:sym typeface="Montserrat"/>
              </a:rPr>
              <a:t>. </a:t>
            </a:r>
            <a:endParaRPr sz="1600">
              <a:solidFill>
                <a:schemeClr val="accent3"/>
              </a:solidFill>
              <a:latin typeface="Montserrat"/>
              <a:ea typeface="Montserrat"/>
              <a:cs typeface="Montserrat"/>
              <a:sym typeface="Montserrat"/>
            </a:endParaRPr>
          </a:p>
          <a:p>
            <a:pPr marL="0" lvl="0" indent="0" algn="l" rtl="0">
              <a:spcBef>
                <a:spcPts val="0"/>
              </a:spcBef>
              <a:spcAft>
                <a:spcPts val="0"/>
              </a:spcAft>
              <a:buNone/>
            </a:pPr>
            <a:endParaRPr sz="2400">
              <a:solidFill>
                <a:schemeClr val="accent3"/>
              </a:solidFill>
              <a:latin typeface="Lato"/>
              <a:ea typeface="Lato"/>
              <a:cs typeface="Lato"/>
              <a:sym typeface="Lato"/>
            </a:endParaRPr>
          </a:p>
        </p:txBody>
      </p:sp>
    </p:spTree>
    <p:extLst>
      <p:ext uri="{BB962C8B-B14F-4D97-AF65-F5344CB8AC3E}">
        <p14:creationId xmlns:p14="http://schemas.microsoft.com/office/powerpoint/2010/main" val="335570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meline">
  <p:cSld name="Timeline">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a:r>
              <a:rPr lang="en-US"/>
              <a:t>Click to edit Master title style</a:t>
            </a:r>
            <a:endParaRPr/>
          </a:p>
        </p:txBody>
      </p:sp>
      <p:sp>
        <p:nvSpPr>
          <p:cNvPr id="136" name="Google Shape;136;p21"/>
          <p:cNvSpPr txBox="1">
            <a:spLocks noGrp="1"/>
          </p:cNvSpPr>
          <p:nvPr>
            <p:ph type="title" idx="2" hasCustomPrompt="1"/>
          </p:nvPr>
        </p:nvSpPr>
        <p:spPr>
          <a:xfrm>
            <a:off x="1820600" y="23786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37" name="Google Shape;137;p21"/>
          <p:cNvSpPr txBox="1">
            <a:spLocks noGrp="1"/>
          </p:cNvSpPr>
          <p:nvPr>
            <p:ph type="title" idx="3" hasCustomPrompt="1"/>
          </p:nvPr>
        </p:nvSpPr>
        <p:spPr>
          <a:xfrm>
            <a:off x="5082200" y="41879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38" name="Google Shape;138;p21"/>
          <p:cNvSpPr txBox="1">
            <a:spLocks noGrp="1"/>
          </p:cNvSpPr>
          <p:nvPr>
            <p:ph type="title" idx="4" hasCustomPrompt="1"/>
          </p:nvPr>
        </p:nvSpPr>
        <p:spPr>
          <a:xfrm>
            <a:off x="8343800" y="23786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39" name="Google Shape;139;p21"/>
          <p:cNvSpPr txBox="1">
            <a:spLocks noGrp="1"/>
          </p:cNvSpPr>
          <p:nvPr>
            <p:ph type="title" idx="5"/>
          </p:nvPr>
        </p:nvSpPr>
        <p:spPr>
          <a:xfrm>
            <a:off x="1277600" y="3803339"/>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40" name="Google Shape;140;p21"/>
          <p:cNvSpPr txBox="1">
            <a:spLocks noGrp="1"/>
          </p:cNvSpPr>
          <p:nvPr>
            <p:ph type="subTitle" idx="1"/>
          </p:nvPr>
        </p:nvSpPr>
        <p:spPr>
          <a:xfrm>
            <a:off x="1277600" y="4302771"/>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41" name="Google Shape;141;p21"/>
          <p:cNvSpPr txBox="1">
            <a:spLocks noGrp="1"/>
          </p:cNvSpPr>
          <p:nvPr>
            <p:ph type="title" idx="6"/>
          </p:nvPr>
        </p:nvSpPr>
        <p:spPr>
          <a:xfrm>
            <a:off x="4539196" y="2378600"/>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42" name="Google Shape;142;p21"/>
          <p:cNvSpPr txBox="1">
            <a:spLocks noGrp="1"/>
          </p:cNvSpPr>
          <p:nvPr>
            <p:ph type="subTitle" idx="7"/>
          </p:nvPr>
        </p:nvSpPr>
        <p:spPr>
          <a:xfrm>
            <a:off x="4539196" y="2878032"/>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43" name="Google Shape;143;p21"/>
          <p:cNvSpPr txBox="1">
            <a:spLocks noGrp="1"/>
          </p:cNvSpPr>
          <p:nvPr>
            <p:ph type="title" idx="8"/>
          </p:nvPr>
        </p:nvSpPr>
        <p:spPr>
          <a:xfrm>
            <a:off x="7800812" y="3803341"/>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44" name="Google Shape;144;p21"/>
          <p:cNvSpPr txBox="1">
            <a:spLocks noGrp="1"/>
          </p:cNvSpPr>
          <p:nvPr>
            <p:ph type="subTitle" idx="9"/>
          </p:nvPr>
        </p:nvSpPr>
        <p:spPr>
          <a:xfrm>
            <a:off x="7800812" y="4302773"/>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Tree>
    <p:extLst>
      <p:ext uri="{BB962C8B-B14F-4D97-AF65-F5344CB8AC3E}">
        <p14:creationId xmlns:p14="http://schemas.microsoft.com/office/powerpoint/2010/main" val="206158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305763" y="3066200"/>
            <a:ext cx="8073600" cy="11952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
        <p:nvSpPr>
          <p:cNvPr id="17" name="Google Shape;17;p3"/>
          <p:cNvSpPr txBox="1">
            <a:spLocks noGrp="1"/>
          </p:cNvSpPr>
          <p:nvPr>
            <p:ph type="title" idx="2" hasCustomPrompt="1"/>
          </p:nvPr>
        </p:nvSpPr>
        <p:spPr>
          <a:xfrm>
            <a:off x="4435867" y="944077"/>
            <a:ext cx="3254800" cy="18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 name="Google Shape;18;p3"/>
          <p:cNvSpPr txBox="1">
            <a:spLocks noGrp="1"/>
          </p:cNvSpPr>
          <p:nvPr>
            <p:ph type="subTitle" idx="1"/>
          </p:nvPr>
        </p:nvSpPr>
        <p:spPr>
          <a:xfrm>
            <a:off x="950967" y="4875000"/>
            <a:ext cx="7241600" cy="772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subtitle style</a:t>
            </a:r>
            <a:endParaRPr/>
          </a:p>
        </p:txBody>
      </p:sp>
    </p:spTree>
    <p:extLst>
      <p:ext uri="{BB962C8B-B14F-4D97-AF65-F5344CB8AC3E}">
        <p14:creationId xmlns:p14="http://schemas.microsoft.com/office/powerpoint/2010/main" val="11305456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meline 2">
  <p:cSld name="Timeline 2">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title style</a:t>
            </a:r>
            <a:endParaRPr/>
          </a:p>
        </p:txBody>
      </p:sp>
      <p:sp>
        <p:nvSpPr>
          <p:cNvPr id="147" name="Google Shape;147;p22"/>
          <p:cNvSpPr txBox="1">
            <a:spLocks noGrp="1"/>
          </p:cNvSpPr>
          <p:nvPr>
            <p:ph type="title" idx="2" hasCustomPrompt="1"/>
          </p:nvPr>
        </p:nvSpPr>
        <p:spPr>
          <a:xfrm>
            <a:off x="1820600" y="23786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48" name="Google Shape;148;p22"/>
          <p:cNvSpPr txBox="1">
            <a:spLocks noGrp="1"/>
          </p:cNvSpPr>
          <p:nvPr>
            <p:ph type="title" idx="3" hasCustomPrompt="1"/>
          </p:nvPr>
        </p:nvSpPr>
        <p:spPr>
          <a:xfrm>
            <a:off x="5082200" y="41879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49" name="Google Shape;149;p22"/>
          <p:cNvSpPr txBox="1">
            <a:spLocks noGrp="1"/>
          </p:cNvSpPr>
          <p:nvPr>
            <p:ph type="title" idx="4" hasCustomPrompt="1"/>
          </p:nvPr>
        </p:nvSpPr>
        <p:spPr>
          <a:xfrm>
            <a:off x="8343800" y="2378600"/>
            <a:ext cx="1902800" cy="9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400">
                <a:solidFill>
                  <a:schemeClr val="accent4"/>
                </a:solidFill>
              </a:defRPr>
            </a:lvl1pPr>
            <a:lvl2pPr lvl="1" algn="ctr" rtl="0">
              <a:spcBef>
                <a:spcPts val="0"/>
              </a:spcBef>
              <a:spcAft>
                <a:spcPts val="0"/>
              </a:spcAft>
              <a:buClr>
                <a:schemeClr val="accent3"/>
              </a:buClr>
              <a:buSzPts val="4800"/>
              <a:buNone/>
              <a:defRPr sz="6400">
                <a:solidFill>
                  <a:schemeClr val="accent3"/>
                </a:solidFill>
              </a:defRPr>
            </a:lvl2pPr>
            <a:lvl3pPr lvl="2" algn="ctr" rtl="0">
              <a:spcBef>
                <a:spcPts val="0"/>
              </a:spcBef>
              <a:spcAft>
                <a:spcPts val="0"/>
              </a:spcAft>
              <a:buClr>
                <a:schemeClr val="accent3"/>
              </a:buClr>
              <a:buSzPts val="4800"/>
              <a:buNone/>
              <a:defRPr sz="6400">
                <a:solidFill>
                  <a:schemeClr val="accent3"/>
                </a:solidFill>
              </a:defRPr>
            </a:lvl3pPr>
            <a:lvl4pPr lvl="3" algn="ctr" rtl="0">
              <a:spcBef>
                <a:spcPts val="0"/>
              </a:spcBef>
              <a:spcAft>
                <a:spcPts val="0"/>
              </a:spcAft>
              <a:buClr>
                <a:schemeClr val="accent3"/>
              </a:buClr>
              <a:buSzPts val="4800"/>
              <a:buNone/>
              <a:defRPr sz="6400">
                <a:solidFill>
                  <a:schemeClr val="accent3"/>
                </a:solidFill>
              </a:defRPr>
            </a:lvl4pPr>
            <a:lvl5pPr lvl="4" algn="ctr" rtl="0">
              <a:spcBef>
                <a:spcPts val="0"/>
              </a:spcBef>
              <a:spcAft>
                <a:spcPts val="0"/>
              </a:spcAft>
              <a:buClr>
                <a:schemeClr val="accent3"/>
              </a:buClr>
              <a:buSzPts val="4800"/>
              <a:buNone/>
              <a:defRPr sz="6400">
                <a:solidFill>
                  <a:schemeClr val="accent3"/>
                </a:solidFill>
              </a:defRPr>
            </a:lvl5pPr>
            <a:lvl6pPr lvl="5" algn="ctr" rtl="0">
              <a:spcBef>
                <a:spcPts val="0"/>
              </a:spcBef>
              <a:spcAft>
                <a:spcPts val="0"/>
              </a:spcAft>
              <a:buClr>
                <a:schemeClr val="accent3"/>
              </a:buClr>
              <a:buSzPts val="4800"/>
              <a:buNone/>
              <a:defRPr sz="6400">
                <a:solidFill>
                  <a:schemeClr val="accent3"/>
                </a:solidFill>
              </a:defRPr>
            </a:lvl6pPr>
            <a:lvl7pPr lvl="6" algn="ctr" rtl="0">
              <a:spcBef>
                <a:spcPts val="0"/>
              </a:spcBef>
              <a:spcAft>
                <a:spcPts val="0"/>
              </a:spcAft>
              <a:buClr>
                <a:schemeClr val="accent3"/>
              </a:buClr>
              <a:buSzPts val="4800"/>
              <a:buNone/>
              <a:defRPr sz="6400">
                <a:solidFill>
                  <a:schemeClr val="accent3"/>
                </a:solidFill>
              </a:defRPr>
            </a:lvl7pPr>
            <a:lvl8pPr lvl="7" algn="ctr" rtl="0">
              <a:spcBef>
                <a:spcPts val="0"/>
              </a:spcBef>
              <a:spcAft>
                <a:spcPts val="0"/>
              </a:spcAft>
              <a:buClr>
                <a:schemeClr val="accent3"/>
              </a:buClr>
              <a:buSzPts val="4800"/>
              <a:buNone/>
              <a:defRPr sz="6400">
                <a:solidFill>
                  <a:schemeClr val="accent3"/>
                </a:solidFill>
              </a:defRPr>
            </a:lvl8pPr>
            <a:lvl9pPr lvl="8" algn="ctr" rtl="0">
              <a:spcBef>
                <a:spcPts val="0"/>
              </a:spcBef>
              <a:spcAft>
                <a:spcPts val="0"/>
              </a:spcAft>
              <a:buClr>
                <a:schemeClr val="accent3"/>
              </a:buClr>
              <a:buSzPts val="4800"/>
              <a:buNone/>
              <a:defRPr sz="6400">
                <a:solidFill>
                  <a:schemeClr val="accent3"/>
                </a:solidFill>
              </a:defRPr>
            </a:lvl9pPr>
          </a:lstStyle>
          <a:p>
            <a:r>
              <a:t>xx%</a:t>
            </a:r>
          </a:p>
        </p:txBody>
      </p:sp>
      <p:sp>
        <p:nvSpPr>
          <p:cNvPr id="150" name="Google Shape;150;p22"/>
          <p:cNvSpPr txBox="1">
            <a:spLocks noGrp="1"/>
          </p:cNvSpPr>
          <p:nvPr>
            <p:ph type="title" idx="5"/>
          </p:nvPr>
        </p:nvSpPr>
        <p:spPr>
          <a:xfrm>
            <a:off x="1277600" y="3815176"/>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51" name="Google Shape;151;p22"/>
          <p:cNvSpPr txBox="1">
            <a:spLocks noGrp="1"/>
          </p:cNvSpPr>
          <p:nvPr>
            <p:ph type="subTitle" idx="1"/>
          </p:nvPr>
        </p:nvSpPr>
        <p:spPr>
          <a:xfrm>
            <a:off x="1277600" y="4302771"/>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52" name="Google Shape;152;p22"/>
          <p:cNvSpPr txBox="1">
            <a:spLocks noGrp="1"/>
          </p:cNvSpPr>
          <p:nvPr>
            <p:ph type="title" idx="6"/>
          </p:nvPr>
        </p:nvSpPr>
        <p:spPr>
          <a:xfrm>
            <a:off x="4539196" y="2390437"/>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53" name="Google Shape;153;p22"/>
          <p:cNvSpPr txBox="1">
            <a:spLocks noGrp="1"/>
          </p:cNvSpPr>
          <p:nvPr>
            <p:ph type="subTitle" idx="7"/>
          </p:nvPr>
        </p:nvSpPr>
        <p:spPr>
          <a:xfrm>
            <a:off x="4539196" y="2889868"/>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154" name="Google Shape;154;p22"/>
          <p:cNvSpPr txBox="1">
            <a:spLocks noGrp="1"/>
          </p:cNvSpPr>
          <p:nvPr>
            <p:ph type="title" idx="8"/>
          </p:nvPr>
        </p:nvSpPr>
        <p:spPr>
          <a:xfrm>
            <a:off x="7800812" y="3815179"/>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title style</a:t>
            </a:r>
            <a:endParaRPr/>
          </a:p>
        </p:txBody>
      </p:sp>
      <p:sp>
        <p:nvSpPr>
          <p:cNvPr id="155" name="Google Shape;155;p22"/>
          <p:cNvSpPr txBox="1">
            <a:spLocks noGrp="1"/>
          </p:cNvSpPr>
          <p:nvPr>
            <p:ph type="subTitle" idx="9"/>
          </p:nvPr>
        </p:nvSpPr>
        <p:spPr>
          <a:xfrm>
            <a:off x="7800812" y="4302773"/>
            <a:ext cx="29888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Tree>
    <p:extLst>
      <p:ext uri="{BB962C8B-B14F-4D97-AF65-F5344CB8AC3E}">
        <p14:creationId xmlns:p14="http://schemas.microsoft.com/office/powerpoint/2010/main" val="1956034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a:r>
              <a:rPr lang="en-US"/>
              <a:t>Click to edit Master title style</a:t>
            </a:r>
            <a:endParaRPr/>
          </a:p>
        </p:txBody>
      </p:sp>
    </p:spTree>
    <p:extLst>
      <p:ext uri="{BB962C8B-B14F-4D97-AF65-F5344CB8AC3E}">
        <p14:creationId xmlns:p14="http://schemas.microsoft.com/office/powerpoint/2010/main" val="3719017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bg>
      <p:bgPr>
        <a:blipFill>
          <a:blip r:embed="rId2">
            <a:alphaModFix/>
          </a:blip>
          <a:stretch>
            <a:fillRect/>
          </a:stretch>
        </a:blipFill>
        <a:effectLst/>
      </p:bgPr>
    </p:bg>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title style</a:t>
            </a:r>
            <a:endParaRPr/>
          </a:p>
        </p:txBody>
      </p:sp>
    </p:spTree>
    <p:extLst>
      <p:ext uri="{BB962C8B-B14F-4D97-AF65-F5344CB8AC3E}">
        <p14:creationId xmlns:p14="http://schemas.microsoft.com/office/powerpoint/2010/main" val="4012875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a:lvl1pPr>
            <a:lvl2pPr lvl="1">
              <a:spcBef>
                <a:spcPts val="0"/>
              </a:spcBef>
              <a:spcAft>
                <a:spcPts val="0"/>
              </a:spcAft>
              <a:buNone/>
              <a:defRPr>
                <a:latin typeface="Lato Light"/>
                <a:ea typeface="Lato Light"/>
                <a:cs typeface="Lato Light"/>
                <a:sym typeface="Lato Light"/>
              </a:defRPr>
            </a:lvl2pPr>
            <a:lvl3pPr lvl="2">
              <a:spcBef>
                <a:spcPts val="0"/>
              </a:spcBef>
              <a:spcAft>
                <a:spcPts val="0"/>
              </a:spcAft>
              <a:buNone/>
              <a:defRPr>
                <a:latin typeface="Lato Light"/>
                <a:ea typeface="Lato Light"/>
                <a:cs typeface="Lato Light"/>
                <a:sym typeface="Lato Light"/>
              </a:defRPr>
            </a:lvl3pPr>
            <a:lvl4pPr lvl="3">
              <a:spcBef>
                <a:spcPts val="0"/>
              </a:spcBef>
              <a:spcAft>
                <a:spcPts val="0"/>
              </a:spcAft>
              <a:buNone/>
              <a:defRPr>
                <a:latin typeface="Lato Light"/>
                <a:ea typeface="Lato Light"/>
                <a:cs typeface="Lato Light"/>
                <a:sym typeface="Lato Light"/>
              </a:defRPr>
            </a:lvl4pPr>
            <a:lvl5pPr lvl="4">
              <a:spcBef>
                <a:spcPts val="0"/>
              </a:spcBef>
              <a:spcAft>
                <a:spcPts val="0"/>
              </a:spcAft>
              <a:buNone/>
              <a:defRPr>
                <a:latin typeface="Lato Light"/>
                <a:ea typeface="Lato Light"/>
                <a:cs typeface="Lato Light"/>
                <a:sym typeface="Lato Light"/>
              </a:defRPr>
            </a:lvl5pPr>
            <a:lvl6pPr lvl="5">
              <a:spcBef>
                <a:spcPts val="0"/>
              </a:spcBef>
              <a:spcAft>
                <a:spcPts val="0"/>
              </a:spcAft>
              <a:buNone/>
              <a:defRPr>
                <a:latin typeface="Lato Light"/>
                <a:ea typeface="Lato Light"/>
                <a:cs typeface="Lato Light"/>
                <a:sym typeface="Lato Light"/>
              </a:defRPr>
            </a:lvl6pPr>
            <a:lvl7pPr lvl="6">
              <a:spcBef>
                <a:spcPts val="0"/>
              </a:spcBef>
              <a:spcAft>
                <a:spcPts val="0"/>
              </a:spcAft>
              <a:buNone/>
              <a:defRPr>
                <a:latin typeface="Lato Light"/>
                <a:ea typeface="Lato Light"/>
                <a:cs typeface="Lato Light"/>
                <a:sym typeface="Lato Light"/>
              </a:defRPr>
            </a:lvl7pPr>
            <a:lvl8pPr lvl="7">
              <a:spcBef>
                <a:spcPts val="0"/>
              </a:spcBef>
              <a:spcAft>
                <a:spcPts val="0"/>
              </a:spcAft>
              <a:buNone/>
              <a:defRPr>
                <a:latin typeface="Lato Light"/>
                <a:ea typeface="Lato Light"/>
                <a:cs typeface="Lato Light"/>
                <a:sym typeface="Lato Light"/>
              </a:defRPr>
            </a:lvl8pPr>
            <a:lvl9pPr lvl="8">
              <a:spcBef>
                <a:spcPts val="0"/>
              </a:spcBef>
              <a:spcAft>
                <a:spcPts val="0"/>
              </a:spcAft>
              <a:buNone/>
              <a:defRPr>
                <a:latin typeface="Lato Light"/>
                <a:ea typeface="Lato Light"/>
                <a:cs typeface="Lato Light"/>
                <a:sym typeface="Lato Light"/>
              </a:defRPr>
            </a:lvl9pPr>
          </a:lstStyle>
          <a:p>
            <a:r>
              <a:rPr lang="en-US"/>
              <a:t>Click to edit Master title style</a:t>
            </a:r>
            <a:endParaRPr/>
          </a:p>
        </p:txBody>
      </p:sp>
      <p:sp>
        <p:nvSpPr>
          <p:cNvPr id="162" name="Google Shape;162;p25"/>
          <p:cNvSpPr txBox="1">
            <a:spLocks noGrp="1"/>
          </p:cNvSpPr>
          <p:nvPr>
            <p:ph type="subTitle" idx="1"/>
          </p:nvPr>
        </p:nvSpPr>
        <p:spPr>
          <a:xfrm>
            <a:off x="8164467" y="1482933"/>
            <a:ext cx="3076800" cy="14000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600"/>
            </a:lvl1pPr>
            <a:lvl2pPr lvl="1" algn="r">
              <a:spcBef>
                <a:spcPts val="2133"/>
              </a:spcBef>
              <a:spcAft>
                <a:spcPts val="0"/>
              </a:spcAft>
              <a:buNone/>
              <a:defRPr sz="1600"/>
            </a:lvl2pPr>
            <a:lvl3pPr lvl="2" algn="r">
              <a:spcBef>
                <a:spcPts val="2133"/>
              </a:spcBef>
              <a:spcAft>
                <a:spcPts val="0"/>
              </a:spcAft>
              <a:buNone/>
              <a:defRPr sz="1600"/>
            </a:lvl3pPr>
            <a:lvl4pPr lvl="3" algn="r">
              <a:spcBef>
                <a:spcPts val="2133"/>
              </a:spcBef>
              <a:spcAft>
                <a:spcPts val="0"/>
              </a:spcAft>
              <a:buNone/>
              <a:defRPr sz="1600"/>
            </a:lvl4pPr>
            <a:lvl5pPr lvl="4" algn="r">
              <a:spcBef>
                <a:spcPts val="2133"/>
              </a:spcBef>
              <a:spcAft>
                <a:spcPts val="0"/>
              </a:spcAft>
              <a:buNone/>
              <a:defRPr sz="1600"/>
            </a:lvl5pPr>
            <a:lvl6pPr lvl="5" algn="r">
              <a:spcBef>
                <a:spcPts val="2133"/>
              </a:spcBef>
              <a:spcAft>
                <a:spcPts val="0"/>
              </a:spcAft>
              <a:buNone/>
              <a:defRPr sz="1600"/>
            </a:lvl6pPr>
            <a:lvl7pPr lvl="6" algn="r">
              <a:spcBef>
                <a:spcPts val="2133"/>
              </a:spcBef>
              <a:spcAft>
                <a:spcPts val="0"/>
              </a:spcAft>
              <a:buNone/>
              <a:defRPr sz="1600"/>
            </a:lvl7pPr>
            <a:lvl8pPr lvl="7" algn="r">
              <a:spcBef>
                <a:spcPts val="2133"/>
              </a:spcBef>
              <a:spcAft>
                <a:spcPts val="0"/>
              </a:spcAft>
              <a:buNone/>
              <a:defRPr sz="1600"/>
            </a:lvl8pPr>
            <a:lvl9pPr lvl="8" algn="r">
              <a:spcBef>
                <a:spcPts val="2133"/>
              </a:spcBef>
              <a:spcAft>
                <a:spcPts val="2133"/>
              </a:spcAft>
              <a:buNone/>
              <a:defRPr sz="1600"/>
            </a:lvl9pPr>
          </a:lstStyle>
          <a:p>
            <a:r>
              <a:rPr lang="en-US"/>
              <a:t>Click to edit Master subtitle style</a:t>
            </a:r>
            <a:endParaRPr/>
          </a:p>
        </p:txBody>
      </p:sp>
    </p:spTree>
    <p:extLst>
      <p:ext uri="{BB962C8B-B14F-4D97-AF65-F5344CB8AC3E}">
        <p14:creationId xmlns:p14="http://schemas.microsoft.com/office/powerpoint/2010/main" val="1771026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6714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6"/>
        <p:cNvGrpSpPr/>
        <p:nvPr/>
      </p:nvGrpSpPr>
      <p:grpSpPr>
        <a:xfrm>
          <a:off x="0" y="0"/>
          <a:ext cx="0" cy="0"/>
          <a:chOff x="0" y="0"/>
          <a:chExt cx="0" cy="0"/>
        </a:xfrm>
      </p:grpSpPr>
    </p:spTree>
    <p:extLst>
      <p:ext uri="{BB962C8B-B14F-4D97-AF65-F5344CB8AC3E}">
        <p14:creationId xmlns:p14="http://schemas.microsoft.com/office/powerpoint/2010/main" val="369171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2413600" y="748500"/>
            <a:ext cx="8814400" cy="5419200"/>
          </a:xfrm>
          <a:prstGeom prst="roundRect">
            <a:avLst>
              <a:gd name="adj" fmla="val 14364"/>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chemeClr val="accent3"/>
                </a:solidFill>
              </a:rPr>
              <a:t> </a:t>
            </a:r>
            <a:endParaRPr sz="2400">
              <a:solidFill>
                <a:schemeClr val="accent3"/>
              </a:solidFill>
            </a:endParaRPr>
          </a:p>
        </p:txBody>
      </p:sp>
      <p:sp>
        <p:nvSpPr>
          <p:cNvPr id="21" name="Google Shape;21;p4"/>
          <p:cNvSpPr txBox="1">
            <a:spLocks noGrp="1"/>
          </p:cNvSpPr>
          <p:nvPr>
            <p:ph type="title"/>
          </p:nvPr>
        </p:nvSpPr>
        <p:spPr>
          <a:xfrm>
            <a:off x="415600" y="3202500"/>
            <a:ext cx="5360400" cy="76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r>
              <a:rPr lang="en-US"/>
              <a:t>Click to edit Master title style</a:t>
            </a:r>
            <a:endParaRPr/>
          </a:p>
        </p:txBody>
      </p:sp>
      <p:sp>
        <p:nvSpPr>
          <p:cNvPr id="22" name="Google Shape;22;p4"/>
          <p:cNvSpPr txBox="1">
            <a:spLocks noGrp="1"/>
          </p:cNvSpPr>
          <p:nvPr>
            <p:ph type="body" idx="1"/>
          </p:nvPr>
        </p:nvSpPr>
        <p:spPr>
          <a:xfrm>
            <a:off x="415600" y="3906900"/>
            <a:ext cx="5360400" cy="1743600"/>
          </a:xfrm>
          <a:prstGeom prst="rect">
            <a:avLst/>
          </a:prstGeom>
        </p:spPr>
        <p:txBody>
          <a:bodyPr spcFirstLastPara="1" wrap="square" lIns="91425" tIns="91425" rIns="91425" bIns="91425" anchor="t" anchorCtr="0">
            <a:noAutofit/>
          </a:bodyPr>
          <a:lstStyle>
            <a:lvl1pPr marL="609585" lvl="0" indent="-423323" algn="ctr">
              <a:lnSpc>
                <a:spcPct val="100000"/>
              </a:lnSpc>
              <a:spcBef>
                <a:spcPts val="0"/>
              </a:spcBef>
              <a:spcAft>
                <a:spcPts val="0"/>
              </a:spcAft>
              <a:buClr>
                <a:schemeClr val="accent3"/>
              </a:buClr>
              <a:buSzPts val="1400"/>
              <a:buChar char="●"/>
              <a:defRPr sz="1867"/>
            </a:lvl1pPr>
            <a:lvl2pPr marL="1219170" lvl="1" indent="-423323" algn="ctr">
              <a:spcBef>
                <a:spcPts val="2133"/>
              </a:spcBef>
              <a:spcAft>
                <a:spcPts val="0"/>
              </a:spcAft>
              <a:buClr>
                <a:schemeClr val="accent3"/>
              </a:buClr>
              <a:buSzPts val="1400"/>
              <a:buChar char="○"/>
              <a:defRPr>
                <a:solidFill>
                  <a:schemeClr val="accent3"/>
                </a:solidFill>
              </a:defRPr>
            </a:lvl2pPr>
            <a:lvl3pPr marL="1828754" lvl="2" indent="-423323" algn="ctr">
              <a:spcBef>
                <a:spcPts val="2133"/>
              </a:spcBef>
              <a:spcAft>
                <a:spcPts val="0"/>
              </a:spcAft>
              <a:buClr>
                <a:schemeClr val="accent3"/>
              </a:buClr>
              <a:buSzPts val="1400"/>
              <a:buChar char="■"/>
              <a:defRPr>
                <a:solidFill>
                  <a:schemeClr val="accent3"/>
                </a:solidFill>
              </a:defRPr>
            </a:lvl3pPr>
            <a:lvl4pPr marL="2438339" lvl="3" indent="-423323" algn="ctr">
              <a:spcBef>
                <a:spcPts val="2133"/>
              </a:spcBef>
              <a:spcAft>
                <a:spcPts val="0"/>
              </a:spcAft>
              <a:buClr>
                <a:schemeClr val="accent3"/>
              </a:buClr>
              <a:buSzPts val="1400"/>
              <a:buChar char="●"/>
              <a:defRPr>
                <a:solidFill>
                  <a:schemeClr val="accent3"/>
                </a:solidFill>
              </a:defRPr>
            </a:lvl4pPr>
            <a:lvl5pPr marL="3047924" lvl="4" indent="-423323" algn="ctr">
              <a:spcBef>
                <a:spcPts val="2133"/>
              </a:spcBef>
              <a:spcAft>
                <a:spcPts val="0"/>
              </a:spcAft>
              <a:buClr>
                <a:schemeClr val="accent3"/>
              </a:buClr>
              <a:buSzPts val="1400"/>
              <a:buChar char="○"/>
              <a:defRPr>
                <a:solidFill>
                  <a:schemeClr val="accent3"/>
                </a:solidFill>
              </a:defRPr>
            </a:lvl5pPr>
            <a:lvl6pPr marL="3657509" lvl="5" indent="-423323" algn="ctr">
              <a:spcBef>
                <a:spcPts val="2133"/>
              </a:spcBef>
              <a:spcAft>
                <a:spcPts val="0"/>
              </a:spcAft>
              <a:buClr>
                <a:schemeClr val="accent3"/>
              </a:buClr>
              <a:buSzPts val="1400"/>
              <a:buChar char="■"/>
              <a:defRPr>
                <a:solidFill>
                  <a:schemeClr val="accent3"/>
                </a:solidFill>
              </a:defRPr>
            </a:lvl6pPr>
            <a:lvl7pPr marL="4267093" lvl="6" indent="-423323" algn="ctr">
              <a:spcBef>
                <a:spcPts val="2133"/>
              </a:spcBef>
              <a:spcAft>
                <a:spcPts val="0"/>
              </a:spcAft>
              <a:buClr>
                <a:schemeClr val="accent3"/>
              </a:buClr>
              <a:buSzPts val="1400"/>
              <a:buChar char="●"/>
              <a:defRPr>
                <a:solidFill>
                  <a:schemeClr val="accent3"/>
                </a:solidFill>
              </a:defRPr>
            </a:lvl7pPr>
            <a:lvl8pPr marL="4876678" lvl="7" indent="-423323" algn="ctr">
              <a:spcBef>
                <a:spcPts val="2133"/>
              </a:spcBef>
              <a:spcAft>
                <a:spcPts val="0"/>
              </a:spcAft>
              <a:buClr>
                <a:schemeClr val="accent3"/>
              </a:buClr>
              <a:buSzPts val="1400"/>
              <a:buChar char="○"/>
              <a:defRPr>
                <a:solidFill>
                  <a:schemeClr val="accent3"/>
                </a:solidFill>
              </a:defRPr>
            </a:lvl8pPr>
            <a:lvl9pPr marL="5486263" lvl="8" indent="-423323" algn="ctr">
              <a:spcBef>
                <a:spcPts val="2133"/>
              </a:spcBef>
              <a:spcAft>
                <a:spcPts val="2133"/>
              </a:spcAft>
              <a:buClr>
                <a:schemeClr val="accent3"/>
              </a:buClr>
              <a:buSzPts val="1400"/>
              <a:buChar char="■"/>
              <a:defRPr>
                <a:solidFill>
                  <a:schemeClr val="accent3"/>
                </a:solidFill>
              </a:defRPr>
            </a:lvl9pPr>
          </a:lstStyle>
          <a:p>
            <a:pPr lvl="0"/>
            <a:r>
              <a:rPr lang="en-US"/>
              <a:t>Click to edit Master text styles</a:t>
            </a: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0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6" name="Google Shape;26;p5"/>
          <p:cNvSpPr txBox="1">
            <a:spLocks noGrp="1"/>
          </p:cNvSpPr>
          <p:nvPr>
            <p:ph type="body" idx="1"/>
          </p:nvPr>
        </p:nvSpPr>
        <p:spPr>
          <a:xfrm>
            <a:off x="3795333" y="3913767"/>
            <a:ext cx="2548000" cy="1512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sz="1867"/>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7" name="Google Shape;27;p5"/>
          <p:cNvSpPr txBox="1">
            <a:spLocks noGrp="1"/>
          </p:cNvSpPr>
          <p:nvPr>
            <p:ph type="body" idx="2"/>
          </p:nvPr>
        </p:nvSpPr>
        <p:spPr>
          <a:xfrm>
            <a:off x="7471963" y="3913767"/>
            <a:ext cx="2550000" cy="15128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1867"/>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
        <p:nvSpPr>
          <p:cNvPr id="29" name="Google Shape;29;p5"/>
          <p:cNvSpPr txBox="1">
            <a:spLocks noGrp="1"/>
          </p:cNvSpPr>
          <p:nvPr>
            <p:ph type="subTitle" idx="3"/>
          </p:nvPr>
        </p:nvSpPr>
        <p:spPr>
          <a:xfrm>
            <a:off x="3795333" y="3345367"/>
            <a:ext cx="2550000" cy="649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b="1">
                <a:latin typeface="Lato"/>
                <a:ea typeface="Lato"/>
                <a:cs typeface="Lato"/>
                <a:sym typeface="Lato"/>
              </a:defRPr>
            </a:lvl1pPr>
            <a:lvl2pPr lvl="1" algn="ctr">
              <a:spcBef>
                <a:spcPts val="2133"/>
              </a:spcBef>
              <a:spcAft>
                <a:spcPts val="0"/>
              </a:spcAft>
              <a:buNone/>
              <a:defRPr b="1">
                <a:latin typeface="Lato"/>
                <a:ea typeface="Lato"/>
                <a:cs typeface="Lato"/>
                <a:sym typeface="Lato"/>
              </a:defRPr>
            </a:lvl2pPr>
            <a:lvl3pPr lvl="2" algn="ctr">
              <a:spcBef>
                <a:spcPts val="2133"/>
              </a:spcBef>
              <a:spcAft>
                <a:spcPts val="0"/>
              </a:spcAft>
              <a:buNone/>
              <a:defRPr b="1">
                <a:latin typeface="Lato"/>
                <a:ea typeface="Lato"/>
                <a:cs typeface="Lato"/>
                <a:sym typeface="Lato"/>
              </a:defRPr>
            </a:lvl3pPr>
            <a:lvl4pPr lvl="3" algn="ctr">
              <a:spcBef>
                <a:spcPts val="2133"/>
              </a:spcBef>
              <a:spcAft>
                <a:spcPts val="0"/>
              </a:spcAft>
              <a:buNone/>
              <a:defRPr b="1">
                <a:latin typeface="Lato"/>
                <a:ea typeface="Lato"/>
                <a:cs typeface="Lato"/>
                <a:sym typeface="Lato"/>
              </a:defRPr>
            </a:lvl4pPr>
            <a:lvl5pPr lvl="4" algn="ctr">
              <a:spcBef>
                <a:spcPts val="2133"/>
              </a:spcBef>
              <a:spcAft>
                <a:spcPts val="0"/>
              </a:spcAft>
              <a:buNone/>
              <a:defRPr b="1">
                <a:latin typeface="Lato"/>
                <a:ea typeface="Lato"/>
                <a:cs typeface="Lato"/>
                <a:sym typeface="Lato"/>
              </a:defRPr>
            </a:lvl5pPr>
            <a:lvl6pPr lvl="5" algn="ctr">
              <a:spcBef>
                <a:spcPts val="2133"/>
              </a:spcBef>
              <a:spcAft>
                <a:spcPts val="0"/>
              </a:spcAft>
              <a:buNone/>
              <a:defRPr b="1">
                <a:latin typeface="Lato"/>
                <a:ea typeface="Lato"/>
                <a:cs typeface="Lato"/>
                <a:sym typeface="Lato"/>
              </a:defRPr>
            </a:lvl6pPr>
            <a:lvl7pPr lvl="6" algn="ctr">
              <a:spcBef>
                <a:spcPts val="2133"/>
              </a:spcBef>
              <a:spcAft>
                <a:spcPts val="0"/>
              </a:spcAft>
              <a:buNone/>
              <a:defRPr b="1">
                <a:latin typeface="Lato"/>
                <a:ea typeface="Lato"/>
                <a:cs typeface="Lato"/>
                <a:sym typeface="Lato"/>
              </a:defRPr>
            </a:lvl7pPr>
            <a:lvl8pPr lvl="7" algn="ctr">
              <a:spcBef>
                <a:spcPts val="2133"/>
              </a:spcBef>
              <a:spcAft>
                <a:spcPts val="0"/>
              </a:spcAft>
              <a:buNone/>
              <a:defRPr b="1">
                <a:latin typeface="Lato"/>
                <a:ea typeface="Lato"/>
                <a:cs typeface="Lato"/>
                <a:sym typeface="Lato"/>
              </a:defRPr>
            </a:lvl8pPr>
            <a:lvl9pPr lvl="8" algn="ctr">
              <a:spcBef>
                <a:spcPts val="2133"/>
              </a:spcBef>
              <a:spcAft>
                <a:spcPts val="2133"/>
              </a:spcAft>
              <a:buNone/>
              <a:defRPr b="1">
                <a:latin typeface="Lato"/>
                <a:ea typeface="Lato"/>
                <a:cs typeface="Lato"/>
                <a:sym typeface="Lato"/>
              </a:defRPr>
            </a:lvl9pPr>
          </a:lstStyle>
          <a:p>
            <a:r>
              <a:rPr lang="en-US"/>
              <a:t>Click to edit Master subtitle style</a:t>
            </a:r>
            <a:endParaRPr/>
          </a:p>
        </p:txBody>
      </p:sp>
      <p:sp>
        <p:nvSpPr>
          <p:cNvPr id="30" name="Google Shape;30;p5"/>
          <p:cNvSpPr txBox="1">
            <a:spLocks noGrp="1"/>
          </p:cNvSpPr>
          <p:nvPr>
            <p:ph type="subTitle" idx="4"/>
          </p:nvPr>
        </p:nvSpPr>
        <p:spPr>
          <a:xfrm>
            <a:off x="7471967" y="3345367"/>
            <a:ext cx="2550000" cy="64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lt1"/>
                </a:solidFill>
                <a:latin typeface="Lato"/>
                <a:ea typeface="Lato"/>
                <a:cs typeface="Lato"/>
                <a:sym typeface="Lato"/>
              </a:defRPr>
            </a:lvl1pPr>
            <a:lvl2pPr lvl="1" algn="ctr" rtl="0">
              <a:spcBef>
                <a:spcPts val="0"/>
              </a:spcBef>
              <a:spcAft>
                <a:spcPts val="0"/>
              </a:spcAft>
              <a:buNone/>
              <a:defRPr b="1">
                <a:solidFill>
                  <a:schemeClr val="lt1"/>
                </a:solidFill>
                <a:latin typeface="Lato"/>
                <a:ea typeface="Lato"/>
                <a:cs typeface="Lato"/>
                <a:sym typeface="Lato"/>
              </a:defRPr>
            </a:lvl2pPr>
            <a:lvl3pPr lvl="2" algn="ctr" rtl="0">
              <a:spcBef>
                <a:spcPts val="0"/>
              </a:spcBef>
              <a:spcAft>
                <a:spcPts val="0"/>
              </a:spcAft>
              <a:buNone/>
              <a:defRPr b="1">
                <a:solidFill>
                  <a:schemeClr val="lt1"/>
                </a:solidFill>
                <a:latin typeface="Lato"/>
                <a:ea typeface="Lato"/>
                <a:cs typeface="Lato"/>
                <a:sym typeface="Lato"/>
              </a:defRPr>
            </a:lvl3pPr>
            <a:lvl4pPr lvl="3" algn="ctr" rtl="0">
              <a:spcBef>
                <a:spcPts val="0"/>
              </a:spcBef>
              <a:spcAft>
                <a:spcPts val="0"/>
              </a:spcAft>
              <a:buNone/>
              <a:defRPr b="1">
                <a:solidFill>
                  <a:schemeClr val="lt1"/>
                </a:solidFill>
                <a:latin typeface="Lato"/>
                <a:ea typeface="Lato"/>
                <a:cs typeface="Lato"/>
                <a:sym typeface="Lato"/>
              </a:defRPr>
            </a:lvl4pPr>
            <a:lvl5pPr lvl="4" algn="ctr" rtl="0">
              <a:spcBef>
                <a:spcPts val="0"/>
              </a:spcBef>
              <a:spcAft>
                <a:spcPts val="0"/>
              </a:spcAft>
              <a:buNone/>
              <a:defRPr b="1">
                <a:solidFill>
                  <a:schemeClr val="lt1"/>
                </a:solidFill>
                <a:latin typeface="Lato"/>
                <a:ea typeface="Lato"/>
                <a:cs typeface="Lato"/>
                <a:sym typeface="Lato"/>
              </a:defRPr>
            </a:lvl5pPr>
            <a:lvl6pPr lvl="5" algn="ctr" rtl="0">
              <a:spcBef>
                <a:spcPts val="0"/>
              </a:spcBef>
              <a:spcAft>
                <a:spcPts val="0"/>
              </a:spcAft>
              <a:buNone/>
              <a:defRPr b="1">
                <a:solidFill>
                  <a:schemeClr val="lt1"/>
                </a:solidFill>
                <a:latin typeface="Lato"/>
                <a:ea typeface="Lato"/>
                <a:cs typeface="Lato"/>
                <a:sym typeface="Lato"/>
              </a:defRPr>
            </a:lvl6pPr>
            <a:lvl7pPr lvl="6" algn="ctr" rtl="0">
              <a:spcBef>
                <a:spcPts val="0"/>
              </a:spcBef>
              <a:spcAft>
                <a:spcPts val="0"/>
              </a:spcAft>
              <a:buNone/>
              <a:defRPr b="1">
                <a:solidFill>
                  <a:schemeClr val="lt1"/>
                </a:solidFill>
                <a:latin typeface="Lato"/>
                <a:ea typeface="Lato"/>
                <a:cs typeface="Lato"/>
                <a:sym typeface="Lato"/>
              </a:defRPr>
            </a:lvl7pPr>
            <a:lvl8pPr lvl="7" algn="ctr" rtl="0">
              <a:spcBef>
                <a:spcPts val="0"/>
              </a:spcBef>
              <a:spcAft>
                <a:spcPts val="0"/>
              </a:spcAft>
              <a:buNone/>
              <a:defRPr b="1">
                <a:solidFill>
                  <a:schemeClr val="lt1"/>
                </a:solidFill>
                <a:latin typeface="Lato"/>
                <a:ea typeface="Lato"/>
                <a:cs typeface="Lato"/>
                <a:sym typeface="Lato"/>
              </a:defRPr>
            </a:lvl8pPr>
            <a:lvl9pPr lvl="8" algn="ctr" rtl="0">
              <a:spcBef>
                <a:spcPts val="0"/>
              </a:spcBef>
              <a:spcAft>
                <a:spcPts val="0"/>
              </a:spcAft>
              <a:buNone/>
              <a:defRPr b="1">
                <a:solidFill>
                  <a:schemeClr val="lt1"/>
                </a:solidFill>
                <a:latin typeface="Lato"/>
                <a:ea typeface="Lato"/>
                <a:cs typeface="Lato"/>
                <a:sym typeface="Lato"/>
              </a:defRPr>
            </a:lvl9pPr>
          </a:lstStyle>
          <a:p>
            <a:r>
              <a:rPr lang="en-US"/>
              <a:t>Click to edit Master subtitle style</a:t>
            </a:r>
            <a:endParaRPr/>
          </a:p>
        </p:txBody>
      </p:sp>
    </p:spTree>
    <p:extLst>
      <p:ext uri="{BB962C8B-B14F-4D97-AF65-F5344CB8AC3E}">
        <p14:creationId xmlns:p14="http://schemas.microsoft.com/office/powerpoint/2010/main" val="132620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3" name="Google Shape;33;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58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950967" y="719333"/>
            <a:ext cx="10290000" cy="7680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6" name="Google Shape;36;p7"/>
          <p:cNvSpPr txBox="1">
            <a:spLocks noGrp="1"/>
          </p:cNvSpPr>
          <p:nvPr>
            <p:ph type="body" idx="1"/>
          </p:nvPr>
        </p:nvSpPr>
        <p:spPr>
          <a:xfrm>
            <a:off x="950967" y="1914967"/>
            <a:ext cx="10290000" cy="4235600"/>
          </a:xfrm>
          <a:prstGeom prst="rect">
            <a:avLst/>
          </a:prstGeom>
        </p:spPr>
        <p:txBody>
          <a:bodyPr spcFirstLastPara="1" wrap="square" lIns="91425" tIns="91425" rIns="91425" bIns="91425" anchor="b" anchorCtr="0">
            <a:noAutofit/>
          </a:bodyPr>
          <a:lstStyle>
            <a:lvl1pPr marL="609585" lvl="0" indent="-423323">
              <a:spcBef>
                <a:spcPts val="0"/>
              </a:spcBef>
              <a:spcAft>
                <a:spcPts val="0"/>
              </a:spcAft>
              <a:buSzPts val="1400"/>
              <a:buFont typeface="Livvic"/>
              <a:buChar char="●"/>
              <a:defRPr sz="1600"/>
            </a:lvl1pPr>
            <a:lvl2pPr marL="1219170" lvl="1" indent="-423323">
              <a:spcBef>
                <a:spcPts val="0"/>
              </a:spcBef>
              <a:spcAft>
                <a:spcPts val="0"/>
              </a:spcAft>
              <a:buSzPts val="1400"/>
              <a:buFont typeface="Roboto Condensed Light"/>
              <a:buChar char="○"/>
              <a:defRPr/>
            </a:lvl2pPr>
            <a:lvl3pPr marL="1828754" lvl="2" indent="-423323">
              <a:spcBef>
                <a:spcPts val="2133"/>
              </a:spcBef>
              <a:spcAft>
                <a:spcPts val="0"/>
              </a:spcAft>
              <a:buSzPts val="1400"/>
              <a:buFont typeface="Roboto Condensed Light"/>
              <a:buChar char="■"/>
              <a:defRPr/>
            </a:lvl3pPr>
            <a:lvl4pPr marL="2438339" lvl="3" indent="-423323">
              <a:spcBef>
                <a:spcPts val="2133"/>
              </a:spcBef>
              <a:spcAft>
                <a:spcPts val="0"/>
              </a:spcAft>
              <a:buSzPts val="1400"/>
              <a:buFont typeface="Roboto Condensed Light"/>
              <a:buChar char="●"/>
              <a:defRPr/>
            </a:lvl4pPr>
            <a:lvl5pPr marL="3047924" lvl="4" indent="-423323">
              <a:spcBef>
                <a:spcPts val="2133"/>
              </a:spcBef>
              <a:spcAft>
                <a:spcPts val="0"/>
              </a:spcAft>
              <a:buSzPts val="1400"/>
              <a:buFont typeface="Roboto Condensed Light"/>
              <a:buChar char="○"/>
              <a:defRPr/>
            </a:lvl5pPr>
            <a:lvl6pPr marL="3657509" lvl="5" indent="-423323">
              <a:spcBef>
                <a:spcPts val="2133"/>
              </a:spcBef>
              <a:spcAft>
                <a:spcPts val="0"/>
              </a:spcAft>
              <a:buSzPts val="1400"/>
              <a:buFont typeface="Roboto Condensed Light"/>
              <a:buChar char="■"/>
              <a:defRPr/>
            </a:lvl6pPr>
            <a:lvl7pPr marL="4267093" lvl="6" indent="-423323">
              <a:spcBef>
                <a:spcPts val="2133"/>
              </a:spcBef>
              <a:spcAft>
                <a:spcPts val="0"/>
              </a:spcAft>
              <a:buSzPts val="1400"/>
              <a:buFont typeface="Roboto Condensed Light"/>
              <a:buChar char="●"/>
              <a:defRPr/>
            </a:lvl7pPr>
            <a:lvl8pPr marL="4876678" lvl="7" indent="-423323">
              <a:spcBef>
                <a:spcPts val="2133"/>
              </a:spcBef>
              <a:spcAft>
                <a:spcPts val="0"/>
              </a:spcAft>
              <a:buSzPts val="1400"/>
              <a:buFont typeface="Roboto Condensed Light"/>
              <a:buChar char="○"/>
              <a:defRPr/>
            </a:lvl8pPr>
            <a:lvl9pPr marL="5486263" lvl="8" indent="-423323">
              <a:spcBef>
                <a:spcPts val="2133"/>
              </a:spcBef>
              <a:spcAft>
                <a:spcPts val="2133"/>
              </a:spcAft>
              <a:buSzPts val="1400"/>
              <a:buFont typeface="Roboto Condensed Light"/>
              <a:buChar char="■"/>
              <a:defRPr/>
            </a:lvl9pPr>
          </a:lstStyle>
          <a:p>
            <a:pPr lvl="0"/>
            <a:r>
              <a:rPr lang="en-US"/>
              <a:t>Click to edit Master text styles</a:t>
            </a:r>
          </a:p>
        </p:txBody>
      </p:sp>
      <p:sp>
        <p:nvSpPr>
          <p:cNvPr id="37" name="Google Shape;37;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512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950967" y="1940600"/>
            <a:ext cx="6502000" cy="2976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40" name="Google Shape;4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73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2" name="Google Shape;42;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4" name="Google Shape;44;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5" name="Google Shape;45;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46" name="Google Shape;46;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29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950967" y="3865567"/>
            <a:ext cx="66960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3200">
                <a:solidFill>
                  <a:schemeClr val="accent1"/>
                </a:solidFill>
                <a:latin typeface="Lato"/>
                <a:ea typeface="Lato"/>
                <a:cs typeface="Lato"/>
                <a:sym typeface="Lato"/>
              </a:defRPr>
            </a:lvl1pPr>
          </a:lstStyle>
          <a:p>
            <a:pPr lvl="0"/>
            <a:r>
              <a:rPr lang="en-US"/>
              <a:t>Click to edit Master text styles</a:t>
            </a:r>
          </a:p>
        </p:txBody>
      </p:sp>
      <p:sp>
        <p:nvSpPr>
          <p:cNvPr id="49" name="Google Shape;49;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
        <p:nvSpPr>
          <p:cNvPr id="50" name="Google Shape;50;p10"/>
          <p:cNvSpPr txBox="1">
            <a:spLocks noGrp="1"/>
          </p:cNvSpPr>
          <p:nvPr>
            <p:ph type="subTitle" idx="2"/>
          </p:nvPr>
        </p:nvSpPr>
        <p:spPr>
          <a:xfrm>
            <a:off x="950967" y="2388833"/>
            <a:ext cx="6696000" cy="159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2667"/>
            </a:lvl1pPr>
            <a:lvl2pPr lvl="1">
              <a:lnSpc>
                <a:spcPct val="100000"/>
              </a:lnSpc>
              <a:spcBef>
                <a:spcPts val="0"/>
              </a:spcBef>
              <a:spcAft>
                <a:spcPts val="0"/>
              </a:spcAft>
              <a:buNone/>
              <a:defRPr sz="2667"/>
            </a:lvl2pPr>
            <a:lvl3pPr lvl="2">
              <a:lnSpc>
                <a:spcPct val="100000"/>
              </a:lnSpc>
              <a:spcBef>
                <a:spcPts val="0"/>
              </a:spcBef>
              <a:spcAft>
                <a:spcPts val="0"/>
              </a:spcAft>
              <a:buNone/>
              <a:defRPr sz="2667"/>
            </a:lvl3pPr>
            <a:lvl4pPr lvl="3">
              <a:lnSpc>
                <a:spcPct val="100000"/>
              </a:lnSpc>
              <a:spcBef>
                <a:spcPts val="0"/>
              </a:spcBef>
              <a:spcAft>
                <a:spcPts val="0"/>
              </a:spcAft>
              <a:buNone/>
              <a:defRPr sz="2667"/>
            </a:lvl4pPr>
            <a:lvl5pPr lvl="4">
              <a:lnSpc>
                <a:spcPct val="100000"/>
              </a:lnSpc>
              <a:spcBef>
                <a:spcPts val="0"/>
              </a:spcBef>
              <a:spcAft>
                <a:spcPts val="0"/>
              </a:spcAft>
              <a:buNone/>
              <a:defRPr sz="2667"/>
            </a:lvl5pPr>
            <a:lvl6pPr lvl="5">
              <a:lnSpc>
                <a:spcPct val="100000"/>
              </a:lnSpc>
              <a:spcBef>
                <a:spcPts val="0"/>
              </a:spcBef>
              <a:spcAft>
                <a:spcPts val="0"/>
              </a:spcAft>
              <a:buNone/>
              <a:defRPr sz="2667"/>
            </a:lvl6pPr>
            <a:lvl7pPr lvl="6">
              <a:lnSpc>
                <a:spcPct val="100000"/>
              </a:lnSpc>
              <a:spcBef>
                <a:spcPts val="0"/>
              </a:spcBef>
              <a:spcAft>
                <a:spcPts val="0"/>
              </a:spcAft>
              <a:buNone/>
              <a:defRPr sz="2667"/>
            </a:lvl7pPr>
            <a:lvl8pPr lvl="7">
              <a:lnSpc>
                <a:spcPct val="100000"/>
              </a:lnSpc>
              <a:spcBef>
                <a:spcPts val="0"/>
              </a:spcBef>
              <a:spcAft>
                <a:spcPts val="0"/>
              </a:spcAft>
              <a:buNone/>
              <a:defRPr sz="2667"/>
            </a:lvl8pPr>
            <a:lvl9pPr lvl="8">
              <a:lnSpc>
                <a:spcPct val="100000"/>
              </a:lnSpc>
              <a:spcBef>
                <a:spcPts val="0"/>
              </a:spcBef>
              <a:spcAft>
                <a:spcPts val="0"/>
              </a:spcAft>
              <a:buNone/>
              <a:defRPr sz="2667"/>
            </a:lvl9pPr>
          </a:lstStyle>
          <a:p>
            <a:r>
              <a:rPr lang="en-US"/>
              <a:t>Click to edit Master subtitle style</a:t>
            </a:r>
            <a:endParaRPr/>
          </a:p>
        </p:txBody>
      </p:sp>
    </p:spTree>
    <p:extLst>
      <p:ext uri="{BB962C8B-B14F-4D97-AF65-F5344CB8AC3E}">
        <p14:creationId xmlns:p14="http://schemas.microsoft.com/office/powerpoint/2010/main" val="372521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3"/>
              </a:buClr>
              <a:buSzPts val="2800"/>
              <a:buFont typeface="Lato"/>
              <a:buNone/>
              <a:defRPr sz="2800" b="1">
                <a:solidFill>
                  <a:schemeClr val="accent3"/>
                </a:solidFill>
                <a:latin typeface="Lato"/>
                <a:ea typeface="Lato"/>
                <a:cs typeface="Lato"/>
                <a:sym typeface="Lato"/>
              </a:defRPr>
            </a:lvl1pPr>
            <a:lvl2pPr lvl="1">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2pPr>
            <a:lvl3pPr lvl="2">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3pPr>
            <a:lvl4pPr lvl="3">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4pPr>
            <a:lvl5pPr lvl="4">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5pPr>
            <a:lvl6pPr lvl="5">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6pPr>
            <a:lvl7pPr lvl="6">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7pPr>
            <a:lvl8pPr lvl="7">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8pPr>
            <a:lvl9pPr lvl="8">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Lato Light"/>
              <a:buChar char="●"/>
              <a:defRPr sz="1800">
                <a:solidFill>
                  <a:schemeClr val="accent3"/>
                </a:solidFill>
                <a:latin typeface="Lato Light"/>
                <a:ea typeface="Lato Light"/>
                <a:cs typeface="Lato Light"/>
                <a:sym typeface="Lato Light"/>
              </a:defRPr>
            </a:lvl1pPr>
            <a:lvl2pPr marL="914400" lvl="1"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2pPr>
            <a:lvl3pPr marL="1371600" lvl="2"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3pPr>
            <a:lvl4pPr marL="1828800" lvl="3"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4pPr>
            <a:lvl5pPr marL="2286000" lvl="4"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5pPr>
            <a:lvl6pPr marL="2743200" lvl="5"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6pPr>
            <a:lvl7pPr marL="3200400" lvl="6"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7pPr>
            <a:lvl8pPr marL="3657600" lvl="7"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8pPr>
            <a:lvl9pPr marL="4114800" lvl="8" indent="-317500">
              <a:lnSpc>
                <a:spcPct val="100000"/>
              </a:lnSpc>
              <a:spcBef>
                <a:spcPts val="1600"/>
              </a:spcBef>
              <a:spcAft>
                <a:spcPts val="1600"/>
              </a:spcAft>
              <a:buClr>
                <a:schemeClr val="accent3"/>
              </a:buClr>
              <a:buSzPts val="1400"/>
              <a:buFont typeface="Lato Light"/>
              <a:buChar char="■"/>
              <a:defRPr>
                <a:solidFill>
                  <a:schemeClr val="accent3"/>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948526"/>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5" name="Google Shape;165;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42665923"/>
      </p:ext>
    </p:extLst>
  </p:cSld>
  <p:clrMap bg1="lt1" tx1="dk1" bg2="dk2" tx2="lt2" accent1="accent1" accent2="accent2" accent3="accent3" accent4="accent4" accent5="accent5" accent6="accent6" hlink="hlink" folHlink="folHlink"/>
  <p:sldLayoutIdLst>
    <p:sldLayoutId id="214748369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ndanrathodrnr" TargetMode="External"/><Relationship Id="rId7" Type="http://schemas.openxmlformats.org/officeDocument/2006/relationships/hyperlink" Target="https://www.python.org/" TargetMode="External"/><Relationship Id="rId2" Type="http://schemas.openxmlformats.org/officeDocument/2006/relationships/hyperlink" Target="https://github.com/ZEESHAN55555"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 TargetMode="External"/><Relationship Id="rId5" Type="http://schemas.openxmlformats.org/officeDocument/2006/relationships/hyperlink" Target="https://github.com/TagoreChowdary" TargetMode="External"/><Relationship Id="rId4" Type="http://schemas.openxmlformats.org/officeDocument/2006/relationships/hyperlink" Target="https://github.com/sathvik-vs-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3FF3-1C36-8895-3BC5-6B0CCDB1C629}"/>
              </a:ext>
            </a:extLst>
          </p:cNvPr>
          <p:cNvSpPr>
            <a:spLocks noGrp="1"/>
          </p:cNvSpPr>
          <p:nvPr>
            <p:ph type="ctrTitle"/>
          </p:nvPr>
        </p:nvSpPr>
        <p:spPr>
          <a:xfrm>
            <a:off x="0" y="763675"/>
            <a:ext cx="7104185" cy="3554292"/>
          </a:xfrm>
        </p:spPr>
        <p:txBody>
          <a:bodyPr/>
          <a:lstStyle/>
          <a:p>
            <a:r>
              <a:rPr lang="en-US" sz="5400" dirty="0"/>
              <a:t>Player Performance Analysis POC</a:t>
            </a:r>
          </a:p>
        </p:txBody>
      </p:sp>
      <p:sp>
        <p:nvSpPr>
          <p:cNvPr id="3" name="Subtitle 2">
            <a:extLst>
              <a:ext uri="{FF2B5EF4-FFF2-40B4-BE49-F238E27FC236}">
                <a16:creationId xmlns:a16="http://schemas.microsoft.com/office/drawing/2014/main" id="{2F23B655-78D7-1774-AAC1-C1BFC350FE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5498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BD3D08E-E52F-FCF4-7B03-BBBA104A6A08}"/>
              </a:ext>
            </a:extLst>
          </p:cNvPr>
          <p:cNvSpPr txBox="1"/>
          <p:nvPr/>
        </p:nvSpPr>
        <p:spPr>
          <a:xfrm>
            <a:off x="366824" y="271130"/>
            <a:ext cx="4162646" cy="369332"/>
          </a:xfrm>
          <a:prstGeom prst="rect">
            <a:avLst/>
          </a:prstGeom>
          <a:noFill/>
        </p:spPr>
        <p:txBody>
          <a:bodyPr wrap="square" rtlCol="0">
            <a:spAutoFit/>
          </a:bodyPr>
          <a:lstStyle/>
          <a:p>
            <a:r>
              <a:rPr lang="en-US" dirty="0"/>
              <a:t>Performing operations</a:t>
            </a:r>
          </a:p>
        </p:txBody>
      </p:sp>
      <p:pic>
        <p:nvPicPr>
          <p:cNvPr id="21" name="Picture 20">
            <a:extLst>
              <a:ext uri="{FF2B5EF4-FFF2-40B4-BE49-F238E27FC236}">
                <a16:creationId xmlns:a16="http://schemas.microsoft.com/office/drawing/2014/main" id="{5AF3B153-7543-C15C-BE7A-F444AD083EB1}"/>
              </a:ext>
            </a:extLst>
          </p:cNvPr>
          <p:cNvPicPr>
            <a:picLocks noChangeAspect="1"/>
          </p:cNvPicPr>
          <p:nvPr/>
        </p:nvPicPr>
        <p:blipFill rotWithShape="1">
          <a:blip r:embed="rId2"/>
          <a:srcRect r="36288"/>
          <a:stretch/>
        </p:blipFill>
        <p:spPr>
          <a:xfrm>
            <a:off x="70287" y="1041991"/>
            <a:ext cx="6025714" cy="53981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3" name="Picture 22">
            <a:extLst>
              <a:ext uri="{FF2B5EF4-FFF2-40B4-BE49-F238E27FC236}">
                <a16:creationId xmlns:a16="http://schemas.microsoft.com/office/drawing/2014/main" id="{D3518EEB-D10F-A720-C45D-9EC4F0E60F34}"/>
              </a:ext>
            </a:extLst>
          </p:cNvPr>
          <p:cNvPicPr>
            <a:picLocks noChangeAspect="1"/>
          </p:cNvPicPr>
          <p:nvPr/>
        </p:nvPicPr>
        <p:blipFill rotWithShape="1">
          <a:blip r:embed="rId3"/>
          <a:srcRect r="31783"/>
          <a:stretch/>
        </p:blipFill>
        <p:spPr>
          <a:xfrm>
            <a:off x="6047773" y="956930"/>
            <a:ext cx="5957413" cy="54831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FBF7128F-9B8D-DE66-7D8E-96FBC67DC507}"/>
              </a:ext>
            </a:extLst>
          </p:cNvPr>
          <p:cNvSpPr>
            <a:spLocks noGrp="1"/>
          </p:cNvSpPr>
          <p:nvPr>
            <p:ph type="title"/>
          </p:nvPr>
        </p:nvSpPr>
        <p:spPr>
          <a:xfrm>
            <a:off x="70287" y="73996"/>
            <a:ext cx="10290000" cy="763600"/>
          </a:xfrm>
        </p:spPr>
        <p:txBody>
          <a:bodyPr/>
          <a:lstStyle/>
          <a:p>
            <a:r>
              <a:rPr lang="en-US" dirty="0"/>
              <a:t>OUTPUT 1 - FILE HANDELING</a:t>
            </a:r>
          </a:p>
        </p:txBody>
      </p:sp>
    </p:spTree>
    <p:extLst>
      <p:ext uri="{BB962C8B-B14F-4D97-AF65-F5344CB8AC3E}">
        <p14:creationId xmlns:p14="http://schemas.microsoft.com/office/powerpoint/2010/main" val="157422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FF381F-8AE7-6A98-F5C6-CB9E06E686AB}"/>
              </a:ext>
            </a:extLst>
          </p:cNvPr>
          <p:cNvPicPr>
            <a:picLocks noChangeAspect="1"/>
          </p:cNvPicPr>
          <p:nvPr/>
        </p:nvPicPr>
        <p:blipFill rotWithShape="1">
          <a:blip r:embed="rId2"/>
          <a:srcRect r="22483"/>
          <a:stretch/>
        </p:blipFill>
        <p:spPr>
          <a:xfrm>
            <a:off x="0" y="86444"/>
            <a:ext cx="6519641" cy="6029325"/>
          </a:xfrm>
          <a:prstGeom prst="rect">
            <a:avLst/>
          </a:prstGeom>
        </p:spPr>
      </p:pic>
    </p:spTree>
    <p:extLst>
      <p:ext uri="{BB962C8B-B14F-4D97-AF65-F5344CB8AC3E}">
        <p14:creationId xmlns:p14="http://schemas.microsoft.com/office/powerpoint/2010/main" val="15584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Content Placeholder 27">
            <a:extLst>
              <a:ext uri="{FF2B5EF4-FFF2-40B4-BE49-F238E27FC236}">
                <a16:creationId xmlns:a16="http://schemas.microsoft.com/office/drawing/2014/main" id="{4E6251C8-1550-57F2-A8CA-CA5DF60CD55D}"/>
              </a:ext>
            </a:extLst>
          </p:cNvPr>
          <p:cNvPicPr>
            <a:picLocks noGrp="1" noChangeAspect="1"/>
          </p:cNvPicPr>
          <p:nvPr>
            <p:ph idx="4294967295"/>
          </p:nvPr>
        </p:nvPicPr>
        <p:blipFill rotWithShape="1">
          <a:blip r:embed="rId2"/>
          <a:srcRect l="-1" t="1" r="31194" b="28195"/>
          <a:stretch/>
        </p:blipFill>
        <p:spPr>
          <a:xfrm>
            <a:off x="462115" y="3570035"/>
            <a:ext cx="5240594" cy="2938920"/>
          </a:xfrm>
        </p:spPr>
      </p:pic>
      <p:sp>
        <p:nvSpPr>
          <p:cNvPr id="31" name="TextBox 30">
            <a:extLst>
              <a:ext uri="{FF2B5EF4-FFF2-40B4-BE49-F238E27FC236}">
                <a16:creationId xmlns:a16="http://schemas.microsoft.com/office/drawing/2014/main" id="{29604AC2-EDBD-D3AD-BAC2-B5B0B4E2F8EF}"/>
              </a:ext>
            </a:extLst>
          </p:cNvPr>
          <p:cNvSpPr txBox="1"/>
          <p:nvPr/>
        </p:nvSpPr>
        <p:spPr>
          <a:xfrm>
            <a:off x="430161" y="1924510"/>
            <a:ext cx="2173842" cy="369332"/>
          </a:xfrm>
          <a:prstGeom prst="rect">
            <a:avLst/>
          </a:prstGeom>
          <a:noFill/>
        </p:spPr>
        <p:txBody>
          <a:bodyPr wrap="square" rtlCol="0">
            <a:spAutoFit/>
          </a:bodyPr>
          <a:lstStyle/>
          <a:p>
            <a:r>
              <a:rPr lang="en-US" dirty="0"/>
              <a:t>Input file</a:t>
            </a:r>
          </a:p>
        </p:txBody>
      </p:sp>
      <p:sp>
        <p:nvSpPr>
          <p:cNvPr id="5" name="TextBox 4">
            <a:extLst>
              <a:ext uri="{FF2B5EF4-FFF2-40B4-BE49-F238E27FC236}">
                <a16:creationId xmlns:a16="http://schemas.microsoft.com/office/drawing/2014/main" id="{8C908ECA-A122-4914-E542-F267F41DEC05}"/>
              </a:ext>
            </a:extLst>
          </p:cNvPr>
          <p:cNvSpPr txBox="1"/>
          <p:nvPr/>
        </p:nvSpPr>
        <p:spPr>
          <a:xfrm>
            <a:off x="2180003" y="3018274"/>
            <a:ext cx="2369573" cy="400110"/>
          </a:xfrm>
          <a:prstGeom prst="rect">
            <a:avLst/>
          </a:prstGeom>
          <a:noFill/>
        </p:spPr>
        <p:txBody>
          <a:bodyPr wrap="square" rtlCol="0">
            <a:spAutoFit/>
          </a:bodyPr>
          <a:lstStyle/>
          <a:p>
            <a:r>
              <a:rPr lang="en-US" sz="2000" b="1" dirty="0">
                <a:solidFill>
                  <a:schemeClr val="bg1"/>
                </a:solidFill>
              </a:rPr>
              <a:t>INPUT</a:t>
            </a:r>
            <a:r>
              <a:rPr lang="en-US" sz="1800" b="1" dirty="0">
                <a:solidFill>
                  <a:schemeClr val="bg1"/>
                </a:solidFill>
              </a:rPr>
              <a:t> FILE</a:t>
            </a:r>
            <a:endParaRPr lang="en-IN" sz="1800" b="1" dirty="0">
              <a:solidFill>
                <a:schemeClr val="bg1"/>
              </a:solidFill>
            </a:endParaRPr>
          </a:p>
        </p:txBody>
      </p:sp>
      <p:pic>
        <p:nvPicPr>
          <p:cNvPr id="3" name="Picture 2">
            <a:extLst>
              <a:ext uri="{FF2B5EF4-FFF2-40B4-BE49-F238E27FC236}">
                <a16:creationId xmlns:a16="http://schemas.microsoft.com/office/drawing/2014/main" id="{1A5467CC-0019-5B58-F73D-A98583167F0C}"/>
              </a:ext>
            </a:extLst>
          </p:cNvPr>
          <p:cNvPicPr>
            <a:picLocks noChangeAspect="1"/>
          </p:cNvPicPr>
          <p:nvPr/>
        </p:nvPicPr>
        <p:blipFill rotWithShape="1">
          <a:blip r:embed="rId3"/>
          <a:srcRect r="15100" b="14565"/>
          <a:stretch/>
        </p:blipFill>
        <p:spPr>
          <a:xfrm>
            <a:off x="6495149" y="997740"/>
            <a:ext cx="4767021" cy="3127355"/>
          </a:xfrm>
          <a:prstGeom prst="rect">
            <a:avLst/>
          </a:prstGeom>
        </p:spPr>
      </p:pic>
      <p:sp>
        <p:nvSpPr>
          <p:cNvPr id="4" name="TextBox 3">
            <a:extLst>
              <a:ext uri="{FF2B5EF4-FFF2-40B4-BE49-F238E27FC236}">
                <a16:creationId xmlns:a16="http://schemas.microsoft.com/office/drawing/2014/main" id="{E20145D4-DDC9-E956-0D2E-CE3B3EF51E61}"/>
              </a:ext>
            </a:extLst>
          </p:cNvPr>
          <p:cNvSpPr txBox="1"/>
          <p:nvPr/>
        </p:nvSpPr>
        <p:spPr>
          <a:xfrm>
            <a:off x="7906760" y="458011"/>
            <a:ext cx="4285240" cy="369332"/>
          </a:xfrm>
          <a:prstGeom prst="rect">
            <a:avLst/>
          </a:prstGeom>
          <a:noFill/>
        </p:spPr>
        <p:txBody>
          <a:bodyPr wrap="square" rtlCol="0">
            <a:spAutoFit/>
          </a:bodyPr>
          <a:lstStyle/>
          <a:p>
            <a:r>
              <a:rPr lang="en-US" sz="1800" b="1" dirty="0">
                <a:solidFill>
                  <a:schemeClr val="bg1"/>
                </a:solidFill>
              </a:rPr>
              <a:t>OUTPUT</a:t>
            </a:r>
            <a:r>
              <a:rPr lang="en-US" sz="1800" dirty="0">
                <a:solidFill>
                  <a:schemeClr val="bg1"/>
                </a:solidFill>
              </a:rPr>
              <a:t> </a:t>
            </a:r>
            <a:r>
              <a:rPr lang="en-US" sz="1800" b="1" dirty="0">
                <a:solidFill>
                  <a:schemeClr val="bg1"/>
                </a:solidFill>
              </a:rPr>
              <a:t>FILE</a:t>
            </a:r>
            <a:endParaRPr lang="en-IN" sz="1800" b="1" dirty="0">
              <a:solidFill>
                <a:schemeClr val="bg1"/>
              </a:solidFill>
            </a:endParaRPr>
          </a:p>
        </p:txBody>
      </p:sp>
    </p:spTree>
    <p:extLst>
      <p:ext uri="{BB962C8B-B14F-4D97-AF65-F5344CB8AC3E}">
        <p14:creationId xmlns:p14="http://schemas.microsoft.com/office/powerpoint/2010/main" val="1715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09D9A-2088-D1A3-BB89-E3044FC36E37}"/>
              </a:ext>
            </a:extLst>
          </p:cNvPr>
          <p:cNvSpPr txBox="1"/>
          <p:nvPr/>
        </p:nvSpPr>
        <p:spPr>
          <a:xfrm>
            <a:off x="5108457" y="1647450"/>
            <a:ext cx="4098851" cy="477054"/>
          </a:xfrm>
          <a:prstGeom prst="rect">
            <a:avLst/>
          </a:prstGeom>
          <a:noFill/>
        </p:spPr>
        <p:txBody>
          <a:bodyPr wrap="square" rtlCol="0">
            <a:spAutoFit/>
          </a:bodyPr>
          <a:lstStyle/>
          <a:p>
            <a:r>
              <a:rPr lang="en-US" sz="2500" b="1" dirty="0">
                <a:solidFill>
                  <a:schemeClr val="bg1"/>
                </a:solidFill>
              </a:rPr>
              <a:t>OUTPUT 2 - UNITTEST</a:t>
            </a:r>
          </a:p>
        </p:txBody>
      </p:sp>
      <p:pic>
        <p:nvPicPr>
          <p:cNvPr id="7" name="Picture 6">
            <a:extLst>
              <a:ext uri="{FF2B5EF4-FFF2-40B4-BE49-F238E27FC236}">
                <a16:creationId xmlns:a16="http://schemas.microsoft.com/office/drawing/2014/main" id="{FC6D579A-D7F7-8A24-F4C4-28D6A1CD3972}"/>
              </a:ext>
            </a:extLst>
          </p:cNvPr>
          <p:cNvPicPr>
            <a:picLocks noChangeAspect="1"/>
          </p:cNvPicPr>
          <p:nvPr/>
        </p:nvPicPr>
        <p:blipFill rotWithShape="1">
          <a:blip r:embed="rId2"/>
          <a:srcRect r="17043"/>
          <a:stretch/>
        </p:blipFill>
        <p:spPr>
          <a:xfrm>
            <a:off x="2137258" y="2514021"/>
            <a:ext cx="9615949" cy="3883005"/>
          </a:xfrm>
          <a:prstGeom prst="rect">
            <a:avLst/>
          </a:prstGeom>
        </p:spPr>
      </p:pic>
    </p:spTree>
    <p:extLst>
      <p:ext uri="{BB962C8B-B14F-4D97-AF65-F5344CB8AC3E}">
        <p14:creationId xmlns:p14="http://schemas.microsoft.com/office/powerpoint/2010/main" val="243664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D31BFBF4-E905-00B5-AE3F-91A9E07CA0B2}"/>
              </a:ext>
            </a:extLst>
          </p:cNvPr>
          <p:cNvSpPr>
            <a:spLocks noGrp="1"/>
          </p:cNvSpPr>
          <p:nvPr>
            <p:ph type="title" idx="2"/>
          </p:nvPr>
        </p:nvSpPr>
        <p:spPr>
          <a:xfrm>
            <a:off x="4125692" y="2390400"/>
            <a:ext cx="7348553" cy="2713646"/>
          </a:xfrm>
        </p:spPr>
        <p:txBody>
          <a:bodyPr/>
          <a:lstStyle/>
          <a:p>
            <a:pPr algn="l"/>
            <a:r>
              <a:rPr lang="en-US" sz="2000" dirty="0" err="1">
                <a:solidFill>
                  <a:schemeClr val="bg1"/>
                </a:solidFill>
              </a:rPr>
              <a:t>Github</a:t>
            </a:r>
            <a:r>
              <a:rPr lang="en-US" sz="2000" dirty="0">
                <a:solidFill>
                  <a:schemeClr val="bg1"/>
                </a:solidFill>
              </a:rPr>
              <a:t> link:-</a:t>
            </a:r>
            <a:br>
              <a:rPr lang="en-US" sz="2000" dirty="0"/>
            </a:br>
            <a:r>
              <a:rPr lang="en-US" sz="2000" dirty="0">
                <a:solidFill>
                  <a:schemeClr val="bg1"/>
                </a:solidFill>
              </a:rPr>
              <a:t>1.</a:t>
            </a:r>
            <a:r>
              <a:rPr lang="en-US" sz="2000" dirty="0"/>
              <a:t> </a:t>
            </a:r>
            <a:r>
              <a:rPr lang="en-US" sz="2000" dirty="0">
                <a:hlinkClick r:id="rId2"/>
              </a:rPr>
              <a:t>https://github.com/ZEESHAN55555</a:t>
            </a:r>
            <a:br>
              <a:rPr lang="en-US" sz="2000" dirty="0"/>
            </a:br>
            <a:r>
              <a:rPr lang="en-US" sz="2000" dirty="0">
                <a:solidFill>
                  <a:schemeClr val="bg1"/>
                </a:solidFill>
              </a:rPr>
              <a:t>2.</a:t>
            </a:r>
            <a:r>
              <a:rPr lang="en-US" sz="2000" dirty="0"/>
              <a:t> </a:t>
            </a:r>
            <a:r>
              <a:rPr lang="en-US" sz="2000" dirty="0">
                <a:hlinkClick r:id="rId3"/>
              </a:rPr>
              <a:t>https://github.com/nandanrathodrnr</a:t>
            </a:r>
            <a:br>
              <a:rPr lang="en-US" sz="2000" dirty="0"/>
            </a:br>
            <a:r>
              <a:rPr lang="en-US" sz="2000" dirty="0">
                <a:solidFill>
                  <a:schemeClr val="bg1"/>
                </a:solidFill>
              </a:rPr>
              <a:t>3.</a:t>
            </a:r>
            <a:r>
              <a:rPr lang="en-US" sz="2000" dirty="0"/>
              <a:t> </a:t>
            </a:r>
            <a:r>
              <a:rPr lang="en-US" sz="2000" dirty="0">
                <a:hlinkClick r:id="rId4"/>
              </a:rPr>
              <a:t>https://github.com/sathvik-vs-12</a:t>
            </a:r>
            <a:br>
              <a:rPr lang="en-US" sz="2000" dirty="0"/>
            </a:br>
            <a:r>
              <a:rPr lang="en-US" sz="2000" dirty="0">
                <a:solidFill>
                  <a:schemeClr val="bg1"/>
                </a:solidFill>
              </a:rPr>
              <a:t>4.</a:t>
            </a:r>
            <a:r>
              <a:rPr lang="en-US" sz="2000" dirty="0"/>
              <a:t> </a:t>
            </a:r>
            <a:r>
              <a:rPr lang="en-US" sz="2000" dirty="0">
                <a:hlinkClick r:id="rId5"/>
              </a:rPr>
              <a:t>https://github.com/TagoreChowdary</a:t>
            </a:r>
            <a:br>
              <a:rPr lang="en-US" sz="2000" dirty="0"/>
            </a:br>
            <a:endParaRPr lang="en-US" sz="2000" dirty="0"/>
          </a:p>
        </p:txBody>
      </p:sp>
      <p:sp>
        <p:nvSpPr>
          <p:cNvPr id="31" name="Title 5">
            <a:extLst>
              <a:ext uri="{FF2B5EF4-FFF2-40B4-BE49-F238E27FC236}">
                <a16:creationId xmlns:a16="http://schemas.microsoft.com/office/drawing/2014/main" id="{7FD61C39-1975-37AE-B7B6-E5B821769FCE}"/>
              </a:ext>
            </a:extLst>
          </p:cNvPr>
          <p:cNvSpPr txBox="1">
            <a:spLocks/>
          </p:cNvSpPr>
          <p:nvPr/>
        </p:nvSpPr>
        <p:spPr>
          <a:xfrm>
            <a:off x="3746260" y="0"/>
            <a:ext cx="8073600" cy="119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3"/>
              </a:buClr>
              <a:buSzPts val="6000"/>
              <a:buFont typeface="Lato"/>
              <a:buNone/>
              <a:defRPr sz="6667" b="1" i="0" u="none" strike="noStrike" cap="none">
                <a:solidFill>
                  <a:schemeClr val="accent3"/>
                </a:solidFill>
                <a:latin typeface="Lato"/>
                <a:ea typeface="Lato"/>
                <a:cs typeface="Lato"/>
                <a:sym typeface="Lato"/>
              </a:defRPr>
            </a:lvl1pPr>
            <a:lvl2pPr marR="0" lvl="1"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2pPr>
            <a:lvl3pPr marR="0" lvl="2"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3pPr>
            <a:lvl4pPr marR="0" lvl="3"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4pPr>
            <a:lvl5pPr marR="0" lvl="4"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5pPr>
            <a:lvl6pPr marR="0" lvl="5"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6pPr>
            <a:lvl7pPr marR="0" lvl="6"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7pPr>
            <a:lvl8pPr marR="0" lvl="7"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8pPr>
            <a:lvl9pPr marR="0" lvl="8" algn="ctr" rtl="0" eaLnBrk="1" hangingPunct="1">
              <a:lnSpc>
                <a:spcPct val="100000"/>
              </a:lnSpc>
              <a:spcBef>
                <a:spcPts val="0"/>
              </a:spcBef>
              <a:spcAft>
                <a:spcPts val="0"/>
              </a:spcAft>
              <a:buClr>
                <a:schemeClr val="accent3"/>
              </a:buClr>
              <a:buSzPts val="3600"/>
              <a:buFont typeface="Lato"/>
              <a:buNone/>
              <a:defRPr sz="4800" b="0" i="0" u="none" strike="noStrike" cap="none">
                <a:solidFill>
                  <a:schemeClr val="accent3"/>
                </a:solidFill>
                <a:latin typeface="Lato"/>
                <a:ea typeface="Lato"/>
                <a:cs typeface="Lato"/>
                <a:sym typeface="Lato"/>
              </a:defRPr>
            </a:lvl9pPr>
          </a:lstStyle>
          <a:p>
            <a:pPr algn="r"/>
            <a:r>
              <a:rPr lang="en-US" sz="4000" dirty="0"/>
              <a:t>BIBLIOGRAPHY</a:t>
            </a:r>
          </a:p>
        </p:txBody>
      </p:sp>
      <p:sp>
        <p:nvSpPr>
          <p:cNvPr id="32" name="Title 8">
            <a:extLst>
              <a:ext uri="{FF2B5EF4-FFF2-40B4-BE49-F238E27FC236}">
                <a16:creationId xmlns:a16="http://schemas.microsoft.com/office/drawing/2014/main" id="{085619D6-1C1B-1D55-AFB5-76B1A198AFF8}"/>
              </a:ext>
            </a:extLst>
          </p:cNvPr>
          <p:cNvSpPr txBox="1">
            <a:spLocks/>
          </p:cNvSpPr>
          <p:nvPr/>
        </p:nvSpPr>
        <p:spPr>
          <a:xfrm>
            <a:off x="4125692" y="1195200"/>
            <a:ext cx="8418897" cy="1668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3"/>
              </a:buClr>
              <a:buSzPts val="12000"/>
              <a:buFont typeface="Lato"/>
              <a:buNone/>
              <a:defRPr sz="13333" b="1" i="0" u="none" strike="noStrike" cap="none">
                <a:solidFill>
                  <a:schemeClr val="accent4"/>
                </a:solidFill>
                <a:latin typeface="Lato"/>
                <a:ea typeface="Lato"/>
                <a:cs typeface="Lato"/>
                <a:sym typeface="Lato"/>
              </a:defRPr>
            </a:lvl1pPr>
            <a:lvl2pPr marR="0" lvl="1"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2pPr>
            <a:lvl3pPr marR="0" lvl="2"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3pPr>
            <a:lvl4pPr marR="0" lvl="3"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4pPr>
            <a:lvl5pPr marR="0" lvl="4"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5pPr>
            <a:lvl6pPr marR="0" lvl="5"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6pPr>
            <a:lvl7pPr marR="0" lvl="6"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7pPr>
            <a:lvl8pPr marR="0" lvl="7"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8pPr>
            <a:lvl9pPr marR="0" lvl="8" algn="ctr" rtl="0" eaLnBrk="1" hangingPunct="1">
              <a:lnSpc>
                <a:spcPct val="100000"/>
              </a:lnSpc>
              <a:spcBef>
                <a:spcPts val="0"/>
              </a:spcBef>
              <a:spcAft>
                <a:spcPts val="0"/>
              </a:spcAft>
              <a:buClr>
                <a:schemeClr val="accent3"/>
              </a:buClr>
              <a:buSzPts val="12000"/>
              <a:buFont typeface="Lato"/>
              <a:buNone/>
              <a:defRPr sz="16000" b="0" i="0" u="none" strike="noStrike" cap="none">
                <a:solidFill>
                  <a:schemeClr val="accent3"/>
                </a:solidFill>
                <a:latin typeface="Lato"/>
                <a:ea typeface="Lato"/>
                <a:cs typeface="Lato"/>
                <a:sym typeface="Lato"/>
              </a:defRPr>
            </a:lvl9pPr>
          </a:lstStyle>
          <a:p>
            <a:pPr algn="l"/>
            <a:r>
              <a:rPr lang="en-US" sz="2000" dirty="0"/>
              <a:t>Reference link:-</a:t>
            </a:r>
          </a:p>
          <a:p>
            <a:pPr algn="l"/>
            <a:r>
              <a:rPr lang="en-US" sz="2000" dirty="0"/>
              <a:t>1. </a:t>
            </a:r>
            <a:r>
              <a:rPr lang="en-US" sz="2000" u="sng" dirty="0"/>
              <a:t>https://www.w3resource.com/python-exercises/#google_vignette</a:t>
            </a:r>
          </a:p>
          <a:p>
            <a:pPr algn="l"/>
            <a:r>
              <a:rPr lang="en-US" sz="2000" dirty="0"/>
              <a:t>2. </a:t>
            </a:r>
            <a:r>
              <a:rPr lang="en-US" sz="2000" dirty="0">
                <a:hlinkClick r:id="rId6">
                  <a:extLst>
                    <a:ext uri="{A12FA001-AC4F-418D-AE19-62706E023703}">
                      <ahyp:hlinkClr xmlns:ahyp="http://schemas.microsoft.com/office/drawing/2018/hyperlinkcolor" val="tx"/>
                    </a:ext>
                  </a:extLst>
                </a:hlinkClick>
              </a:rPr>
              <a:t>https://www.programiz.com/python-programming</a:t>
            </a:r>
            <a:endParaRPr lang="en-US" sz="2000" dirty="0"/>
          </a:p>
          <a:p>
            <a:pPr algn="l"/>
            <a:r>
              <a:rPr lang="en-US" sz="2000" dirty="0"/>
              <a:t>3. </a:t>
            </a:r>
            <a:r>
              <a:rPr lang="en-US" sz="2000" u="sng" dirty="0">
                <a:hlinkClick r:id="rId7">
                  <a:extLst>
                    <a:ext uri="{A12FA001-AC4F-418D-AE19-62706E023703}">
                      <ahyp:hlinkClr xmlns:ahyp="http://schemas.microsoft.com/office/drawing/2018/hyperlinkcolor" val="tx"/>
                    </a:ext>
                  </a:extLst>
                </a:hlinkClick>
              </a:rPr>
              <a:t>https://www.python.org/</a:t>
            </a:r>
            <a:endParaRPr lang="en-US" sz="2000" u="sng" dirty="0"/>
          </a:p>
          <a:p>
            <a:pPr algn="l"/>
            <a:endParaRPr lang="en-US" sz="2000" dirty="0"/>
          </a:p>
          <a:p>
            <a:pPr algn="l"/>
            <a:endParaRPr lang="en-US" sz="2000" u="sng" dirty="0"/>
          </a:p>
        </p:txBody>
      </p:sp>
    </p:spTree>
    <p:extLst>
      <p:ext uri="{BB962C8B-B14F-4D97-AF65-F5344CB8AC3E}">
        <p14:creationId xmlns:p14="http://schemas.microsoft.com/office/powerpoint/2010/main" val="30830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D4C8-BA9E-0134-430F-4B2686CF10F7}"/>
              </a:ext>
            </a:extLst>
          </p:cNvPr>
          <p:cNvSpPr>
            <a:spLocks noGrp="1"/>
          </p:cNvSpPr>
          <p:nvPr>
            <p:ph type="title"/>
          </p:nvPr>
        </p:nvSpPr>
        <p:spPr>
          <a:xfrm>
            <a:off x="-2003512" y="1713494"/>
            <a:ext cx="11424708" cy="1442000"/>
          </a:xfrm>
        </p:spPr>
        <p:txBody>
          <a:bodyPr>
            <a:normAutofit/>
          </a:bodyPr>
          <a:lstStyle/>
          <a:p>
            <a:r>
              <a:rPr lang="en-US" sz="7200" dirty="0"/>
              <a:t> BINARY BURST</a:t>
            </a:r>
          </a:p>
        </p:txBody>
      </p:sp>
      <p:sp>
        <p:nvSpPr>
          <p:cNvPr id="3" name="Content Placeholder 2">
            <a:extLst>
              <a:ext uri="{FF2B5EF4-FFF2-40B4-BE49-F238E27FC236}">
                <a16:creationId xmlns:a16="http://schemas.microsoft.com/office/drawing/2014/main" id="{7B499941-4992-BB72-306E-ED98A4EF2906}"/>
              </a:ext>
            </a:extLst>
          </p:cNvPr>
          <p:cNvSpPr>
            <a:spLocks noGrp="1"/>
          </p:cNvSpPr>
          <p:nvPr>
            <p:ph type="body" idx="1"/>
          </p:nvPr>
        </p:nvSpPr>
        <p:spPr>
          <a:xfrm>
            <a:off x="452284" y="3428999"/>
            <a:ext cx="8042787" cy="2696497"/>
          </a:xfrm>
        </p:spPr>
        <p:txBody>
          <a:bodyPr/>
          <a:lstStyle/>
          <a:p>
            <a:pPr marL="0" indent="0" algn="l">
              <a:buNone/>
            </a:pPr>
            <a:r>
              <a:rPr lang="en-US" sz="2400" b="1" dirty="0">
                <a:sym typeface="Wingdings" panose="05000000000000000000" pitchFamily="2" charset="2"/>
              </a:rPr>
              <a:t> </a:t>
            </a:r>
            <a:r>
              <a:rPr lang="en-US" sz="2400" b="1" dirty="0"/>
              <a:t>TEAM MEMBERS :-</a:t>
            </a:r>
          </a:p>
          <a:p>
            <a:pPr marL="342900" indent="-342900" algn="l">
              <a:buFont typeface="+mj-lt"/>
              <a:buAutoNum type="arabicPeriod"/>
            </a:pPr>
            <a:r>
              <a:rPr lang="en-US" sz="2400" b="1" dirty="0"/>
              <a:t>TAGORE CHOWDARY K  [3BR22CS171]</a:t>
            </a:r>
          </a:p>
          <a:p>
            <a:pPr marL="342900" indent="-342900" algn="l">
              <a:buFont typeface="+mj-lt"/>
              <a:buAutoNum type="arabicPeriod"/>
            </a:pPr>
            <a:r>
              <a:rPr lang="en-US" sz="2400" b="1" dirty="0"/>
              <a:t>SATHVIK V S                     [3BR22CS149]</a:t>
            </a:r>
          </a:p>
          <a:p>
            <a:pPr marL="342900" indent="-342900" algn="l">
              <a:buFont typeface="+mj-lt"/>
              <a:buAutoNum type="arabicPeriod"/>
            </a:pPr>
            <a:r>
              <a:rPr lang="en-US" sz="2400" b="1" dirty="0"/>
              <a:t>ZEESHAN                          [3BR22CS190]</a:t>
            </a:r>
          </a:p>
          <a:p>
            <a:pPr marL="342900" indent="-342900" algn="l">
              <a:buFont typeface="+mj-lt"/>
              <a:buAutoNum type="arabicPeriod"/>
            </a:pPr>
            <a:r>
              <a:rPr lang="en-US" sz="2400" b="1" dirty="0"/>
              <a:t>NANDAN RATHOD R       [3BR22CS099]</a:t>
            </a:r>
          </a:p>
          <a:p>
            <a:pPr marL="0" indent="0" algn="l">
              <a:buNone/>
            </a:pPr>
            <a:endParaRPr lang="en-US" sz="2400" dirty="0"/>
          </a:p>
        </p:txBody>
      </p:sp>
    </p:spTree>
    <p:extLst>
      <p:ext uri="{BB962C8B-B14F-4D97-AF65-F5344CB8AC3E}">
        <p14:creationId xmlns:p14="http://schemas.microsoft.com/office/powerpoint/2010/main" val="25056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984-36E9-C69B-13F5-947D6C00F417}"/>
              </a:ext>
            </a:extLst>
          </p:cNvPr>
          <p:cNvSpPr>
            <a:spLocks noGrp="1"/>
          </p:cNvSpPr>
          <p:nvPr>
            <p:ph type="title"/>
          </p:nvPr>
        </p:nvSpPr>
        <p:spPr>
          <a:xfrm>
            <a:off x="4163280" y="165171"/>
            <a:ext cx="7385684" cy="1091796"/>
          </a:xfrm>
        </p:spPr>
        <p:txBody>
          <a:bodyPr/>
          <a:lstStyle/>
          <a:p>
            <a:r>
              <a:rPr lang="en-US" sz="6000" dirty="0"/>
              <a:t>ABSTRACT:</a:t>
            </a:r>
          </a:p>
        </p:txBody>
      </p:sp>
      <p:sp>
        <p:nvSpPr>
          <p:cNvPr id="3" name="Content Placeholder 2">
            <a:extLst>
              <a:ext uri="{FF2B5EF4-FFF2-40B4-BE49-F238E27FC236}">
                <a16:creationId xmlns:a16="http://schemas.microsoft.com/office/drawing/2014/main" id="{E924E6D8-B480-49B1-FFC8-89CF9DA9ABE6}"/>
              </a:ext>
            </a:extLst>
          </p:cNvPr>
          <p:cNvSpPr>
            <a:spLocks noGrp="1"/>
          </p:cNvSpPr>
          <p:nvPr>
            <p:ph type="subTitle" idx="1"/>
          </p:nvPr>
        </p:nvSpPr>
        <p:spPr>
          <a:xfrm>
            <a:off x="4163280" y="1292942"/>
            <a:ext cx="7468282" cy="5565058"/>
          </a:xfrm>
        </p:spPr>
        <p:txBody>
          <a:bodyPr>
            <a:noAutofit/>
          </a:bodyPr>
          <a:lstStyle/>
          <a:p>
            <a:pPr marL="0" indent="0" algn="just">
              <a:buNone/>
            </a:pPr>
            <a:r>
              <a:rPr lang="en-US" sz="2000" b="1" dirty="0"/>
              <a:t>"Player Performance Analysis POC" </a:t>
            </a:r>
            <a:r>
              <a:rPr lang="en-US" sz="2000" dirty="0"/>
              <a:t>project employs Python programming and object-oriented design to analyze and monitor cricket player performance throughout a season. The project involves CRUD operations (Create, Read, Update, Delete) for performance data, statistical analysis, and feedback provision based on performance analytics. </a:t>
            </a:r>
          </a:p>
          <a:p>
            <a:pPr marL="0" indent="0" algn="just">
              <a:buNone/>
            </a:pPr>
            <a:endParaRPr lang="en-US" sz="2000" dirty="0"/>
          </a:p>
          <a:p>
            <a:pPr marL="0" indent="0" algn="just">
              <a:buNone/>
            </a:pPr>
            <a:r>
              <a:rPr lang="en-US" sz="2000" u="sng" dirty="0">
                <a:sym typeface="Wingdings" panose="05000000000000000000" pitchFamily="2" charset="2"/>
              </a:rPr>
              <a:t> </a:t>
            </a:r>
            <a:r>
              <a:rPr lang="en-US" sz="2000" u="sng" dirty="0"/>
              <a:t>Key components of the project include:</a:t>
            </a:r>
          </a:p>
          <a:p>
            <a:pPr marL="0" indent="0" algn="just">
              <a:buNone/>
            </a:pPr>
            <a:r>
              <a:rPr lang="en-US" sz="2000" b="1" dirty="0"/>
              <a:t> 1. Player Class</a:t>
            </a:r>
            <a:endParaRPr lang="en-US" sz="2000" dirty="0"/>
          </a:p>
          <a:p>
            <a:pPr marL="0" indent="0" algn="just">
              <a:buNone/>
            </a:pPr>
            <a:r>
              <a:rPr lang="en-US" sz="2000" dirty="0"/>
              <a:t> 2. </a:t>
            </a:r>
            <a:r>
              <a:rPr lang="en-US" sz="2000" b="1" dirty="0"/>
              <a:t>Performance Data Class</a:t>
            </a:r>
            <a:endParaRPr lang="en-US" sz="2000" dirty="0"/>
          </a:p>
          <a:p>
            <a:pPr marL="0" indent="0" algn="just">
              <a:buNone/>
            </a:pPr>
            <a:r>
              <a:rPr lang="en-US" sz="2000" dirty="0"/>
              <a:t> 3. </a:t>
            </a:r>
            <a:r>
              <a:rPr lang="en-US" sz="2000" b="1" dirty="0"/>
              <a:t>Performance Analysis Class</a:t>
            </a:r>
          </a:p>
          <a:p>
            <a:pPr marL="0" indent="0" algn="just">
              <a:buNone/>
            </a:pPr>
            <a:r>
              <a:rPr lang="en-US" sz="2000" dirty="0"/>
              <a:t> 4. </a:t>
            </a:r>
            <a:r>
              <a:rPr lang="en-US" sz="2000" b="1" dirty="0"/>
              <a:t>Unit Tests </a:t>
            </a:r>
          </a:p>
          <a:p>
            <a:pPr marL="0" indent="0" algn="just">
              <a:buNone/>
            </a:pPr>
            <a:endParaRPr lang="en-US" sz="2000" dirty="0"/>
          </a:p>
          <a:p>
            <a:pPr marL="0" indent="0" algn="just">
              <a:buNone/>
            </a:pPr>
            <a:r>
              <a:rPr lang="en-US" sz="2000" dirty="0"/>
              <a:t>The project's structure facilitates the systematic collection, analysis, and feedback provision for player performance data, aiding coaches and team management in making informed decisions and improving team performance.</a:t>
            </a:r>
          </a:p>
        </p:txBody>
      </p:sp>
    </p:spTree>
    <p:extLst>
      <p:ext uri="{BB962C8B-B14F-4D97-AF65-F5344CB8AC3E}">
        <p14:creationId xmlns:p14="http://schemas.microsoft.com/office/powerpoint/2010/main" val="7352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38EB-354F-1748-95BD-7FFBA5ACE8DF}"/>
              </a:ext>
            </a:extLst>
          </p:cNvPr>
          <p:cNvSpPr>
            <a:spLocks noGrp="1"/>
          </p:cNvSpPr>
          <p:nvPr>
            <p:ph type="title"/>
          </p:nvPr>
        </p:nvSpPr>
        <p:spPr>
          <a:xfrm>
            <a:off x="-71588" y="1240443"/>
            <a:ext cx="10290000" cy="785002"/>
          </a:xfrm>
        </p:spPr>
        <p:txBody>
          <a:bodyPr/>
          <a:lstStyle/>
          <a:p>
            <a:r>
              <a:rPr lang="en-US" sz="6600" dirty="0"/>
              <a:t>SYNOPSIS</a:t>
            </a:r>
          </a:p>
        </p:txBody>
      </p:sp>
      <p:sp>
        <p:nvSpPr>
          <p:cNvPr id="3" name="Content Placeholder 2">
            <a:extLst>
              <a:ext uri="{FF2B5EF4-FFF2-40B4-BE49-F238E27FC236}">
                <a16:creationId xmlns:a16="http://schemas.microsoft.com/office/drawing/2014/main" id="{B9D8D210-87CD-17F4-4223-6C34BD000D63}"/>
              </a:ext>
            </a:extLst>
          </p:cNvPr>
          <p:cNvSpPr>
            <a:spLocks noGrp="1"/>
          </p:cNvSpPr>
          <p:nvPr>
            <p:ph idx="4294967295"/>
          </p:nvPr>
        </p:nvSpPr>
        <p:spPr>
          <a:xfrm>
            <a:off x="251209" y="2926374"/>
            <a:ext cx="10131425" cy="3649663"/>
          </a:xfrm>
        </p:spPr>
        <p:txBody>
          <a:bodyPr>
            <a:noAutofit/>
          </a:bodyPr>
          <a:lstStyle/>
          <a:p>
            <a:pPr marL="0" indent="0">
              <a:buNone/>
            </a:pPr>
            <a:r>
              <a:rPr lang="en-US" sz="2000" b="1" dirty="0"/>
              <a:t>The "Player Performance Analysis POC" project is like a digital assistant for cricket teams. It keeps track of how well each player is performing by noting down things like how many runs they've scored, how many wickets they've taken, and how many catches they've made.</a:t>
            </a:r>
          </a:p>
          <a:p>
            <a:endParaRPr lang="en-US" sz="2000" b="1" dirty="0"/>
          </a:p>
          <a:p>
            <a:pPr marL="0" indent="0">
              <a:buNone/>
            </a:pPr>
            <a:r>
              <a:rPr lang="en-US" sz="2000" b="1" dirty="0"/>
              <a:t>Imagine it as having a digital file for each player where their performance details are stored. If a player does something outstanding, like scoring a lot of runs or taking many wickets, the system notices and gives a virtual pat on the back.</a:t>
            </a:r>
          </a:p>
          <a:p>
            <a:pPr marL="0" indent="0">
              <a:buNone/>
            </a:pPr>
            <a:endParaRPr lang="en-US" sz="2000" b="1" dirty="0"/>
          </a:p>
          <a:p>
            <a:pPr marL="0" indent="0">
              <a:buNone/>
            </a:pPr>
            <a:r>
              <a:rPr lang="en-US" sz="2000" b="1" dirty="0"/>
              <a:t>it's a handy tool for coaches and team managers because it helps them see who's doing great and who might need a little extra practice. This way, they can make smart decisions to improve the team's overall performance and hopefully win more matches.</a:t>
            </a:r>
          </a:p>
        </p:txBody>
      </p:sp>
    </p:spTree>
    <p:extLst>
      <p:ext uri="{BB962C8B-B14F-4D97-AF65-F5344CB8AC3E}">
        <p14:creationId xmlns:p14="http://schemas.microsoft.com/office/powerpoint/2010/main" val="18591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FE2E2-D66B-9B30-C985-E028219CDEFD}"/>
              </a:ext>
            </a:extLst>
          </p:cNvPr>
          <p:cNvSpPr>
            <a:spLocks noGrp="1"/>
          </p:cNvSpPr>
          <p:nvPr>
            <p:ph type="subTitle" idx="2"/>
          </p:nvPr>
        </p:nvSpPr>
        <p:spPr>
          <a:xfrm>
            <a:off x="79353" y="1835800"/>
            <a:ext cx="6696000" cy="1593200"/>
          </a:xfrm>
        </p:spPr>
        <p:txBody>
          <a:bodyPr>
            <a:noAutofit/>
          </a:bodyPr>
          <a:lstStyle/>
          <a:p>
            <a:pPr marL="0" indent="0">
              <a:buNone/>
            </a:pPr>
            <a:r>
              <a:rPr lang="en-US" sz="2000" dirty="0"/>
              <a:t>In the "Player Performance Analysis POC" project, we're creating a software tool to manage and analyze cricket player performance. Here's what we're doing:</a:t>
            </a:r>
          </a:p>
          <a:p>
            <a:pPr marL="0" indent="0">
              <a:buNone/>
            </a:pPr>
            <a:r>
              <a:rPr lang="en-US" sz="2000" b="1" dirty="0"/>
              <a:t>1. Creating Player Profiles</a:t>
            </a:r>
          </a:p>
          <a:p>
            <a:pPr marL="0" indent="0">
              <a:buNone/>
            </a:pPr>
            <a:r>
              <a:rPr lang="en-US" sz="2000" b="1" dirty="0"/>
              <a:t>2. Recording Performance Data</a:t>
            </a:r>
          </a:p>
          <a:p>
            <a:pPr marL="0" indent="0">
              <a:buNone/>
            </a:pPr>
            <a:r>
              <a:rPr lang="en-US" sz="2000" b="1" dirty="0"/>
              <a:t>3. Analyzing Performance</a:t>
            </a:r>
          </a:p>
          <a:p>
            <a:pPr marL="0" indent="0">
              <a:buNone/>
            </a:pPr>
            <a:r>
              <a:rPr lang="en-US" sz="2000" b="1" dirty="0"/>
              <a:t>4. Providing Feedback</a:t>
            </a:r>
          </a:p>
          <a:p>
            <a:pPr marL="0" indent="0">
              <a:buNone/>
            </a:pPr>
            <a:r>
              <a:rPr lang="en-US" sz="2000" b="1" dirty="0"/>
              <a:t>5. Updating and Deleting Data</a:t>
            </a:r>
          </a:p>
          <a:p>
            <a:pPr marL="0" indent="0">
              <a:buNone/>
            </a:pPr>
            <a:r>
              <a:rPr lang="en-US" sz="2000" dirty="0"/>
              <a:t>Overall, our goal is to create a user-friendly tool that coaches and team managers can use to track player performance, identify strengths and weaknesses, and make informed decisions to improve the team's overall success.</a:t>
            </a:r>
          </a:p>
        </p:txBody>
      </p:sp>
      <p:sp>
        <p:nvSpPr>
          <p:cNvPr id="2" name="Title 1">
            <a:extLst>
              <a:ext uri="{FF2B5EF4-FFF2-40B4-BE49-F238E27FC236}">
                <a16:creationId xmlns:a16="http://schemas.microsoft.com/office/drawing/2014/main" id="{4D133472-BF6B-52AE-E236-EA3C49D2E41E}"/>
              </a:ext>
            </a:extLst>
          </p:cNvPr>
          <p:cNvSpPr>
            <a:spLocks noGrp="1"/>
          </p:cNvSpPr>
          <p:nvPr>
            <p:ph type="title" idx="4294967295"/>
          </p:nvPr>
        </p:nvSpPr>
        <p:spPr>
          <a:xfrm>
            <a:off x="0" y="719138"/>
            <a:ext cx="10290175" cy="763587"/>
          </a:xfrm>
        </p:spPr>
        <p:txBody>
          <a:bodyPr/>
          <a:lstStyle/>
          <a:p>
            <a:r>
              <a:rPr lang="en-US" sz="6000" dirty="0"/>
              <a:t>PROJECT OVERVIEW</a:t>
            </a:r>
          </a:p>
        </p:txBody>
      </p:sp>
    </p:spTree>
    <p:extLst>
      <p:ext uri="{BB962C8B-B14F-4D97-AF65-F5344CB8AC3E}">
        <p14:creationId xmlns:p14="http://schemas.microsoft.com/office/powerpoint/2010/main" val="17686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6DA2-25CF-0B77-C17D-68A6383A8868}"/>
              </a:ext>
            </a:extLst>
          </p:cNvPr>
          <p:cNvSpPr>
            <a:spLocks noGrp="1"/>
          </p:cNvSpPr>
          <p:nvPr>
            <p:ph type="title"/>
          </p:nvPr>
        </p:nvSpPr>
        <p:spPr>
          <a:xfrm>
            <a:off x="1774181" y="1397757"/>
            <a:ext cx="10290000" cy="763600"/>
          </a:xfrm>
        </p:spPr>
        <p:txBody>
          <a:bodyPr/>
          <a:lstStyle/>
          <a:p>
            <a:r>
              <a:rPr lang="en-US" sz="5400" dirty="0"/>
              <a:t>MODULE DESCRIPTION</a:t>
            </a:r>
          </a:p>
        </p:txBody>
      </p:sp>
      <p:sp>
        <p:nvSpPr>
          <p:cNvPr id="3" name="Content Placeholder 2">
            <a:extLst>
              <a:ext uri="{FF2B5EF4-FFF2-40B4-BE49-F238E27FC236}">
                <a16:creationId xmlns:a16="http://schemas.microsoft.com/office/drawing/2014/main" id="{2AAC2865-F528-2A80-D85E-A02D3116EF0F}"/>
              </a:ext>
            </a:extLst>
          </p:cNvPr>
          <p:cNvSpPr>
            <a:spLocks noGrp="1"/>
          </p:cNvSpPr>
          <p:nvPr>
            <p:ph type="subTitle" idx="4294967295"/>
          </p:nvPr>
        </p:nvSpPr>
        <p:spPr>
          <a:xfrm>
            <a:off x="606839" y="2732573"/>
            <a:ext cx="10110257" cy="1805807"/>
          </a:xfrm>
        </p:spPr>
        <p:txBody>
          <a:bodyPr>
            <a:noAutofit/>
          </a:bodyPr>
          <a:lstStyle/>
          <a:p>
            <a:pPr marL="0" indent="0">
              <a:buNone/>
            </a:pPr>
            <a:r>
              <a:rPr lang="en-US" sz="2000" b="1" dirty="0"/>
              <a:t>1. Player </a:t>
            </a:r>
            <a:r>
              <a:rPr lang="en-US" sz="2000" b="1" dirty="0" err="1"/>
              <a:t>Class:Attributes:player_id</a:t>
            </a:r>
            <a:r>
              <a:rPr lang="en-US" sz="2000" b="1" dirty="0"/>
              <a:t> </a:t>
            </a:r>
            <a:r>
              <a:rPr lang="en-US" sz="2000" dirty="0"/>
              <a:t>: Represents the unique identifier for each player.name: Stores the name of the player.</a:t>
            </a:r>
          </a:p>
          <a:p>
            <a:pPr marL="0" indent="0">
              <a:buNone/>
            </a:pPr>
            <a:r>
              <a:rPr lang="en-US" sz="2000" b="1" dirty="0"/>
              <a:t>Methods:</a:t>
            </a:r>
          </a:p>
          <a:p>
            <a:pPr marL="0" indent="0">
              <a:buNone/>
            </a:pPr>
            <a:r>
              <a:rPr lang="en-US" sz="2000" dirty="0"/>
              <a:t>	_</a:t>
            </a:r>
            <a:r>
              <a:rPr lang="en-US" sz="2000" dirty="0" err="1"/>
              <a:t>init</a:t>
            </a:r>
            <a:r>
              <a:rPr lang="en-US" sz="2000" dirty="0"/>
              <a:t>_(self, </a:t>
            </a:r>
            <a:r>
              <a:rPr lang="en-US" sz="2000" dirty="0" err="1"/>
              <a:t>player_id</a:t>
            </a:r>
            <a:r>
              <a:rPr lang="en-US" sz="2000" dirty="0"/>
              <a:t>, name): Constructor method that initializes a 	Player object 	with the provided player ID and name.</a:t>
            </a:r>
          </a:p>
          <a:p>
            <a:pPr marL="0" indent="0">
              <a:buNone/>
            </a:pPr>
            <a:endParaRPr lang="en-US" sz="2000" dirty="0"/>
          </a:p>
          <a:p>
            <a:pPr marL="0" indent="0">
              <a:buNone/>
            </a:pPr>
            <a:r>
              <a:rPr lang="en-US" sz="2000" b="1" dirty="0"/>
              <a:t>2. Performance Data Class :</a:t>
            </a:r>
            <a:r>
              <a:rPr lang="en-US" sz="2000" b="1" dirty="0" err="1"/>
              <a:t>Attributes:player</a:t>
            </a:r>
            <a:r>
              <a:rPr lang="en-US" sz="2000" b="1" dirty="0"/>
              <a:t> :</a:t>
            </a:r>
            <a:r>
              <a:rPr lang="en-US" sz="2000" dirty="0"/>
              <a:t> Represents the associated Player </a:t>
            </a:r>
            <a:r>
              <a:rPr lang="en-US" sz="2000" dirty="0" err="1"/>
              <a:t>object.runs</a:t>
            </a:r>
            <a:r>
              <a:rPr lang="en-US" sz="2000" dirty="0"/>
              <a:t>: Stores the number of runs scored by the </a:t>
            </a:r>
            <a:r>
              <a:rPr lang="en-US" sz="2000" dirty="0" err="1"/>
              <a:t>player.wickets</a:t>
            </a:r>
            <a:r>
              <a:rPr lang="en-US" sz="2000" dirty="0"/>
              <a:t>: Stores the number of wickets taken by the </a:t>
            </a:r>
            <a:r>
              <a:rPr lang="en-US" sz="2000" dirty="0" err="1"/>
              <a:t>player.catches</a:t>
            </a:r>
            <a:r>
              <a:rPr lang="en-US" sz="2000" dirty="0"/>
              <a:t>: Stores the number of catches made by the player. </a:t>
            </a:r>
          </a:p>
          <a:p>
            <a:pPr marL="0" indent="0">
              <a:buNone/>
            </a:pPr>
            <a:r>
              <a:rPr lang="en-US" sz="2000" b="1" dirty="0"/>
              <a:t>Methods</a:t>
            </a:r>
            <a:r>
              <a:rPr lang="en-US" sz="2000" dirty="0"/>
              <a:t>:</a:t>
            </a:r>
          </a:p>
          <a:p>
            <a:pPr marL="0" indent="0">
              <a:buNone/>
            </a:pPr>
            <a:r>
              <a:rPr lang="en-US" sz="2000" dirty="0"/>
              <a:t>	_</a:t>
            </a:r>
            <a:r>
              <a:rPr lang="en-US" sz="2000" dirty="0" err="1"/>
              <a:t>init</a:t>
            </a:r>
            <a:r>
              <a:rPr lang="en-US" sz="2000" dirty="0"/>
              <a:t>_(self, player, runs, wickets, catches): Constructor method that initializes  a 	</a:t>
            </a:r>
            <a:r>
              <a:rPr lang="en-US" sz="2000" dirty="0" err="1"/>
              <a:t>PerformanceData</a:t>
            </a:r>
            <a:r>
              <a:rPr lang="en-US" sz="2000" dirty="0"/>
              <a:t> object with the provided Player object and performance 	metrics.</a:t>
            </a:r>
          </a:p>
        </p:txBody>
      </p:sp>
    </p:spTree>
    <p:extLst>
      <p:ext uri="{BB962C8B-B14F-4D97-AF65-F5344CB8AC3E}">
        <p14:creationId xmlns:p14="http://schemas.microsoft.com/office/powerpoint/2010/main" val="70185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2499F6F6-A206-7E2A-4105-DCA67CF31D07}"/>
              </a:ext>
            </a:extLst>
          </p:cNvPr>
          <p:cNvSpPr txBox="1"/>
          <p:nvPr/>
        </p:nvSpPr>
        <p:spPr>
          <a:xfrm>
            <a:off x="3716593" y="3055374"/>
            <a:ext cx="8239432" cy="3170099"/>
          </a:xfrm>
          <a:prstGeom prst="rect">
            <a:avLst/>
          </a:prstGeom>
          <a:noFill/>
        </p:spPr>
        <p:txBody>
          <a:bodyPr wrap="square" rtlCol="0">
            <a:spAutoFit/>
          </a:bodyPr>
          <a:lstStyle/>
          <a:p>
            <a:pPr marL="0" indent="0">
              <a:buNone/>
            </a:pPr>
            <a:r>
              <a:rPr lang="en-US" sz="2000" b="1" dirty="0" err="1">
                <a:solidFill>
                  <a:schemeClr val="bg1"/>
                </a:solidFill>
              </a:rPr>
              <a:t>Class:Attributes:data</a:t>
            </a:r>
            <a:r>
              <a:rPr lang="en-US" sz="2000" dirty="0">
                <a:solidFill>
                  <a:schemeClr val="bg1"/>
                </a:solidFill>
              </a:rPr>
              <a:t>: A dictionary to store performance data, with player IDs as keys and </a:t>
            </a:r>
            <a:r>
              <a:rPr lang="en-US" sz="2000" dirty="0" err="1">
                <a:solidFill>
                  <a:schemeClr val="bg1"/>
                </a:solidFill>
              </a:rPr>
              <a:t>PerformanceData</a:t>
            </a:r>
            <a:r>
              <a:rPr lang="en-US" sz="2000" dirty="0">
                <a:solidFill>
                  <a:schemeClr val="bg1"/>
                </a:solidFill>
              </a:rPr>
              <a:t> objects as values.</a:t>
            </a:r>
          </a:p>
          <a:p>
            <a:pPr marL="0" indent="0">
              <a:buNone/>
            </a:pPr>
            <a:r>
              <a:rPr lang="en-US" sz="2000" b="1" dirty="0">
                <a:solidFill>
                  <a:schemeClr val="bg1"/>
                </a:solidFill>
              </a:rPr>
              <a:t>Methods:</a:t>
            </a:r>
          </a:p>
          <a:p>
            <a:pPr marL="0" indent="0" algn="just">
              <a:buNone/>
            </a:pPr>
            <a:r>
              <a:rPr lang="en-US" sz="2000" dirty="0">
                <a:solidFill>
                  <a:schemeClr val="bg1"/>
                </a:solidFill>
              </a:rPr>
              <a:t>		</a:t>
            </a:r>
          </a:p>
          <a:p>
            <a:pPr marL="0" indent="0" algn="just">
              <a:buNone/>
            </a:pPr>
            <a:r>
              <a:rPr lang="en-US" sz="2000" dirty="0">
                <a:solidFill>
                  <a:schemeClr val="bg1"/>
                </a:solidFill>
              </a:rPr>
              <a:t>1)</a:t>
            </a:r>
            <a:r>
              <a:rPr lang="en-US" sz="2000" b="1" dirty="0">
                <a:solidFill>
                  <a:schemeClr val="bg1"/>
                </a:solidFill>
              </a:rPr>
              <a:t>_</a:t>
            </a:r>
            <a:r>
              <a:rPr lang="en-US" sz="2000" b="1" dirty="0" err="1">
                <a:solidFill>
                  <a:schemeClr val="bg1"/>
                </a:solidFill>
              </a:rPr>
              <a:t>init</a:t>
            </a:r>
            <a:r>
              <a:rPr lang="en-US" sz="2000" b="1" dirty="0">
                <a:solidFill>
                  <a:schemeClr val="bg1"/>
                </a:solidFill>
              </a:rPr>
              <a:t>_(</a:t>
            </a:r>
            <a:r>
              <a:rPr lang="en-US" sz="2000" dirty="0">
                <a:solidFill>
                  <a:schemeClr val="bg1"/>
                </a:solidFill>
              </a:rPr>
              <a:t>self)</a:t>
            </a:r>
          </a:p>
          <a:p>
            <a:pPr marL="0" indent="0" algn="just">
              <a:buNone/>
            </a:pPr>
            <a:r>
              <a:rPr lang="en-US" sz="2000" dirty="0">
                <a:solidFill>
                  <a:schemeClr val="bg1"/>
                </a:solidFill>
              </a:rPr>
              <a:t>2) </a:t>
            </a:r>
            <a:r>
              <a:rPr lang="en-US" sz="2000" b="1" dirty="0" err="1">
                <a:solidFill>
                  <a:schemeClr val="bg1"/>
                </a:solidFill>
              </a:rPr>
              <a:t>create_data</a:t>
            </a:r>
            <a:r>
              <a:rPr lang="en-US" sz="2000" dirty="0">
                <a:solidFill>
                  <a:schemeClr val="bg1"/>
                </a:solidFill>
              </a:rPr>
              <a:t>(self, </a:t>
            </a:r>
            <a:r>
              <a:rPr lang="en-US" sz="2000" dirty="0" err="1">
                <a:solidFill>
                  <a:schemeClr val="bg1"/>
                </a:solidFill>
              </a:rPr>
              <a:t>player_id</a:t>
            </a:r>
            <a:r>
              <a:rPr lang="en-US" sz="2000" dirty="0">
                <a:solidFill>
                  <a:schemeClr val="bg1"/>
                </a:solidFill>
              </a:rPr>
              <a:t>, name, runs, wickets, catches)</a:t>
            </a:r>
          </a:p>
          <a:p>
            <a:pPr marL="0" indent="0" algn="just">
              <a:buNone/>
            </a:pPr>
            <a:r>
              <a:rPr lang="en-US" sz="2000" dirty="0">
                <a:solidFill>
                  <a:schemeClr val="bg1"/>
                </a:solidFill>
              </a:rPr>
              <a:t>3) </a:t>
            </a:r>
            <a:r>
              <a:rPr lang="en-US" sz="2000" b="1" dirty="0" err="1">
                <a:solidFill>
                  <a:schemeClr val="bg1"/>
                </a:solidFill>
              </a:rPr>
              <a:t>read_data</a:t>
            </a:r>
            <a:r>
              <a:rPr lang="en-US" sz="2000" dirty="0">
                <a:solidFill>
                  <a:schemeClr val="bg1"/>
                </a:solidFill>
              </a:rPr>
              <a:t>(self, </a:t>
            </a:r>
            <a:r>
              <a:rPr lang="en-US" sz="2000" dirty="0" err="1">
                <a:solidFill>
                  <a:schemeClr val="bg1"/>
                </a:solidFill>
              </a:rPr>
              <a:t>player_id</a:t>
            </a:r>
            <a:r>
              <a:rPr lang="en-US" sz="2000" dirty="0">
                <a:solidFill>
                  <a:schemeClr val="bg1"/>
                </a:solidFill>
              </a:rPr>
              <a:t>)</a:t>
            </a:r>
          </a:p>
          <a:p>
            <a:pPr marL="0" indent="0" algn="just">
              <a:buNone/>
            </a:pPr>
            <a:r>
              <a:rPr lang="en-US" sz="2000" dirty="0">
                <a:solidFill>
                  <a:schemeClr val="bg1"/>
                </a:solidFill>
              </a:rPr>
              <a:t>4)</a:t>
            </a:r>
            <a:r>
              <a:rPr lang="en-US" sz="2000" b="1" dirty="0" err="1">
                <a:solidFill>
                  <a:schemeClr val="bg1"/>
                </a:solidFill>
              </a:rPr>
              <a:t>update_data</a:t>
            </a:r>
            <a:r>
              <a:rPr lang="en-US" sz="2000" dirty="0">
                <a:solidFill>
                  <a:schemeClr val="bg1"/>
                </a:solidFill>
              </a:rPr>
              <a:t>(</a:t>
            </a:r>
            <a:r>
              <a:rPr lang="en-US" sz="2000" dirty="0" err="1">
                <a:solidFill>
                  <a:schemeClr val="bg1"/>
                </a:solidFill>
              </a:rPr>
              <a:t>self,player_id,runs</a:t>
            </a:r>
            <a:r>
              <a:rPr lang="en-US" sz="2000" dirty="0">
                <a:solidFill>
                  <a:schemeClr val="bg1"/>
                </a:solidFill>
              </a:rPr>
              <a:t>=</a:t>
            </a:r>
            <a:r>
              <a:rPr lang="en-US" sz="2000" dirty="0" err="1">
                <a:solidFill>
                  <a:schemeClr val="bg1"/>
                </a:solidFill>
              </a:rPr>
              <a:t>None,wickets</a:t>
            </a:r>
            <a:r>
              <a:rPr lang="en-US" sz="2000" dirty="0">
                <a:solidFill>
                  <a:schemeClr val="bg1"/>
                </a:solidFill>
              </a:rPr>
              <a:t>=</a:t>
            </a:r>
            <a:r>
              <a:rPr lang="en-US" sz="2000" dirty="0" err="1">
                <a:solidFill>
                  <a:schemeClr val="bg1"/>
                </a:solidFill>
              </a:rPr>
              <a:t>None,catches</a:t>
            </a:r>
            <a:r>
              <a:rPr lang="en-US" sz="2000" dirty="0">
                <a:solidFill>
                  <a:schemeClr val="bg1"/>
                </a:solidFill>
              </a:rPr>
              <a:t>=Non)</a:t>
            </a:r>
          </a:p>
          <a:p>
            <a:pPr marL="0" indent="0" algn="just">
              <a:buNone/>
            </a:pPr>
            <a:r>
              <a:rPr lang="en-US" sz="2000" dirty="0">
                <a:solidFill>
                  <a:schemeClr val="bg1"/>
                </a:solidFill>
              </a:rPr>
              <a:t>5) </a:t>
            </a:r>
            <a:r>
              <a:rPr lang="en-US" sz="2000" b="1" dirty="0" err="1">
                <a:solidFill>
                  <a:schemeClr val="bg1"/>
                </a:solidFill>
              </a:rPr>
              <a:t>delete_data</a:t>
            </a:r>
            <a:r>
              <a:rPr lang="en-US" sz="2000" dirty="0">
                <a:solidFill>
                  <a:schemeClr val="bg1"/>
                </a:solidFill>
              </a:rPr>
              <a:t>(self, </a:t>
            </a:r>
            <a:r>
              <a:rPr lang="en-US" sz="2000" dirty="0" err="1">
                <a:solidFill>
                  <a:schemeClr val="bg1"/>
                </a:solidFill>
              </a:rPr>
              <a:t>player_id</a:t>
            </a:r>
            <a:r>
              <a:rPr lang="en-US" sz="2000" dirty="0">
                <a:solidFill>
                  <a:schemeClr val="bg1"/>
                </a:solidFill>
              </a:rPr>
              <a:t>)</a:t>
            </a:r>
          </a:p>
          <a:p>
            <a:pPr marL="0" indent="0" algn="just">
              <a:buNone/>
            </a:pPr>
            <a:r>
              <a:rPr lang="en-US" sz="2000" dirty="0">
                <a:solidFill>
                  <a:schemeClr val="bg1"/>
                </a:solidFill>
              </a:rPr>
              <a:t>6) </a:t>
            </a:r>
            <a:r>
              <a:rPr lang="en-US" sz="2000" b="1" dirty="0" err="1">
                <a:solidFill>
                  <a:schemeClr val="bg1"/>
                </a:solidFill>
              </a:rPr>
              <a:t>provide_performance_feedback</a:t>
            </a:r>
            <a:r>
              <a:rPr lang="en-US" sz="2000" dirty="0">
                <a:solidFill>
                  <a:schemeClr val="bg1"/>
                </a:solidFill>
              </a:rPr>
              <a:t>(self, </a:t>
            </a:r>
            <a:r>
              <a:rPr lang="en-US" sz="2000" dirty="0" err="1">
                <a:solidFill>
                  <a:schemeClr val="bg1"/>
                </a:solidFill>
              </a:rPr>
              <a:t>player_id</a:t>
            </a:r>
            <a:r>
              <a:rPr lang="en-US" sz="2000" dirty="0">
                <a:solidFill>
                  <a:schemeClr val="bg1"/>
                </a:solidFill>
              </a:rPr>
              <a:t>)</a:t>
            </a:r>
          </a:p>
        </p:txBody>
      </p:sp>
      <p:sp>
        <p:nvSpPr>
          <p:cNvPr id="36" name="Title 35">
            <a:extLst>
              <a:ext uri="{FF2B5EF4-FFF2-40B4-BE49-F238E27FC236}">
                <a16:creationId xmlns:a16="http://schemas.microsoft.com/office/drawing/2014/main" id="{762A60EE-B73F-FE1F-1E93-C0E9E7A61920}"/>
              </a:ext>
            </a:extLst>
          </p:cNvPr>
          <p:cNvSpPr>
            <a:spLocks noGrp="1"/>
          </p:cNvSpPr>
          <p:nvPr>
            <p:ph type="title"/>
          </p:nvPr>
        </p:nvSpPr>
        <p:spPr>
          <a:xfrm>
            <a:off x="1088618" y="1753459"/>
            <a:ext cx="10867407" cy="901251"/>
          </a:xfrm>
        </p:spPr>
        <p:txBody>
          <a:bodyPr/>
          <a:lstStyle/>
          <a:p>
            <a:r>
              <a:rPr lang="en-US" sz="4400" dirty="0"/>
              <a:t>3.</a:t>
            </a:r>
            <a:r>
              <a:rPr lang="en-US" sz="4400" b="1" dirty="0">
                <a:solidFill>
                  <a:schemeClr val="bg1"/>
                </a:solidFill>
              </a:rPr>
              <a:t> PERFORMANCE ANALYSIS</a:t>
            </a:r>
            <a:endParaRPr lang="en-IN" sz="4400" dirty="0"/>
          </a:p>
        </p:txBody>
      </p:sp>
    </p:spTree>
    <p:extLst>
      <p:ext uri="{BB962C8B-B14F-4D97-AF65-F5344CB8AC3E}">
        <p14:creationId xmlns:p14="http://schemas.microsoft.com/office/powerpoint/2010/main" val="320957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FBEE6-9685-5F16-E0B7-73ADB008E940}"/>
              </a:ext>
            </a:extLst>
          </p:cNvPr>
          <p:cNvSpPr>
            <a:spLocks noGrp="1"/>
          </p:cNvSpPr>
          <p:nvPr>
            <p:ph type="subTitle" idx="1"/>
          </p:nvPr>
        </p:nvSpPr>
        <p:spPr>
          <a:xfrm>
            <a:off x="1734800" y="-127591"/>
            <a:ext cx="10120502" cy="6411433"/>
          </a:xfrm>
        </p:spPr>
        <p:txBody>
          <a:bodyPr>
            <a:noAutofit/>
          </a:bodyPr>
          <a:lstStyle/>
          <a:p>
            <a:pPr marL="0" indent="0" algn="l">
              <a:buNone/>
            </a:pPr>
            <a:r>
              <a:rPr lang="en-US" sz="1400" dirty="0"/>
              <a:t>4.</a:t>
            </a:r>
            <a:r>
              <a:rPr lang="en-US" sz="1400" b="0" dirty="0">
                <a:solidFill>
                  <a:srgbClr val="4EC9B0"/>
                </a:solidFill>
                <a:effectLst/>
                <a:latin typeface="Consolas" panose="020B0609020204030204" pitchFamily="49" charset="0"/>
              </a:rPr>
              <a:t> </a:t>
            </a:r>
            <a:r>
              <a:rPr lang="en-US" sz="1400" b="0" dirty="0" err="1">
                <a:effectLst/>
                <a:latin typeface="Consolas" panose="020B0609020204030204" pitchFamily="49" charset="0"/>
              </a:rPr>
              <a:t>TestPerformanceAnalysis</a:t>
            </a:r>
            <a:r>
              <a:rPr lang="en-US" sz="1400" b="0" dirty="0">
                <a:effectLst/>
                <a:latin typeface="Consolas" panose="020B0609020204030204" pitchFamily="49" charset="0"/>
              </a:rPr>
              <a:t>(</a:t>
            </a:r>
            <a:r>
              <a:rPr lang="en-US" sz="1400" b="0" dirty="0" err="1">
                <a:effectLst/>
                <a:latin typeface="Consolas" panose="020B0609020204030204" pitchFamily="49" charset="0"/>
              </a:rPr>
              <a:t>unittest.TestCase</a:t>
            </a:r>
            <a:r>
              <a:rPr lang="en-US" sz="1400" b="0" dirty="0">
                <a:effectLst/>
                <a:latin typeface="Consolas" panose="020B0609020204030204" pitchFamily="49" charset="0"/>
              </a:rPr>
              <a:t>)</a:t>
            </a:r>
          </a:p>
          <a:p>
            <a:pPr marL="0" indent="0" algn="l">
              <a:buNone/>
            </a:pPr>
            <a:r>
              <a:rPr lang="en-US" sz="1400" dirty="0"/>
              <a:t>METHODS:</a:t>
            </a:r>
          </a:p>
          <a:p>
            <a:pPr marL="0" indent="0" algn="l">
              <a:buNone/>
            </a:pPr>
            <a:endParaRPr lang="en-US" sz="1400" dirty="0"/>
          </a:p>
          <a:p>
            <a:pPr marL="0" indent="0" algn="l">
              <a:buNone/>
            </a:pPr>
            <a:r>
              <a:rPr lang="en-US" sz="1400" dirty="0"/>
              <a:t>	</a:t>
            </a:r>
            <a:r>
              <a:rPr lang="en-US" sz="1400" b="1" dirty="0"/>
              <a:t>1) </a:t>
            </a:r>
            <a:r>
              <a:rPr lang="en-US" sz="1400" b="1" dirty="0" err="1"/>
              <a:t>setUp</a:t>
            </a:r>
            <a:r>
              <a:rPr lang="en-US" sz="1400" b="1" dirty="0"/>
              <a:t>(self) </a:t>
            </a:r>
          </a:p>
          <a:p>
            <a:pPr marL="0" indent="0" algn="l">
              <a:buNone/>
            </a:pPr>
            <a:r>
              <a:rPr lang="en-US" sz="1400" b="1" dirty="0"/>
              <a:t>	Method Purpose</a:t>
            </a:r>
            <a:r>
              <a:rPr lang="en-US" sz="1400" dirty="0"/>
              <a:t>: This method is called before each test method to set up any necessary objects or preconditions 	required for testing.</a:t>
            </a:r>
          </a:p>
          <a:p>
            <a:pPr marL="0" indent="0" algn="l">
              <a:buNone/>
            </a:pPr>
            <a:r>
              <a:rPr lang="en-US" sz="1400" dirty="0"/>
              <a:t>	</a:t>
            </a:r>
            <a:r>
              <a:rPr lang="en-US" sz="1400" b="1" dirty="0"/>
              <a:t>Usage:</a:t>
            </a:r>
            <a:r>
              <a:rPr lang="en-US" sz="1400" dirty="0"/>
              <a:t> In this method, we create instances of the Player and </a:t>
            </a:r>
            <a:r>
              <a:rPr lang="en-US" sz="1400" dirty="0" err="1"/>
              <a:t>PerformanceData</a:t>
            </a:r>
            <a:r>
              <a:rPr lang="en-US" sz="1400" dirty="0"/>
              <a:t> classes, initializing them with test data.</a:t>
            </a:r>
          </a:p>
          <a:p>
            <a:pPr marL="0" indent="0" algn="l">
              <a:buNone/>
            </a:pPr>
            <a:endParaRPr lang="en-US" sz="1400" dirty="0"/>
          </a:p>
          <a:p>
            <a:pPr marL="0" indent="0" algn="l">
              <a:buNone/>
            </a:pPr>
            <a:r>
              <a:rPr lang="en-US" sz="1400" dirty="0"/>
              <a:t>	</a:t>
            </a:r>
            <a:r>
              <a:rPr lang="en-US" sz="1400" b="1" dirty="0"/>
              <a:t>2) </a:t>
            </a:r>
            <a:r>
              <a:rPr lang="en-US" sz="1400" b="1" dirty="0" err="1"/>
              <a:t>test_create_performance</a:t>
            </a:r>
            <a:r>
              <a:rPr lang="en-US" sz="1400" b="1" dirty="0"/>
              <a:t>(self) </a:t>
            </a:r>
          </a:p>
          <a:p>
            <a:pPr marL="0" indent="0" algn="l">
              <a:buNone/>
            </a:pPr>
            <a:r>
              <a:rPr lang="en-US" sz="1400" b="1" dirty="0"/>
              <a:t>	Method Purpose</a:t>
            </a:r>
            <a:r>
              <a:rPr lang="en-US" sz="1400" dirty="0"/>
              <a:t>: Tests the </a:t>
            </a:r>
            <a:r>
              <a:rPr lang="en-US" sz="1400" dirty="0" err="1"/>
              <a:t>create_performance</a:t>
            </a:r>
            <a:r>
              <a:rPr lang="en-US" sz="1400" dirty="0"/>
              <a:t> method of the </a:t>
            </a:r>
            <a:r>
              <a:rPr lang="en-US" sz="1400" dirty="0" err="1"/>
              <a:t>PerformanceData</a:t>
            </a:r>
            <a:r>
              <a:rPr lang="en-US" sz="1400" dirty="0"/>
              <a:t> class.</a:t>
            </a:r>
          </a:p>
          <a:p>
            <a:pPr marL="0" indent="0" algn="l">
              <a:buNone/>
            </a:pPr>
            <a:r>
              <a:rPr lang="en-US" sz="1400" dirty="0"/>
              <a:t>	</a:t>
            </a:r>
            <a:r>
              <a:rPr lang="en-US" sz="1400" b="1" dirty="0"/>
              <a:t>Usage:</a:t>
            </a:r>
            <a:r>
              <a:rPr lang="en-US" sz="1400" dirty="0"/>
              <a:t> It calls the </a:t>
            </a:r>
            <a:r>
              <a:rPr lang="en-US" sz="1400" dirty="0" err="1"/>
              <a:t>create_performance</a:t>
            </a:r>
            <a:r>
              <a:rPr lang="en-US" sz="1400" dirty="0"/>
              <a:t> method to add a performance record for a player and then asserts that the 	number of 	performance records for that player is equal to 1.</a:t>
            </a:r>
          </a:p>
          <a:p>
            <a:pPr marL="0" indent="0" algn="l">
              <a:buNone/>
            </a:pPr>
            <a:endParaRPr lang="en-US" sz="1400" dirty="0"/>
          </a:p>
          <a:p>
            <a:pPr marL="0" indent="0" algn="l">
              <a:buNone/>
            </a:pPr>
            <a:r>
              <a:rPr lang="en-US" sz="1400" dirty="0"/>
              <a:t>	</a:t>
            </a:r>
            <a:r>
              <a:rPr lang="en-US" sz="1400" b="1" dirty="0"/>
              <a:t>3) </a:t>
            </a:r>
            <a:r>
              <a:rPr lang="en-US" sz="1400" b="1" dirty="0" err="1"/>
              <a:t>test_update_performance</a:t>
            </a:r>
            <a:r>
              <a:rPr lang="en-US" sz="1400" b="1" dirty="0"/>
              <a:t>(self</a:t>
            </a:r>
            <a:r>
              <a:rPr lang="en-US" sz="1400" dirty="0"/>
              <a:t>) </a:t>
            </a:r>
          </a:p>
          <a:p>
            <a:pPr marL="0" indent="0" algn="l">
              <a:buNone/>
            </a:pPr>
            <a:r>
              <a:rPr lang="en-US" sz="1400" dirty="0"/>
              <a:t>	</a:t>
            </a:r>
            <a:r>
              <a:rPr lang="en-US" sz="1400" b="1" dirty="0" err="1"/>
              <a:t>Method:Purpose</a:t>
            </a:r>
            <a:r>
              <a:rPr lang="en-US" sz="1400" dirty="0"/>
              <a:t>: Tests the </a:t>
            </a:r>
            <a:r>
              <a:rPr lang="en-US" sz="1400" dirty="0" err="1"/>
              <a:t>update_performance</a:t>
            </a:r>
            <a:r>
              <a:rPr lang="en-US" sz="1400" dirty="0"/>
              <a:t> method of the </a:t>
            </a:r>
            <a:r>
              <a:rPr lang="en-US" sz="1400" dirty="0" err="1"/>
              <a:t>PerformanceData</a:t>
            </a:r>
            <a:r>
              <a:rPr lang="en-US" sz="1400" dirty="0"/>
              <a:t> class.</a:t>
            </a:r>
          </a:p>
          <a:p>
            <a:pPr marL="0" indent="0" algn="l">
              <a:buNone/>
            </a:pPr>
            <a:r>
              <a:rPr lang="en-US" sz="1400" dirty="0"/>
              <a:t>	</a:t>
            </a:r>
            <a:r>
              <a:rPr lang="en-US" sz="1400" b="1" dirty="0"/>
              <a:t>Usage</a:t>
            </a:r>
            <a:r>
              <a:rPr lang="en-US" sz="1400" dirty="0"/>
              <a:t>: It first creates a performance record for a player, then updates that record using the </a:t>
            </a:r>
            <a:r>
              <a:rPr lang="en-US" sz="1400" dirty="0" err="1"/>
              <a:t>update_performance</a:t>
            </a:r>
            <a:r>
              <a:rPr lang="en-US" sz="1400" dirty="0"/>
              <a:t> 	method, and finally asserts  that the updated score  matches the expected value.</a:t>
            </a:r>
          </a:p>
          <a:p>
            <a:pPr marL="0" indent="0" algn="l">
              <a:buNone/>
            </a:pPr>
            <a:endParaRPr lang="en-US" sz="1400" dirty="0"/>
          </a:p>
          <a:p>
            <a:pPr marL="0" indent="0" algn="l">
              <a:buNone/>
            </a:pPr>
            <a:r>
              <a:rPr lang="en-US" sz="1400" b="1" dirty="0"/>
              <a:t>	4)</a:t>
            </a:r>
            <a:r>
              <a:rPr lang="en-US" sz="1400" b="1" dirty="0" err="1"/>
              <a:t>test_delete_performance</a:t>
            </a:r>
            <a:r>
              <a:rPr lang="en-US" sz="1400" b="1" dirty="0"/>
              <a:t>(self</a:t>
            </a:r>
            <a:r>
              <a:rPr lang="en-US" sz="1400" dirty="0"/>
              <a:t>) </a:t>
            </a:r>
          </a:p>
          <a:p>
            <a:pPr marL="0" indent="0" algn="l">
              <a:buNone/>
            </a:pPr>
            <a:r>
              <a:rPr lang="en-US" sz="1400" dirty="0"/>
              <a:t>	</a:t>
            </a:r>
            <a:r>
              <a:rPr lang="en-US" sz="1400" b="1" dirty="0"/>
              <a:t>Method Purpose</a:t>
            </a:r>
            <a:r>
              <a:rPr lang="en-US" sz="1400" dirty="0"/>
              <a:t>: Tests the </a:t>
            </a:r>
            <a:r>
              <a:rPr lang="en-US" sz="1400" dirty="0" err="1"/>
              <a:t>delete_performance</a:t>
            </a:r>
            <a:r>
              <a:rPr lang="en-US" sz="1400" dirty="0"/>
              <a:t> method of the </a:t>
            </a:r>
            <a:r>
              <a:rPr lang="en-US" sz="1400" dirty="0" err="1"/>
              <a:t>PerformanceData</a:t>
            </a:r>
            <a:r>
              <a:rPr lang="en-US" sz="1400" dirty="0"/>
              <a:t> class.</a:t>
            </a:r>
          </a:p>
          <a:p>
            <a:pPr marL="0" indent="0" algn="l">
              <a:buNone/>
            </a:pPr>
            <a:r>
              <a:rPr lang="en-US" sz="1400" dirty="0"/>
              <a:t>	</a:t>
            </a:r>
            <a:r>
              <a:rPr lang="en-US" sz="1400" b="1" dirty="0"/>
              <a:t>Usage</a:t>
            </a:r>
            <a:r>
              <a:rPr lang="en-US" sz="1400" dirty="0"/>
              <a:t>: It creates a performance record for a player, deletes that record using  the </a:t>
            </a:r>
            <a:r>
              <a:rPr lang="en-US" sz="1400" dirty="0" err="1"/>
              <a:t>delete_performance</a:t>
            </a:r>
            <a:r>
              <a:rPr lang="en-US" sz="1400" dirty="0"/>
              <a:t> method, and  a	</a:t>
            </a:r>
            <a:r>
              <a:rPr lang="en-US" sz="1400" dirty="0" err="1"/>
              <a:t>sserts</a:t>
            </a:r>
            <a:r>
              <a:rPr lang="en-US" sz="1400" dirty="0"/>
              <a:t> that the number 	of performance records for that player is 0.</a:t>
            </a:r>
          </a:p>
          <a:p>
            <a:pPr marL="0" indent="0" algn="l">
              <a:buNone/>
            </a:pPr>
            <a:endParaRPr lang="en-US" sz="1400" dirty="0"/>
          </a:p>
          <a:p>
            <a:pPr marL="0" indent="0" algn="l">
              <a:buNone/>
            </a:pPr>
            <a:r>
              <a:rPr lang="en-US" sz="1400" dirty="0"/>
              <a:t>	</a:t>
            </a:r>
            <a:r>
              <a:rPr lang="en-US" sz="1400" b="1" dirty="0"/>
              <a:t>5)</a:t>
            </a:r>
            <a:r>
              <a:rPr lang="en-US" sz="1400" b="1" dirty="0" err="1"/>
              <a:t>test_monitor_player_stats</a:t>
            </a:r>
            <a:r>
              <a:rPr lang="en-US" sz="1400" b="1" dirty="0"/>
              <a:t>(self) </a:t>
            </a:r>
          </a:p>
          <a:p>
            <a:pPr marL="0" indent="0" algn="l">
              <a:buNone/>
            </a:pPr>
            <a:r>
              <a:rPr lang="en-US" sz="1400" dirty="0"/>
              <a:t>  	</a:t>
            </a:r>
            <a:r>
              <a:rPr lang="en-US" sz="1400" b="1" dirty="0"/>
              <a:t>Method Purpose</a:t>
            </a:r>
            <a:r>
              <a:rPr lang="en-US" sz="1400" dirty="0"/>
              <a:t>: Tests the </a:t>
            </a:r>
            <a:r>
              <a:rPr lang="en-US" sz="1400" dirty="0" err="1"/>
              <a:t>monitor_player_stats</a:t>
            </a:r>
            <a:r>
              <a:rPr lang="en-US" sz="1400" dirty="0"/>
              <a:t> method of the </a:t>
            </a:r>
            <a:r>
              <a:rPr lang="en-US" sz="1400" dirty="0" err="1"/>
              <a:t>PerformanceAnalysis</a:t>
            </a:r>
            <a:r>
              <a:rPr lang="en-US" sz="1400" dirty="0"/>
              <a:t> class.</a:t>
            </a:r>
          </a:p>
          <a:p>
            <a:pPr marL="0" indent="0" algn="l">
              <a:buNone/>
            </a:pPr>
            <a:r>
              <a:rPr lang="en-US" sz="1400" dirty="0"/>
              <a:t>	</a:t>
            </a:r>
            <a:r>
              <a:rPr lang="en-US" sz="1400" b="1" dirty="0"/>
              <a:t>Usage</a:t>
            </a:r>
            <a:r>
              <a:rPr lang="en-US" sz="1400" dirty="0"/>
              <a:t>: It creates two performance records for a player, calls the </a:t>
            </a:r>
            <a:r>
              <a:rPr lang="en-US" sz="1400" dirty="0" err="1"/>
              <a:t>monitor_player_stats</a:t>
            </a:r>
            <a:r>
              <a:rPr lang="en-US" sz="1400" dirty="0"/>
              <a:t> method to retrieve the 	performances, and asserts that  the number of retrieved performances matches the expected value.</a:t>
            </a:r>
          </a:p>
          <a:p>
            <a:pPr marL="0" indent="0" algn="l">
              <a:buNone/>
            </a:pPr>
            <a:endParaRPr lang="en-US" sz="1400" dirty="0"/>
          </a:p>
          <a:p>
            <a:pPr marL="0" indent="0" algn="l">
              <a:buNone/>
            </a:pPr>
            <a:r>
              <a:rPr lang="en-US" sz="1400" dirty="0"/>
              <a:t>	</a:t>
            </a:r>
            <a:r>
              <a:rPr lang="en-US" sz="1400" b="1" dirty="0"/>
              <a:t>6)</a:t>
            </a:r>
            <a:r>
              <a:rPr lang="en-US" sz="1400" b="1" dirty="0" err="1"/>
              <a:t>test_provide_performance_feedback</a:t>
            </a:r>
            <a:r>
              <a:rPr lang="en-US" sz="1400" b="1" dirty="0"/>
              <a:t>(self) </a:t>
            </a:r>
          </a:p>
          <a:p>
            <a:pPr marL="0" indent="0" algn="l">
              <a:buNone/>
            </a:pPr>
            <a:r>
              <a:rPr lang="en-US" sz="1400" b="1" dirty="0"/>
              <a:t>	Method Purpose</a:t>
            </a:r>
            <a:r>
              <a:rPr lang="en-US" sz="1400" dirty="0"/>
              <a:t>: Tests the </a:t>
            </a:r>
            <a:r>
              <a:rPr lang="en-US" sz="1400" dirty="0" err="1"/>
              <a:t>provide_performance_feedback</a:t>
            </a:r>
            <a:r>
              <a:rPr lang="en-US" sz="1400" dirty="0"/>
              <a:t> method of the </a:t>
            </a:r>
            <a:r>
              <a:rPr lang="en-US" sz="1400" dirty="0" err="1"/>
              <a:t>PerformanceAnalysis</a:t>
            </a:r>
            <a:r>
              <a:rPr lang="en-US" sz="1400" dirty="0"/>
              <a:t> class.</a:t>
            </a:r>
          </a:p>
          <a:p>
            <a:pPr marL="0" indent="0" algn="l">
              <a:buNone/>
            </a:pPr>
            <a:r>
              <a:rPr lang="en-US" sz="1400" dirty="0"/>
              <a:t>	</a:t>
            </a:r>
            <a:r>
              <a:rPr lang="en-US" sz="1400" b="1" dirty="0"/>
              <a:t>Usage:</a:t>
            </a:r>
            <a:r>
              <a:rPr lang="en-US" sz="1400" dirty="0"/>
              <a:t> It calls the </a:t>
            </a:r>
            <a:r>
              <a:rPr lang="en-US" sz="1400" dirty="0" err="1"/>
              <a:t>provide_performance_feedback</a:t>
            </a:r>
            <a:r>
              <a:rPr lang="en-US" sz="1400" dirty="0"/>
              <a:t> method with a sample feedback ID and asserts that the returned  	feedback matches the 	expected value.</a:t>
            </a:r>
          </a:p>
          <a:p>
            <a:pPr marL="0" indent="0" algn="l">
              <a:buNone/>
            </a:pPr>
            <a:endParaRPr lang="en-US" sz="1400" dirty="0"/>
          </a:p>
          <a:p>
            <a:pPr marL="0" indent="0" algn="l">
              <a:buNone/>
            </a:pPr>
            <a:r>
              <a:rPr lang="en-US" sz="1400" dirty="0"/>
              <a:t>	</a:t>
            </a:r>
          </a:p>
        </p:txBody>
      </p:sp>
    </p:spTree>
    <p:extLst>
      <p:ext uri="{BB962C8B-B14F-4D97-AF65-F5344CB8AC3E}">
        <p14:creationId xmlns:p14="http://schemas.microsoft.com/office/powerpoint/2010/main" val="200259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C5D1AA6-C6B0-F498-5289-F74AAFEEA51D}"/>
              </a:ext>
            </a:extLst>
          </p:cNvPr>
          <p:cNvSpPr/>
          <p:nvPr/>
        </p:nvSpPr>
        <p:spPr>
          <a:xfrm>
            <a:off x="167994" y="181425"/>
            <a:ext cx="2560320" cy="29558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Start</a:t>
            </a:r>
          </a:p>
        </p:txBody>
      </p:sp>
      <p:sp>
        <p:nvSpPr>
          <p:cNvPr id="5" name="Rectangle: Rounded Corners 4">
            <a:extLst>
              <a:ext uri="{FF2B5EF4-FFF2-40B4-BE49-F238E27FC236}">
                <a16:creationId xmlns:a16="http://schemas.microsoft.com/office/drawing/2014/main" id="{E06D1604-8549-C8BE-8F40-49C2689B8BEC}"/>
              </a:ext>
            </a:extLst>
          </p:cNvPr>
          <p:cNvSpPr/>
          <p:nvPr/>
        </p:nvSpPr>
        <p:spPr>
          <a:xfrm>
            <a:off x="442314" y="639788"/>
            <a:ext cx="2286000" cy="2955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Class initialization</a:t>
            </a:r>
          </a:p>
        </p:txBody>
      </p:sp>
      <p:sp>
        <p:nvSpPr>
          <p:cNvPr id="6" name="Diamond 5">
            <a:extLst>
              <a:ext uri="{FF2B5EF4-FFF2-40B4-BE49-F238E27FC236}">
                <a16:creationId xmlns:a16="http://schemas.microsoft.com/office/drawing/2014/main" id="{2618824D-15E8-8F3F-7665-6D5135C0CAC8}"/>
              </a:ext>
            </a:extLst>
          </p:cNvPr>
          <p:cNvSpPr/>
          <p:nvPr/>
        </p:nvSpPr>
        <p:spPr>
          <a:xfrm>
            <a:off x="364960" y="1098152"/>
            <a:ext cx="2279887" cy="43927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WHILE TRUE</a:t>
            </a:r>
            <a:endParaRPr lang="en-US" sz="1400" dirty="0"/>
          </a:p>
        </p:txBody>
      </p:sp>
      <p:sp>
        <p:nvSpPr>
          <p:cNvPr id="7" name="Parallelogram 6">
            <a:extLst>
              <a:ext uri="{FF2B5EF4-FFF2-40B4-BE49-F238E27FC236}">
                <a16:creationId xmlns:a16="http://schemas.microsoft.com/office/drawing/2014/main" id="{67029202-A043-BD5A-652A-F3D36532E2B4}"/>
              </a:ext>
            </a:extLst>
          </p:cNvPr>
          <p:cNvSpPr/>
          <p:nvPr/>
        </p:nvSpPr>
        <p:spPr>
          <a:xfrm>
            <a:off x="550233" y="1654624"/>
            <a:ext cx="2094614" cy="376689"/>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Display menu</a:t>
            </a:r>
          </a:p>
        </p:txBody>
      </p:sp>
      <p:sp>
        <p:nvSpPr>
          <p:cNvPr id="8" name="Diamond 7">
            <a:extLst>
              <a:ext uri="{FF2B5EF4-FFF2-40B4-BE49-F238E27FC236}">
                <a16:creationId xmlns:a16="http://schemas.microsoft.com/office/drawing/2014/main" id="{241D5045-B23B-6B64-7077-4475234D9119}"/>
              </a:ext>
            </a:extLst>
          </p:cNvPr>
          <p:cNvSpPr/>
          <p:nvPr/>
        </p:nvSpPr>
        <p:spPr>
          <a:xfrm>
            <a:off x="646458" y="3569671"/>
            <a:ext cx="1892595" cy="516539"/>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Choice=3</a:t>
            </a:r>
          </a:p>
        </p:txBody>
      </p:sp>
      <p:sp>
        <p:nvSpPr>
          <p:cNvPr id="9" name="Oval 8">
            <a:extLst>
              <a:ext uri="{FF2B5EF4-FFF2-40B4-BE49-F238E27FC236}">
                <a16:creationId xmlns:a16="http://schemas.microsoft.com/office/drawing/2014/main" id="{01D5E5D1-4130-1921-F8D7-B5FB63C65E75}"/>
              </a:ext>
            </a:extLst>
          </p:cNvPr>
          <p:cNvSpPr/>
          <p:nvPr/>
        </p:nvSpPr>
        <p:spPr>
          <a:xfrm>
            <a:off x="486438" y="6373296"/>
            <a:ext cx="2286000" cy="365429"/>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stop</a:t>
            </a:r>
          </a:p>
        </p:txBody>
      </p:sp>
      <p:sp>
        <p:nvSpPr>
          <p:cNvPr id="10" name="Rectangle 9">
            <a:extLst>
              <a:ext uri="{FF2B5EF4-FFF2-40B4-BE49-F238E27FC236}">
                <a16:creationId xmlns:a16="http://schemas.microsoft.com/office/drawing/2014/main" id="{05F9FD6E-1978-3A68-5C7E-1AFD1A0A53AA}"/>
              </a:ext>
            </a:extLst>
          </p:cNvPr>
          <p:cNvSpPr/>
          <p:nvPr/>
        </p:nvSpPr>
        <p:spPr>
          <a:xfrm>
            <a:off x="3546489" y="2278161"/>
            <a:ext cx="2456121" cy="4290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Create_data</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Rectangle 10">
            <a:extLst>
              <a:ext uri="{FF2B5EF4-FFF2-40B4-BE49-F238E27FC236}">
                <a16:creationId xmlns:a16="http://schemas.microsoft.com/office/drawing/2014/main" id="{5EB5A6E5-3FDF-2C34-E6AB-8835B15751E3}"/>
              </a:ext>
            </a:extLst>
          </p:cNvPr>
          <p:cNvSpPr/>
          <p:nvPr/>
        </p:nvSpPr>
        <p:spPr>
          <a:xfrm>
            <a:off x="3487479" y="3611314"/>
            <a:ext cx="2456121" cy="47489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Update_data</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angle 11">
            <a:extLst>
              <a:ext uri="{FF2B5EF4-FFF2-40B4-BE49-F238E27FC236}">
                <a16:creationId xmlns:a16="http://schemas.microsoft.com/office/drawing/2014/main" id="{648A9207-580F-220D-28B9-CBFAED527E65}"/>
              </a:ext>
            </a:extLst>
          </p:cNvPr>
          <p:cNvSpPr/>
          <p:nvPr/>
        </p:nvSpPr>
        <p:spPr>
          <a:xfrm>
            <a:off x="3466744" y="4299680"/>
            <a:ext cx="2456121" cy="4458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Delete_data</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12">
            <a:extLst>
              <a:ext uri="{FF2B5EF4-FFF2-40B4-BE49-F238E27FC236}">
                <a16:creationId xmlns:a16="http://schemas.microsoft.com/office/drawing/2014/main" id="{000561D1-D846-4555-FBF7-0529F56DADF7}"/>
              </a:ext>
            </a:extLst>
          </p:cNvPr>
          <p:cNvSpPr/>
          <p:nvPr/>
        </p:nvSpPr>
        <p:spPr>
          <a:xfrm>
            <a:off x="3528415" y="2953272"/>
            <a:ext cx="2456121" cy="4398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Read_data</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Diamond 13">
            <a:extLst>
              <a:ext uri="{FF2B5EF4-FFF2-40B4-BE49-F238E27FC236}">
                <a16:creationId xmlns:a16="http://schemas.microsoft.com/office/drawing/2014/main" id="{4C884588-C6EC-497F-6078-5F0AC8A2A457}"/>
              </a:ext>
            </a:extLst>
          </p:cNvPr>
          <p:cNvSpPr/>
          <p:nvPr/>
        </p:nvSpPr>
        <p:spPr>
          <a:xfrm>
            <a:off x="609776" y="2894029"/>
            <a:ext cx="1925556" cy="482454"/>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Choice=2</a:t>
            </a:r>
          </a:p>
        </p:txBody>
      </p:sp>
      <p:sp>
        <p:nvSpPr>
          <p:cNvPr id="15" name="Diamond 14">
            <a:extLst>
              <a:ext uri="{FF2B5EF4-FFF2-40B4-BE49-F238E27FC236}">
                <a16:creationId xmlns:a16="http://schemas.microsoft.com/office/drawing/2014/main" id="{91CE4A60-895C-8B98-58D4-CB2C5B11E25B}"/>
              </a:ext>
            </a:extLst>
          </p:cNvPr>
          <p:cNvSpPr/>
          <p:nvPr/>
        </p:nvSpPr>
        <p:spPr>
          <a:xfrm>
            <a:off x="673042" y="4238387"/>
            <a:ext cx="1892595" cy="497689"/>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Choice=4</a:t>
            </a:r>
          </a:p>
        </p:txBody>
      </p:sp>
      <p:sp>
        <p:nvSpPr>
          <p:cNvPr id="16" name="Diamond 15">
            <a:extLst>
              <a:ext uri="{FF2B5EF4-FFF2-40B4-BE49-F238E27FC236}">
                <a16:creationId xmlns:a16="http://schemas.microsoft.com/office/drawing/2014/main" id="{924BB94D-F7E7-C3D1-9D18-BAC31DC7DDF9}"/>
              </a:ext>
            </a:extLst>
          </p:cNvPr>
          <p:cNvSpPr/>
          <p:nvPr/>
        </p:nvSpPr>
        <p:spPr>
          <a:xfrm>
            <a:off x="582131" y="4994377"/>
            <a:ext cx="2094614" cy="486602"/>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Choice=5</a:t>
            </a:r>
          </a:p>
        </p:txBody>
      </p:sp>
      <p:sp>
        <p:nvSpPr>
          <p:cNvPr id="17" name="Diamond 16">
            <a:extLst>
              <a:ext uri="{FF2B5EF4-FFF2-40B4-BE49-F238E27FC236}">
                <a16:creationId xmlns:a16="http://schemas.microsoft.com/office/drawing/2014/main" id="{9011BE4F-B2DE-EC26-3CEF-964B675C58E1}"/>
              </a:ext>
            </a:extLst>
          </p:cNvPr>
          <p:cNvSpPr/>
          <p:nvPr/>
        </p:nvSpPr>
        <p:spPr>
          <a:xfrm>
            <a:off x="591701" y="5647238"/>
            <a:ext cx="2094614" cy="493262"/>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Choice=6</a:t>
            </a:r>
          </a:p>
        </p:txBody>
      </p:sp>
      <p:sp>
        <p:nvSpPr>
          <p:cNvPr id="18" name="Rectangle 17">
            <a:extLst>
              <a:ext uri="{FF2B5EF4-FFF2-40B4-BE49-F238E27FC236}">
                <a16:creationId xmlns:a16="http://schemas.microsoft.com/office/drawing/2014/main" id="{3117EE30-CC9F-BBB0-7E43-12A98E6AC2CF}"/>
              </a:ext>
            </a:extLst>
          </p:cNvPr>
          <p:cNvSpPr/>
          <p:nvPr/>
        </p:nvSpPr>
        <p:spPr>
          <a:xfrm>
            <a:off x="3432188" y="5014688"/>
            <a:ext cx="2414653" cy="4458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feedback</a:t>
            </a:r>
          </a:p>
        </p:txBody>
      </p:sp>
      <p:cxnSp>
        <p:nvCxnSpPr>
          <p:cNvPr id="19" name="Straight Arrow Connector 18">
            <a:extLst>
              <a:ext uri="{FF2B5EF4-FFF2-40B4-BE49-F238E27FC236}">
                <a16:creationId xmlns:a16="http://schemas.microsoft.com/office/drawing/2014/main" id="{54FC29B0-F561-61B4-DB6E-DD4917503C93}"/>
              </a:ext>
            </a:extLst>
          </p:cNvPr>
          <p:cNvCxnSpPr>
            <a:cxnSpLocks/>
          </p:cNvCxnSpPr>
          <p:nvPr/>
        </p:nvCxnSpPr>
        <p:spPr>
          <a:xfrm>
            <a:off x="1457191" y="477010"/>
            <a:ext cx="0" cy="153348"/>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F3B03208-90F9-81DF-47A5-555F8AF092B6}"/>
              </a:ext>
            </a:extLst>
          </p:cNvPr>
          <p:cNvCxnSpPr>
            <a:cxnSpLocks/>
          </p:cNvCxnSpPr>
          <p:nvPr/>
        </p:nvCxnSpPr>
        <p:spPr>
          <a:xfrm>
            <a:off x="1457191" y="935373"/>
            <a:ext cx="0" cy="229900"/>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BB92EC6B-7A13-9DAD-5BD5-9921A0E9DC3B}"/>
              </a:ext>
            </a:extLst>
          </p:cNvPr>
          <p:cNvCxnSpPr>
            <a:cxnSpLocks/>
          </p:cNvCxnSpPr>
          <p:nvPr/>
        </p:nvCxnSpPr>
        <p:spPr>
          <a:xfrm flipH="1">
            <a:off x="1513940" y="1537428"/>
            <a:ext cx="1" cy="229900"/>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2A2E8CBB-AE68-3725-FBB6-5AAAD1F5103F}"/>
              </a:ext>
            </a:extLst>
          </p:cNvPr>
          <p:cNvCxnSpPr>
            <a:cxnSpLocks/>
          </p:cNvCxnSpPr>
          <p:nvPr/>
        </p:nvCxnSpPr>
        <p:spPr>
          <a:xfrm>
            <a:off x="2628365" y="2476889"/>
            <a:ext cx="927161" cy="15801"/>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3" name="Straight Arrow Connector 22">
            <a:extLst>
              <a:ext uri="{FF2B5EF4-FFF2-40B4-BE49-F238E27FC236}">
                <a16:creationId xmlns:a16="http://schemas.microsoft.com/office/drawing/2014/main" id="{A6A8DE0D-A984-303A-F90F-9B3C4F7B3B91}"/>
              </a:ext>
            </a:extLst>
          </p:cNvPr>
          <p:cNvCxnSpPr>
            <a:cxnSpLocks/>
          </p:cNvCxnSpPr>
          <p:nvPr/>
        </p:nvCxnSpPr>
        <p:spPr>
          <a:xfrm>
            <a:off x="2544369" y="3135256"/>
            <a:ext cx="993083" cy="37938"/>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4" name="Straight Arrow Connector 23">
            <a:extLst>
              <a:ext uri="{FF2B5EF4-FFF2-40B4-BE49-F238E27FC236}">
                <a16:creationId xmlns:a16="http://schemas.microsoft.com/office/drawing/2014/main" id="{3CCD94B1-19F4-6467-866E-C53C2D3BD9E4}"/>
              </a:ext>
            </a:extLst>
          </p:cNvPr>
          <p:cNvCxnSpPr>
            <a:cxnSpLocks/>
          </p:cNvCxnSpPr>
          <p:nvPr/>
        </p:nvCxnSpPr>
        <p:spPr>
          <a:xfrm flipV="1">
            <a:off x="2548090" y="3815760"/>
            <a:ext cx="927691" cy="12181"/>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9D1A4A71-E380-4975-E412-79DAC2EFF504}"/>
              </a:ext>
            </a:extLst>
          </p:cNvPr>
          <p:cNvCxnSpPr>
            <a:cxnSpLocks/>
          </p:cNvCxnSpPr>
          <p:nvPr/>
        </p:nvCxnSpPr>
        <p:spPr>
          <a:xfrm>
            <a:off x="2574674" y="4487232"/>
            <a:ext cx="942576" cy="35374"/>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EE690F5F-D9C2-0345-DFB0-3C0FCB507B1F}"/>
              </a:ext>
            </a:extLst>
          </p:cNvPr>
          <p:cNvCxnSpPr>
            <a:cxnSpLocks/>
          </p:cNvCxnSpPr>
          <p:nvPr/>
        </p:nvCxnSpPr>
        <p:spPr>
          <a:xfrm flipV="1">
            <a:off x="2685782" y="5237614"/>
            <a:ext cx="755443" cy="64"/>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7" name="Straight Arrow Connector 26">
            <a:extLst>
              <a:ext uri="{FF2B5EF4-FFF2-40B4-BE49-F238E27FC236}">
                <a16:creationId xmlns:a16="http://schemas.microsoft.com/office/drawing/2014/main" id="{815FAB3E-68DE-8945-C2E6-6F8C502E4946}"/>
              </a:ext>
            </a:extLst>
          </p:cNvPr>
          <p:cNvCxnSpPr>
            <a:cxnSpLocks/>
            <a:stCxn id="17" idx="2"/>
            <a:endCxn id="9" idx="0"/>
          </p:cNvCxnSpPr>
          <p:nvPr/>
        </p:nvCxnSpPr>
        <p:spPr>
          <a:xfrm flipH="1">
            <a:off x="1629438" y="6140500"/>
            <a:ext cx="9570" cy="232796"/>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9" name="Straight Connector 28">
            <a:extLst>
              <a:ext uri="{FF2B5EF4-FFF2-40B4-BE49-F238E27FC236}">
                <a16:creationId xmlns:a16="http://schemas.microsoft.com/office/drawing/2014/main" id="{485F105B-FAA0-DF27-BE16-8265B989C085}"/>
              </a:ext>
            </a:extLst>
          </p:cNvPr>
          <p:cNvCxnSpPr>
            <a:cxnSpLocks/>
          </p:cNvCxnSpPr>
          <p:nvPr/>
        </p:nvCxnSpPr>
        <p:spPr>
          <a:xfrm>
            <a:off x="1559491" y="2031313"/>
            <a:ext cx="4025" cy="203425"/>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0E3A0953-A933-5B74-1CB3-F8E99B0A7AF1}"/>
              </a:ext>
            </a:extLst>
          </p:cNvPr>
          <p:cNvCxnSpPr>
            <a:cxnSpLocks/>
          </p:cNvCxnSpPr>
          <p:nvPr/>
        </p:nvCxnSpPr>
        <p:spPr>
          <a:xfrm>
            <a:off x="1563516" y="2741852"/>
            <a:ext cx="18075" cy="152177"/>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DA1E036B-9D5B-A5BB-ED38-E7DCE160010D}"/>
              </a:ext>
            </a:extLst>
          </p:cNvPr>
          <p:cNvCxnSpPr>
            <a:cxnSpLocks/>
            <a:stCxn id="14" idx="2"/>
            <a:endCxn id="8" idx="0"/>
          </p:cNvCxnSpPr>
          <p:nvPr/>
        </p:nvCxnSpPr>
        <p:spPr>
          <a:xfrm>
            <a:off x="1572554" y="3376483"/>
            <a:ext cx="20202" cy="193188"/>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8C6DCB0B-9B5A-B79F-002B-B92E0D11F255}"/>
              </a:ext>
            </a:extLst>
          </p:cNvPr>
          <p:cNvCxnSpPr>
            <a:cxnSpLocks/>
            <a:stCxn id="8" idx="2"/>
            <a:endCxn id="15" idx="0"/>
          </p:cNvCxnSpPr>
          <p:nvPr/>
        </p:nvCxnSpPr>
        <p:spPr>
          <a:xfrm>
            <a:off x="1592756" y="4086210"/>
            <a:ext cx="26584" cy="152177"/>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5B146351-4C80-A169-965A-DEDECE8714E7}"/>
              </a:ext>
            </a:extLst>
          </p:cNvPr>
          <p:cNvCxnSpPr>
            <a:cxnSpLocks/>
            <a:stCxn id="16" idx="0"/>
            <a:endCxn id="15" idx="2"/>
          </p:cNvCxnSpPr>
          <p:nvPr/>
        </p:nvCxnSpPr>
        <p:spPr>
          <a:xfrm flipH="1" flipV="1">
            <a:off x="1619340" y="4736076"/>
            <a:ext cx="10098" cy="258301"/>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8BD9488C-85D1-8DC9-CFE4-7333CA74BF7F}"/>
              </a:ext>
            </a:extLst>
          </p:cNvPr>
          <p:cNvCxnSpPr>
            <a:cxnSpLocks/>
            <a:stCxn id="16" idx="2"/>
            <a:endCxn id="16" idx="2"/>
          </p:cNvCxnSpPr>
          <p:nvPr/>
        </p:nvCxnSpPr>
        <p:spPr>
          <a:xfrm>
            <a:off x="1629438" y="5480979"/>
            <a:ext cx="0" cy="0"/>
          </a:xfrm>
          <a:prstGeom prst="line">
            <a:avLst/>
          </a:prstGeom>
        </p:spPr>
        <p:style>
          <a:lnRef idx="2">
            <a:schemeClr val="accent1">
              <a:shade val="15000"/>
            </a:schemeClr>
          </a:lnRef>
          <a:fillRef idx="1">
            <a:schemeClr val="accent1"/>
          </a:fillRef>
          <a:effectRef idx="0">
            <a:schemeClr val="accent1"/>
          </a:effectRef>
          <a:fontRef idx="minor">
            <a:schemeClr val="lt1"/>
          </a:fontRef>
        </p:style>
      </p:cxnSp>
      <p:cxnSp>
        <p:nvCxnSpPr>
          <p:cNvPr id="35" name="Straight Connector 34">
            <a:extLst>
              <a:ext uri="{FF2B5EF4-FFF2-40B4-BE49-F238E27FC236}">
                <a16:creationId xmlns:a16="http://schemas.microsoft.com/office/drawing/2014/main" id="{E41EB5B5-9B1E-0846-FBF1-520A8DE99988}"/>
              </a:ext>
            </a:extLst>
          </p:cNvPr>
          <p:cNvCxnSpPr>
            <a:cxnSpLocks/>
            <a:stCxn id="16" idx="2"/>
            <a:endCxn id="17" idx="0"/>
          </p:cNvCxnSpPr>
          <p:nvPr/>
        </p:nvCxnSpPr>
        <p:spPr>
          <a:xfrm>
            <a:off x="1629438" y="5480979"/>
            <a:ext cx="9570" cy="166259"/>
          </a:xfrm>
          <a:prstGeom prst="lin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cxnSp>
      <p:cxnSp>
        <p:nvCxnSpPr>
          <p:cNvPr id="36" name="Straight Arrow Connector 35">
            <a:extLst>
              <a:ext uri="{FF2B5EF4-FFF2-40B4-BE49-F238E27FC236}">
                <a16:creationId xmlns:a16="http://schemas.microsoft.com/office/drawing/2014/main" id="{3C6DDB12-C5AF-1049-D5B5-E72684F184F5}"/>
              </a:ext>
            </a:extLst>
          </p:cNvPr>
          <p:cNvCxnSpPr>
            <a:cxnSpLocks/>
          </p:cNvCxnSpPr>
          <p:nvPr/>
        </p:nvCxnSpPr>
        <p:spPr>
          <a:xfrm>
            <a:off x="5855878" y="5237614"/>
            <a:ext cx="2359363" cy="621193"/>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7" name="Straight Arrow Connector 36">
            <a:extLst>
              <a:ext uri="{FF2B5EF4-FFF2-40B4-BE49-F238E27FC236}">
                <a16:creationId xmlns:a16="http://schemas.microsoft.com/office/drawing/2014/main" id="{1EBDD2E1-EEEB-3A76-6DC6-CDB60FDAAE2B}"/>
              </a:ext>
            </a:extLst>
          </p:cNvPr>
          <p:cNvCxnSpPr>
            <a:cxnSpLocks/>
          </p:cNvCxnSpPr>
          <p:nvPr/>
        </p:nvCxnSpPr>
        <p:spPr>
          <a:xfrm>
            <a:off x="5931902" y="4522606"/>
            <a:ext cx="2241869" cy="934517"/>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3980CF46-B1D6-F072-7D1D-9536DD448453}"/>
              </a:ext>
            </a:extLst>
          </p:cNvPr>
          <p:cNvCxnSpPr>
            <a:cxnSpLocks/>
          </p:cNvCxnSpPr>
          <p:nvPr/>
        </p:nvCxnSpPr>
        <p:spPr>
          <a:xfrm>
            <a:off x="5952637" y="3848762"/>
            <a:ext cx="2241869" cy="1165926"/>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224464B3-622B-6E3A-023D-7E026A20E70F}"/>
              </a:ext>
            </a:extLst>
          </p:cNvPr>
          <p:cNvCxnSpPr>
            <a:cxnSpLocks/>
          </p:cNvCxnSpPr>
          <p:nvPr/>
        </p:nvCxnSpPr>
        <p:spPr>
          <a:xfrm>
            <a:off x="5942536" y="3197665"/>
            <a:ext cx="2231235" cy="1547867"/>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8A379B20-F93E-8C56-5617-F5C6257BC9D8}"/>
              </a:ext>
            </a:extLst>
          </p:cNvPr>
          <p:cNvCxnSpPr>
            <a:cxnSpLocks/>
            <a:stCxn id="10" idx="3"/>
          </p:cNvCxnSpPr>
          <p:nvPr/>
        </p:nvCxnSpPr>
        <p:spPr>
          <a:xfrm>
            <a:off x="6002610" y="2492690"/>
            <a:ext cx="2200400" cy="1983135"/>
          </a:xfrm>
          <a:prstGeom prst="straightConnector1">
            <a:avLst/>
          </a:prstGeom>
          <a:ln>
            <a:solidFill>
              <a:schemeClr val="bg1"/>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41" name="Rectangle: Rounded Corners 40">
            <a:extLst>
              <a:ext uri="{FF2B5EF4-FFF2-40B4-BE49-F238E27FC236}">
                <a16:creationId xmlns:a16="http://schemas.microsoft.com/office/drawing/2014/main" id="{A8310E5E-F265-CA6F-63D4-9CA3C68C05FA}"/>
              </a:ext>
            </a:extLst>
          </p:cNvPr>
          <p:cNvSpPr/>
          <p:nvPr/>
        </p:nvSpPr>
        <p:spPr>
          <a:xfrm>
            <a:off x="8185469" y="3738003"/>
            <a:ext cx="2785730" cy="2553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n w="22225">
                  <a:solidFill>
                    <a:schemeClr val="accent2"/>
                  </a:solidFill>
                  <a:prstDash val="solid"/>
                </a:ln>
                <a:solidFill>
                  <a:schemeClr val="tx1"/>
                </a:solidFill>
              </a:rPr>
              <a:t>Stored in file</a:t>
            </a:r>
          </a:p>
        </p:txBody>
      </p:sp>
      <p:sp>
        <p:nvSpPr>
          <p:cNvPr id="42" name="Rectangle: Rounded Corners 41">
            <a:extLst>
              <a:ext uri="{FF2B5EF4-FFF2-40B4-BE49-F238E27FC236}">
                <a16:creationId xmlns:a16="http://schemas.microsoft.com/office/drawing/2014/main" id="{09FA02CD-056D-421A-49FB-C8803998363A}"/>
              </a:ext>
            </a:extLst>
          </p:cNvPr>
          <p:cNvSpPr/>
          <p:nvPr/>
        </p:nvSpPr>
        <p:spPr>
          <a:xfrm>
            <a:off x="7889358" y="2289567"/>
            <a:ext cx="3168502" cy="108691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ln w="9525">
                  <a:solidFill>
                    <a:schemeClr val="bg1"/>
                  </a:solidFill>
                  <a:prstDash val="solid"/>
                </a:ln>
                <a:solidFill>
                  <a:schemeClr val="tx1"/>
                </a:solidFill>
              </a:rPr>
              <a:t>Display output based on the choice</a:t>
            </a:r>
          </a:p>
        </p:txBody>
      </p:sp>
      <p:cxnSp>
        <p:nvCxnSpPr>
          <p:cNvPr id="43" name="Straight Arrow Connector 42">
            <a:extLst>
              <a:ext uri="{FF2B5EF4-FFF2-40B4-BE49-F238E27FC236}">
                <a16:creationId xmlns:a16="http://schemas.microsoft.com/office/drawing/2014/main" id="{A54B363F-CF4A-22DA-83B4-16F3B9C3993B}"/>
              </a:ext>
            </a:extLst>
          </p:cNvPr>
          <p:cNvCxnSpPr>
            <a:stCxn id="41" idx="0"/>
          </p:cNvCxnSpPr>
          <p:nvPr/>
        </p:nvCxnSpPr>
        <p:spPr>
          <a:xfrm>
            <a:off x="9590567" y="373800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EF9311-344F-135D-8FAC-15B6D5AE1007}"/>
              </a:ext>
            </a:extLst>
          </p:cNvPr>
          <p:cNvCxnSpPr>
            <a:stCxn id="41" idx="0"/>
          </p:cNvCxnSpPr>
          <p:nvPr/>
        </p:nvCxnSpPr>
        <p:spPr>
          <a:xfrm>
            <a:off x="9590567" y="373800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152F1F0-BE44-488B-8629-95BFAF5424C0}"/>
              </a:ext>
            </a:extLst>
          </p:cNvPr>
          <p:cNvCxnSpPr>
            <a:cxnSpLocks/>
            <a:stCxn id="41" idx="0"/>
          </p:cNvCxnSpPr>
          <p:nvPr/>
        </p:nvCxnSpPr>
        <p:spPr>
          <a:xfrm flipV="1">
            <a:off x="9578334" y="3376483"/>
            <a:ext cx="12233" cy="36152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47" name="Diamond 46">
            <a:extLst>
              <a:ext uri="{FF2B5EF4-FFF2-40B4-BE49-F238E27FC236}">
                <a16:creationId xmlns:a16="http://schemas.microsoft.com/office/drawing/2014/main" id="{E52826A9-7E25-9070-099B-1C0DA01FFD15}"/>
              </a:ext>
            </a:extLst>
          </p:cNvPr>
          <p:cNvSpPr/>
          <p:nvPr/>
        </p:nvSpPr>
        <p:spPr>
          <a:xfrm>
            <a:off x="566181" y="2243775"/>
            <a:ext cx="2053147" cy="507114"/>
          </a:xfrm>
          <a:prstGeom prst="diamon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Choice=1</a:t>
            </a:r>
          </a:p>
        </p:txBody>
      </p:sp>
      <p:sp>
        <p:nvSpPr>
          <p:cNvPr id="48" name="Title 47">
            <a:extLst>
              <a:ext uri="{FF2B5EF4-FFF2-40B4-BE49-F238E27FC236}">
                <a16:creationId xmlns:a16="http://schemas.microsoft.com/office/drawing/2014/main" id="{383F3AA0-2863-4702-C491-2C2B6B058A03}"/>
              </a:ext>
            </a:extLst>
          </p:cNvPr>
          <p:cNvSpPr>
            <a:spLocks noGrp="1"/>
          </p:cNvSpPr>
          <p:nvPr>
            <p:ph type="title"/>
          </p:nvPr>
        </p:nvSpPr>
        <p:spPr>
          <a:xfrm>
            <a:off x="2878604" y="254030"/>
            <a:ext cx="6211864" cy="752656"/>
          </a:xfrm>
        </p:spPr>
        <p:txBody>
          <a:bodyPr/>
          <a:lstStyle/>
          <a:p>
            <a:r>
              <a:rPr lang="en-US" sz="4800" dirty="0">
                <a:solidFill>
                  <a:schemeClr val="bg1"/>
                </a:solidFill>
              </a:rPr>
              <a:t>FLOW </a:t>
            </a:r>
            <a:r>
              <a:rPr lang="en-US" sz="3600" dirty="0">
                <a:solidFill>
                  <a:schemeClr val="bg1"/>
                </a:solidFill>
              </a:rPr>
              <a:t>CHART :</a:t>
            </a:r>
            <a:endParaRPr lang="en-IN" sz="3600" dirty="0">
              <a:solidFill>
                <a:schemeClr val="bg1"/>
              </a:solidFill>
            </a:endParaRPr>
          </a:p>
        </p:txBody>
      </p:sp>
      <p:cxnSp>
        <p:nvCxnSpPr>
          <p:cNvPr id="3" name="Connector: Elbow 2">
            <a:extLst>
              <a:ext uri="{FF2B5EF4-FFF2-40B4-BE49-F238E27FC236}">
                <a16:creationId xmlns:a16="http://schemas.microsoft.com/office/drawing/2014/main" id="{71860EB8-60B9-D8CB-80F0-81EB66E687E6}"/>
              </a:ext>
            </a:extLst>
          </p:cNvPr>
          <p:cNvCxnSpPr>
            <a:stCxn id="42" idx="0"/>
            <a:endCxn id="7" idx="2"/>
          </p:cNvCxnSpPr>
          <p:nvPr/>
        </p:nvCxnSpPr>
        <p:spPr>
          <a:xfrm rot="16200000" flipV="1">
            <a:off x="5812386" y="-1371656"/>
            <a:ext cx="446598" cy="68758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015198"/>
      </p:ext>
    </p:extLst>
  </p:cSld>
  <p:clrMapOvr>
    <a:masterClrMapping/>
  </p:clrMapOvr>
</p:sld>
</file>

<file path=ppt/theme/theme1.xml><?xml version="1.0" encoding="utf-8"?>
<a:theme xmlns:a="http://schemas.openxmlformats.org/drawingml/2006/main" name="Abstract Tech Company by Slidesgo">
  <a:themeElements>
    <a:clrScheme name="Simple Light">
      <a:dk1>
        <a:srgbClr val="000000"/>
      </a:dk1>
      <a:lt1>
        <a:srgbClr val="FFFFFF"/>
      </a:lt1>
      <a:dk2>
        <a:srgbClr val="595959"/>
      </a:dk2>
      <a:lt2>
        <a:srgbClr val="EEEEEE"/>
      </a:lt2>
      <a:accent1>
        <a:srgbClr val="00CBD3"/>
      </a:accent1>
      <a:accent2>
        <a:srgbClr val="5B5B5B"/>
      </a:accent2>
      <a:accent3>
        <a:srgbClr val="FFFFFF"/>
      </a:accent3>
      <a:accent4>
        <a:srgbClr val="EA0156"/>
      </a:accent4>
      <a:accent5>
        <a:srgbClr val="00CBD3"/>
      </a:accent5>
      <a:accent6>
        <a:srgbClr val="EA01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Abstract Tech Company by Slidesgo</Template>
  <TotalTime>412</TotalTime>
  <Words>1194</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Consolas</vt:lpstr>
      <vt:lpstr>Lato</vt:lpstr>
      <vt:lpstr>Lato Light</vt:lpstr>
      <vt:lpstr>Livvic</vt:lpstr>
      <vt:lpstr>Montserrat</vt:lpstr>
      <vt:lpstr>Proxima Nova</vt:lpstr>
      <vt:lpstr>Proxima Nova Semibold</vt:lpstr>
      <vt:lpstr>Roboto Condensed Light</vt:lpstr>
      <vt:lpstr>Wingdings</vt:lpstr>
      <vt:lpstr>Abstract Tech Company by Slidesgo</vt:lpstr>
      <vt:lpstr>Slidesgo Final Pages</vt:lpstr>
      <vt:lpstr>Player Performance Analysis POC</vt:lpstr>
      <vt:lpstr> BINARY BURST</vt:lpstr>
      <vt:lpstr>ABSTRACT:</vt:lpstr>
      <vt:lpstr>SYNOPSIS</vt:lpstr>
      <vt:lpstr>PROJECT OVERVIEW</vt:lpstr>
      <vt:lpstr>MODULE DESCRIPTION</vt:lpstr>
      <vt:lpstr>3. PERFORMANCE ANALYSIS</vt:lpstr>
      <vt:lpstr>PowerPoint Presentation</vt:lpstr>
      <vt:lpstr>FLOW CHART :</vt:lpstr>
      <vt:lpstr>OUTPUT 1 - FILE HANDELING</vt:lpstr>
      <vt:lpstr>PowerPoint Presentation</vt:lpstr>
      <vt:lpstr>PowerPoint Presentation</vt:lpstr>
      <vt:lpstr>PowerPoint Presentation</vt:lpstr>
      <vt:lpstr>Github link:- 1. https://github.com/ZEESHAN55555 2. https://github.com/nandanrathodrnr 3. https://github.com/sathvik-vs-12 4. https://github.com/TagoreChowdary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Performance Analysis POC</dc:title>
  <dc:creator>SATHVIK SHETTY</dc:creator>
  <cp:lastModifiedBy>tagore.chowdary65@outlook.com</cp:lastModifiedBy>
  <cp:revision>10</cp:revision>
  <dcterms:created xsi:type="dcterms:W3CDTF">2024-05-01T09:27:19Z</dcterms:created>
  <dcterms:modified xsi:type="dcterms:W3CDTF">2024-05-03T03:48:20Z</dcterms:modified>
</cp:coreProperties>
</file>