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77" r:id="rId2"/>
    <p:sldId id="296" r:id="rId3"/>
    <p:sldId id="299" r:id="rId4"/>
    <p:sldId id="301" r:id="rId5"/>
    <p:sldId id="302" r:id="rId6"/>
    <p:sldId id="343" r:id="rId7"/>
    <p:sldId id="344" r:id="rId8"/>
    <p:sldId id="303" r:id="rId9"/>
    <p:sldId id="361" r:id="rId10"/>
    <p:sldId id="360" r:id="rId11"/>
    <p:sldId id="355" r:id="rId12"/>
    <p:sldId id="300" r:id="rId13"/>
    <p:sldId id="362" r:id="rId14"/>
    <p:sldId id="378" r:id="rId15"/>
    <p:sldId id="379" r:id="rId16"/>
    <p:sldId id="364" r:id="rId17"/>
    <p:sldId id="380" r:id="rId18"/>
    <p:sldId id="369" r:id="rId19"/>
    <p:sldId id="381" r:id="rId20"/>
    <p:sldId id="368" r:id="rId21"/>
    <p:sldId id="306" r:id="rId22"/>
    <p:sldId id="313" r:id="rId23"/>
    <p:sldId id="307" r:id="rId24"/>
    <p:sldId id="312" r:id="rId25"/>
    <p:sldId id="382" r:id="rId26"/>
    <p:sldId id="384" r:id="rId27"/>
    <p:sldId id="305" r:id="rId28"/>
    <p:sldId id="308" r:id="rId29"/>
    <p:sldId id="309" r:id="rId30"/>
    <p:sldId id="385" r:id="rId31"/>
  </p:sldIdLst>
  <p:sldSz cx="12192000" cy="6858000"/>
  <p:notesSz cx="6858000" cy="9144000"/>
  <p:custDataLst>
    <p:tags r:id="rId3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1300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  <p15:guide id="4" pos="59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Zimovnov" initials="AZ" lastIdx="3" clrIdx="0">
    <p:extLst>
      <p:ext uri="{19B8F6BF-5375-455C-9EA6-DF929625EA0E}">
        <p15:presenceInfo xmlns:p15="http://schemas.microsoft.com/office/powerpoint/2012/main" userId="Andrey Zimovn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59A9"/>
    <a:srgbClr val="55BAC2"/>
    <a:srgbClr val="5368AD"/>
    <a:srgbClr val="4D9CC3"/>
    <a:srgbClr val="E0E0E0"/>
    <a:srgbClr val="FFFFFF"/>
    <a:srgbClr val="3A3A3A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7" autoAdjust="0"/>
    <p:restoredTop sz="92402" autoAdjust="0"/>
  </p:normalViewPr>
  <p:slideViewPr>
    <p:cSldViewPr>
      <p:cViewPr varScale="1">
        <p:scale>
          <a:sx n="97" d="100"/>
          <a:sy n="97" d="100"/>
        </p:scale>
        <p:origin x="1064" y="184"/>
      </p:cViewPr>
      <p:guideLst>
        <p:guide orient="horz" pos="663"/>
        <p:guide pos="1300"/>
        <p:guide orient="horz" pos="1525"/>
        <p:guide pos="59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1F41B-5C57-436C-90E6-D46C969112ED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B4C3B-A507-4AC6-8C55-FDBC06173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94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6ED84-E7BC-914F-BFDD-1B171F7D3E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69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6ED84-E7BC-914F-BFDD-1B171F7D3E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79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6ED84-E7BC-914F-BFDD-1B171F7D3E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6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6ED84-E7BC-914F-BFDD-1B171F7D3E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90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6ED84-E7BC-914F-BFDD-1B171F7D3E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39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What is the output of the following code?</a:t>
            </a:r>
          </a:p>
          <a:p>
            <a:r>
              <a:rPr lang="en-US" dirty="0"/>
              <a:t>- [(100, 1)]</a:t>
            </a:r>
          </a:p>
          <a:p>
            <a:r>
              <a:rPr lang="en-US" dirty="0"/>
              <a:t>- [(10, 99)]</a:t>
            </a:r>
          </a:p>
          <a:p>
            <a:r>
              <a:rPr lang="en-US" dirty="0"/>
              <a:t>- [(99, 100)]</a:t>
            </a:r>
          </a:p>
          <a:p>
            <a:r>
              <a:rPr lang="en-US" dirty="0"/>
              <a:t>- [(10, 10)]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6ED84-E7BC-914F-BFDD-1B171F7D3E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72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What is the output of the following code?</a:t>
            </a:r>
          </a:p>
          <a:p>
            <a:r>
              <a:rPr lang="en-US" dirty="0"/>
              <a:t>- [(100, 1)]</a:t>
            </a:r>
          </a:p>
          <a:p>
            <a:r>
              <a:rPr lang="en-US" dirty="0"/>
              <a:t>- [(10, 99)]</a:t>
            </a:r>
          </a:p>
          <a:p>
            <a:r>
              <a:rPr lang="en-US" dirty="0"/>
              <a:t>- [(99, 100)]</a:t>
            </a:r>
          </a:p>
          <a:p>
            <a:r>
              <a:rPr lang="en-US" dirty="0"/>
              <a:t>- [(10, 10)]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6ED84-E7BC-914F-BFDD-1B171F7D3E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3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6ED84-E7BC-914F-BFDD-1B171F7D3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2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6ED84-E7BC-914F-BFDD-1B171F7D3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7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6ED84-E7BC-914F-BFDD-1B171F7D3E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6ED84-E7BC-914F-BFDD-1B171F7D3E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1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6ED84-E7BC-914F-BFDD-1B171F7D3E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51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6ED84-E7BC-914F-BFDD-1B171F7D3E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10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6ED84-E7BC-914F-BFDD-1B171F7D3E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55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6ED84-E7BC-914F-BFDD-1B171F7D3E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9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0687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9A9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527381" y="692697"/>
            <a:ext cx="1152128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Font typeface="Arial" charset="0"/>
              <a:buNone/>
              <a:defRPr sz="2400">
                <a:solidFill>
                  <a:schemeClr val="tx1"/>
                </a:solidFill>
              </a:defRPr>
            </a:lvl2pPr>
            <a:lvl3pPr marL="914400" indent="0">
              <a:buFont typeface="Arial" charset="0"/>
              <a:buNone/>
              <a:defRPr sz="2400">
                <a:solidFill>
                  <a:schemeClr val="tx1"/>
                </a:solidFill>
              </a:defRPr>
            </a:lvl3pPr>
            <a:lvl4pPr marL="1371600" indent="0">
              <a:buFont typeface="Arial" charset="0"/>
              <a:buNone/>
              <a:defRPr sz="2400">
                <a:solidFill>
                  <a:schemeClr val="tx1"/>
                </a:solidFill>
              </a:defRPr>
            </a:lvl4pPr>
            <a:lvl5pPr marL="1828800" indent="0">
              <a:buFont typeface="Arial" charset="0"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651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947D-C35F-DB4C-BEAD-291265CD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4944"/>
            <a:ext cx="10515600" cy="806798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59A9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17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rdd-programming-guid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rdd-programming-guid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park.apache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dureka.co/blog/apache-spark-vs-hadoop-mapreduc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B3EF-7E80-D844-8706-0B6184B2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vs MapReduce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062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6CEB37-3973-9041-9274-F46609F5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vs MapReduce</a:t>
            </a:r>
            <a:endParaRPr lang="ru-RU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0B8F130-9A29-7A4D-81C0-8D02891CEA1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68888369"/>
              </p:ext>
            </p:extLst>
          </p:nvPr>
        </p:nvGraphicFramePr>
        <p:xfrm>
          <a:off x="2135560" y="1600200"/>
          <a:ext cx="8208714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963721229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984564551"/>
                    </a:ext>
                  </a:extLst>
                </a:gridCol>
                <a:gridCol w="3168154">
                  <a:extLst>
                    <a:ext uri="{9D8B030D-6E8A-4147-A177-3AD203B41FA5}">
                      <a16:colId xmlns:a16="http://schemas.microsoft.com/office/drawing/2014/main" val="44054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Spark</a:t>
                      </a:r>
                      <a:endParaRPr lang="ru-RU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MapReduce</a:t>
                      </a:r>
                      <a:endParaRPr lang="ru-RU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44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/>
                        <a:t>Usage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Iterative and interactive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computation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Heavy load offline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processing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96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/>
                        <a:t>Simplicity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Python API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Hadoop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text-based streaming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2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/>
                        <a:t>Storage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Utilizes RAM for cache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Everything is stored in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HDFS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892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66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B3EF-7E80-D844-8706-0B6184B2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RDD 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program is a set of operations on RDDs</a:t>
            </a:r>
          </a:p>
          <a:p>
            <a:endParaRPr lang="en-US" dirty="0"/>
          </a:p>
          <a:p>
            <a:r>
              <a:rPr lang="en-US" b="1" dirty="0"/>
              <a:t>Abstract RDD</a:t>
            </a:r>
            <a:r>
              <a:rPr lang="ru-RU" dirty="0"/>
              <a:t> </a:t>
            </a:r>
            <a:r>
              <a:rPr lang="en-US" b="1" dirty="0"/>
              <a:t>– resilient distributed dataset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Job inputs and outputs are RDDs</a:t>
            </a:r>
          </a:p>
          <a:p>
            <a:pPr lvl="1"/>
            <a:r>
              <a:rPr lang="en-US" dirty="0"/>
              <a:t>All intermediate results are RDDs as well (you know the DAG and can restore missing parts if you lose them)</a:t>
            </a:r>
          </a:p>
          <a:p>
            <a:endParaRPr lang="ru-RU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B4B2AA-D5BD-DB4F-ADD1-7851B3D0EB52}"/>
              </a:ext>
            </a:extLst>
          </p:cNvPr>
          <p:cNvSpPr/>
          <p:nvPr/>
        </p:nvSpPr>
        <p:spPr>
          <a:xfrm>
            <a:off x="1847528" y="6453335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900" dirty="0">
                <a:hlinkClick r:id="rId3"/>
              </a:rPr>
              <a:t>https://spark.apache.org/docs/latest/rdd-programming-guide.html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3630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program is a set of operations on RDDs</a:t>
            </a:r>
          </a:p>
          <a:p>
            <a:endParaRPr lang="en-US" dirty="0"/>
          </a:p>
          <a:p>
            <a:r>
              <a:rPr lang="en-US" b="1" dirty="0"/>
              <a:t>Abstract RDD</a:t>
            </a:r>
            <a:r>
              <a:rPr lang="ru-RU" dirty="0"/>
              <a:t> </a:t>
            </a:r>
            <a:r>
              <a:rPr lang="en-US" b="1" dirty="0"/>
              <a:t>– resilient distributed dataset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Job inputs and outputs are RDDs</a:t>
            </a:r>
          </a:p>
          <a:p>
            <a:pPr lvl="1"/>
            <a:r>
              <a:rPr lang="en-US" dirty="0"/>
              <a:t>All intermediate results are RDDs as well (you know the DAG and can restore missing parts if you lose them)</a:t>
            </a:r>
          </a:p>
          <a:p>
            <a:endParaRPr lang="ru-RU" b="1" dirty="0"/>
          </a:p>
          <a:p>
            <a:r>
              <a:rPr lang="en-US" b="1" dirty="0"/>
              <a:t>How to make an RDD:</a:t>
            </a:r>
            <a:endParaRPr lang="ru-RU" b="1" dirty="0"/>
          </a:p>
          <a:p>
            <a:pPr lvl="1"/>
            <a:r>
              <a:rPr lang="en-US" dirty="0"/>
              <a:t>A file from HDFS (already resilient and distributed)</a:t>
            </a:r>
          </a:p>
          <a:p>
            <a:pPr lvl="1"/>
            <a:r>
              <a:rPr lang="en-US" dirty="0"/>
              <a:t>Parallelize</a:t>
            </a:r>
            <a:r>
              <a:rPr lang="ru-RU" dirty="0"/>
              <a:t> </a:t>
            </a:r>
            <a:r>
              <a:rPr lang="en-US" dirty="0"/>
              <a:t>a Python collection</a:t>
            </a:r>
            <a:r>
              <a:rPr lang="ru-RU" dirty="0"/>
              <a:t> (</a:t>
            </a:r>
            <a:r>
              <a:rPr lang="en-US" dirty="0"/>
              <a:t>list</a:t>
            </a:r>
            <a:r>
              <a:rPr lang="ru-RU" dirty="0"/>
              <a:t>, </a:t>
            </a:r>
            <a:r>
              <a:rPr lang="en-US" dirty="0"/>
              <a:t>generator</a:t>
            </a:r>
            <a:r>
              <a:rPr lang="ru-RU" dirty="0"/>
              <a:t>, </a:t>
            </a:r>
            <a:r>
              <a:rPr lang="mr-IN" dirty="0"/>
              <a:t>…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Transform</a:t>
            </a:r>
            <a:r>
              <a:rPr lang="ru-RU" dirty="0"/>
              <a:t> </a:t>
            </a:r>
            <a:r>
              <a:rPr lang="en-US" dirty="0"/>
              <a:t>another RDD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B4B2AA-D5BD-DB4F-ADD1-7851B3D0EB52}"/>
              </a:ext>
            </a:extLst>
          </p:cNvPr>
          <p:cNvSpPr/>
          <p:nvPr/>
        </p:nvSpPr>
        <p:spPr>
          <a:xfrm>
            <a:off x="1847528" y="6453335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900" dirty="0">
                <a:hlinkClick r:id="rId3"/>
              </a:rPr>
              <a:t>https://spark.apache.org/docs/latest/rdd-programming-guide.html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2766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Transformations (RDD </a:t>
            </a:r>
            <a:r>
              <a:rPr lang="en-US" b="1" dirty="0">
                <a:sym typeface="Wingdings"/>
              </a:rPr>
              <a:t> </a:t>
            </a:r>
            <a:r>
              <a:rPr lang="en-US" b="1" dirty="0"/>
              <a:t>RDD)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Transformation is lazy (i.e. computed when it’s needed)</a:t>
            </a:r>
            <a:endParaRPr lang="ru-RU" dirty="0"/>
          </a:p>
          <a:p>
            <a:pPr lvl="1"/>
            <a:r>
              <a:rPr lang="en-US" i="1" dirty="0"/>
              <a:t>Example</a:t>
            </a:r>
            <a:r>
              <a:rPr lang="en-US" dirty="0"/>
              <a:t>: </a:t>
            </a:r>
            <a:r>
              <a:rPr lang="en-US" b="1" dirty="0"/>
              <a:t>map</a:t>
            </a:r>
            <a:r>
              <a:rPr lang="en-US" dirty="0"/>
              <a:t> is a transformation that passes each dataset element through a function and returns a new RDD representing the results</a:t>
            </a:r>
          </a:p>
          <a:p>
            <a:pPr lvl="1"/>
            <a:r>
              <a:rPr lang="en-US" dirty="0"/>
              <a:t>Other examples: </a:t>
            </a:r>
            <a:r>
              <a:rPr lang="en-US" b="1" dirty="0" err="1"/>
              <a:t>reduceByKey</a:t>
            </a:r>
            <a:r>
              <a:rPr lang="en-US" b="1" dirty="0"/>
              <a:t>, join</a:t>
            </a:r>
          </a:p>
        </p:txBody>
      </p:sp>
    </p:spTree>
    <p:extLst>
      <p:ext uri="{BB962C8B-B14F-4D97-AF65-F5344CB8AC3E}">
        <p14:creationId xmlns:p14="http://schemas.microsoft.com/office/powerpoint/2010/main" val="2476145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Transformations (RDD </a:t>
            </a:r>
            <a:r>
              <a:rPr lang="en-US" b="1" dirty="0">
                <a:sym typeface="Wingdings"/>
              </a:rPr>
              <a:t> </a:t>
            </a:r>
            <a:r>
              <a:rPr lang="en-US" b="1" dirty="0"/>
              <a:t>RDD)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Transformation is lazy (i.e. computed when it’s needed)</a:t>
            </a:r>
            <a:endParaRPr lang="ru-RU" dirty="0"/>
          </a:p>
          <a:p>
            <a:pPr lvl="1"/>
            <a:r>
              <a:rPr lang="en-US" i="1" dirty="0"/>
              <a:t>Example</a:t>
            </a:r>
            <a:r>
              <a:rPr lang="en-US" dirty="0"/>
              <a:t>: </a:t>
            </a:r>
            <a:r>
              <a:rPr lang="en-US" b="1" dirty="0"/>
              <a:t>map</a:t>
            </a:r>
            <a:r>
              <a:rPr lang="en-US" dirty="0"/>
              <a:t> is a transformation that passes each dataset element through a function and returns a new RDD representing the results</a:t>
            </a:r>
          </a:p>
          <a:p>
            <a:pPr lvl="1"/>
            <a:r>
              <a:rPr lang="en-US" dirty="0"/>
              <a:t>Other examples: </a:t>
            </a:r>
            <a:r>
              <a:rPr lang="en-US" b="1" dirty="0" err="1"/>
              <a:t>reduceByKey</a:t>
            </a:r>
            <a:r>
              <a:rPr lang="en-US" b="1" dirty="0"/>
              <a:t>, join</a:t>
            </a:r>
          </a:p>
          <a:p>
            <a:endParaRPr lang="en-US" b="1" dirty="0"/>
          </a:p>
          <a:p>
            <a:r>
              <a:rPr lang="en-US" b="1" dirty="0"/>
              <a:t>Actions</a:t>
            </a:r>
            <a:r>
              <a:rPr lang="ru-RU" b="1" dirty="0"/>
              <a:t>:</a:t>
            </a:r>
          </a:p>
          <a:p>
            <a:pPr lvl="1"/>
            <a:r>
              <a:rPr lang="en-US" dirty="0"/>
              <a:t>Action triggers DAG execution to compute RDD</a:t>
            </a:r>
          </a:p>
          <a:p>
            <a:pPr lvl="1"/>
            <a:r>
              <a:rPr lang="en-US" i="1" dirty="0"/>
              <a:t>Examples</a:t>
            </a:r>
            <a:r>
              <a:rPr lang="ru-RU" dirty="0"/>
              <a:t>: </a:t>
            </a:r>
            <a:r>
              <a:rPr lang="en-US" b="1" dirty="0" err="1"/>
              <a:t>saveAsTextFile</a:t>
            </a:r>
            <a:r>
              <a:rPr lang="en-US" b="1" dirty="0"/>
              <a:t>, collect, count</a:t>
            </a:r>
          </a:p>
        </p:txBody>
      </p:sp>
    </p:spTree>
    <p:extLst>
      <p:ext uri="{BB962C8B-B14F-4D97-AF65-F5344CB8AC3E}">
        <p14:creationId xmlns:p14="http://schemas.microsoft.com/office/powerpoint/2010/main" val="350947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Transformations (RDD </a:t>
            </a:r>
            <a:r>
              <a:rPr lang="en-US" b="1" dirty="0">
                <a:sym typeface="Wingdings"/>
              </a:rPr>
              <a:t> </a:t>
            </a:r>
            <a:r>
              <a:rPr lang="en-US" b="1" dirty="0"/>
              <a:t>RDD)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Transformation is lazy (i.e. computed when it’s needed)</a:t>
            </a:r>
            <a:endParaRPr lang="ru-RU" dirty="0"/>
          </a:p>
          <a:p>
            <a:pPr lvl="1"/>
            <a:r>
              <a:rPr lang="en-US" i="1" dirty="0"/>
              <a:t>Example</a:t>
            </a:r>
            <a:r>
              <a:rPr lang="en-US" dirty="0"/>
              <a:t>: </a:t>
            </a:r>
            <a:r>
              <a:rPr lang="en-US" b="1" dirty="0"/>
              <a:t>map</a:t>
            </a:r>
            <a:r>
              <a:rPr lang="en-US" dirty="0"/>
              <a:t> is a transformation that passes each dataset element through a function and returns a new RDD representing the results</a:t>
            </a:r>
          </a:p>
          <a:p>
            <a:pPr lvl="1"/>
            <a:r>
              <a:rPr lang="en-US" dirty="0"/>
              <a:t>Other examples: </a:t>
            </a:r>
            <a:r>
              <a:rPr lang="en-US" b="1" dirty="0" err="1"/>
              <a:t>reduceByKey</a:t>
            </a:r>
            <a:r>
              <a:rPr lang="en-US" b="1" dirty="0"/>
              <a:t>, join</a:t>
            </a:r>
          </a:p>
          <a:p>
            <a:endParaRPr lang="en-US" b="1" dirty="0"/>
          </a:p>
          <a:p>
            <a:r>
              <a:rPr lang="en-US" b="1" dirty="0"/>
              <a:t>Actions</a:t>
            </a:r>
            <a:r>
              <a:rPr lang="ru-RU" b="1" dirty="0"/>
              <a:t>:</a:t>
            </a:r>
          </a:p>
          <a:p>
            <a:pPr lvl="1"/>
            <a:r>
              <a:rPr lang="en-US" dirty="0"/>
              <a:t>Action triggers DAG execution to compute RDD</a:t>
            </a:r>
          </a:p>
          <a:p>
            <a:pPr lvl="1"/>
            <a:r>
              <a:rPr lang="en-US" i="1" dirty="0"/>
              <a:t>Examples</a:t>
            </a:r>
            <a:r>
              <a:rPr lang="ru-RU" dirty="0"/>
              <a:t>: </a:t>
            </a:r>
            <a:r>
              <a:rPr lang="en-US" b="1" dirty="0" err="1"/>
              <a:t>saveAsTextFile</a:t>
            </a:r>
            <a:r>
              <a:rPr lang="en-US" b="1" dirty="0"/>
              <a:t>, collect, count</a:t>
            </a:r>
          </a:p>
          <a:p>
            <a:endParaRPr lang="en-US" b="1" dirty="0"/>
          </a:p>
          <a:p>
            <a:r>
              <a:rPr lang="en-US" b="1" dirty="0"/>
              <a:t>Other operations</a:t>
            </a:r>
            <a:r>
              <a:rPr lang="ru-RU" b="1" dirty="0"/>
              <a:t>:</a:t>
            </a:r>
          </a:p>
          <a:p>
            <a:pPr lvl="1"/>
            <a:r>
              <a:rPr lang="en-US" i="1" dirty="0"/>
              <a:t>Example</a:t>
            </a:r>
            <a:r>
              <a:rPr lang="en-US" dirty="0"/>
              <a:t>: </a:t>
            </a:r>
            <a:r>
              <a:rPr lang="en-US" b="1" dirty="0"/>
              <a:t>persist, cache</a:t>
            </a:r>
            <a:r>
              <a:rPr lang="en-US" dirty="0"/>
              <a:t> will force Spark to keep the RDD in memory for much faster access the next time you query 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794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605A-8D58-6242-AC15-E376008C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ru-RU" dirty="0"/>
              <a:t> </a:t>
            </a:r>
            <a:r>
              <a:rPr lang="en-US" dirty="0" err="1"/>
              <a:t>PySpark</a:t>
            </a:r>
            <a:r>
              <a:rPr lang="en-US" dirty="0"/>
              <a:t> program works (yarn cluster mode)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9EE83-F71C-AF45-93FE-580AB09AAE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create </a:t>
            </a:r>
            <a:r>
              <a:rPr lang="en-US" b="1" dirty="0" err="1"/>
              <a:t>SparkContext</a:t>
            </a:r>
            <a:r>
              <a:rPr lang="en-US" b="1" dirty="0"/>
              <a:t> </a:t>
            </a:r>
            <a:r>
              <a:rPr lang="en-US" dirty="0"/>
              <a:t>in</a:t>
            </a:r>
            <a:r>
              <a:rPr lang="en-US" b="1" dirty="0"/>
              <a:t> </a:t>
            </a:r>
            <a:r>
              <a:rPr lang="en-US" dirty="0"/>
              <a:t>Python to communicate with Spark cluster.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EBB4F5B-7CC0-D74A-8050-58DD4ED22C4A}"/>
              </a:ext>
            </a:extLst>
          </p:cNvPr>
          <p:cNvSpPr/>
          <p:nvPr/>
        </p:nvSpPr>
        <p:spPr>
          <a:xfrm>
            <a:off x="2311092" y="3429001"/>
            <a:ext cx="1611288" cy="2088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21FA9DA-03CB-C546-B4AC-DBBBE43CB5FF}"/>
              </a:ext>
            </a:extLst>
          </p:cNvPr>
          <p:cNvSpPr/>
          <p:nvPr/>
        </p:nvSpPr>
        <p:spPr>
          <a:xfrm>
            <a:off x="2540672" y="4682376"/>
            <a:ext cx="1152128" cy="6188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  <a:br>
              <a:rPr lang="en-US" dirty="0"/>
            </a:br>
            <a:r>
              <a:rPr lang="en-US" dirty="0"/>
              <a:t>Context</a:t>
            </a:r>
            <a:endParaRPr lang="ru-RU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5E2AEE-3D4B-9942-B8FE-6CCC1E74DED7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>
            <a:off x="3116736" y="4256682"/>
            <a:ext cx="0" cy="425695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22CE273-293A-B342-9717-5F347BED075C}"/>
              </a:ext>
            </a:extLst>
          </p:cNvPr>
          <p:cNvSpPr/>
          <p:nvPr/>
        </p:nvSpPr>
        <p:spPr>
          <a:xfrm>
            <a:off x="2540672" y="3637867"/>
            <a:ext cx="1152128" cy="6188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Picture 4" descr="Project Jupyter - Wikipedia">
            <a:extLst>
              <a:ext uri="{FF2B5EF4-FFF2-40B4-BE49-F238E27FC236}">
                <a16:creationId xmlns:a16="http://schemas.microsoft.com/office/drawing/2014/main" id="{69879495-0CEF-DB48-89B6-BDCA58132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35" y="3723386"/>
            <a:ext cx="409402" cy="47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4988371-D583-5540-8010-EC66436F4F2E}"/>
              </a:ext>
            </a:extLst>
          </p:cNvPr>
          <p:cNvSpPr txBox="1"/>
          <p:nvPr/>
        </p:nvSpPr>
        <p:spPr>
          <a:xfrm>
            <a:off x="2723424" y="2983815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088095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605A-8D58-6242-AC15-E376008C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ru-RU" dirty="0"/>
              <a:t> </a:t>
            </a:r>
            <a:r>
              <a:rPr lang="en-US" dirty="0" err="1"/>
              <a:t>PySpark</a:t>
            </a:r>
            <a:r>
              <a:rPr lang="en-US" dirty="0"/>
              <a:t> program works (yarn cluster mode)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9EE83-F71C-AF45-93FE-580AB09AAE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create </a:t>
            </a:r>
            <a:r>
              <a:rPr lang="en-US" b="1" dirty="0" err="1"/>
              <a:t>SparkContext</a:t>
            </a:r>
            <a:r>
              <a:rPr lang="en-US" b="1" dirty="0"/>
              <a:t> </a:t>
            </a:r>
            <a:r>
              <a:rPr lang="en-US" dirty="0"/>
              <a:t>in</a:t>
            </a:r>
            <a:r>
              <a:rPr lang="en-US" b="1" dirty="0"/>
              <a:t> </a:t>
            </a:r>
            <a:r>
              <a:rPr lang="en-US" dirty="0"/>
              <a:t>Python to communicate with Spark cluster.</a:t>
            </a:r>
          </a:p>
          <a:p>
            <a:r>
              <a:rPr lang="en-US" dirty="0"/>
              <a:t>YARN application is started, running </a:t>
            </a:r>
            <a:r>
              <a:rPr lang="en-US" b="1" dirty="0"/>
              <a:t>driver </a:t>
            </a:r>
            <a:r>
              <a:rPr lang="en-US" dirty="0"/>
              <a:t>as Application Master, which creates</a:t>
            </a:r>
            <a:r>
              <a:rPr lang="ru-RU" dirty="0"/>
              <a:t> </a:t>
            </a:r>
            <a:r>
              <a:rPr lang="en-US" dirty="0"/>
              <a:t>JVM version of</a:t>
            </a:r>
            <a:r>
              <a:rPr lang="ru-RU" dirty="0"/>
              <a:t> </a:t>
            </a:r>
            <a:r>
              <a:rPr lang="en-US" b="1" dirty="0" err="1"/>
              <a:t>SparkContext</a:t>
            </a:r>
            <a:r>
              <a:rPr lang="en-US" dirty="0"/>
              <a:t> (stores configuration</a:t>
            </a:r>
            <a:r>
              <a:rPr lang="ru-RU" dirty="0"/>
              <a:t>, </a:t>
            </a:r>
            <a:r>
              <a:rPr lang="en-US" dirty="0"/>
              <a:t>DAGs for all</a:t>
            </a:r>
            <a:r>
              <a:rPr lang="ru-RU" dirty="0"/>
              <a:t> </a:t>
            </a:r>
            <a:r>
              <a:rPr lang="en-US" dirty="0"/>
              <a:t>RDDs, etc.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EBB4F5B-7CC0-D74A-8050-58DD4ED22C4A}"/>
              </a:ext>
            </a:extLst>
          </p:cNvPr>
          <p:cNvSpPr/>
          <p:nvPr/>
        </p:nvSpPr>
        <p:spPr>
          <a:xfrm>
            <a:off x="2311092" y="3429001"/>
            <a:ext cx="1611288" cy="2088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934CD-05AA-1C4C-B39F-925C9F9BD21D}"/>
              </a:ext>
            </a:extLst>
          </p:cNvPr>
          <p:cNvSpPr txBox="1"/>
          <p:nvPr/>
        </p:nvSpPr>
        <p:spPr>
          <a:xfrm>
            <a:off x="4339617" y="2985656"/>
            <a:ext cx="2319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Application Master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BE2B52-126C-2246-BF0E-4C3B1CD8EF44}"/>
              </a:ext>
            </a:extLst>
          </p:cNvPr>
          <p:cNvSpPr/>
          <p:nvPr/>
        </p:nvSpPr>
        <p:spPr>
          <a:xfrm>
            <a:off x="4619262" y="3429001"/>
            <a:ext cx="1611288" cy="2088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CB80CD6-57E0-2245-A830-17A52000CE0A}"/>
              </a:ext>
            </a:extLst>
          </p:cNvPr>
          <p:cNvSpPr/>
          <p:nvPr/>
        </p:nvSpPr>
        <p:spPr>
          <a:xfrm>
            <a:off x="4846285" y="3645024"/>
            <a:ext cx="1152128" cy="618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JVM driver</a:t>
            </a:r>
            <a:endParaRPr lang="ru-RU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787C6E4-356D-B44A-B86B-5243EF02EC43}"/>
              </a:ext>
            </a:extLst>
          </p:cNvPr>
          <p:cNvSpPr/>
          <p:nvPr/>
        </p:nvSpPr>
        <p:spPr>
          <a:xfrm>
            <a:off x="4846285" y="4672999"/>
            <a:ext cx="1152128" cy="618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  <a:br>
              <a:rPr lang="en-US" dirty="0"/>
            </a:br>
            <a:r>
              <a:rPr lang="en-US" dirty="0"/>
              <a:t>Context</a:t>
            </a:r>
            <a:endParaRPr lang="ru-RU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785909-060B-3140-B05E-A770B054CD4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422349" y="4263839"/>
            <a:ext cx="0" cy="40916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21FA9DA-03CB-C546-B4AC-DBBBE43CB5FF}"/>
              </a:ext>
            </a:extLst>
          </p:cNvPr>
          <p:cNvSpPr/>
          <p:nvPr/>
        </p:nvSpPr>
        <p:spPr>
          <a:xfrm>
            <a:off x="2540672" y="4682376"/>
            <a:ext cx="1152128" cy="6188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  <a:br>
              <a:rPr lang="en-US" dirty="0"/>
            </a:br>
            <a:r>
              <a:rPr lang="en-US" dirty="0"/>
              <a:t>Context</a:t>
            </a:r>
            <a:endParaRPr lang="ru-RU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5E2AEE-3D4B-9942-B8FE-6CCC1E74DED7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>
            <a:off x="3116736" y="4256682"/>
            <a:ext cx="0" cy="425695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22CE273-293A-B342-9717-5F347BED075C}"/>
              </a:ext>
            </a:extLst>
          </p:cNvPr>
          <p:cNvSpPr/>
          <p:nvPr/>
        </p:nvSpPr>
        <p:spPr>
          <a:xfrm>
            <a:off x="2540672" y="3637867"/>
            <a:ext cx="1152128" cy="6188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Picture 4" descr="Project Jupyter - Wikipedia">
            <a:extLst>
              <a:ext uri="{FF2B5EF4-FFF2-40B4-BE49-F238E27FC236}">
                <a16:creationId xmlns:a16="http://schemas.microsoft.com/office/drawing/2014/main" id="{69879495-0CEF-DB48-89B6-BDCA58132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35" y="3723386"/>
            <a:ext cx="409402" cy="47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402299-6966-304D-8075-6D6EDD5A0900}"/>
              </a:ext>
            </a:extLst>
          </p:cNvPr>
          <p:cNvCxnSpPr>
            <a:cxnSpLocks/>
            <a:stCxn id="31" idx="3"/>
            <a:endCxn id="24" idx="1"/>
          </p:cNvCxnSpPr>
          <p:nvPr/>
        </p:nvCxnSpPr>
        <p:spPr>
          <a:xfrm flipV="1">
            <a:off x="3692801" y="4982407"/>
            <a:ext cx="1153485" cy="9377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4988371-D583-5540-8010-EC66436F4F2E}"/>
              </a:ext>
            </a:extLst>
          </p:cNvPr>
          <p:cNvSpPr txBox="1"/>
          <p:nvPr/>
        </p:nvSpPr>
        <p:spPr>
          <a:xfrm>
            <a:off x="2723424" y="2983815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BDD34E-3D97-FC4B-BE95-55DD9EE05AA2}"/>
              </a:ext>
            </a:extLst>
          </p:cNvPr>
          <p:cNvSpPr txBox="1"/>
          <p:nvPr/>
        </p:nvSpPr>
        <p:spPr>
          <a:xfrm>
            <a:off x="3969070" y="462530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Py4J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492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605A-8D58-6242-AC15-E376008C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ru-RU" dirty="0"/>
              <a:t> </a:t>
            </a:r>
            <a:r>
              <a:rPr lang="en-US" dirty="0" err="1"/>
              <a:t>PySpark</a:t>
            </a:r>
            <a:r>
              <a:rPr lang="en-US" dirty="0"/>
              <a:t> program works (yarn cluster mode)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9EE83-F71C-AF45-93FE-580AB09AAE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create </a:t>
            </a:r>
            <a:r>
              <a:rPr lang="en-US" b="1" dirty="0" err="1"/>
              <a:t>SparkContext</a:t>
            </a:r>
            <a:r>
              <a:rPr lang="en-US" b="1" dirty="0"/>
              <a:t> </a:t>
            </a:r>
            <a:r>
              <a:rPr lang="en-US" dirty="0"/>
              <a:t>in</a:t>
            </a:r>
            <a:r>
              <a:rPr lang="en-US" b="1" dirty="0"/>
              <a:t> </a:t>
            </a:r>
            <a:r>
              <a:rPr lang="en-US" dirty="0"/>
              <a:t>Python to communicate with Spark cluster.</a:t>
            </a:r>
          </a:p>
          <a:p>
            <a:r>
              <a:rPr lang="en-US" dirty="0"/>
              <a:t>YARN application is started, running </a:t>
            </a:r>
            <a:r>
              <a:rPr lang="en-US" b="1" dirty="0"/>
              <a:t>driver </a:t>
            </a:r>
            <a:r>
              <a:rPr lang="en-US" dirty="0"/>
              <a:t>as Application Master, which creates</a:t>
            </a:r>
            <a:r>
              <a:rPr lang="ru-RU" dirty="0"/>
              <a:t> </a:t>
            </a:r>
            <a:r>
              <a:rPr lang="en-US" dirty="0"/>
              <a:t>JVM version of</a:t>
            </a:r>
            <a:r>
              <a:rPr lang="ru-RU" dirty="0"/>
              <a:t> </a:t>
            </a:r>
            <a:r>
              <a:rPr lang="en-US" b="1" dirty="0" err="1"/>
              <a:t>SparkContext</a:t>
            </a:r>
            <a:r>
              <a:rPr lang="en-US" dirty="0"/>
              <a:t> (stores configuration</a:t>
            </a:r>
            <a:r>
              <a:rPr lang="ru-RU" dirty="0"/>
              <a:t>, </a:t>
            </a:r>
            <a:r>
              <a:rPr lang="en-US" dirty="0"/>
              <a:t>DAGs for all</a:t>
            </a:r>
            <a:r>
              <a:rPr lang="ru-RU" dirty="0"/>
              <a:t> </a:t>
            </a:r>
            <a:r>
              <a:rPr lang="en-US" dirty="0"/>
              <a:t>RDDs, etc.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  <a:p>
            <a:r>
              <a:rPr lang="en-US" b="1" dirty="0"/>
              <a:t>Driver </a:t>
            </a:r>
            <a:r>
              <a:rPr lang="en-US" dirty="0"/>
              <a:t>coordinates the work of</a:t>
            </a:r>
            <a:r>
              <a:rPr lang="ru-RU" b="1" dirty="0"/>
              <a:t> </a:t>
            </a:r>
            <a:r>
              <a:rPr lang="en-US" b="1" dirty="0"/>
              <a:t>Executors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making actual computation).</a:t>
            </a:r>
            <a:endParaRPr lang="ru-RU" dirty="0"/>
          </a:p>
          <a:p>
            <a:endParaRPr lang="ru-R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EBB4F5B-7CC0-D74A-8050-58DD4ED22C4A}"/>
              </a:ext>
            </a:extLst>
          </p:cNvPr>
          <p:cNvSpPr/>
          <p:nvPr/>
        </p:nvSpPr>
        <p:spPr>
          <a:xfrm>
            <a:off x="2311092" y="3429001"/>
            <a:ext cx="1611288" cy="2088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934CD-05AA-1C4C-B39F-925C9F9BD21D}"/>
              </a:ext>
            </a:extLst>
          </p:cNvPr>
          <p:cNvSpPr txBox="1"/>
          <p:nvPr/>
        </p:nvSpPr>
        <p:spPr>
          <a:xfrm>
            <a:off x="4339617" y="2985656"/>
            <a:ext cx="2319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Application Master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BE2B52-126C-2246-BF0E-4C3B1CD8EF44}"/>
              </a:ext>
            </a:extLst>
          </p:cNvPr>
          <p:cNvSpPr/>
          <p:nvPr/>
        </p:nvSpPr>
        <p:spPr>
          <a:xfrm>
            <a:off x="4619262" y="3429001"/>
            <a:ext cx="1611288" cy="2088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DCF42E3-5939-F344-A41F-CB4A72AA095F}"/>
              </a:ext>
            </a:extLst>
          </p:cNvPr>
          <p:cNvSpPr/>
          <p:nvPr/>
        </p:nvSpPr>
        <p:spPr>
          <a:xfrm>
            <a:off x="6594747" y="3494510"/>
            <a:ext cx="3499360" cy="9426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CB78C9F-99B0-4C4D-868B-AA7B73D18B39}"/>
              </a:ext>
            </a:extLst>
          </p:cNvPr>
          <p:cNvSpPr/>
          <p:nvPr/>
        </p:nvSpPr>
        <p:spPr>
          <a:xfrm>
            <a:off x="6784057" y="3645024"/>
            <a:ext cx="1152128" cy="618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JVM executor</a:t>
            </a:r>
            <a:endParaRPr lang="ru-RU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CB80CD6-57E0-2245-A830-17A52000CE0A}"/>
              </a:ext>
            </a:extLst>
          </p:cNvPr>
          <p:cNvSpPr/>
          <p:nvPr/>
        </p:nvSpPr>
        <p:spPr>
          <a:xfrm>
            <a:off x="4846285" y="3645024"/>
            <a:ext cx="1152128" cy="618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JVM driver</a:t>
            </a:r>
            <a:endParaRPr lang="ru-RU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787C6E4-356D-B44A-B86B-5243EF02EC43}"/>
              </a:ext>
            </a:extLst>
          </p:cNvPr>
          <p:cNvSpPr/>
          <p:nvPr/>
        </p:nvSpPr>
        <p:spPr>
          <a:xfrm>
            <a:off x="4846285" y="4672999"/>
            <a:ext cx="1152128" cy="618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  <a:br>
              <a:rPr lang="en-US" dirty="0"/>
            </a:br>
            <a:r>
              <a:rPr lang="en-US" dirty="0"/>
              <a:t>Context</a:t>
            </a:r>
            <a:endParaRPr lang="ru-RU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785909-060B-3140-B05E-A770B054CD4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422349" y="4263839"/>
            <a:ext cx="0" cy="40916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21FA9DA-03CB-C546-B4AC-DBBBE43CB5FF}"/>
              </a:ext>
            </a:extLst>
          </p:cNvPr>
          <p:cNvSpPr/>
          <p:nvPr/>
        </p:nvSpPr>
        <p:spPr>
          <a:xfrm>
            <a:off x="2540672" y="4682376"/>
            <a:ext cx="1152128" cy="6188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  <a:br>
              <a:rPr lang="en-US" dirty="0"/>
            </a:br>
            <a:r>
              <a:rPr lang="en-US" dirty="0"/>
              <a:t>Context</a:t>
            </a:r>
            <a:endParaRPr lang="ru-RU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5E2AEE-3D4B-9942-B8FE-6CCC1E74DED7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>
            <a:off x="3116736" y="4256682"/>
            <a:ext cx="0" cy="425695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22CE273-293A-B342-9717-5F347BED075C}"/>
              </a:ext>
            </a:extLst>
          </p:cNvPr>
          <p:cNvSpPr/>
          <p:nvPr/>
        </p:nvSpPr>
        <p:spPr>
          <a:xfrm>
            <a:off x="2540672" y="3637867"/>
            <a:ext cx="1152128" cy="6188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Picture 4" descr="Project Jupyter - Wikipedia">
            <a:extLst>
              <a:ext uri="{FF2B5EF4-FFF2-40B4-BE49-F238E27FC236}">
                <a16:creationId xmlns:a16="http://schemas.microsoft.com/office/drawing/2014/main" id="{69879495-0CEF-DB48-89B6-BDCA58132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35" y="3723386"/>
            <a:ext cx="409402" cy="47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402299-6966-304D-8075-6D6EDD5A0900}"/>
              </a:ext>
            </a:extLst>
          </p:cNvPr>
          <p:cNvCxnSpPr>
            <a:cxnSpLocks/>
            <a:stCxn id="31" idx="3"/>
            <a:endCxn id="24" idx="1"/>
          </p:cNvCxnSpPr>
          <p:nvPr/>
        </p:nvCxnSpPr>
        <p:spPr>
          <a:xfrm flipV="1">
            <a:off x="3692801" y="4982407"/>
            <a:ext cx="1153485" cy="9377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4988371-D583-5540-8010-EC66436F4F2E}"/>
              </a:ext>
            </a:extLst>
          </p:cNvPr>
          <p:cNvSpPr txBox="1"/>
          <p:nvPr/>
        </p:nvSpPr>
        <p:spPr>
          <a:xfrm>
            <a:off x="2723424" y="2983815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Client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4A79F3B-F02A-0448-9954-33C4EF1C49C3}"/>
              </a:ext>
            </a:extLst>
          </p:cNvPr>
          <p:cNvSpPr/>
          <p:nvPr/>
        </p:nvSpPr>
        <p:spPr>
          <a:xfrm>
            <a:off x="6594747" y="4509121"/>
            <a:ext cx="3499360" cy="9426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75D17D1-B5A4-1A4F-9A4A-C40B50541EC4}"/>
              </a:ext>
            </a:extLst>
          </p:cNvPr>
          <p:cNvSpPr/>
          <p:nvPr/>
        </p:nvSpPr>
        <p:spPr>
          <a:xfrm>
            <a:off x="6784057" y="4659635"/>
            <a:ext cx="1152128" cy="618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JVM executor</a:t>
            </a:r>
            <a:endParaRPr lang="ru-RU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EAE6BE-1D0A-F748-864D-4B8A87AE36C5}"/>
              </a:ext>
            </a:extLst>
          </p:cNvPr>
          <p:cNvCxnSpPr>
            <a:stCxn id="23" idx="3"/>
            <a:endCxn id="8" idx="1"/>
          </p:cNvCxnSpPr>
          <p:nvPr/>
        </p:nvCxnSpPr>
        <p:spPr>
          <a:xfrm>
            <a:off x="5998413" y="3954431"/>
            <a:ext cx="785644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ECB922A-7F88-ED47-879D-237FD52E2E92}"/>
              </a:ext>
            </a:extLst>
          </p:cNvPr>
          <p:cNvCxnSpPr>
            <a:cxnSpLocks/>
            <a:stCxn id="23" idx="3"/>
            <a:endCxn id="48" idx="1"/>
          </p:cNvCxnSpPr>
          <p:nvPr/>
        </p:nvCxnSpPr>
        <p:spPr>
          <a:xfrm>
            <a:off x="5998413" y="3954432"/>
            <a:ext cx="785644" cy="101461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BDD34E-3D97-FC4B-BE95-55DD9EE05AA2}"/>
              </a:ext>
            </a:extLst>
          </p:cNvPr>
          <p:cNvSpPr txBox="1"/>
          <p:nvPr/>
        </p:nvSpPr>
        <p:spPr>
          <a:xfrm>
            <a:off x="3969070" y="462530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Py4J</a:t>
            </a:r>
            <a:endParaRPr lang="ru-R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638A7F-666E-324B-A6A3-B32C5AD9E34C}"/>
              </a:ext>
            </a:extLst>
          </p:cNvPr>
          <p:cNvCxnSpPr>
            <a:cxnSpLocks/>
            <a:stCxn id="8" idx="2"/>
            <a:endCxn id="48" idx="0"/>
          </p:cNvCxnSpPr>
          <p:nvPr/>
        </p:nvCxnSpPr>
        <p:spPr>
          <a:xfrm>
            <a:off x="7360121" y="4263839"/>
            <a:ext cx="0" cy="395797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483082-0F18-654F-A1BD-52B957CADB3C}"/>
              </a:ext>
            </a:extLst>
          </p:cNvPr>
          <p:cNvSpPr txBox="1"/>
          <p:nvPr/>
        </p:nvSpPr>
        <p:spPr>
          <a:xfrm>
            <a:off x="7398784" y="5513296"/>
            <a:ext cx="2062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YARN containers</a:t>
            </a:r>
          </a:p>
        </p:txBody>
      </p:sp>
    </p:spTree>
    <p:extLst>
      <p:ext uri="{BB962C8B-B14F-4D97-AF65-F5344CB8AC3E}">
        <p14:creationId xmlns:p14="http://schemas.microsoft.com/office/powerpoint/2010/main" val="175747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Distributed computing framework (we will run it on YARN)</a:t>
            </a:r>
          </a:p>
          <a:p>
            <a:r>
              <a:rPr lang="en-US" dirty="0"/>
              <a:t>API in several languages</a:t>
            </a:r>
            <a:r>
              <a:rPr lang="ru-RU" dirty="0"/>
              <a:t>: </a:t>
            </a:r>
            <a:r>
              <a:rPr lang="en-US" dirty="0"/>
              <a:t>Scala, Java, </a:t>
            </a:r>
            <a:r>
              <a:rPr lang="en-US" b="1" dirty="0"/>
              <a:t>Python (</a:t>
            </a:r>
            <a:r>
              <a:rPr lang="en-US" b="1" dirty="0" err="1"/>
              <a:t>PySpark</a:t>
            </a:r>
            <a:r>
              <a:rPr lang="en-US" b="1" dirty="0"/>
              <a:t>)</a:t>
            </a:r>
            <a:endParaRPr lang="ru-RU" b="1" dirty="0"/>
          </a:p>
          <a:p>
            <a:r>
              <a:rPr lang="en-US" dirty="0"/>
              <a:t>Includes a lot of stuff: Spark ML, Spark SQL, Spark Streaming, etc.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7" y="1052736"/>
            <a:ext cx="2684457" cy="14279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85355" y="6409928"/>
            <a:ext cx="13756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hlinkClick r:id="rId4"/>
              </a:rPr>
              <a:t>http://spark.apache.org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14222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605A-8D58-6242-AC15-E376008C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ru-RU" dirty="0"/>
              <a:t> </a:t>
            </a:r>
            <a:r>
              <a:rPr lang="en-US" dirty="0" err="1"/>
              <a:t>PySpark</a:t>
            </a:r>
            <a:r>
              <a:rPr lang="en-US" dirty="0"/>
              <a:t> program works (yarn cluster mode)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9EE83-F71C-AF45-93FE-580AB09AAE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objects are serialized with</a:t>
            </a:r>
            <a:r>
              <a:rPr lang="ru-RU" dirty="0"/>
              <a:t> </a:t>
            </a:r>
            <a:r>
              <a:rPr lang="en-US" dirty="0"/>
              <a:t>pickle and need deserialization to be processed</a:t>
            </a:r>
          </a:p>
          <a:p>
            <a:r>
              <a:rPr lang="en-US" dirty="0"/>
              <a:t>Which means objects are stored </a:t>
            </a:r>
            <a:r>
              <a:rPr lang="en-US" b="1" dirty="0"/>
              <a:t>twice</a:t>
            </a:r>
            <a:r>
              <a:rPr lang="en-US" dirty="0"/>
              <a:t> in memory:</a:t>
            </a:r>
          </a:p>
          <a:p>
            <a:pPr lvl="1"/>
            <a:r>
              <a:rPr lang="en-US" dirty="0"/>
              <a:t>Serialized in worker JVM (e.g. cached RDD)</a:t>
            </a:r>
          </a:p>
          <a:p>
            <a:pPr lvl="1"/>
            <a:r>
              <a:rPr lang="en-US" dirty="0"/>
              <a:t>Deserialized object in Python process</a:t>
            </a:r>
          </a:p>
          <a:p>
            <a:pPr lvl="1"/>
            <a:endParaRPr lang="ru-R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EBB4F5B-7CC0-D74A-8050-58DD4ED22C4A}"/>
              </a:ext>
            </a:extLst>
          </p:cNvPr>
          <p:cNvSpPr/>
          <p:nvPr/>
        </p:nvSpPr>
        <p:spPr>
          <a:xfrm>
            <a:off x="2311092" y="3429001"/>
            <a:ext cx="1611288" cy="2088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934CD-05AA-1C4C-B39F-925C9F9BD21D}"/>
              </a:ext>
            </a:extLst>
          </p:cNvPr>
          <p:cNvSpPr txBox="1"/>
          <p:nvPr/>
        </p:nvSpPr>
        <p:spPr>
          <a:xfrm>
            <a:off x="4339617" y="2985656"/>
            <a:ext cx="2319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Application Master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BE2B52-126C-2246-BF0E-4C3B1CD8EF44}"/>
              </a:ext>
            </a:extLst>
          </p:cNvPr>
          <p:cNvSpPr/>
          <p:nvPr/>
        </p:nvSpPr>
        <p:spPr>
          <a:xfrm>
            <a:off x="4619262" y="3429001"/>
            <a:ext cx="1611288" cy="2088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DCF42E3-5939-F344-A41F-CB4A72AA095F}"/>
              </a:ext>
            </a:extLst>
          </p:cNvPr>
          <p:cNvSpPr/>
          <p:nvPr/>
        </p:nvSpPr>
        <p:spPr>
          <a:xfrm>
            <a:off x="6594747" y="3494510"/>
            <a:ext cx="3499360" cy="9426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CB78C9F-99B0-4C4D-868B-AA7B73D18B39}"/>
              </a:ext>
            </a:extLst>
          </p:cNvPr>
          <p:cNvSpPr/>
          <p:nvPr/>
        </p:nvSpPr>
        <p:spPr>
          <a:xfrm>
            <a:off x="6784057" y="3645024"/>
            <a:ext cx="1152128" cy="618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JVM executor</a:t>
            </a:r>
            <a:endParaRPr lang="ru-RU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096618D-386D-6E47-A1E5-53CF6DD5E8F3}"/>
              </a:ext>
            </a:extLst>
          </p:cNvPr>
          <p:cNvSpPr/>
          <p:nvPr/>
        </p:nvSpPr>
        <p:spPr>
          <a:xfrm>
            <a:off x="8760296" y="3645024"/>
            <a:ext cx="1152128" cy="6188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executor</a:t>
            </a:r>
            <a:endParaRPr lang="ru-R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07C39C-2C87-A742-83B1-FBB2BD55A42A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936186" y="3954431"/>
            <a:ext cx="824111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A91B7B-DF45-5741-8285-BCDF69D83DC7}"/>
              </a:ext>
            </a:extLst>
          </p:cNvPr>
          <p:cNvSpPr txBox="1"/>
          <p:nvPr/>
        </p:nvSpPr>
        <p:spPr>
          <a:xfrm>
            <a:off x="7983398" y="358509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pickle</a:t>
            </a:r>
            <a:endParaRPr lang="ru-RU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CB80CD6-57E0-2245-A830-17A52000CE0A}"/>
              </a:ext>
            </a:extLst>
          </p:cNvPr>
          <p:cNvSpPr/>
          <p:nvPr/>
        </p:nvSpPr>
        <p:spPr>
          <a:xfrm>
            <a:off x="4846285" y="3645024"/>
            <a:ext cx="1152128" cy="618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JVM driver</a:t>
            </a:r>
            <a:endParaRPr lang="ru-RU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787C6E4-356D-B44A-B86B-5243EF02EC43}"/>
              </a:ext>
            </a:extLst>
          </p:cNvPr>
          <p:cNvSpPr/>
          <p:nvPr/>
        </p:nvSpPr>
        <p:spPr>
          <a:xfrm>
            <a:off x="4846285" y="4672999"/>
            <a:ext cx="1152128" cy="618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  <a:br>
              <a:rPr lang="en-US" dirty="0"/>
            </a:br>
            <a:r>
              <a:rPr lang="en-US" dirty="0"/>
              <a:t>Context</a:t>
            </a:r>
            <a:endParaRPr lang="ru-RU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785909-060B-3140-B05E-A770B054CD4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422349" y="4263839"/>
            <a:ext cx="0" cy="40916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21FA9DA-03CB-C546-B4AC-DBBBE43CB5FF}"/>
              </a:ext>
            </a:extLst>
          </p:cNvPr>
          <p:cNvSpPr/>
          <p:nvPr/>
        </p:nvSpPr>
        <p:spPr>
          <a:xfrm>
            <a:off x="2540672" y="4682376"/>
            <a:ext cx="1152128" cy="6188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  <a:br>
              <a:rPr lang="en-US" dirty="0"/>
            </a:br>
            <a:r>
              <a:rPr lang="en-US" dirty="0"/>
              <a:t>Context</a:t>
            </a:r>
            <a:endParaRPr lang="ru-RU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5E2AEE-3D4B-9942-B8FE-6CCC1E74DED7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>
            <a:off x="3116736" y="4256682"/>
            <a:ext cx="0" cy="425695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22CE273-293A-B342-9717-5F347BED075C}"/>
              </a:ext>
            </a:extLst>
          </p:cNvPr>
          <p:cNvSpPr/>
          <p:nvPr/>
        </p:nvSpPr>
        <p:spPr>
          <a:xfrm>
            <a:off x="2540672" y="3637867"/>
            <a:ext cx="1152128" cy="6188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Picture 4" descr="Project Jupyter - Wikipedia">
            <a:extLst>
              <a:ext uri="{FF2B5EF4-FFF2-40B4-BE49-F238E27FC236}">
                <a16:creationId xmlns:a16="http://schemas.microsoft.com/office/drawing/2014/main" id="{69879495-0CEF-DB48-89B6-BDCA58132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35" y="3723386"/>
            <a:ext cx="409402" cy="47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402299-6966-304D-8075-6D6EDD5A0900}"/>
              </a:ext>
            </a:extLst>
          </p:cNvPr>
          <p:cNvCxnSpPr>
            <a:cxnSpLocks/>
            <a:stCxn id="31" idx="3"/>
            <a:endCxn id="24" idx="1"/>
          </p:cNvCxnSpPr>
          <p:nvPr/>
        </p:nvCxnSpPr>
        <p:spPr>
          <a:xfrm flipV="1">
            <a:off x="3692801" y="4982407"/>
            <a:ext cx="1153485" cy="9377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4988371-D583-5540-8010-EC66436F4F2E}"/>
              </a:ext>
            </a:extLst>
          </p:cNvPr>
          <p:cNvSpPr txBox="1"/>
          <p:nvPr/>
        </p:nvSpPr>
        <p:spPr>
          <a:xfrm>
            <a:off x="2723424" y="2983815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Client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4A79F3B-F02A-0448-9954-33C4EF1C49C3}"/>
              </a:ext>
            </a:extLst>
          </p:cNvPr>
          <p:cNvSpPr/>
          <p:nvPr/>
        </p:nvSpPr>
        <p:spPr>
          <a:xfrm>
            <a:off x="6594747" y="4509121"/>
            <a:ext cx="3499360" cy="9426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75D17D1-B5A4-1A4F-9A4A-C40B50541EC4}"/>
              </a:ext>
            </a:extLst>
          </p:cNvPr>
          <p:cNvSpPr/>
          <p:nvPr/>
        </p:nvSpPr>
        <p:spPr>
          <a:xfrm>
            <a:off x="6784057" y="4659635"/>
            <a:ext cx="1152128" cy="618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JVM executor</a:t>
            </a:r>
            <a:endParaRPr lang="ru-RU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80A5808-B127-204A-A139-CBE5EDC52422}"/>
              </a:ext>
            </a:extLst>
          </p:cNvPr>
          <p:cNvSpPr/>
          <p:nvPr/>
        </p:nvSpPr>
        <p:spPr>
          <a:xfrm>
            <a:off x="8760296" y="4659635"/>
            <a:ext cx="1152128" cy="6188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executor</a:t>
            </a:r>
            <a:endParaRPr lang="ru-RU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7468422-B9AA-A346-B655-E7ED0925EAAD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7936186" y="4969042"/>
            <a:ext cx="824111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93B8166-A813-FD4A-A33F-8D8B71C89D60}"/>
              </a:ext>
            </a:extLst>
          </p:cNvPr>
          <p:cNvSpPr txBox="1"/>
          <p:nvPr/>
        </p:nvSpPr>
        <p:spPr>
          <a:xfrm>
            <a:off x="7983398" y="459971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pickle</a:t>
            </a:r>
            <a:endParaRPr lang="ru-RU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EAE6BE-1D0A-F748-864D-4B8A87AE36C5}"/>
              </a:ext>
            </a:extLst>
          </p:cNvPr>
          <p:cNvCxnSpPr>
            <a:stCxn id="23" idx="3"/>
            <a:endCxn id="8" idx="1"/>
          </p:cNvCxnSpPr>
          <p:nvPr/>
        </p:nvCxnSpPr>
        <p:spPr>
          <a:xfrm>
            <a:off x="5998413" y="3954431"/>
            <a:ext cx="785644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ECB922A-7F88-ED47-879D-237FD52E2E92}"/>
              </a:ext>
            </a:extLst>
          </p:cNvPr>
          <p:cNvCxnSpPr>
            <a:cxnSpLocks/>
            <a:stCxn id="23" idx="3"/>
            <a:endCxn id="48" idx="1"/>
          </p:cNvCxnSpPr>
          <p:nvPr/>
        </p:nvCxnSpPr>
        <p:spPr>
          <a:xfrm>
            <a:off x="5998413" y="3954432"/>
            <a:ext cx="785644" cy="101461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021BBD0-9138-E042-AB00-FEE39CF71B62}"/>
              </a:ext>
            </a:extLst>
          </p:cNvPr>
          <p:cNvSpPr txBox="1"/>
          <p:nvPr/>
        </p:nvSpPr>
        <p:spPr>
          <a:xfrm>
            <a:off x="7398784" y="5513296"/>
            <a:ext cx="2062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YARN containers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BDD34E-3D97-FC4B-BE95-55DD9EE05AA2}"/>
              </a:ext>
            </a:extLst>
          </p:cNvPr>
          <p:cNvSpPr txBox="1"/>
          <p:nvPr/>
        </p:nvSpPr>
        <p:spPr>
          <a:xfrm>
            <a:off x="3969070" y="462530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Py4J</a:t>
            </a:r>
            <a:endParaRPr lang="ru-R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638A7F-666E-324B-A6A3-B32C5AD9E34C}"/>
              </a:ext>
            </a:extLst>
          </p:cNvPr>
          <p:cNvCxnSpPr>
            <a:cxnSpLocks/>
            <a:stCxn id="8" idx="2"/>
            <a:endCxn id="48" idx="0"/>
          </p:cNvCxnSpPr>
          <p:nvPr/>
        </p:nvCxnSpPr>
        <p:spPr>
          <a:xfrm>
            <a:off x="7360121" y="4263839"/>
            <a:ext cx="0" cy="395797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4C42C41-276A-1541-9938-227D8337CCF8}"/>
              </a:ext>
            </a:extLst>
          </p:cNvPr>
          <p:cNvSpPr/>
          <p:nvPr/>
        </p:nvSpPr>
        <p:spPr>
          <a:xfrm>
            <a:off x="7823451" y="3889260"/>
            <a:ext cx="112734" cy="1127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7272744-F456-A14D-B6A7-E63C9475DDA5}"/>
              </a:ext>
            </a:extLst>
          </p:cNvPr>
          <p:cNvSpPr/>
          <p:nvPr/>
        </p:nvSpPr>
        <p:spPr>
          <a:xfrm>
            <a:off x="8759015" y="3889260"/>
            <a:ext cx="112734" cy="1127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rgbClr val="FF0000"/>
              </a:solidFill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DAE86C1-0B5D-8B41-BBB0-6A9F78D2F7CB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193589" y="2204865"/>
            <a:ext cx="2621793" cy="1684395"/>
          </a:xfrm>
          <a:prstGeom prst="bentConnector2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8555FE1-2400-204D-867B-D5574EFAACFD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6361735" y="2371177"/>
            <a:ext cx="2044436" cy="991730"/>
          </a:xfrm>
          <a:prstGeom prst="bentConnector3">
            <a:avLst>
              <a:gd name="adj1" fmla="val 88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28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code example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919288" y="2218006"/>
            <a:ext cx="8640762" cy="2709326"/>
          </a:xfrm>
        </p:spPr>
      </p:pic>
      <p:sp>
        <p:nvSpPr>
          <p:cNvPr id="12" name="Rectangle 11"/>
          <p:cNvSpPr/>
          <p:nvPr/>
        </p:nvSpPr>
        <p:spPr>
          <a:xfrm>
            <a:off x="3171374" y="3044526"/>
            <a:ext cx="3428682" cy="323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CAEE7-9F78-9840-AA12-D4BE2BD6472B}"/>
              </a:ext>
            </a:extLst>
          </p:cNvPr>
          <p:cNvSpPr/>
          <p:nvPr/>
        </p:nvSpPr>
        <p:spPr>
          <a:xfrm>
            <a:off x="3143673" y="2692766"/>
            <a:ext cx="4307581" cy="32357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B6D1F-E5F4-1244-97DF-B837AC8AA6C5}"/>
              </a:ext>
            </a:extLst>
          </p:cNvPr>
          <p:cNvSpPr/>
          <p:nvPr/>
        </p:nvSpPr>
        <p:spPr>
          <a:xfrm>
            <a:off x="3546104" y="3652494"/>
            <a:ext cx="1613792" cy="3235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46593-2893-E44B-B9B3-17B8A24CE46D}"/>
              </a:ext>
            </a:extLst>
          </p:cNvPr>
          <p:cNvSpPr txBox="1"/>
          <p:nvPr/>
        </p:nvSpPr>
        <p:spPr>
          <a:xfrm>
            <a:off x="7464717" y="2348881"/>
            <a:ext cx="2046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solidFill>
                  <a:schemeClr val="bg1">
                    <a:lumMod val="50000"/>
                  </a:schemeClr>
                </a:solidFill>
              </a:rPr>
              <a:t># SparkContext</a:t>
            </a:r>
            <a:endParaRPr lang="ru-RU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1EBE1-D026-104C-9270-ADB3C42983A5}"/>
              </a:ext>
            </a:extLst>
          </p:cNvPr>
          <p:cNvSpPr txBox="1"/>
          <p:nvPr/>
        </p:nvSpPr>
        <p:spPr>
          <a:xfrm>
            <a:off x="7464154" y="2655368"/>
            <a:ext cx="1733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i="1" dirty="0">
                <a:solidFill>
                  <a:schemeClr val="bg1">
                    <a:lumMod val="50000"/>
                  </a:schemeClr>
                </a:solidFill>
              </a:rPr>
              <a:t># make RDD</a:t>
            </a:r>
            <a:endParaRPr lang="ru-RU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FA83A-77A5-6040-8A68-FDC38F925521}"/>
              </a:ext>
            </a:extLst>
          </p:cNvPr>
          <p:cNvSpPr txBox="1"/>
          <p:nvPr/>
        </p:nvSpPr>
        <p:spPr>
          <a:xfrm>
            <a:off x="7464152" y="2961856"/>
            <a:ext cx="23310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i="1" dirty="0">
                <a:solidFill>
                  <a:schemeClr val="bg1">
                    <a:lumMod val="50000"/>
                  </a:schemeClr>
                </a:solidFill>
              </a:rPr>
              <a:t># transform RDD</a:t>
            </a:r>
            <a:endParaRPr lang="ru-RU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D1307A-2C1D-974B-AF0E-85A561FA90E2}"/>
              </a:ext>
            </a:extLst>
          </p:cNvPr>
          <p:cNvSpPr txBox="1"/>
          <p:nvPr/>
        </p:nvSpPr>
        <p:spPr>
          <a:xfrm>
            <a:off x="7464153" y="3268343"/>
            <a:ext cx="15584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i="1" dirty="0">
                <a:solidFill>
                  <a:schemeClr val="bg1">
                    <a:lumMod val="50000"/>
                  </a:schemeClr>
                </a:solidFill>
              </a:rPr>
              <a:t># lazy DAG</a:t>
            </a:r>
            <a:endParaRPr lang="ru-RU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FA305-8C43-2A4A-89B7-AC59408AF3A8}"/>
              </a:ext>
            </a:extLst>
          </p:cNvPr>
          <p:cNvSpPr txBox="1"/>
          <p:nvPr/>
        </p:nvSpPr>
        <p:spPr>
          <a:xfrm>
            <a:off x="7464154" y="3574829"/>
            <a:ext cx="14833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i="1" dirty="0">
                <a:solidFill>
                  <a:schemeClr val="bg1">
                    <a:lumMod val="50000"/>
                  </a:schemeClr>
                </a:solidFill>
              </a:rPr>
              <a:t># run</a:t>
            </a:r>
            <a:r>
              <a:rPr lang="ru-RU" sz="2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i="1" dirty="0">
                <a:solidFill>
                  <a:schemeClr val="bg1">
                    <a:lumMod val="50000"/>
                  </a:schemeClr>
                </a:solidFill>
              </a:rPr>
              <a:t>DAG</a:t>
            </a:r>
            <a:endParaRPr lang="ru-RU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19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more transformation example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19288" y="2218006"/>
            <a:ext cx="8640762" cy="27093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01298" y="3025737"/>
            <a:ext cx="5054943" cy="323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36036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more action example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919288" y="2218006"/>
            <a:ext cx="8640762" cy="27093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08114" y="3653582"/>
            <a:ext cx="5248127" cy="323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17829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Count</a:t>
            </a:r>
            <a:r>
              <a:rPr lang="ru-RU" dirty="0"/>
              <a:t> </a:t>
            </a:r>
            <a:r>
              <a:rPr lang="en-US" dirty="0"/>
              <a:t>in</a:t>
            </a:r>
            <a:r>
              <a:rPr lang="ru-RU" dirty="0"/>
              <a:t> </a:t>
            </a:r>
            <a:r>
              <a:rPr lang="en-US" dirty="0"/>
              <a:t>Spark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19288" y="1885736"/>
            <a:ext cx="8640762" cy="337386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68590" y="3035394"/>
            <a:ext cx="7559858" cy="6519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63004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065-07EB-FB42-B394-052EE932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quiz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1A4D90-3719-884A-9796-944EBEE2DB3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715935" y="2097915"/>
            <a:ext cx="8760129" cy="266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49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065-07EB-FB42-B394-052EE932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quiz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1A4D90-3719-884A-9796-944EBEE2DB3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715935" y="2097915"/>
            <a:ext cx="8760129" cy="26621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63C5482-D1EE-EF45-A434-027E0DABA00F}"/>
              </a:ext>
            </a:extLst>
          </p:cNvPr>
          <p:cNvSpPr/>
          <p:nvPr/>
        </p:nvSpPr>
        <p:spPr>
          <a:xfrm>
            <a:off x="5081939" y="5373216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212121"/>
                </a:solidFill>
                <a:latin typeface="Courier New" panose="02070309020205020404" pitchFamily="49" charset="0"/>
              </a:rPr>
              <a:t>[(10, 99)]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948940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in</a:t>
            </a:r>
            <a:r>
              <a:rPr lang="ru-RU" dirty="0"/>
              <a:t> </a:t>
            </a:r>
            <a:r>
              <a:rPr lang="en-US" dirty="0"/>
              <a:t>RAM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3590191" y="2186079"/>
            <a:ext cx="4271486" cy="981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82529" algn="l"/>
              </a:tabLst>
            </a:pPr>
            <a:r>
              <a:rPr sz="2100" dirty="0">
                <a:latin typeface="Consolas"/>
                <a:cs typeface="Consolas"/>
              </a:rPr>
              <a:t>lines</a:t>
            </a:r>
            <a:r>
              <a:rPr sz="2100" spc="-4" dirty="0">
                <a:latin typeface="Consolas"/>
                <a:cs typeface="Consolas"/>
              </a:rPr>
              <a:t> </a:t>
            </a:r>
            <a:r>
              <a:rPr sz="2100" dirty="0">
                <a:latin typeface="Consolas"/>
                <a:cs typeface="Consolas"/>
              </a:rPr>
              <a:t>=	</a:t>
            </a:r>
            <a:r>
              <a:rPr sz="2100" b="1" dirty="0">
                <a:latin typeface="Consolas"/>
                <a:cs typeface="Consolas"/>
              </a:rPr>
              <a:t>sc.textFile</a:t>
            </a:r>
            <a:r>
              <a:rPr sz="2100" dirty="0">
                <a:latin typeface="Consolas"/>
                <a:cs typeface="Consolas"/>
              </a:rPr>
              <a:t>("...",</a:t>
            </a:r>
            <a:r>
              <a:rPr sz="2100" spc="-79" dirty="0">
                <a:latin typeface="Consolas"/>
                <a:cs typeface="Consolas"/>
              </a:rPr>
              <a:t> </a:t>
            </a:r>
            <a:r>
              <a:rPr sz="2100" b="1" dirty="0">
                <a:latin typeface="Consolas"/>
                <a:cs typeface="Consolas"/>
              </a:rPr>
              <a:t>4</a:t>
            </a:r>
            <a:r>
              <a:rPr sz="2100" dirty="0">
                <a:latin typeface="Consolas"/>
                <a:cs typeface="Consolas"/>
              </a:rPr>
              <a:t>)</a:t>
            </a:r>
            <a:endParaRPr sz="2100">
              <a:latin typeface="Consolas"/>
              <a:cs typeface="Consolas"/>
            </a:endParaRPr>
          </a:p>
          <a:p>
            <a:pPr>
              <a:spcBef>
                <a:spcPts val="4"/>
              </a:spcBef>
            </a:pPr>
            <a:endParaRPr sz="2175">
              <a:latin typeface="Times New Roman"/>
              <a:cs typeface="Times New Roman"/>
            </a:endParaRPr>
          </a:p>
          <a:p>
            <a:pPr marL="9525"/>
            <a:r>
              <a:rPr sz="2100" dirty="0">
                <a:latin typeface="Consolas"/>
                <a:cs typeface="Consolas"/>
              </a:rPr>
              <a:t>print</a:t>
            </a:r>
            <a:r>
              <a:rPr sz="2100" spc="-79" dirty="0">
                <a:latin typeface="Consolas"/>
                <a:cs typeface="Consolas"/>
              </a:rPr>
              <a:t> </a:t>
            </a:r>
            <a:r>
              <a:rPr sz="2100" dirty="0">
                <a:latin typeface="Consolas"/>
                <a:cs typeface="Consolas"/>
              </a:rPr>
              <a:t>lines.</a:t>
            </a:r>
            <a:r>
              <a:rPr sz="2100" b="1" dirty="0">
                <a:latin typeface="Consolas"/>
                <a:cs typeface="Consolas"/>
              </a:rPr>
              <a:t>count</a:t>
            </a:r>
            <a:r>
              <a:rPr sz="2100" dirty="0">
                <a:latin typeface="Consolas"/>
                <a:cs typeface="Consolas"/>
              </a:rPr>
              <a:t>()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3359696" y="4644082"/>
            <a:ext cx="425768" cy="369094"/>
          </a:xfrm>
          <a:custGeom>
            <a:avLst/>
            <a:gdLst/>
            <a:ahLst/>
            <a:cxnLst/>
            <a:rect l="l" t="t" r="r" b="b"/>
            <a:pathLst>
              <a:path w="567690" h="492125">
                <a:moveTo>
                  <a:pt x="283728" y="0"/>
                </a:moveTo>
                <a:lnTo>
                  <a:pt x="218671" y="2163"/>
                </a:lnTo>
                <a:lnTo>
                  <a:pt x="158951" y="8326"/>
                </a:lnTo>
                <a:lnTo>
                  <a:pt x="106270" y="17997"/>
                </a:lnTo>
                <a:lnTo>
                  <a:pt x="62331" y="30684"/>
                </a:lnTo>
                <a:lnTo>
                  <a:pt x="7493" y="63141"/>
                </a:lnTo>
                <a:lnTo>
                  <a:pt x="0" y="81927"/>
                </a:lnTo>
                <a:lnTo>
                  <a:pt x="0" y="409663"/>
                </a:lnTo>
                <a:lnTo>
                  <a:pt x="28838" y="445689"/>
                </a:lnTo>
                <a:lnTo>
                  <a:pt x="106270" y="473589"/>
                </a:lnTo>
                <a:lnTo>
                  <a:pt x="158951" y="483262"/>
                </a:lnTo>
                <a:lnTo>
                  <a:pt x="218671" y="489427"/>
                </a:lnTo>
                <a:lnTo>
                  <a:pt x="283728" y="491591"/>
                </a:lnTo>
                <a:lnTo>
                  <a:pt x="348784" y="489427"/>
                </a:lnTo>
                <a:lnTo>
                  <a:pt x="408504" y="483262"/>
                </a:lnTo>
                <a:lnTo>
                  <a:pt x="461186" y="473589"/>
                </a:lnTo>
                <a:lnTo>
                  <a:pt x="505125" y="460901"/>
                </a:lnTo>
                <a:lnTo>
                  <a:pt x="559964" y="428446"/>
                </a:lnTo>
                <a:lnTo>
                  <a:pt x="567457" y="409663"/>
                </a:lnTo>
                <a:lnTo>
                  <a:pt x="567457" y="81927"/>
                </a:lnTo>
                <a:lnTo>
                  <a:pt x="538618" y="45896"/>
                </a:lnTo>
                <a:lnTo>
                  <a:pt x="461186" y="17997"/>
                </a:lnTo>
                <a:lnTo>
                  <a:pt x="408504" y="8326"/>
                </a:lnTo>
                <a:lnTo>
                  <a:pt x="348784" y="2163"/>
                </a:lnTo>
                <a:lnTo>
                  <a:pt x="283728" y="0"/>
                </a:lnTo>
                <a:close/>
              </a:path>
            </a:pathLst>
          </a:custGeom>
          <a:solidFill>
            <a:srgbClr val="F1F0E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5"/>
          <p:cNvSpPr/>
          <p:nvPr/>
        </p:nvSpPr>
        <p:spPr>
          <a:xfrm>
            <a:off x="3359696" y="4705531"/>
            <a:ext cx="425768" cy="61913"/>
          </a:xfrm>
          <a:custGeom>
            <a:avLst/>
            <a:gdLst/>
            <a:ahLst/>
            <a:cxnLst/>
            <a:rect l="l" t="t" r="r" b="b"/>
            <a:pathLst>
              <a:path w="567690" h="82550">
                <a:moveTo>
                  <a:pt x="567456" y="0"/>
                </a:moveTo>
                <a:lnTo>
                  <a:pt x="538618" y="36031"/>
                </a:lnTo>
                <a:lnTo>
                  <a:pt x="461185" y="63931"/>
                </a:lnTo>
                <a:lnTo>
                  <a:pt x="408504" y="73603"/>
                </a:lnTo>
                <a:lnTo>
                  <a:pt x="348784" y="79766"/>
                </a:lnTo>
                <a:lnTo>
                  <a:pt x="283727" y="81930"/>
                </a:lnTo>
                <a:lnTo>
                  <a:pt x="218671" y="79766"/>
                </a:lnTo>
                <a:lnTo>
                  <a:pt x="158951" y="73603"/>
                </a:lnTo>
                <a:lnTo>
                  <a:pt x="106270" y="63931"/>
                </a:lnTo>
                <a:lnTo>
                  <a:pt x="62331" y="51243"/>
                </a:lnTo>
                <a:lnTo>
                  <a:pt x="7493" y="18786"/>
                </a:lnTo>
                <a:lnTo>
                  <a:pt x="0" y="0"/>
                </a:lnTo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6"/>
          <p:cNvSpPr/>
          <p:nvPr/>
        </p:nvSpPr>
        <p:spPr>
          <a:xfrm>
            <a:off x="3359696" y="4644082"/>
            <a:ext cx="425768" cy="369094"/>
          </a:xfrm>
          <a:custGeom>
            <a:avLst/>
            <a:gdLst/>
            <a:ahLst/>
            <a:cxnLst/>
            <a:rect l="l" t="t" r="r" b="b"/>
            <a:pathLst>
              <a:path w="567690" h="492125">
                <a:moveTo>
                  <a:pt x="0" y="81931"/>
                </a:moveTo>
                <a:lnTo>
                  <a:pt x="28838" y="45899"/>
                </a:lnTo>
                <a:lnTo>
                  <a:pt x="106270" y="17999"/>
                </a:lnTo>
                <a:lnTo>
                  <a:pt x="158951" y="8327"/>
                </a:lnTo>
                <a:lnTo>
                  <a:pt x="218671" y="2163"/>
                </a:lnTo>
                <a:lnTo>
                  <a:pt x="283727" y="0"/>
                </a:lnTo>
                <a:lnTo>
                  <a:pt x="348784" y="2163"/>
                </a:lnTo>
                <a:lnTo>
                  <a:pt x="408504" y="8327"/>
                </a:lnTo>
                <a:lnTo>
                  <a:pt x="461185" y="17999"/>
                </a:lnTo>
                <a:lnTo>
                  <a:pt x="505124" y="30687"/>
                </a:lnTo>
                <a:lnTo>
                  <a:pt x="559963" y="63145"/>
                </a:lnTo>
                <a:lnTo>
                  <a:pt x="567456" y="81931"/>
                </a:lnTo>
                <a:lnTo>
                  <a:pt x="567456" y="409655"/>
                </a:lnTo>
                <a:lnTo>
                  <a:pt x="538618" y="445686"/>
                </a:lnTo>
                <a:lnTo>
                  <a:pt x="461185" y="473587"/>
                </a:lnTo>
                <a:lnTo>
                  <a:pt x="408504" y="483258"/>
                </a:lnTo>
                <a:lnTo>
                  <a:pt x="348784" y="489422"/>
                </a:lnTo>
                <a:lnTo>
                  <a:pt x="283727" y="491586"/>
                </a:lnTo>
                <a:lnTo>
                  <a:pt x="218671" y="489422"/>
                </a:lnTo>
                <a:lnTo>
                  <a:pt x="158951" y="483258"/>
                </a:lnTo>
                <a:lnTo>
                  <a:pt x="106270" y="473587"/>
                </a:lnTo>
                <a:lnTo>
                  <a:pt x="62331" y="460899"/>
                </a:lnTo>
                <a:lnTo>
                  <a:pt x="7493" y="428441"/>
                </a:lnTo>
                <a:lnTo>
                  <a:pt x="0" y="409655"/>
                </a:lnTo>
                <a:lnTo>
                  <a:pt x="0" y="81931"/>
                </a:lnTo>
                <a:close/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7"/>
          <p:cNvSpPr/>
          <p:nvPr/>
        </p:nvSpPr>
        <p:spPr>
          <a:xfrm>
            <a:off x="3359696" y="4301182"/>
            <a:ext cx="425768" cy="369094"/>
          </a:xfrm>
          <a:custGeom>
            <a:avLst/>
            <a:gdLst/>
            <a:ahLst/>
            <a:cxnLst/>
            <a:rect l="l" t="t" r="r" b="b"/>
            <a:pathLst>
              <a:path w="567690" h="492125">
                <a:moveTo>
                  <a:pt x="283728" y="0"/>
                </a:moveTo>
                <a:lnTo>
                  <a:pt x="218671" y="2163"/>
                </a:lnTo>
                <a:lnTo>
                  <a:pt x="158951" y="8326"/>
                </a:lnTo>
                <a:lnTo>
                  <a:pt x="106270" y="17997"/>
                </a:lnTo>
                <a:lnTo>
                  <a:pt x="62331" y="30684"/>
                </a:lnTo>
                <a:lnTo>
                  <a:pt x="7493" y="63141"/>
                </a:lnTo>
                <a:lnTo>
                  <a:pt x="0" y="81927"/>
                </a:lnTo>
                <a:lnTo>
                  <a:pt x="0" y="409651"/>
                </a:lnTo>
                <a:lnTo>
                  <a:pt x="28838" y="445684"/>
                </a:lnTo>
                <a:lnTo>
                  <a:pt x="106270" y="473588"/>
                </a:lnTo>
                <a:lnTo>
                  <a:pt x="158951" y="483262"/>
                </a:lnTo>
                <a:lnTo>
                  <a:pt x="218671" y="489427"/>
                </a:lnTo>
                <a:lnTo>
                  <a:pt x="283728" y="491591"/>
                </a:lnTo>
                <a:lnTo>
                  <a:pt x="348784" y="489427"/>
                </a:lnTo>
                <a:lnTo>
                  <a:pt x="408504" y="483262"/>
                </a:lnTo>
                <a:lnTo>
                  <a:pt x="461186" y="473588"/>
                </a:lnTo>
                <a:lnTo>
                  <a:pt x="505125" y="460898"/>
                </a:lnTo>
                <a:lnTo>
                  <a:pt x="559964" y="428438"/>
                </a:lnTo>
                <a:lnTo>
                  <a:pt x="567457" y="409651"/>
                </a:lnTo>
                <a:lnTo>
                  <a:pt x="567457" y="81927"/>
                </a:lnTo>
                <a:lnTo>
                  <a:pt x="538618" y="45896"/>
                </a:lnTo>
                <a:lnTo>
                  <a:pt x="461186" y="17997"/>
                </a:lnTo>
                <a:lnTo>
                  <a:pt x="408504" y="8326"/>
                </a:lnTo>
                <a:lnTo>
                  <a:pt x="348784" y="2163"/>
                </a:lnTo>
                <a:lnTo>
                  <a:pt x="283728" y="0"/>
                </a:lnTo>
                <a:close/>
              </a:path>
            </a:pathLst>
          </a:custGeom>
          <a:solidFill>
            <a:srgbClr val="F1F0E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8"/>
          <p:cNvSpPr/>
          <p:nvPr/>
        </p:nvSpPr>
        <p:spPr>
          <a:xfrm>
            <a:off x="3359696" y="4362631"/>
            <a:ext cx="425768" cy="61913"/>
          </a:xfrm>
          <a:custGeom>
            <a:avLst/>
            <a:gdLst/>
            <a:ahLst/>
            <a:cxnLst/>
            <a:rect l="l" t="t" r="r" b="b"/>
            <a:pathLst>
              <a:path w="567690" h="82550">
                <a:moveTo>
                  <a:pt x="567456" y="0"/>
                </a:moveTo>
                <a:lnTo>
                  <a:pt x="538618" y="36031"/>
                </a:lnTo>
                <a:lnTo>
                  <a:pt x="461185" y="63932"/>
                </a:lnTo>
                <a:lnTo>
                  <a:pt x="408504" y="73603"/>
                </a:lnTo>
                <a:lnTo>
                  <a:pt x="348784" y="79767"/>
                </a:lnTo>
                <a:lnTo>
                  <a:pt x="283727" y="81931"/>
                </a:lnTo>
                <a:lnTo>
                  <a:pt x="218671" y="79767"/>
                </a:lnTo>
                <a:lnTo>
                  <a:pt x="158951" y="73603"/>
                </a:lnTo>
                <a:lnTo>
                  <a:pt x="106270" y="63932"/>
                </a:lnTo>
                <a:lnTo>
                  <a:pt x="62331" y="51244"/>
                </a:lnTo>
                <a:lnTo>
                  <a:pt x="7493" y="18786"/>
                </a:lnTo>
                <a:lnTo>
                  <a:pt x="0" y="0"/>
                </a:lnTo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9"/>
          <p:cNvSpPr/>
          <p:nvPr/>
        </p:nvSpPr>
        <p:spPr>
          <a:xfrm>
            <a:off x="3359696" y="4301182"/>
            <a:ext cx="425768" cy="369094"/>
          </a:xfrm>
          <a:custGeom>
            <a:avLst/>
            <a:gdLst/>
            <a:ahLst/>
            <a:cxnLst/>
            <a:rect l="l" t="t" r="r" b="b"/>
            <a:pathLst>
              <a:path w="567690" h="492125">
                <a:moveTo>
                  <a:pt x="0" y="81931"/>
                </a:moveTo>
                <a:lnTo>
                  <a:pt x="28838" y="45899"/>
                </a:lnTo>
                <a:lnTo>
                  <a:pt x="106270" y="17999"/>
                </a:lnTo>
                <a:lnTo>
                  <a:pt x="158951" y="8327"/>
                </a:lnTo>
                <a:lnTo>
                  <a:pt x="218671" y="2163"/>
                </a:lnTo>
                <a:lnTo>
                  <a:pt x="283727" y="0"/>
                </a:lnTo>
                <a:lnTo>
                  <a:pt x="348784" y="2163"/>
                </a:lnTo>
                <a:lnTo>
                  <a:pt x="408504" y="8327"/>
                </a:lnTo>
                <a:lnTo>
                  <a:pt x="461185" y="17999"/>
                </a:lnTo>
                <a:lnTo>
                  <a:pt x="505124" y="30687"/>
                </a:lnTo>
                <a:lnTo>
                  <a:pt x="559963" y="63145"/>
                </a:lnTo>
                <a:lnTo>
                  <a:pt x="567456" y="81931"/>
                </a:lnTo>
                <a:lnTo>
                  <a:pt x="567456" y="409655"/>
                </a:lnTo>
                <a:lnTo>
                  <a:pt x="538618" y="445686"/>
                </a:lnTo>
                <a:lnTo>
                  <a:pt x="461185" y="473587"/>
                </a:lnTo>
                <a:lnTo>
                  <a:pt x="408504" y="483258"/>
                </a:lnTo>
                <a:lnTo>
                  <a:pt x="348784" y="489422"/>
                </a:lnTo>
                <a:lnTo>
                  <a:pt x="283727" y="491586"/>
                </a:lnTo>
                <a:lnTo>
                  <a:pt x="218671" y="489422"/>
                </a:lnTo>
                <a:lnTo>
                  <a:pt x="158951" y="483258"/>
                </a:lnTo>
                <a:lnTo>
                  <a:pt x="106270" y="473587"/>
                </a:lnTo>
                <a:lnTo>
                  <a:pt x="62331" y="460899"/>
                </a:lnTo>
                <a:lnTo>
                  <a:pt x="7493" y="428441"/>
                </a:lnTo>
                <a:lnTo>
                  <a:pt x="0" y="409655"/>
                </a:lnTo>
                <a:lnTo>
                  <a:pt x="0" y="81931"/>
                </a:lnTo>
                <a:close/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0"/>
          <p:cNvSpPr/>
          <p:nvPr/>
        </p:nvSpPr>
        <p:spPr>
          <a:xfrm>
            <a:off x="3359696" y="3958282"/>
            <a:ext cx="425768" cy="369094"/>
          </a:xfrm>
          <a:custGeom>
            <a:avLst/>
            <a:gdLst/>
            <a:ahLst/>
            <a:cxnLst/>
            <a:rect l="l" t="t" r="r" b="b"/>
            <a:pathLst>
              <a:path w="567690" h="492125">
                <a:moveTo>
                  <a:pt x="283728" y="0"/>
                </a:moveTo>
                <a:lnTo>
                  <a:pt x="218671" y="2164"/>
                </a:lnTo>
                <a:lnTo>
                  <a:pt x="158951" y="8328"/>
                </a:lnTo>
                <a:lnTo>
                  <a:pt x="106270" y="18001"/>
                </a:lnTo>
                <a:lnTo>
                  <a:pt x="62331" y="30690"/>
                </a:lnTo>
                <a:lnTo>
                  <a:pt x="7493" y="63145"/>
                </a:lnTo>
                <a:lnTo>
                  <a:pt x="0" y="81927"/>
                </a:lnTo>
                <a:lnTo>
                  <a:pt x="0" y="409663"/>
                </a:lnTo>
                <a:lnTo>
                  <a:pt x="28838" y="445689"/>
                </a:lnTo>
                <a:lnTo>
                  <a:pt x="106270" y="473589"/>
                </a:lnTo>
                <a:lnTo>
                  <a:pt x="158951" y="483262"/>
                </a:lnTo>
                <a:lnTo>
                  <a:pt x="218671" y="489427"/>
                </a:lnTo>
                <a:lnTo>
                  <a:pt x="283728" y="491591"/>
                </a:lnTo>
                <a:lnTo>
                  <a:pt x="348784" y="489427"/>
                </a:lnTo>
                <a:lnTo>
                  <a:pt x="408504" y="483262"/>
                </a:lnTo>
                <a:lnTo>
                  <a:pt x="461186" y="473589"/>
                </a:lnTo>
                <a:lnTo>
                  <a:pt x="505125" y="460901"/>
                </a:lnTo>
                <a:lnTo>
                  <a:pt x="559964" y="428446"/>
                </a:lnTo>
                <a:lnTo>
                  <a:pt x="567457" y="409663"/>
                </a:lnTo>
                <a:lnTo>
                  <a:pt x="567457" y="81927"/>
                </a:lnTo>
                <a:lnTo>
                  <a:pt x="538618" y="45902"/>
                </a:lnTo>
                <a:lnTo>
                  <a:pt x="461186" y="18001"/>
                </a:lnTo>
                <a:lnTo>
                  <a:pt x="408504" y="8328"/>
                </a:lnTo>
                <a:lnTo>
                  <a:pt x="348784" y="2164"/>
                </a:lnTo>
                <a:lnTo>
                  <a:pt x="283728" y="0"/>
                </a:lnTo>
                <a:close/>
              </a:path>
            </a:pathLst>
          </a:custGeom>
          <a:solidFill>
            <a:srgbClr val="F1F0E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1"/>
          <p:cNvSpPr/>
          <p:nvPr/>
        </p:nvSpPr>
        <p:spPr>
          <a:xfrm>
            <a:off x="3359696" y="4019731"/>
            <a:ext cx="425768" cy="61913"/>
          </a:xfrm>
          <a:custGeom>
            <a:avLst/>
            <a:gdLst/>
            <a:ahLst/>
            <a:cxnLst/>
            <a:rect l="l" t="t" r="r" b="b"/>
            <a:pathLst>
              <a:path w="567690" h="82550">
                <a:moveTo>
                  <a:pt x="567456" y="0"/>
                </a:moveTo>
                <a:lnTo>
                  <a:pt x="538618" y="36031"/>
                </a:lnTo>
                <a:lnTo>
                  <a:pt x="461185" y="63931"/>
                </a:lnTo>
                <a:lnTo>
                  <a:pt x="408504" y="73603"/>
                </a:lnTo>
                <a:lnTo>
                  <a:pt x="348784" y="79766"/>
                </a:lnTo>
                <a:lnTo>
                  <a:pt x="283727" y="81930"/>
                </a:lnTo>
                <a:lnTo>
                  <a:pt x="218671" y="79766"/>
                </a:lnTo>
                <a:lnTo>
                  <a:pt x="158951" y="73603"/>
                </a:lnTo>
                <a:lnTo>
                  <a:pt x="106270" y="63931"/>
                </a:lnTo>
                <a:lnTo>
                  <a:pt x="62331" y="51243"/>
                </a:lnTo>
                <a:lnTo>
                  <a:pt x="7493" y="18786"/>
                </a:lnTo>
                <a:lnTo>
                  <a:pt x="0" y="0"/>
                </a:lnTo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2"/>
          <p:cNvSpPr/>
          <p:nvPr/>
        </p:nvSpPr>
        <p:spPr>
          <a:xfrm>
            <a:off x="3359696" y="3958282"/>
            <a:ext cx="425768" cy="369094"/>
          </a:xfrm>
          <a:custGeom>
            <a:avLst/>
            <a:gdLst/>
            <a:ahLst/>
            <a:cxnLst/>
            <a:rect l="l" t="t" r="r" b="b"/>
            <a:pathLst>
              <a:path w="567690" h="492125">
                <a:moveTo>
                  <a:pt x="0" y="81931"/>
                </a:moveTo>
                <a:lnTo>
                  <a:pt x="28838" y="45899"/>
                </a:lnTo>
                <a:lnTo>
                  <a:pt x="106270" y="17999"/>
                </a:lnTo>
                <a:lnTo>
                  <a:pt x="158951" y="8327"/>
                </a:lnTo>
                <a:lnTo>
                  <a:pt x="218671" y="2163"/>
                </a:lnTo>
                <a:lnTo>
                  <a:pt x="283727" y="0"/>
                </a:lnTo>
                <a:lnTo>
                  <a:pt x="348784" y="2163"/>
                </a:lnTo>
                <a:lnTo>
                  <a:pt x="408504" y="8327"/>
                </a:lnTo>
                <a:lnTo>
                  <a:pt x="461185" y="17999"/>
                </a:lnTo>
                <a:lnTo>
                  <a:pt x="505124" y="30687"/>
                </a:lnTo>
                <a:lnTo>
                  <a:pt x="559963" y="63145"/>
                </a:lnTo>
                <a:lnTo>
                  <a:pt x="567456" y="81931"/>
                </a:lnTo>
                <a:lnTo>
                  <a:pt x="567456" y="409655"/>
                </a:lnTo>
                <a:lnTo>
                  <a:pt x="538618" y="445686"/>
                </a:lnTo>
                <a:lnTo>
                  <a:pt x="461185" y="473587"/>
                </a:lnTo>
                <a:lnTo>
                  <a:pt x="408504" y="483258"/>
                </a:lnTo>
                <a:lnTo>
                  <a:pt x="348784" y="489422"/>
                </a:lnTo>
                <a:lnTo>
                  <a:pt x="283727" y="491586"/>
                </a:lnTo>
                <a:lnTo>
                  <a:pt x="218671" y="489422"/>
                </a:lnTo>
                <a:lnTo>
                  <a:pt x="158951" y="483258"/>
                </a:lnTo>
                <a:lnTo>
                  <a:pt x="106270" y="473587"/>
                </a:lnTo>
                <a:lnTo>
                  <a:pt x="62331" y="460899"/>
                </a:lnTo>
                <a:lnTo>
                  <a:pt x="7493" y="428441"/>
                </a:lnTo>
                <a:lnTo>
                  <a:pt x="0" y="409655"/>
                </a:lnTo>
                <a:lnTo>
                  <a:pt x="0" y="81931"/>
                </a:lnTo>
                <a:close/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3"/>
          <p:cNvSpPr/>
          <p:nvPr/>
        </p:nvSpPr>
        <p:spPr>
          <a:xfrm>
            <a:off x="3359696" y="3615382"/>
            <a:ext cx="425768" cy="369094"/>
          </a:xfrm>
          <a:custGeom>
            <a:avLst/>
            <a:gdLst/>
            <a:ahLst/>
            <a:cxnLst/>
            <a:rect l="l" t="t" r="r" b="b"/>
            <a:pathLst>
              <a:path w="567690" h="492125">
                <a:moveTo>
                  <a:pt x="283728" y="0"/>
                </a:moveTo>
                <a:lnTo>
                  <a:pt x="218671" y="2164"/>
                </a:lnTo>
                <a:lnTo>
                  <a:pt x="158951" y="8328"/>
                </a:lnTo>
                <a:lnTo>
                  <a:pt x="106270" y="18001"/>
                </a:lnTo>
                <a:lnTo>
                  <a:pt x="62331" y="30690"/>
                </a:lnTo>
                <a:lnTo>
                  <a:pt x="7493" y="63145"/>
                </a:lnTo>
                <a:lnTo>
                  <a:pt x="0" y="81927"/>
                </a:lnTo>
                <a:lnTo>
                  <a:pt x="0" y="409663"/>
                </a:lnTo>
                <a:lnTo>
                  <a:pt x="28838" y="445689"/>
                </a:lnTo>
                <a:lnTo>
                  <a:pt x="106270" y="473589"/>
                </a:lnTo>
                <a:lnTo>
                  <a:pt x="158951" y="483262"/>
                </a:lnTo>
                <a:lnTo>
                  <a:pt x="218671" y="489427"/>
                </a:lnTo>
                <a:lnTo>
                  <a:pt x="283728" y="491591"/>
                </a:lnTo>
                <a:lnTo>
                  <a:pt x="348784" y="489427"/>
                </a:lnTo>
                <a:lnTo>
                  <a:pt x="408504" y="483262"/>
                </a:lnTo>
                <a:lnTo>
                  <a:pt x="461186" y="473589"/>
                </a:lnTo>
                <a:lnTo>
                  <a:pt x="505125" y="460901"/>
                </a:lnTo>
                <a:lnTo>
                  <a:pt x="559964" y="428446"/>
                </a:lnTo>
                <a:lnTo>
                  <a:pt x="567457" y="409663"/>
                </a:lnTo>
                <a:lnTo>
                  <a:pt x="567457" y="81927"/>
                </a:lnTo>
                <a:lnTo>
                  <a:pt x="538618" y="45902"/>
                </a:lnTo>
                <a:lnTo>
                  <a:pt x="461186" y="18001"/>
                </a:lnTo>
                <a:lnTo>
                  <a:pt x="408504" y="8328"/>
                </a:lnTo>
                <a:lnTo>
                  <a:pt x="348784" y="2164"/>
                </a:lnTo>
                <a:lnTo>
                  <a:pt x="283728" y="0"/>
                </a:lnTo>
                <a:close/>
              </a:path>
            </a:pathLst>
          </a:custGeom>
          <a:solidFill>
            <a:srgbClr val="F1F0E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4"/>
          <p:cNvSpPr/>
          <p:nvPr/>
        </p:nvSpPr>
        <p:spPr>
          <a:xfrm>
            <a:off x="3359696" y="3676831"/>
            <a:ext cx="425768" cy="61913"/>
          </a:xfrm>
          <a:custGeom>
            <a:avLst/>
            <a:gdLst/>
            <a:ahLst/>
            <a:cxnLst/>
            <a:rect l="l" t="t" r="r" b="b"/>
            <a:pathLst>
              <a:path w="567690" h="82550">
                <a:moveTo>
                  <a:pt x="567456" y="0"/>
                </a:moveTo>
                <a:lnTo>
                  <a:pt x="538618" y="36031"/>
                </a:lnTo>
                <a:lnTo>
                  <a:pt x="461185" y="63931"/>
                </a:lnTo>
                <a:lnTo>
                  <a:pt x="408504" y="73603"/>
                </a:lnTo>
                <a:lnTo>
                  <a:pt x="348784" y="79767"/>
                </a:lnTo>
                <a:lnTo>
                  <a:pt x="283727" y="81930"/>
                </a:lnTo>
                <a:lnTo>
                  <a:pt x="218671" y="79767"/>
                </a:lnTo>
                <a:lnTo>
                  <a:pt x="158951" y="73603"/>
                </a:lnTo>
                <a:lnTo>
                  <a:pt x="106270" y="63931"/>
                </a:lnTo>
                <a:lnTo>
                  <a:pt x="62331" y="51243"/>
                </a:lnTo>
                <a:lnTo>
                  <a:pt x="7493" y="18786"/>
                </a:lnTo>
                <a:lnTo>
                  <a:pt x="0" y="0"/>
                </a:lnTo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5"/>
          <p:cNvSpPr/>
          <p:nvPr/>
        </p:nvSpPr>
        <p:spPr>
          <a:xfrm>
            <a:off x="3359696" y="3615382"/>
            <a:ext cx="425768" cy="369094"/>
          </a:xfrm>
          <a:custGeom>
            <a:avLst/>
            <a:gdLst/>
            <a:ahLst/>
            <a:cxnLst/>
            <a:rect l="l" t="t" r="r" b="b"/>
            <a:pathLst>
              <a:path w="567690" h="492125">
                <a:moveTo>
                  <a:pt x="0" y="81931"/>
                </a:moveTo>
                <a:lnTo>
                  <a:pt x="28838" y="45899"/>
                </a:lnTo>
                <a:lnTo>
                  <a:pt x="106270" y="17999"/>
                </a:lnTo>
                <a:lnTo>
                  <a:pt x="158951" y="8327"/>
                </a:lnTo>
                <a:lnTo>
                  <a:pt x="218671" y="2163"/>
                </a:lnTo>
                <a:lnTo>
                  <a:pt x="283727" y="0"/>
                </a:lnTo>
                <a:lnTo>
                  <a:pt x="348784" y="2163"/>
                </a:lnTo>
                <a:lnTo>
                  <a:pt x="408504" y="8327"/>
                </a:lnTo>
                <a:lnTo>
                  <a:pt x="461185" y="17999"/>
                </a:lnTo>
                <a:lnTo>
                  <a:pt x="505124" y="30687"/>
                </a:lnTo>
                <a:lnTo>
                  <a:pt x="559963" y="63145"/>
                </a:lnTo>
                <a:lnTo>
                  <a:pt x="567456" y="81931"/>
                </a:lnTo>
                <a:lnTo>
                  <a:pt x="567456" y="409655"/>
                </a:lnTo>
                <a:lnTo>
                  <a:pt x="538618" y="445686"/>
                </a:lnTo>
                <a:lnTo>
                  <a:pt x="461185" y="473587"/>
                </a:lnTo>
                <a:lnTo>
                  <a:pt x="408504" y="483259"/>
                </a:lnTo>
                <a:lnTo>
                  <a:pt x="348784" y="489422"/>
                </a:lnTo>
                <a:lnTo>
                  <a:pt x="283727" y="491586"/>
                </a:lnTo>
                <a:lnTo>
                  <a:pt x="218671" y="489422"/>
                </a:lnTo>
                <a:lnTo>
                  <a:pt x="158951" y="483259"/>
                </a:lnTo>
                <a:lnTo>
                  <a:pt x="106270" y="473587"/>
                </a:lnTo>
                <a:lnTo>
                  <a:pt x="62331" y="460899"/>
                </a:lnTo>
                <a:lnTo>
                  <a:pt x="7493" y="428441"/>
                </a:lnTo>
                <a:lnTo>
                  <a:pt x="0" y="409655"/>
                </a:lnTo>
                <a:lnTo>
                  <a:pt x="0" y="81931"/>
                </a:lnTo>
                <a:close/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6"/>
          <p:cNvSpPr txBox="1"/>
          <p:nvPr/>
        </p:nvSpPr>
        <p:spPr>
          <a:xfrm>
            <a:off x="4368378" y="3645995"/>
            <a:ext cx="145256" cy="126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113" dirty="0">
                <a:latin typeface="Gill Sans MT"/>
                <a:cs typeface="Gill Sans MT"/>
              </a:rPr>
              <a:t>#</a:t>
            </a:r>
            <a:endParaRPr sz="1500">
              <a:latin typeface="Gill Sans MT"/>
              <a:cs typeface="Gill Sans MT"/>
            </a:endParaRPr>
          </a:p>
          <a:p>
            <a:pPr marL="9525">
              <a:spcBef>
                <a:spcPts val="900"/>
              </a:spcBef>
            </a:pPr>
            <a:r>
              <a:rPr sz="1500" spc="113" dirty="0">
                <a:latin typeface="Gill Sans MT"/>
                <a:cs typeface="Gill Sans MT"/>
              </a:rPr>
              <a:t>#</a:t>
            </a:r>
            <a:endParaRPr sz="1500">
              <a:latin typeface="Gill Sans MT"/>
              <a:cs typeface="Gill Sans MT"/>
            </a:endParaRPr>
          </a:p>
          <a:p>
            <a:pPr marL="9525">
              <a:spcBef>
                <a:spcPts val="900"/>
              </a:spcBef>
            </a:pPr>
            <a:r>
              <a:rPr sz="1500" spc="113" dirty="0">
                <a:latin typeface="Gill Sans MT"/>
                <a:cs typeface="Gill Sans MT"/>
              </a:rPr>
              <a:t>#</a:t>
            </a:r>
            <a:endParaRPr sz="1500">
              <a:latin typeface="Gill Sans MT"/>
              <a:cs typeface="Gill Sans MT"/>
            </a:endParaRPr>
          </a:p>
          <a:p>
            <a:pPr marL="9525">
              <a:spcBef>
                <a:spcPts val="900"/>
              </a:spcBef>
            </a:pPr>
            <a:r>
              <a:rPr sz="1500" spc="113" dirty="0">
                <a:latin typeface="Gill Sans MT"/>
                <a:cs typeface="Gill Sans MT"/>
              </a:rPr>
              <a:t>#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5325386" y="3730026"/>
            <a:ext cx="0" cy="314325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87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18"/>
          <p:cNvSpPr/>
          <p:nvPr/>
        </p:nvSpPr>
        <p:spPr>
          <a:xfrm>
            <a:off x="5116023" y="3887047"/>
            <a:ext cx="419100" cy="0"/>
          </a:xfrm>
          <a:custGeom>
            <a:avLst/>
            <a:gdLst/>
            <a:ahLst/>
            <a:cxnLst/>
            <a:rect l="l" t="t" r="r" b="b"/>
            <a:pathLst>
              <a:path w="558800">
                <a:moveTo>
                  <a:pt x="0" y="0"/>
                </a:moveTo>
                <a:lnTo>
                  <a:pt x="558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19"/>
          <p:cNvSpPr/>
          <p:nvPr/>
        </p:nvSpPr>
        <p:spPr>
          <a:xfrm>
            <a:off x="5116023" y="3730026"/>
            <a:ext cx="419100" cy="314325"/>
          </a:xfrm>
          <a:custGeom>
            <a:avLst/>
            <a:gdLst/>
            <a:ahLst/>
            <a:cxnLst/>
            <a:rect l="l" t="t" r="r" b="b"/>
            <a:pathLst>
              <a:path w="558800" h="419100">
                <a:moveTo>
                  <a:pt x="0" y="209362"/>
                </a:moveTo>
                <a:lnTo>
                  <a:pt x="5671" y="167168"/>
                </a:lnTo>
                <a:lnTo>
                  <a:pt x="21937" y="127869"/>
                </a:lnTo>
                <a:lnTo>
                  <a:pt x="47674" y="92306"/>
                </a:lnTo>
                <a:lnTo>
                  <a:pt x="81761" y="61320"/>
                </a:lnTo>
                <a:lnTo>
                  <a:pt x="123074" y="35755"/>
                </a:lnTo>
                <a:lnTo>
                  <a:pt x="170492" y="16452"/>
                </a:lnTo>
                <a:lnTo>
                  <a:pt x="222891" y="4253"/>
                </a:lnTo>
                <a:lnTo>
                  <a:pt x="279149" y="0"/>
                </a:lnTo>
                <a:lnTo>
                  <a:pt x="335408" y="4253"/>
                </a:lnTo>
                <a:lnTo>
                  <a:pt x="387807" y="16452"/>
                </a:lnTo>
                <a:lnTo>
                  <a:pt x="435224" y="35755"/>
                </a:lnTo>
                <a:lnTo>
                  <a:pt x="476538" y="61320"/>
                </a:lnTo>
                <a:lnTo>
                  <a:pt x="510625" y="92306"/>
                </a:lnTo>
                <a:lnTo>
                  <a:pt x="536362" y="127869"/>
                </a:lnTo>
                <a:lnTo>
                  <a:pt x="552628" y="167168"/>
                </a:lnTo>
                <a:lnTo>
                  <a:pt x="558299" y="209362"/>
                </a:lnTo>
                <a:lnTo>
                  <a:pt x="552628" y="251556"/>
                </a:lnTo>
                <a:lnTo>
                  <a:pt x="536362" y="290856"/>
                </a:lnTo>
                <a:lnTo>
                  <a:pt x="510625" y="326419"/>
                </a:lnTo>
                <a:lnTo>
                  <a:pt x="476538" y="357404"/>
                </a:lnTo>
                <a:lnTo>
                  <a:pt x="435224" y="382969"/>
                </a:lnTo>
                <a:lnTo>
                  <a:pt x="387807" y="402272"/>
                </a:lnTo>
                <a:lnTo>
                  <a:pt x="335408" y="414472"/>
                </a:lnTo>
                <a:lnTo>
                  <a:pt x="279149" y="418725"/>
                </a:lnTo>
                <a:lnTo>
                  <a:pt x="222891" y="414472"/>
                </a:lnTo>
                <a:lnTo>
                  <a:pt x="170492" y="402272"/>
                </a:lnTo>
                <a:lnTo>
                  <a:pt x="123074" y="382969"/>
                </a:lnTo>
                <a:lnTo>
                  <a:pt x="81761" y="357404"/>
                </a:lnTo>
                <a:lnTo>
                  <a:pt x="47674" y="326419"/>
                </a:lnTo>
                <a:lnTo>
                  <a:pt x="21937" y="290856"/>
                </a:lnTo>
                <a:lnTo>
                  <a:pt x="5671" y="251556"/>
                </a:lnTo>
                <a:lnTo>
                  <a:pt x="0" y="20936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0"/>
          <p:cNvSpPr/>
          <p:nvPr/>
        </p:nvSpPr>
        <p:spPr>
          <a:xfrm>
            <a:off x="4502699" y="3777006"/>
            <a:ext cx="655796" cy="29051"/>
          </a:xfrm>
          <a:custGeom>
            <a:avLst/>
            <a:gdLst/>
            <a:ahLst/>
            <a:cxnLst/>
            <a:rect l="l" t="t" r="r" b="b"/>
            <a:pathLst>
              <a:path w="874394" h="38735">
                <a:moveTo>
                  <a:pt x="0" y="38567"/>
                </a:moveTo>
                <a:lnTo>
                  <a:pt x="873943" y="0"/>
                </a:lnTo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1"/>
          <p:cNvSpPr/>
          <p:nvPr/>
        </p:nvSpPr>
        <p:spPr>
          <a:xfrm>
            <a:off x="5079925" y="3732787"/>
            <a:ext cx="97631" cy="95250"/>
          </a:xfrm>
          <a:custGeom>
            <a:avLst/>
            <a:gdLst/>
            <a:ahLst/>
            <a:cxnLst/>
            <a:rect l="l" t="t" r="r" b="b"/>
            <a:pathLst>
              <a:path w="130175" h="127000">
                <a:moveTo>
                  <a:pt x="0" y="0"/>
                </a:moveTo>
                <a:lnTo>
                  <a:pt x="5600" y="126873"/>
                </a:lnTo>
                <a:lnTo>
                  <a:pt x="129679" y="57835"/>
                </a:lnTo>
                <a:lnTo>
                  <a:pt x="0" y="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2"/>
          <p:cNvSpPr/>
          <p:nvPr/>
        </p:nvSpPr>
        <p:spPr>
          <a:xfrm>
            <a:off x="4502701" y="3893494"/>
            <a:ext cx="595789" cy="224314"/>
          </a:xfrm>
          <a:custGeom>
            <a:avLst/>
            <a:gdLst/>
            <a:ahLst/>
            <a:cxnLst/>
            <a:rect l="l" t="t" r="r" b="b"/>
            <a:pathLst>
              <a:path w="794385" h="299085">
                <a:moveTo>
                  <a:pt x="0" y="299020"/>
                </a:moveTo>
                <a:lnTo>
                  <a:pt x="793792" y="0"/>
                </a:lnTo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3"/>
          <p:cNvSpPr/>
          <p:nvPr/>
        </p:nvSpPr>
        <p:spPr>
          <a:xfrm>
            <a:off x="5009944" y="3875787"/>
            <a:ext cx="106204" cy="89535"/>
          </a:xfrm>
          <a:custGeom>
            <a:avLst/>
            <a:gdLst/>
            <a:ahLst/>
            <a:cxnLst/>
            <a:rect l="l" t="t" r="r" b="b"/>
            <a:pathLst>
              <a:path w="141605" h="119379">
                <a:moveTo>
                  <a:pt x="0" y="0"/>
                </a:moveTo>
                <a:lnTo>
                  <a:pt x="44767" y="118846"/>
                </a:lnTo>
                <a:lnTo>
                  <a:pt x="141236" y="14655"/>
                </a:lnTo>
                <a:lnTo>
                  <a:pt x="0" y="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4"/>
          <p:cNvSpPr/>
          <p:nvPr/>
        </p:nvSpPr>
        <p:spPr>
          <a:xfrm>
            <a:off x="4502701" y="3899796"/>
            <a:ext cx="599599" cy="561023"/>
          </a:xfrm>
          <a:custGeom>
            <a:avLst/>
            <a:gdLst/>
            <a:ahLst/>
            <a:cxnLst/>
            <a:rect l="l" t="t" r="r" b="b"/>
            <a:pathLst>
              <a:path w="799464" h="748029">
                <a:moveTo>
                  <a:pt x="0" y="747818"/>
                </a:moveTo>
                <a:lnTo>
                  <a:pt x="799017" y="0"/>
                </a:lnTo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5"/>
          <p:cNvSpPr/>
          <p:nvPr/>
        </p:nvSpPr>
        <p:spPr>
          <a:xfrm>
            <a:off x="5013782" y="3886779"/>
            <a:ext cx="102394" cy="100013"/>
          </a:xfrm>
          <a:custGeom>
            <a:avLst/>
            <a:gdLst/>
            <a:ahLst/>
            <a:cxnLst/>
            <a:rect l="l" t="t" r="r" b="b"/>
            <a:pathLst>
              <a:path w="136525" h="133350">
                <a:moveTo>
                  <a:pt x="136118" y="0"/>
                </a:moveTo>
                <a:lnTo>
                  <a:pt x="0" y="40424"/>
                </a:lnTo>
                <a:lnTo>
                  <a:pt x="86779" y="133146"/>
                </a:lnTo>
                <a:lnTo>
                  <a:pt x="136118" y="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6"/>
          <p:cNvSpPr/>
          <p:nvPr/>
        </p:nvSpPr>
        <p:spPr>
          <a:xfrm>
            <a:off x="4502700" y="4012709"/>
            <a:ext cx="662464" cy="791051"/>
          </a:xfrm>
          <a:custGeom>
            <a:avLst/>
            <a:gdLst/>
            <a:ahLst/>
            <a:cxnLst/>
            <a:rect l="l" t="t" r="r" b="b"/>
            <a:pathLst>
              <a:path w="883285" h="1054735">
                <a:moveTo>
                  <a:pt x="0" y="1054469"/>
                </a:moveTo>
                <a:lnTo>
                  <a:pt x="883010" y="0"/>
                </a:lnTo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7"/>
          <p:cNvSpPr/>
          <p:nvPr/>
        </p:nvSpPr>
        <p:spPr>
          <a:xfrm>
            <a:off x="5079524" y="3998107"/>
            <a:ext cx="98108" cy="103823"/>
          </a:xfrm>
          <a:custGeom>
            <a:avLst/>
            <a:gdLst/>
            <a:ahLst/>
            <a:cxnLst/>
            <a:rect l="l" t="t" r="r" b="b"/>
            <a:pathLst>
              <a:path w="130810" h="138429">
                <a:moveTo>
                  <a:pt x="130213" y="0"/>
                </a:moveTo>
                <a:lnTo>
                  <a:pt x="0" y="56603"/>
                </a:lnTo>
                <a:lnTo>
                  <a:pt x="97358" y="138137"/>
                </a:lnTo>
                <a:lnTo>
                  <a:pt x="130213" y="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28"/>
          <p:cNvSpPr txBox="1"/>
          <p:nvPr/>
        </p:nvSpPr>
        <p:spPr>
          <a:xfrm>
            <a:off x="3844333" y="3455430"/>
            <a:ext cx="31051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34" dirty="0">
                <a:latin typeface="Gill Sans MT"/>
                <a:cs typeface="Gill Sans MT"/>
              </a:rPr>
              <a:t>lin</a:t>
            </a:r>
            <a:r>
              <a:rPr sz="1350" spc="-23" dirty="0">
                <a:latin typeface="Gill Sans MT"/>
                <a:cs typeface="Gill Sans MT"/>
              </a:rPr>
              <a:t>es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31" name="object 29"/>
          <p:cNvSpPr/>
          <p:nvPr/>
        </p:nvSpPr>
        <p:spPr>
          <a:xfrm>
            <a:off x="3854209" y="4003460"/>
            <a:ext cx="512445" cy="236696"/>
          </a:xfrm>
          <a:custGeom>
            <a:avLst/>
            <a:gdLst/>
            <a:ahLst/>
            <a:cxnLst/>
            <a:rect l="l" t="t" r="r" b="b"/>
            <a:pathLst>
              <a:path w="683260" h="315595">
                <a:moveTo>
                  <a:pt x="525322" y="0"/>
                </a:moveTo>
                <a:lnTo>
                  <a:pt x="525322" y="78854"/>
                </a:lnTo>
                <a:lnTo>
                  <a:pt x="0" y="78854"/>
                </a:lnTo>
                <a:lnTo>
                  <a:pt x="0" y="236575"/>
                </a:lnTo>
                <a:lnTo>
                  <a:pt x="525322" y="236575"/>
                </a:lnTo>
                <a:lnTo>
                  <a:pt x="525322" y="315429"/>
                </a:lnTo>
                <a:lnTo>
                  <a:pt x="683031" y="157708"/>
                </a:lnTo>
                <a:lnTo>
                  <a:pt x="525322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0"/>
          <p:cNvSpPr/>
          <p:nvPr/>
        </p:nvSpPr>
        <p:spPr>
          <a:xfrm>
            <a:off x="3913295" y="4021699"/>
            <a:ext cx="296704" cy="189547"/>
          </a:xfrm>
          <a:custGeom>
            <a:avLst/>
            <a:gdLst/>
            <a:ahLst/>
            <a:cxnLst/>
            <a:rect l="l" t="t" r="r" b="b"/>
            <a:pathLst>
              <a:path w="395605" h="252729">
                <a:moveTo>
                  <a:pt x="357749" y="198262"/>
                </a:moveTo>
                <a:lnTo>
                  <a:pt x="129359" y="198262"/>
                </a:lnTo>
                <a:lnTo>
                  <a:pt x="132349" y="199701"/>
                </a:lnTo>
                <a:lnTo>
                  <a:pt x="140303" y="202964"/>
                </a:lnTo>
                <a:lnTo>
                  <a:pt x="151690" y="206470"/>
                </a:lnTo>
                <a:lnTo>
                  <a:pt x="164982" y="208638"/>
                </a:lnTo>
                <a:lnTo>
                  <a:pt x="164982" y="250129"/>
                </a:lnTo>
                <a:lnTo>
                  <a:pt x="184316" y="251951"/>
                </a:lnTo>
                <a:lnTo>
                  <a:pt x="197546" y="252558"/>
                </a:lnTo>
                <a:lnTo>
                  <a:pt x="210779" y="251951"/>
                </a:lnTo>
                <a:lnTo>
                  <a:pt x="230120" y="250129"/>
                </a:lnTo>
                <a:lnTo>
                  <a:pt x="230120" y="208638"/>
                </a:lnTo>
                <a:lnTo>
                  <a:pt x="241544" y="207633"/>
                </a:lnTo>
                <a:lnTo>
                  <a:pt x="249027" y="206262"/>
                </a:lnTo>
                <a:lnTo>
                  <a:pt x="255877" y="203593"/>
                </a:lnTo>
                <a:lnTo>
                  <a:pt x="265401" y="198694"/>
                </a:lnTo>
                <a:lnTo>
                  <a:pt x="357228" y="198694"/>
                </a:lnTo>
                <a:lnTo>
                  <a:pt x="357749" y="198262"/>
                </a:lnTo>
                <a:close/>
              </a:path>
              <a:path w="395605" h="252729">
                <a:moveTo>
                  <a:pt x="327821" y="146408"/>
                </a:moveTo>
                <a:lnTo>
                  <a:pt x="67281" y="146408"/>
                </a:lnTo>
                <a:lnTo>
                  <a:pt x="69075" y="153560"/>
                </a:lnTo>
                <a:lnTo>
                  <a:pt x="71440" y="158284"/>
                </a:lnTo>
                <a:lnTo>
                  <a:pt x="75968" y="162687"/>
                </a:lnTo>
                <a:lnTo>
                  <a:pt x="84248" y="168874"/>
                </a:lnTo>
                <a:lnTo>
                  <a:pt x="37423" y="198694"/>
                </a:lnTo>
                <a:lnTo>
                  <a:pt x="40907" y="201459"/>
                </a:lnTo>
                <a:lnTo>
                  <a:pt x="50531" y="208498"/>
                </a:lnTo>
                <a:lnTo>
                  <a:pt x="65053" y="217929"/>
                </a:lnTo>
                <a:lnTo>
                  <a:pt x="83232" y="227866"/>
                </a:lnTo>
                <a:lnTo>
                  <a:pt x="129359" y="198262"/>
                </a:lnTo>
                <a:lnTo>
                  <a:pt x="357749" y="198262"/>
                </a:lnTo>
                <a:lnTo>
                  <a:pt x="358009" y="198046"/>
                </a:lnTo>
                <a:lnTo>
                  <a:pt x="311540" y="169090"/>
                </a:lnTo>
                <a:lnTo>
                  <a:pt x="313893" y="167186"/>
                </a:lnTo>
                <a:lnTo>
                  <a:pt x="319171" y="162121"/>
                </a:lnTo>
                <a:lnTo>
                  <a:pt x="324704" y="154871"/>
                </a:lnTo>
                <a:lnTo>
                  <a:pt x="327821" y="146408"/>
                </a:lnTo>
                <a:close/>
              </a:path>
              <a:path w="395605" h="252729">
                <a:moveTo>
                  <a:pt x="357228" y="198694"/>
                </a:moveTo>
                <a:lnTo>
                  <a:pt x="265401" y="198694"/>
                </a:lnTo>
                <a:lnTo>
                  <a:pt x="311540" y="227434"/>
                </a:lnTo>
                <a:lnTo>
                  <a:pt x="327147" y="219924"/>
                </a:lnTo>
                <a:lnTo>
                  <a:pt x="337189" y="214359"/>
                </a:lnTo>
                <a:lnTo>
                  <a:pt x="346025" y="207985"/>
                </a:lnTo>
                <a:lnTo>
                  <a:pt x="357228" y="198694"/>
                </a:lnTo>
                <a:close/>
              </a:path>
              <a:path w="395605" h="252729">
                <a:moveTo>
                  <a:pt x="392947" y="104917"/>
                </a:moveTo>
                <a:lnTo>
                  <a:pt x="2143" y="104917"/>
                </a:lnTo>
                <a:lnTo>
                  <a:pt x="1428" y="108482"/>
                </a:lnTo>
                <a:lnTo>
                  <a:pt x="238" y="117881"/>
                </a:lnTo>
                <a:lnTo>
                  <a:pt x="0" y="131170"/>
                </a:lnTo>
                <a:lnTo>
                  <a:pt x="2143" y="146408"/>
                </a:lnTo>
                <a:lnTo>
                  <a:pt x="392947" y="146408"/>
                </a:lnTo>
                <a:lnTo>
                  <a:pt x="393806" y="142750"/>
                </a:lnTo>
                <a:lnTo>
                  <a:pt x="395238" y="133197"/>
                </a:lnTo>
                <a:lnTo>
                  <a:pt x="395524" y="119876"/>
                </a:lnTo>
                <a:lnTo>
                  <a:pt x="392947" y="104917"/>
                </a:lnTo>
                <a:close/>
              </a:path>
              <a:path w="395605" h="252729">
                <a:moveTo>
                  <a:pt x="83562" y="23231"/>
                </a:moveTo>
                <a:lnTo>
                  <a:pt x="79216" y="25426"/>
                </a:lnTo>
                <a:lnTo>
                  <a:pt x="68127" y="31551"/>
                </a:lnTo>
                <a:lnTo>
                  <a:pt x="53221" y="40917"/>
                </a:lnTo>
                <a:lnTo>
                  <a:pt x="37423" y="52834"/>
                </a:lnTo>
                <a:lnTo>
                  <a:pt x="83562" y="82222"/>
                </a:lnTo>
                <a:lnTo>
                  <a:pt x="81258" y="84188"/>
                </a:lnTo>
                <a:lnTo>
                  <a:pt x="76060" y="89355"/>
                </a:lnTo>
                <a:lnTo>
                  <a:pt x="70543" y="96629"/>
                </a:lnTo>
                <a:lnTo>
                  <a:pt x="67281" y="104917"/>
                </a:lnTo>
                <a:lnTo>
                  <a:pt x="327821" y="104917"/>
                </a:lnTo>
                <a:lnTo>
                  <a:pt x="326988" y="102655"/>
                </a:lnTo>
                <a:lnTo>
                  <a:pt x="324215" y="97029"/>
                </a:lnTo>
                <a:lnTo>
                  <a:pt x="319088" y="89781"/>
                </a:lnTo>
                <a:lnTo>
                  <a:pt x="311197" y="82654"/>
                </a:lnTo>
                <a:lnTo>
                  <a:pt x="358009" y="53482"/>
                </a:lnTo>
                <a:lnTo>
                  <a:pt x="357522" y="53050"/>
                </a:lnTo>
                <a:lnTo>
                  <a:pt x="130375" y="53050"/>
                </a:lnTo>
                <a:lnTo>
                  <a:pt x="83562" y="23231"/>
                </a:lnTo>
                <a:close/>
              </a:path>
              <a:path w="395605" h="252729">
                <a:moveTo>
                  <a:pt x="188897" y="0"/>
                </a:moveTo>
                <a:lnTo>
                  <a:pt x="164982" y="1184"/>
                </a:lnTo>
                <a:lnTo>
                  <a:pt x="164982" y="42674"/>
                </a:lnTo>
                <a:lnTo>
                  <a:pt x="154140" y="43444"/>
                </a:lnTo>
                <a:lnTo>
                  <a:pt x="146921" y="44781"/>
                </a:lnTo>
                <a:lnTo>
                  <a:pt x="140081" y="47659"/>
                </a:lnTo>
                <a:lnTo>
                  <a:pt x="130375" y="53050"/>
                </a:lnTo>
                <a:lnTo>
                  <a:pt x="264715" y="53050"/>
                </a:lnTo>
                <a:lnTo>
                  <a:pt x="261742" y="51611"/>
                </a:lnTo>
                <a:lnTo>
                  <a:pt x="253904" y="48348"/>
                </a:lnTo>
                <a:lnTo>
                  <a:pt x="242823" y="44842"/>
                </a:lnTo>
                <a:lnTo>
                  <a:pt x="230120" y="42674"/>
                </a:lnTo>
                <a:lnTo>
                  <a:pt x="230120" y="1184"/>
                </a:lnTo>
                <a:lnTo>
                  <a:pt x="224522" y="789"/>
                </a:lnTo>
                <a:lnTo>
                  <a:pt x="209762" y="131"/>
                </a:lnTo>
                <a:lnTo>
                  <a:pt x="188897" y="0"/>
                </a:lnTo>
                <a:close/>
              </a:path>
              <a:path w="395605" h="252729">
                <a:moveTo>
                  <a:pt x="311197" y="23878"/>
                </a:moveTo>
                <a:lnTo>
                  <a:pt x="277615" y="44842"/>
                </a:lnTo>
                <a:lnTo>
                  <a:pt x="264715" y="53050"/>
                </a:lnTo>
                <a:lnTo>
                  <a:pt x="357522" y="53050"/>
                </a:lnTo>
                <a:lnTo>
                  <a:pt x="354845" y="50680"/>
                </a:lnTo>
                <a:lnTo>
                  <a:pt x="345671" y="43543"/>
                </a:lnTo>
                <a:lnTo>
                  <a:pt x="330963" y="33974"/>
                </a:lnTo>
                <a:lnTo>
                  <a:pt x="311197" y="23878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1"/>
          <p:cNvSpPr/>
          <p:nvPr/>
        </p:nvSpPr>
        <p:spPr>
          <a:xfrm>
            <a:off x="3913299" y="4021700"/>
            <a:ext cx="296704" cy="189547"/>
          </a:xfrm>
          <a:custGeom>
            <a:avLst/>
            <a:gdLst/>
            <a:ahLst/>
            <a:cxnLst/>
            <a:rect l="l" t="t" r="r" b="b"/>
            <a:pathLst>
              <a:path w="395605" h="252729">
                <a:moveTo>
                  <a:pt x="164982" y="1185"/>
                </a:moveTo>
                <a:lnTo>
                  <a:pt x="188898" y="0"/>
                </a:lnTo>
                <a:lnTo>
                  <a:pt x="209761" y="131"/>
                </a:lnTo>
                <a:lnTo>
                  <a:pt x="224518" y="790"/>
                </a:lnTo>
                <a:lnTo>
                  <a:pt x="230115" y="1185"/>
                </a:lnTo>
                <a:lnTo>
                  <a:pt x="230115" y="13502"/>
                </a:lnTo>
                <a:lnTo>
                  <a:pt x="230115" y="21929"/>
                </a:lnTo>
                <a:lnTo>
                  <a:pt x="230115" y="30357"/>
                </a:lnTo>
                <a:lnTo>
                  <a:pt x="230115" y="42674"/>
                </a:lnTo>
                <a:lnTo>
                  <a:pt x="242821" y="44842"/>
                </a:lnTo>
                <a:lnTo>
                  <a:pt x="253905" y="48347"/>
                </a:lnTo>
                <a:lnTo>
                  <a:pt x="261745" y="51608"/>
                </a:lnTo>
                <a:lnTo>
                  <a:pt x="264718" y="53047"/>
                </a:lnTo>
                <a:lnTo>
                  <a:pt x="278420" y="44325"/>
                </a:lnTo>
                <a:lnTo>
                  <a:pt x="287829" y="38379"/>
                </a:lnTo>
                <a:lnTo>
                  <a:pt x="297301" y="32474"/>
                </a:lnTo>
                <a:lnTo>
                  <a:pt x="311194" y="23874"/>
                </a:lnTo>
                <a:lnTo>
                  <a:pt x="330960" y="33970"/>
                </a:lnTo>
                <a:lnTo>
                  <a:pt x="345670" y="43539"/>
                </a:lnTo>
                <a:lnTo>
                  <a:pt x="354845" y="50677"/>
                </a:lnTo>
                <a:lnTo>
                  <a:pt x="358009" y="53479"/>
                </a:lnTo>
                <a:lnTo>
                  <a:pt x="344111" y="62079"/>
                </a:lnTo>
                <a:lnTo>
                  <a:pt x="334602" y="67984"/>
                </a:lnTo>
                <a:lnTo>
                  <a:pt x="325092" y="73930"/>
                </a:lnTo>
                <a:lnTo>
                  <a:pt x="311194" y="82652"/>
                </a:lnTo>
                <a:lnTo>
                  <a:pt x="319087" y="89776"/>
                </a:lnTo>
                <a:lnTo>
                  <a:pt x="324212" y="97022"/>
                </a:lnTo>
                <a:lnTo>
                  <a:pt x="326984" y="102647"/>
                </a:lnTo>
                <a:lnTo>
                  <a:pt x="327816" y="104909"/>
                </a:lnTo>
                <a:lnTo>
                  <a:pt x="347153" y="104909"/>
                </a:lnTo>
                <a:lnTo>
                  <a:pt x="360383" y="104909"/>
                </a:lnTo>
                <a:lnTo>
                  <a:pt x="373614" y="104909"/>
                </a:lnTo>
                <a:lnTo>
                  <a:pt x="392951" y="104909"/>
                </a:lnTo>
                <a:lnTo>
                  <a:pt x="395527" y="119870"/>
                </a:lnTo>
                <a:lnTo>
                  <a:pt x="395241" y="133190"/>
                </a:lnTo>
                <a:lnTo>
                  <a:pt x="393810" y="142742"/>
                </a:lnTo>
                <a:lnTo>
                  <a:pt x="392951" y="146398"/>
                </a:lnTo>
                <a:lnTo>
                  <a:pt x="373614" y="146398"/>
                </a:lnTo>
                <a:lnTo>
                  <a:pt x="360383" y="146398"/>
                </a:lnTo>
                <a:lnTo>
                  <a:pt x="347153" y="146398"/>
                </a:lnTo>
                <a:lnTo>
                  <a:pt x="327816" y="146398"/>
                </a:lnTo>
                <a:lnTo>
                  <a:pt x="324700" y="154866"/>
                </a:lnTo>
                <a:lnTo>
                  <a:pt x="319166" y="162119"/>
                </a:lnTo>
                <a:lnTo>
                  <a:pt x="313887" y="167184"/>
                </a:lnTo>
                <a:lnTo>
                  <a:pt x="311533" y="169088"/>
                </a:lnTo>
                <a:lnTo>
                  <a:pt x="358009" y="198045"/>
                </a:lnTo>
                <a:lnTo>
                  <a:pt x="346025" y="207985"/>
                </a:lnTo>
                <a:lnTo>
                  <a:pt x="337189" y="214360"/>
                </a:lnTo>
                <a:lnTo>
                  <a:pt x="327144" y="219924"/>
                </a:lnTo>
                <a:lnTo>
                  <a:pt x="311533" y="227433"/>
                </a:lnTo>
                <a:lnTo>
                  <a:pt x="294593" y="216835"/>
                </a:lnTo>
                <a:lnTo>
                  <a:pt x="279814" y="207634"/>
                </a:lnTo>
                <a:lnTo>
                  <a:pt x="269361" y="201148"/>
                </a:lnTo>
                <a:lnTo>
                  <a:pt x="265396" y="198693"/>
                </a:lnTo>
                <a:lnTo>
                  <a:pt x="255877" y="203589"/>
                </a:lnTo>
                <a:lnTo>
                  <a:pt x="249028" y="206256"/>
                </a:lnTo>
                <a:lnTo>
                  <a:pt x="241544" y="207627"/>
                </a:lnTo>
                <a:lnTo>
                  <a:pt x="230115" y="208633"/>
                </a:lnTo>
                <a:lnTo>
                  <a:pt x="230115" y="223868"/>
                </a:lnTo>
                <a:lnTo>
                  <a:pt x="230115" y="237158"/>
                </a:lnTo>
                <a:lnTo>
                  <a:pt x="230115" y="246558"/>
                </a:lnTo>
                <a:lnTo>
                  <a:pt x="230115" y="250123"/>
                </a:lnTo>
                <a:lnTo>
                  <a:pt x="210779" y="251946"/>
                </a:lnTo>
                <a:lnTo>
                  <a:pt x="197548" y="252554"/>
                </a:lnTo>
                <a:lnTo>
                  <a:pt x="184318" y="251946"/>
                </a:lnTo>
                <a:lnTo>
                  <a:pt x="164982" y="250123"/>
                </a:lnTo>
                <a:lnTo>
                  <a:pt x="164982" y="237806"/>
                </a:lnTo>
                <a:lnTo>
                  <a:pt x="164982" y="229378"/>
                </a:lnTo>
                <a:lnTo>
                  <a:pt x="164982" y="220951"/>
                </a:lnTo>
                <a:lnTo>
                  <a:pt x="164982" y="208633"/>
                </a:lnTo>
                <a:lnTo>
                  <a:pt x="151688" y="206465"/>
                </a:lnTo>
                <a:lnTo>
                  <a:pt x="140302" y="202961"/>
                </a:lnTo>
                <a:lnTo>
                  <a:pt x="132351" y="199699"/>
                </a:lnTo>
                <a:lnTo>
                  <a:pt x="129362" y="198261"/>
                </a:lnTo>
                <a:lnTo>
                  <a:pt x="115664" y="206989"/>
                </a:lnTo>
                <a:lnTo>
                  <a:pt x="106293" y="212982"/>
                </a:lnTo>
                <a:lnTo>
                  <a:pt x="96921" y="219016"/>
                </a:lnTo>
                <a:lnTo>
                  <a:pt x="83225" y="227865"/>
                </a:lnTo>
                <a:lnTo>
                  <a:pt x="65049" y="217929"/>
                </a:lnTo>
                <a:lnTo>
                  <a:pt x="50530" y="208498"/>
                </a:lnTo>
                <a:lnTo>
                  <a:pt x="40910" y="201459"/>
                </a:lnTo>
                <a:lnTo>
                  <a:pt x="37427" y="198693"/>
                </a:lnTo>
                <a:lnTo>
                  <a:pt x="84242" y="168872"/>
                </a:lnTo>
                <a:lnTo>
                  <a:pt x="75963" y="162686"/>
                </a:lnTo>
                <a:lnTo>
                  <a:pt x="71436" y="158283"/>
                </a:lnTo>
                <a:lnTo>
                  <a:pt x="69072" y="153556"/>
                </a:lnTo>
                <a:lnTo>
                  <a:pt x="67280" y="146398"/>
                </a:lnTo>
                <a:lnTo>
                  <a:pt x="43364" y="146398"/>
                </a:lnTo>
                <a:lnTo>
                  <a:pt x="22501" y="146398"/>
                </a:lnTo>
                <a:lnTo>
                  <a:pt x="7744" y="146398"/>
                </a:lnTo>
                <a:lnTo>
                  <a:pt x="2146" y="146398"/>
                </a:lnTo>
                <a:lnTo>
                  <a:pt x="0" y="131164"/>
                </a:lnTo>
                <a:lnTo>
                  <a:pt x="238" y="117875"/>
                </a:lnTo>
                <a:lnTo>
                  <a:pt x="1431" y="108475"/>
                </a:lnTo>
                <a:lnTo>
                  <a:pt x="2146" y="104909"/>
                </a:lnTo>
                <a:lnTo>
                  <a:pt x="21483" y="104909"/>
                </a:lnTo>
                <a:lnTo>
                  <a:pt x="34713" y="104909"/>
                </a:lnTo>
                <a:lnTo>
                  <a:pt x="47944" y="104909"/>
                </a:lnTo>
                <a:lnTo>
                  <a:pt x="67280" y="104909"/>
                </a:lnTo>
                <a:lnTo>
                  <a:pt x="70540" y="96623"/>
                </a:lnTo>
                <a:lnTo>
                  <a:pt x="76058" y="89350"/>
                </a:lnTo>
                <a:lnTo>
                  <a:pt x="81258" y="84184"/>
                </a:lnTo>
                <a:lnTo>
                  <a:pt x="83564" y="82219"/>
                </a:lnTo>
                <a:lnTo>
                  <a:pt x="69867" y="73494"/>
                </a:lnTo>
                <a:lnTo>
                  <a:pt x="60496" y="67525"/>
                </a:lnTo>
                <a:lnTo>
                  <a:pt x="51124" y="61555"/>
                </a:lnTo>
                <a:lnTo>
                  <a:pt x="37427" y="52831"/>
                </a:lnTo>
                <a:lnTo>
                  <a:pt x="53223" y="40912"/>
                </a:lnTo>
                <a:lnTo>
                  <a:pt x="68128" y="31546"/>
                </a:lnTo>
                <a:lnTo>
                  <a:pt x="79217" y="25421"/>
                </a:lnTo>
                <a:lnTo>
                  <a:pt x="83564" y="23226"/>
                </a:lnTo>
                <a:lnTo>
                  <a:pt x="130380" y="53047"/>
                </a:lnTo>
                <a:lnTo>
                  <a:pt x="140079" y="47658"/>
                </a:lnTo>
                <a:lnTo>
                  <a:pt x="146917" y="44781"/>
                </a:lnTo>
                <a:lnTo>
                  <a:pt x="154136" y="43444"/>
                </a:lnTo>
                <a:lnTo>
                  <a:pt x="164982" y="42674"/>
                </a:lnTo>
                <a:lnTo>
                  <a:pt x="164982" y="30357"/>
                </a:lnTo>
                <a:lnTo>
                  <a:pt x="164982" y="21929"/>
                </a:lnTo>
                <a:lnTo>
                  <a:pt x="164982" y="13502"/>
                </a:lnTo>
                <a:lnTo>
                  <a:pt x="164982" y="118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2"/>
          <p:cNvSpPr/>
          <p:nvPr/>
        </p:nvSpPr>
        <p:spPr>
          <a:xfrm>
            <a:off x="4037032" y="4100386"/>
            <a:ext cx="49054" cy="31433"/>
          </a:xfrm>
          <a:custGeom>
            <a:avLst/>
            <a:gdLst/>
            <a:ahLst/>
            <a:cxnLst/>
            <a:rect l="l" t="t" r="r" b="b"/>
            <a:pathLst>
              <a:path w="65405" h="41910">
                <a:moveTo>
                  <a:pt x="32524" y="0"/>
                </a:moveTo>
                <a:lnTo>
                  <a:pt x="19861" y="1627"/>
                </a:lnTo>
                <a:lnTo>
                  <a:pt x="9523" y="6065"/>
                </a:lnTo>
                <a:lnTo>
                  <a:pt x="2554" y="12649"/>
                </a:lnTo>
                <a:lnTo>
                  <a:pt x="0" y="20713"/>
                </a:lnTo>
                <a:lnTo>
                  <a:pt x="2554" y="28777"/>
                </a:lnTo>
                <a:lnTo>
                  <a:pt x="9523" y="35361"/>
                </a:lnTo>
                <a:lnTo>
                  <a:pt x="19861" y="39800"/>
                </a:lnTo>
                <a:lnTo>
                  <a:pt x="32524" y="41427"/>
                </a:lnTo>
                <a:lnTo>
                  <a:pt x="45180" y="39800"/>
                </a:lnTo>
                <a:lnTo>
                  <a:pt x="55514" y="35361"/>
                </a:lnTo>
                <a:lnTo>
                  <a:pt x="62482" y="28777"/>
                </a:lnTo>
                <a:lnTo>
                  <a:pt x="65036" y="20713"/>
                </a:lnTo>
                <a:lnTo>
                  <a:pt x="62482" y="12649"/>
                </a:lnTo>
                <a:lnTo>
                  <a:pt x="55514" y="6065"/>
                </a:lnTo>
                <a:lnTo>
                  <a:pt x="45180" y="1627"/>
                </a:lnTo>
                <a:lnTo>
                  <a:pt x="32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3"/>
          <p:cNvSpPr/>
          <p:nvPr/>
        </p:nvSpPr>
        <p:spPr>
          <a:xfrm>
            <a:off x="4037032" y="4100386"/>
            <a:ext cx="49054" cy="31433"/>
          </a:xfrm>
          <a:custGeom>
            <a:avLst/>
            <a:gdLst/>
            <a:ahLst/>
            <a:cxnLst/>
            <a:rect l="l" t="t" r="r" b="b"/>
            <a:pathLst>
              <a:path w="65405" h="41910">
                <a:moveTo>
                  <a:pt x="0" y="20714"/>
                </a:moveTo>
                <a:lnTo>
                  <a:pt x="2555" y="12651"/>
                </a:lnTo>
                <a:lnTo>
                  <a:pt x="9525" y="6067"/>
                </a:lnTo>
                <a:lnTo>
                  <a:pt x="19862" y="1627"/>
                </a:lnTo>
                <a:lnTo>
                  <a:pt x="32520" y="0"/>
                </a:lnTo>
                <a:lnTo>
                  <a:pt x="45179" y="1627"/>
                </a:lnTo>
                <a:lnTo>
                  <a:pt x="55516" y="6067"/>
                </a:lnTo>
                <a:lnTo>
                  <a:pt x="62486" y="12651"/>
                </a:lnTo>
                <a:lnTo>
                  <a:pt x="65041" y="20714"/>
                </a:lnTo>
                <a:lnTo>
                  <a:pt x="62486" y="28778"/>
                </a:lnTo>
                <a:lnTo>
                  <a:pt x="55516" y="35362"/>
                </a:lnTo>
                <a:lnTo>
                  <a:pt x="45179" y="39802"/>
                </a:lnTo>
                <a:lnTo>
                  <a:pt x="32520" y="41430"/>
                </a:lnTo>
                <a:lnTo>
                  <a:pt x="19862" y="39802"/>
                </a:lnTo>
                <a:lnTo>
                  <a:pt x="9525" y="35362"/>
                </a:lnTo>
                <a:lnTo>
                  <a:pt x="2555" y="28778"/>
                </a:lnTo>
                <a:lnTo>
                  <a:pt x="0" y="2071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4"/>
          <p:cNvSpPr/>
          <p:nvPr/>
        </p:nvSpPr>
        <p:spPr>
          <a:xfrm>
            <a:off x="3854209" y="4346360"/>
            <a:ext cx="512445" cy="236696"/>
          </a:xfrm>
          <a:custGeom>
            <a:avLst/>
            <a:gdLst/>
            <a:ahLst/>
            <a:cxnLst/>
            <a:rect l="l" t="t" r="r" b="b"/>
            <a:pathLst>
              <a:path w="683260" h="315595">
                <a:moveTo>
                  <a:pt x="525322" y="0"/>
                </a:moveTo>
                <a:lnTo>
                  <a:pt x="525322" y="78854"/>
                </a:lnTo>
                <a:lnTo>
                  <a:pt x="0" y="78854"/>
                </a:lnTo>
                <a:lnTo>
                  <a:pt x="0" y="236562"/>
                </a:lnTo>
                <a:lnTo>
                  <a:pt x="525322" y="236562"/>
                </a:lnTo>
                <a:lnTo>
                  <a:pt x="525322" y="315429"/>
                </a:lnTo>
                <a:lnTo>
                  <a:pt x="683031" y="157708"/>
                </a:lnTo>
                <a:lnTo>
                  <a:pt x="525322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5"/>
          <p:cNvSpPr/>
          <p:nvPr/>
        </p:nvSpPr>
        <p:spPr>
          <a:xfrm>
            <a:off x="3913295" y="4364599"/>
            <a:ext cx="296704" cy="189547"/>
          </a:xfrm>
          <a:custGeom>
            <a:avLst/>
            <a:gdLst/>
            <a:ahLst/>
            <a:cxnLst/>
            <a:rect l="l" t="t" r="r" b="b"/>
            <a:pathLst>
              <a:path w="395605" h="252729">
                <a:moveTo>
                  <a:pt x="357749" y="198262"/>
                </a:moveTo>
                <a:lnTo>
                  <a:pt x="129359" y="198262"/>
                </a:lnTo>
                <a:lnTo>
                  <a:pt x="132349" y="199701"/>
                </a:lnTo>
                <a:lnTo>
                  <a:pt x="140303" y="202964"/>
                </a:lnTo>
                <a:lnTo>
                  <a:pt x="151690" y="206470"/>
                </a:lnTo>
                <a:lnTo>
                  <a:pt x="164982" y="208638"/>
                </a:lnTo>
                <a:lnTo>
                  <a:pt x="164982" y="250129"/>
                </a:lnTo>
                <a:lnTo>
                  <a:pt x="184316" y="251951"/>
                </a:lnTo>
                <a:lnTo>
                  <a:pt x="197546" y="252558"/>
                </a:lnTo>
                <a:lnTo>
                  <a:pt x="210779" y="251951"/>
                </a:lnTo>
                <a:lnTo>
                  <a:pt x="230120" y="250129"/>
                </a:lnTo>
                <a:lnTo>
                  <a:pt x="230120" y="208638"/>
                </a:lnTo>
                <a:lnTo>
                  <a:pt x="241544" y="207633"/>
                </a:lnTo>
                <a:lnTo>
                  <a:pt x="249027" y="206262"/>
                </a:lnTo>
                <a:lnTo>
                  <a:pt x="255877" y="203593"/>
                </a:lnTo>
                <a:lnTo>
                  <a:pt x="265401" y="198694"/>
                </a:lnTo>
                <a:lnTo>
                  <a:pt x="357228" y="198694"/>
                </a:lnTo>
                <a:lnTo>
                  <a:pt x="357749" y="198262"/>
                </a:lnTo>
                <a:close/>
              </a:path>
              <a:path w="395605" h="252729">
                <a:moveTo>
                  <a:pt x="327821" y="146408"/>
                </a:moveTo>
                <a:lnTo>
                  <a:pt x="67281" y="146408"/>
                </a:lnTo>
                <a:lnTo>
                  <a:pt x="69075" y="153560"/>
                </a:lnTo>
                <a:lnTo>
                  <a:pt x="71440" y="158284"/>
                </a:lnTo>
                <a:lnTo>
                  <a:pt x="75968" y="162687"/>
                </a:lnTo>
                <a:lnTo>
                  <a:pt x="84248" y="168874"/>
                </a:lnTo>
                <a:lnTo>
                  <a:pt x="37423" y="198694"/>
                </a:lnTo>
                <a:lnTo>
                  <a:pt x="40907" y="201459"/>
                </a:lnTo>
                <a:lnTo>
                  <a:pt x="50531" y="208498"/>
                </a:lnTo>
                <a:lnTo>
                  <a:pt x="65053" y="217929"/>
                </a:lnTo>
                <a:lnTo>
                  <a:pt x="83232" y="227866"/>
                </a:lnTo>
                <a:lnTo>
                  <a:pt x="129359" y="198262"/>
                </a:lnTo>
                <a:lnTo>
                  <a:pt x="357749" y="198262"/>
                </a:lnTo>
                <a:lnTo>
                  <a:pt x="358009" y="198046"/>
                </a:lnTo>
                <a:lnTo>
                  <a:pt x="311540" y="169090"/>
                </a:lnTo>
                <a:lnTo>
                  <a:pt x="313893" y="167186"/>
                </a:lnTo>
                <a:lnTo>
                  <a:pt x="319171" y="162121"/>
                </a:lnTo>
                <a:lnTo>
                  <a:pt x="324704" y="154871"/>
                </a:lnTo>
                <a:lnTo>
                  <a:pt x="327821" y="146408"/>
                </a:lnTo>
                <a:close/>
              </a:path>
              <a:path w="395605" h="252729">
                <a:moveTo>
                  <a:pt x="357228" y="198694"/>
                </a:moveTo>
                <a:lnTo>
                  <a:pt x="265401" y="198694"/>
                </a:lnTo>
                <a:lnTo>
                  <a:pt x="311540" y="227434"/>
                </a:lnTo>
                <a:lnTo>
                  <a:pt x="327147" y="219924"/>
                </a:lnTo>
                <a:lnTo>
                  <a:pt x="337189" y="214359"/>
                </a:lnTo>
                <a:lnTo>
                  <a:pt x="346025" y="207985"/>
                </a:lnTo>
                <a:lnTo>
                  <a:pt x="357228" y="198694"/>
                </a:lnTo>
                <a:close/>
              </a:path>
              <a:path w="395605" h="252729">
                <a:moveTo>
                  <a:pt x="392947" y="104917"/>
                </a:moveTo>
                <a:lnTo>
                  <a:pt x="2143" y="104917"/>
                </a:lnTo>
                <a:lnTo>
                  <a:pt x="1428" y="108482"/>
                </a:lnTo>
                <a:lnTo>
                  <a:pt x="238" y="117881"/>
                </a:lnTo>
                <a:lnTo>
                  <a:pt x="0" y="131170"/>
                </a:lnTo>
                <a:lnTo>
                  <a:pt x="2143" y="146408"/>
                </a:lnTo>
                <a:lnTo>
                  <a:pt x="392947" y="146408"/>
                </a:lnTo>
                <a:lnTo>
                  <a:pt x="393806" y="142750"/>
                </a:lnTo>
                <a:lnTo>
                  <a:pt x="395238" y="133197"/>
                </a:lnTo>
                <a:lnTo>
                  <a:pt x="395524" y="119876"/>
                </a:lnTo>
                <a:lnTo>
                  <a:pt x="392947" y="104917"/>
                </a:lnTo>
                <a:close/>
              </a:path>
              <a:path w="395605" h="252729">
                <a:moveTo>
                  <a:pt x="83562" y="23231"/>
                </a:moveTo>
                <a:lnTo>
                  <a:pt x="79216" y="25426"/>
                </a:lnTo>
                <a:lnTo>
                  <a:pt x="68127" y="31551"/>
                </a:lnTo>
                <a:lnTo>
                  <a:pt x="53221" y="40917"/>
                </a:lnTo>
                <a:lnTo>
                  <a:pt x="37423" y="52834"/>
                </a:lnTo>
                <a:lnTo>
                  <a:pt x="83562" y="82222"/>
                </a:lnTo>
                <a:lnTo>
                  <a:pt x="81258" y="84188"/>
                </a:lnTo>
                <a:lnTo>
                  <a:pt x="76060" y="89355"/>
                </a:lnTo>
                <a:lnTo>
                  <a:pt x="70543" y="96629"/>
                </a:lnTo>
                <a:lnTo>
                  <a:pt x="67281" y="104917"/>
                </a:lnTo>
                <a:lnTo>
                  <a:pt x="327821" y="104917"/>
                </a:lnTo>
                <a:lnTo>
                  <a:pt x="326988" y="102655"/>
                </a:lnTo>
                <a:lnTo>
                  <a:pt x="324215" y="97029"/>
                </a:lnTo>
                <a:lnTo>
                  <a:pt x="319088" y="89781"/>
                </a:lnTo>
                <a:lnTo>
                  <a:pt x="311197" y="82654"/>
                </a:lnTo>
                <a:lnTo>
                  <a:pt x="358009" y="53482"/>
                </a:lnTo>
                <a:lnTo>
                  <a:pt x="357522" y="53050"/>
                </a:lnTo>
                <a:lnTo>
                  <a:pt x="130375" y="53050"/>
                </a:lnTo>
                <a:lnTo>
                  <a:pt x="83562" y="23231"/>
                </a:lnTo>
                <a:close/>
              </a:path>
              <a:path w="395605" h="252729">
                <a:moveTo>
                  <a:pt x="188897" y="0"/>
                </a:moveTo>
                <a:lnTo>
                  <a:pt x="164982" y="1184"/>
                </a:lnTo>
                <a:lnTo>
                  <a:pt x="164982" y="42674"/>
                </a:lnTo>
                <a:lnTo>
                  <a:pt x="154140" y="43444"/>
                </a:lnTo>
                <a:lnTo>
                  <a:pt x="146921" y="44781"/>
                </a:lnTo>
                <a:lnTo>
                  <a:pt x="140081" y="47659"/>
                </a:lnTo>
                <a:lnTo>
                  <a:pt x="130375" y="53050"/>
                </a:lnTo>
                <a:lnTo>
                  <a:pt x="264715" y="53050"/>
                </a:lnTo>
                <a:lnTo>
                  <a:pt x="261742" y="51611"/>
                </a:lnTo>
                <a:lnTo>
                  <a:pt x="253904" y="48348"/>
                </a:lnTo>
                <a:lnTo>
                  <a:pt x="242823" y="44842"/>
                </a:lnTo>
                <a:lnTo>
                  <a:pt x="230120" y="42674"/>
                </a:lnTo>
                <a:lnTo>
                  <a:pt x="230120" y="1184"/>
                </a:lnTo>
                <a:lnTo>
                  <a:pt x="224522" y="789"/>
                </a:lnTo>
                <a:lnTo>
                  <a:pt x="209762" y="131"/>
                </a:lnTo>
                <a:lnTo>
                  <a:pt x="188897" y="0"/>
                </a:lnTo>
                <a:close/>
              </a:path>
              <a:path w="395605" h="252729">
                <a:moveTo>
                  <a:pt x="311197" y="23878"/>
                </a:moveTo>
                <a:lnTo>
                  <a:pt x="277615" y="44842"/>
                </a:lnTo>
                <a:lnTo>
                  <a:pt x="264715" y="53050"/>
                </a:lnTo>
                <a:lnTo>
                  <a:pt x="357522" y="53050"/>
                </a:lnTo>
                <a:lnTo>
                  <a:pt x="354845" y="50680"/>
                </a:lnTo>
                <a:lnTo>
                  <a:pt x="345671" y="43543"/>
                </a:lnTo>
                <a:lnTo>
                  <a:pt x="330963" y="33974"/>
                </a:lnTo>
                <a:lnTo>
                  <a:pt x="311197" y="23878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6"/>
          <p:cNvSpPr/>
          <p:nvPr/>
        </p:nvSpPr>
        <p:spPr>
          <a:xfrm>
            <a:off x="3913299" y="4364600"/>
            <a:ext cx="296704" cy="189547"/>
          </a:xfrm>
          <a:custGeom>
            <a:avLst/>
            <a:gdLst/>
            <a:ahLst/>
            <a:cxnLst/>
            <a:rect l="l" t="t" r="r" b="b"/>
            <a:pathLst>
              <a:path w="395605" h="252729">
                <a:moveTo>
                  <a:pt x="164982" y="1185"/>
                </a:moveTo>
                <a:lnTo>
                  <a:pt x="188898" y="0"/>
                </a:lnTo>
                <a:lnTo>
                  <a:pt x="209761" y="131"/>
                </a:lnTo>
                <a:lnTo>
                  <a:pt x="224518" y="790"/>
                </a:lnTo>
                <a:lnTo>
                  <a:pt x="230115" y="1185"/>
                </a:lnTo>
                <a:lnTo>
                  <a:pt x="230115" y="13502"/>
                </a:lnTo>
                <a:lnTo>
                  <a:pt x="230115" y="21929"/>
                </a:lnTo>
                <a:lnTo>
                  <a:pt x="230115" y="30357"/>
                </a:lnTo>
                <a:lnTo>
                  <a:pt x="230115" y="42674"/>
                </a:lnTo>
                <a:lnTo>
                  <a:pt x="242821" y="44842"/>
                </a:lnTo>
                <a:lnTo>
                  <a:pt x="253905" y="48347"/>
                </a:lnTo>
                <a:lnTo>
                  <a:pt x="261745" y="51608"/>
                </a:lnTo>
                <a:lnTo>
                  <a:pt x="264718" y="53047"/>
                </a:lnTo>
                <a:lnTo>
                  <a:pt x="278420" y="44325"/>
                </a:lnTo>
                <a:lnTo>
                  <a:pt x="287829" y="38379"/>
                </a:lnTo>
                <a:lnTo>
                  <a:pt x="297301" y="32474"/>
                </a:lnTo>
                <a:lnTo>
                  <a:pt x="311194" y="23874"/>
                </a:lnTo>
                <a:lnTo>
                  <a:pt x="330960" y="33970"/>
                </a:lnTo>
                <a:lnTo>
                  <a:pt x="345670" y="43539"/>
                </a:lnTo>
                <a:lnTo>
                  <a:pt x="354845" y="50677"/>
                </a:lnTo>
                <a:lnTo>
                  <a:pt x="358009" y="53479"/>
                </a:lnTo>
                <a:lnTo>
                  <a:pt x="344111" y="62079"/>
                </a:lnTo>
                <a:lnTo>
                  <a:pt x="334602" y="67984"/>
                </a:lnTo>
                <a:lnTo>
                  <a:pt x="325092" y="73930"/>
                </a:lnTo>
                <a:lnTo>
                  <a:pt x="311194" y="82651"/>
                </a:lnTo>
                <a:lnTo>
                  <a:pt x="319087" y="89776"/>
                </a:lnTo>
                <a:lnTo>
                  <a:pt x="324212" y="97022"/>
                </a:lnTo>
                <a:lnTo>
                  <a:pt x="326984" y="102647"/>
                </a:lnTo>
                <a:lnTo>
                  <a:pt x="327816" y="104909"/>
                </a:lnTo>
                <a:lnTo>
                  <a:pt x="347153" y="104909"/>
                </a:lnTo>
                <a:lnTo>
                  <a:pt x="360383" y="104909"/>
                </a:lnTo>
                <a:lnTo>
                  <a:pt x="373614" y="104909"/>
                </a:lnTo>
                <a:lnTo>
                  <a:pt x="392951" y="104909"/>
                </a:lnTo>
                <a:lnTo>
                  <a:pt x="395527" y="119870"/>
                </a:lnTo>
                <a:lnTo>
                  <a:pt x="395241" y="133190"/>
                </a:lnTo>
                <a:lnTo>
                  <a:pt x="393810" y="142742"/>
                </a:lnTo>
                <a:lnTo>
                  <a:pt x="392951" y="146398"/>
                </a:lnTo>
                <a:lnTo>
                  <a:pt x="373614" y="146398"/>
                </a:lnTo>
                <a:lnTo>
                  <a:pt x="360383" y="146398"/>
                </a:lnTo>
                <a:lnTo>
                  <a:pt x="347153" y="146398"/>
                </a:lnTo>
                <a:lnTo>
                  <a:pt x="327816" y="146398"/>
                </a:lnTo>
                <a:lnTo>
                  <a:pt x="324700" y="154867"/>
                </a:lnTo>
                <a:lnTo>
                  <a:pt x="319166" y="162119"/>
                </a:lnTo>
                <a:lnTo>
                  <a:pt x="313887" y="167184"/>
                </a:lnTo>
                <a:lnTo>
                  <a:pt x="311533" y="169088"/>
                </a:lnTo>
                <a:lnTo>
                  <a:pt x="358009" y="198044"/>
                </a:lnTo>
                <a:lnTo>
                  <a:pt x="346025" y="207985"/>
                </a:lnTo>
                <a:lnTo>
                  <a:pt x="337189" y="214360"/>
                </a:lnTo>
                <a:lnTo>
                  <a:pt x="327144" y="219924"/>
                </a:lnTo>
                <a:lnTo>
                  <a:pt x="311533" y="227433"/>
                </a:lnTo>
                <a:lnTo>
                  <a:pt x="294593" y="216835"/>
                </a:lnTo>
                <a:lnTo>
                  <a:pt x="279814" y="207634"/>
                </a:lnTo>
                <a:lnTo>
                  <a:pt x="269361" y="201148"/>
                </a:lnTo>
                <a:lnTo>
                  <a:pt x="265396" y="198693"/>
                </a:lnTo>
                <a:lnTo>
                  <a:pt x="255877" y="203589"/>
                </a:lnTo>
                <a:lnTo>
                  <a:pt x="249028" y="206256"/>
                </a:lnTo>
                <a:lnTo>
                  <a:pt x="241544" y="207627"/>
                </a:lnTo>
                <a:lnTo>
                  <a:pt x="230115" y="208633"/>
                </a:lnTo>
                <a:lnTo>
                  <a:pt x="230115" y="223868"/>
                </a:lnTo>
                <a:lnTo>
                  <a:pt x="230115" y="237158"/>
                </a:lnTo>
                <a:lnTo>
                  <a:pt x="230115" y="246558"/>
                </a:lnTo>
                <a:lnTo>
                  <a:pt x="230115" y="250123"/>
                </a:lnTo>
                <a:lnTo>
                  <a:pt x="210779" y="251946"/>
                </a:lnTo>
                <a:lnTo>
                  <a:pt x="197548" y="252554"/>
                </a:lnTo>
                <a:lnTo>
                  <a:pt x="184318" y="251946"/>
                </a:lnTo>
                <a:lnTo>
                  <a:pt x="164982" y="250123"/>
                </a:lnTo>
                <a:lnTo>
                  <a:pt x="164982" y="237806"/>
                </a:lnTo>
                <a:lnTo>
                  <a:pt x="164982" y="229378"/>
                </a:lnTo>
                <a:lnTo>
                  <a:pt x="164982" y="220951"/>
                </a:lnTo>
                <a:lnTo>
                  <a:pt x="164982" y="208633"/>
                </a:lnTo>
                <a:lnTo>
                  <a:pt x="151688" y="206466"/>
                </a:lnTo>
                <a:lnTo>
                  <a:pt x="140302" y="202961"/>
                </a:lnTo>
                <a:lnTo>
                  <a:pt x="132351" y="199700"/>
                </a:lnTo>
                <a:lnTo>
                  <a:pt x="129362" y="198261"/>
                </a:lnTo>
                <a:lnTo>
                  <a:pt x="115664" y="206989"/>
                </a:lnTo>
                <a:lnTo>
                  <a:pt x="106293" y="212982"/>
                </a:lnTo>
                <a:lnTo>
                  <a:pt x="96921" y="219016"/>
                </a:lnTo>
                <a:lnTo>
                  <a:pt x="83225" y="227865"/>
                </a:lnTo>
                <a:lnTo>
                  <a:pt x="65049" y="217929"/>
                </a:lnTo>
                <a:lnTo>
                  <a:pt x="50530" y="208498"/>
                </a:lnTo>
                <a:lnTo>
                  <a:pt x="40910" y="201459"/>
                </a:lnTo>
                <a:lnTo>
                  <a:pt x="37427" y="198693"/>
                </a:lnTo>
                <a:lnTo>
                  <a:pt x="84242" y="168872"/>
                </a:lnTo>
                <a:lnTo>
                  <a:pt x="75963" y="162686"/>
                </a:lnTo>
                <a:lnTo>
                  <a:pt x="71436" y="158283"/>
                </a:lnTo>
                <a:lnTo>
                  <a:pt x="69072" y="153556"/>
                </a:lnTo>
                <a:lnTo>
                  <a:pt x="67280" y="146398"/>
                </a:lnTo>
                <a:lnTo>
                  <a:pt x="43364" y="146398"/>
                </a:lnTo>
                <a:lnTo>
                  <a:pt x="22501" y="146398"/>
                </a:lnTo>
                <a:lnTo>
                  <a:pt x="7744" y="146398"/>
                </a:lnTo>
                <a:lnTo>
                  <a:pt x="2146" y="146398"/>
                </a:lnTo>
                <a:lnTo>
                  <a:pt x="0" y="131164"/>
                </a:lnTo>
                <a:lnTo>
                  <a:pt x="238" y="117875"/>
                </a:lnTo>
                <a:lnTo>
                  <a:pt x="1431" y="108475"/>
                </a:lnTo>
                <a:lnTo>
                  <a:pt x="2146" y="104909"/>
                </a:lnTo>
                <a:lnTo>
                  <a:pt x="21483" y="104909"/>
                </a:lnTo>
                <a:lnTo>
                  <a:pt x="34713" y="104909"/>
                </a:lnTo>
                <a:lnTo>
                  <a:pt x="47944" y="104909"/>
                </a:lnTo>
                <a:lnTo>
                  <a:pt x="67280" y="104909"/>
                </a:lnTo>
                <a:lnTo>
                  <a:pt x="70540" y="96623"/>
                </a:lnTo>
                <a:lnTo>
                  <a:pt x="76058" y="89350"/>
                </a:lnTo>
                <a:lnTo>
                  <a:pt x="81258" y="84184"/>
                </a:lnTo>
                <a:lnTo>
                  <a:pt x="83564" y="82219"/>
                </a:lnTo>
                <a:lnTo>
                  <a:pt x="69867" y="73495"/>
                </a:lnTo>
                <a:lnTo>
                  <a:pt x="60496" y="67525"/>
                </a:lnTo>
                <a:lnTo>
                  <a:pt x="51124" y="61555"/>
                </a:lnTo>
                <a:lnTo>
                  <a:pt x="37427" y="52831"/>
                </a:lnTo>
                <a:lnTo>
                  <a:pt x="53223" y="40912"/>
                </a:lnTo>
                <a:lnTo>
                  <a:pt x="68128" y="31546"/>
                </a:lnTo>
                <a:lnTo>
                  <a:pt x="79217" y="25421"/>
                </a:lnTo>
                <a:lnTo>
                  <a:pt x="83564" y="23226"/>
                </a:lnTo>
                <a:lnTo>
                  <a:pt x="130380" y="53047"/>
                </a:lnTo>
                <a:lnTo>
                  <a:pt x="140079" y="47658"/>
                </a:lnTo>
                <a:lnTo>
                  <a:pt x="146917" y="44781"/>
                </a:lnTo>
                <a:lnTo>
                  <a:pt x="154136" y="43444"/>
                </a:lnTo>
                <a:lnTo>
                  <a:pt x="164982" y="42674"/>
                </a:lnTo>
                <a:lnTo>
                  <a:pt x="164982" y="30357"/>
                </a:lnTo>
                <a:lnTo>
                  <a:pt x="164982" y="21929"/>
                </a:lnTo>
                <a:lnTo>
                  <a:pt x="164982" y="13502"/>
                </a:lnTo>
                <a:lnTo>
                  <a:pt x="164982" y="118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7"/>
          <p:cNvSpPr/>
          <p:nvPr/>
        </p:nvSpPr>
        <p:spPr>
          <a:xfrm>
            <a:off x="4037032" y="4443286"/>
            <a:ext cx="49054" cy="31433"/>
          </a:xfrm>
          <a:custGeom>
            <a:avLst/>
            <a:gdLst/>
            <a:ahLst/>
            <a:cxnLst/>
            <a:rect l="l" t="t" r="r" b="b"/>
            <a:pathLst>
              <a:path w="65405" h="41910">
                <a:moveTo>
                  <a:pt x="32524" y="0"/>
                </a:moveTo>
                <a:lnTo>
                  <a:pt x="19861" y="1627"/>
                </a:lnTo>
                <a:lnTo>
                  <a:pt x="9523" y="6065"/>
                </a:lnTo>
                <a:lnTo>
                  <a:pt x="2554" y="12649"/>
                </a:lnTo>
                <a:lnTo>
                  <a:pt x="0" y="20713"/>
                </a:lnTo>
                <a:lnTo>
                  <a:pt x="2554" y="28772"/>
                </a:lnTo>
                <a:lnTo>
                  <a:pt x="9523" y="35356"/>
                </a:lnTo>
                <a:lnTo>
                  <a:pt x="19861" y="39798"/>
                </a:lnTo>
                <a:lnTo>
                  <a:pt x="32524" y="41427"/>
                </a:lnTo>
                <a:lnTo>
                  <a:pt x="45180" y="39798"/>
                </a:lnTo>
                <a:lnTo>
                  <a:pt x="55514" y="35356"/>
                </a:lnTo>
                <a:lnTo>
                  <a:pt x="62482" y="28772"/>
                </a:lnTo>
                <a:lnTo>
                  <a:pt x="65036" y="20713"/>
                </a:lnTo>
                <a:lnTo>
                  <a:pt x="62482" y="12649"/>
                </a:lnTo>
                <a:lnTo>
                  <a:pt x="55514" y="6065"/>
                </a:lnTo>
                <a:lnTo>
                  <a:pt x="45180" y="1627"/>
                </a:lnTo>
                <a:lnTo>
                  <a:pt x="32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38"/>
          <p:cNvSpPr/>
          <p:nvPr/>
        </p:nvSpPr>
        <p:spPr>
          <a:xfrm>
            <a:off x="4037032" y="4443286"/>
            <a:ext cx="49054" cy="31433"/>
          </a:xfrm>
          <a:custGeom>
            <a:avLst/>
            <a:gdLst/>
            <a:ahLst/>
            <a:cxnLst/>
            <a:rect l="l" t="t" r="r" b="b"/>
            <a:pathLst>
              <a:path w="65405" h="41910">
                <a:moveTo>
                  <a:pt x="0" y="20714"/>
                </a:moveTo>
                <a:lnTo>
                  <a:pt x="2555" y="12651"/>
                </a:lnTo>
                <a:lnTo>
                  <a:pt x="9525" y="6067"/>
                </a:lnTo>
                <a:lnTo>
                  <a:pt x="19862" y="1627"/>
                </a:lnTo>
                <a:lnTo>
                  <a:pt x="32520" y="0"/>
                </a:lnTo>
                <a:lnTo>
                  <a:pt x="45179" y="1627"/>
                </a:lnTo>
                <a:lnTo>
                  <a:pt x="55516" y="6067"/>
                </a:lnTo>
                <a:lnTo>
                  <a:pt x="62486" y="12651"/>
                </a:lnTo>
                <a:lnTo>
                  <a:pt x="65041" y="20714"/>
                </a:lnTo>
                <a:lnTo>
                  <a:pt x="62486" y="28778"/>
                </a:lnTo>
                <a:lnTo>
                  <a:pt x="55516" y="35362"/>
                </a:lnTo>
                <a:lnTo>
                  <a:pt x="45179" y="39802"/>
                </a:lnTo>
                <a:lnTo>
                  <a:pt x="32520" y="41429"/>
                </a:lnTo>
                <a:lnTo>
                  <a:pt x="19862" y="39802"/>
                </a:lnTo>
                <a:lnTo>
                  <a:pt x="9525" y="35362"/>
                </a:lnTo>
                <a:lnTo>
                  <a:pt x="2555" y="28778"/>
                </a:lnTo>
                <a:lnTo>
                  <a:pt x="0" y="2071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39"/>
          <p:cNvSpPr/>
          <p:nvPr/>
        </p:nvSpPr>
        <p:spPr>
          <a:xfrm>
            <a:off x="3854209" y="4689260"/>
            <a:ext cx="512445" cy="236696"/>
          </a:xfrm>
          <a:custGeom>
            <a:avLst/>
            <a:gdLst/>
            <a:ahLst/>
            <a:cxnLst/>
            <a:rect l="l" t="t" r="r" b="b"/>
            <a:pathLst>
              <a:path w="683260" h="315595">
                <a:moveTo>
                  <a:pt x="525322" y="0"/>
                </a:moveTo>
                <a:lnTo>
                  <a:pt x="525322" y="78854"/>
                </a:lnTo>
                <a:lnTo>
                  <a:pt x="0" y="78854"/>
                </a:lnTo>
                <a:lnTo>
                  <a:pt x="0" y="236575"/>
                </a:lnTo>
                <a:lnTo>
                  <a:pt x="525322" y="236575"/>
                </a:lnTo>
                <a:lnTo>
                  <a:pt x="525322" y="315429"/>
                </a:lnTo>
                <a:lnTo>
                  <a:pt x="683031" y="157708"/>
                </a:lnTo>
                <a:lnTo>
                  <a:pt x="525322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0"/>
          <p:cNvSpPr/>
          <p:nvPr/>
        </p:nvSpPr>
        <p:spPr>
          <a:xfrm>
            <a:off x="3913295" y="4707499"/>
            <a:ext cx="296704" cy="189547"/>
          </a:xfrm>
          <a:custGeom>
            <a:avLst/>
            <a:gdLst/>
            <a:ahLst/>
            <a:cxnLst/>
            <a:rect l="l" t="t" r="r" b="b"/>
            <a:pathLst>
              <a:path w="395605" h="252729">
                <a:moveTo>
                  <a:pt x="357749" y="198262"/>
                </a:moveTo>
                <a:lnTo>
                  <a:pt x="129359" y="198262"/>
                </a:lnTo>
                <a:lnTo>
                  <a:pt x="132349" y="199701"/>
                </a:lnTo>
                <a:lnTo>
                  <a:pt x="140303" y="202964"/>
                </a:lnTo>
                <a:lnTo>
                  <a:pt x="151690" y="206470"/>
                </a:lnTo>
                <a:lnTo>
                  <a:pt x="164982" y="208638"/>
                </a:lnTo>
                <a:lnTo>
                  <a:pt x="164982" y="250129"/>
                </a:lnTo>
                <a:lnTo>
                  <a:pt x="184316" y="251951"/>
                </a:lnTo>
                <a:lnTo>
                  <a:pt x="197546" y="252558"/>
                </a:lnTo>
                <a:lnTo>
                  <a:pt x="210779" y="251951"/>
                </a:lnTo>
                <a:lnTo>
                  <a:pt x="230120" y="250129"/>
                </a:lnTo>
                <a:lnTo>
                  <a:pt x="230120" y="208638"/>
                </a:lnTo>
                <a:lnTo>
                  <a:pt x="241544" y="207633"/>
                </a:lnTo>
                <a:lnTo>
                  <a:pt x="249027" y="206262"/>
                </a:lnTo>
                <a:lnTo>
                  <a:pt x="255877" y="203593"/>
                </a:lnTo>
                <a:lnTo>
                  <a:pt x="265401" y="198694"/>
                </a:lnTo>
                <a:lnTo>
                  <a:pt x="357228" y="198694"/>
                </a:lnTo>
                <a:lnTo>
                  <a:pt x="357749" y="198262"/>
                </a:lnTo>
                <a:close/>
              </a:path>
              <a:path w="395605" h="252729">
                <a:moveTo>
                  <a:pt x="327821" y="146408"/>
                </a:moveTo>
                <a:lnTo>
                  <a:pt x="67281" y="146408"/>
                </a:lnTo>
                <a:lnTo>
                  <a:pt x="69075" y="153560"/>
                </a:lnTo>
                <a:lnTo>
                  <a:pt x="71440" y="158284"/>
                </a:lnTo>
                <a:lnTo>
                  <a:pt x="75968" y="162687"/>
                </a:lnTo>
                <a:lnTo>
                  <a:pt x="84248" y="168874"/>
                </a:lnTo>
                <a:lnTo>
                  <a:pt x="37423" y="198694"/>
                </a:lnTo>
                <a:lnTo>
                  <a:pt x="40907" y="201459"/>
                </a:lnTo>
                <a:lnTo>
                  <a:pt x="50531" y="208498"/>
                </a:lnTo>
                <a:lnTo>
                  <a:pt x="65053" y="217929"/>
                </a:lnTo>
                <a:lnTo>
                  <a:pt x="83232" y="227866"/>
                </a:lnTo>
                <a:lnTo>
                  <a:pt x="129359" y="198262"/>
                </a:lnTo>
                <a:lnTo>
                  <a:pt x="357749" y="198262"/>
                </a:lnTo>
                <a:lnTo>
                  <a:pt x="358009" y="198046"/>
                </a:lnTo>
                <a:lnTo>
                  <a:pt x="311540" y="169090"/>
                </a:lnTo>
                <a:lnTo>
                  <a:pt x="313893" y="167186"/>
                </a:lnTo>
                <a:lnTo>
                  <a:pt x="319171" y="162121"/>
                </a:lnTo>
                <a:lnTo>
                  <a:pt x="324704" y="154871"/>
                </a:lnTo>
                <a:lnTo>
                  <a:pt x="327821" y="146408"/>
                </a:lnTo>
                <a:close/>
              </a:path>
              <a:path w="395605" h="252729">
                <a:moveTo>
                  <a:pt x="357228" y="198694"/>
                </a:moveTo>
                <a:lnTo>
                  <a:pt x="265401" y="198694"/>
                </a:lnTo>
                <a:lnTo>
                  <a:pt x="311540" y="227434"/>
                </a:lnTo>
                <a:lnTo>
                  <a:pt x="327147" y="219924"/>
                </a:lnTo>
                <a:lnTo>
                  <a:pt x="337189" y="214359"/>
                </a:lnTo>
                <a:lnTo>
                  <a:pt x="346025" y="207985"/>
                </a:lnTo>
                <a:lnTo>
                  <a:pt x="357228" y="198694"/>
                </a:lnTo>
                <a:close/>
              </a:path>
              <a:path w="395605" h="252729">
                <a:moveTo>
                  <a:pt x="392947" y="104917"/>
                </a:moveTo>
                <a:lnTo>
                  <a:pt x="2143" y="104917"/>
                </a:lnTo>
                <a:lnTo>
                  <a:pt x="1428" y="108482"/>
                </a:lnTo>
                <a:lnTo>
                  <a:pt x="238" y="117881"/>
                </a:lnTo>
                <a:lnTo>
                  <a:pt x="0" y="131170"/>
                </a:lnTo>
                <a:lnTo>
                  <a:pt x="2143" y="146408"/>
                </a:lnTo>
                <a:lnTo>
                  <a:pt x="392947" y="146408"/>
                </a:lnTo>
                <a:lnTo>
                  <a:pt x="393806" y="142750"/>
                </a:lnTo>
                <a:lnTo>
                  <a:pt x="395238" y="133197"/>
                </a:lnTo>
                <a:lnTo>
                  <a:pt x="395524" y="119876"/>
                </a:lnTo>
                <a:lnTo>
                  <a:pt x="392947" y="104917"/>
                </a:lnTo>
                <a:close/>
              </a:path>
              <a:path w="395605" h="252729">
                <a:moveTo>
                  <a:pt x="83562" y="23231"/>
                </a:moveTo>
                <a:lnTo>
                  <a:pt x="79216" y="25426"/>
                </a:lnTo>
                <a:lnTo>
                  <a:pt x="68127" y="31551"/>
                </a:lnTo>
                <a:lnTo>
                  <a:pt x="53221" y="40917"/>
                </a:lnTo>
                <a:lnTo>
                  <a:pt x="37423" y="52834"/>
                </a:lnTo>
                <a:lnTo>
                  <a:pt x="83562" y="82222"/>
                </a:lnTo>
                <a:lnTo>
                  <a:pt x="81258" y="84188"/>
                </a:lnTo>
                <a:lnTo>
                  <a:pt x="76060" y="89355"/>
                </a:lnTo>
                <a:lnTo>
                  <a:pt x="70543" y="96629"/>
                </a:lnTo>
                <a:lnTo>
                  <a:pt x="67281" y="104917"/>
                </a:lnTo>
                <a:lnTo>
                  <a:pt x="327821" y="104917"/>
                </a:lnTo>
                <a:lnTo>
                  <a:pt x="326988" y="102655"/>
                </a:lnTo>
                <a:lnTo>
                  <a:pt x="324215" y="97029"/>
                </a:lnTo>
                <a:lnTo>
                  <a:pt x="319088" y="89781"/>
                </a:lnTo>
                <a:lnTo>
                  <a:pt x="311197" y="82654"/>
                </a:lnTo>
                <a:lnTo>
                  <a:pt x="358009" y="53482"/>
                </a:lnTo>
                <a:lnTo>
                  <a:pt x="357522" y="53050"/>
                </a:lnTo>
                <a:lnTo>
                  <a:pt x="130375" y="53050"/>
                </a:lnTo>
                <a:lnTo>
                  <a:pt x="83562" y="23231"/>
                </a:lnTo>
                <a:close/>
              </a:path>
              <a:path w="395605" h="252729">
                <a:moveTo>
                  <a:pt x="188897" y="0"/>
                </a:moveTo>
                <a:lnTo>
                  <a:pt x="164982" y="1184"/>
                </a:lnTo>
                <a:lnTo>
                  <a:pt x="164982" y="42674"/>
                </a:lnTo>
                <a:lnTo>
                  <a:pt x="154140" y="43444"/>
                </a:lnTo>
                <a:lnTo>
                  <a:pt x="146921" y="44781"/>
                </a:lnTo>
                <a:lnTo>
                  <a:pt x="140081" y="47659"/>
                </a:lnTo>
                <a:lnTo>
                  <a:pt x="130375" y="53050"/>
                </a:lnTo>
                <a:lnTo>
                  <a:pt x="264715" y="53050"/>
                </a:lnTo>
                <a:lnTo>
                  <a:pt x="261742" y="51611"/>
                </a:lnTo>
                <a:lnTo>
                  <a:pt x="253904" y="48348"/>
                </a:lnTo>
                <a:lnTo>
                  <a:pt x="242823" y="44842"/>
                </a:lnTo>
                <a:lnTo>
                  <a:pt x="230120" y="42674"/>
                </a:lnTo>
                <a:lnTo>
                  <a:pt x="230120" y="1184"/>
                </a:lnTo>
                <a:lnTo>
                  <a:pt x="224522" y="789"/>
                </a:lnTo>
                <a:lnTo>
                  <a:pt x="209762" y="131"/>
                </a:lnTo>
                <a:lnTo>
                  <a:pt x="188897" y="0"/>
                </a:lnTo>
                <a:close/>
              </a:path>
              <a:path w="395605" h="252729">
                <a:moveTo>
                  <a:pt x="311197" y="23878"/>
                </a:moveTo>
                <a:lnTo>
                  <a:pt x="277615" y="44842"/>
                </a:lnTo>
                <a:lnTo>
                  <a:pt x="264715" y="53050"/>
                </a:lnTo>
                <a:lnTo>
                  <a:pt x="357522" y="53050"/>
                </a:lnTo>
                <a:lnTo>
                  <a:pt x="354845" y="50680"/>
                </a:lnTo>
                <a:lnTo>
                  <a:pt x="345671" y="43543"/>
                </a:lnTo>
                <a:lnTo>
                  <a:pt x="330963" y="33974"/>
                </a:lnTo>
                <a:lnTo>
                  <a:pt x="311197" y="23878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1"/>
          <p:cNvSpPr/>
          <p:nvPr/>
        </p:nvSpPr>
        <p:spPr>
          <a:xfrm>
            <a:off x="3913299" y="4707500"/>
            <a:ext cx="296704" cy="189547"/>
          </a:xfrm>
          <a:custGeom>
            <a:avLst/>
            <a:gdLst/>
            <a:ahLst/>
            <a:cxnLst/>
            <a:rect l="l" t="t" r="r" b="b"/>
            <a:pathLst>
              <a:path w="395605" h="252729">
                <a:moveTo>
                  <a:pt x="164982" y="1185"/>
                </a:moveTo>
                <a:lnTo>
                  <a:pt x="188898" y="0"/>
                </a:lnTo>
                <a:lnTo>
                  <a:pt x="209761" y="131"/>
                </a:lnTo>
                <a:lnTo>
                  <a:pt x="224518" y="790"/>
                </a:lnTo>
                <a:lnTo>
                  <a:pt x="230115" y="1185"/>
                </a:lnTo>
                <a:lnTo>
                  <a:pt x="230115" y="13502"/>
                </a:lnTo>
                <a:lnTo>
                  <a:pt x="230115" y="21929"/>
                </a:lnTo>
                <a:lnTo>
                  <a:pt x="230115" y="30357"/>
                </a:lnTo>
                <a:lnTo>
                  <a:pt x="230115" y="42674"/>
                </a:lnTo>
                <a:lnTo>
                  <a:pt x="242821" y="44842"/>
                </a:lnTo>
                <a:lnTo>
                  <a:pt x="253905" y="48347"/>
                </a:lnTo>
                <a:lnTo>
                  <a:pt x="261745" y="51608"/>
                </a:lnTo>
                <a:lnTo>
                  <a:pt x="264718" y="53047"/>
                </a:lnTo>
                <a:lnTo>
                  <a:pt x="278420" y="44325"/>
                </a:lnTo>
                <a:lnTo>
                  <a:pt x="287829" y="38379"/>
                </a:lnTo>
                <a:lnTo>
                  <a:pt x="297301" y="32474"/>
                </a:lnTo>
                <a:lnTo>
                  <a:pt x="311194" y="23874"/>
                </a:lnTo>
                <a:lnTo>
                  <a:pt x="330960" y="33970"/>
                </a:lnTo>
                <a:lnTo>
                  <a:pt x="345670" y="43539"/>
                </a:lnTo>
                <a:lnTo>
                  <a:pt x="354845" y="50677"/>
                </a:lnTo>
                <a:lnTo>
                  <a:pt x="358009" y="53479"/>
                </a:lnTo>
                <a:lnTo>
                  <a:pt x="344111" y="62079"/>
                </a:lnTo>
                <a:lnTo>
                  <a:pt x="334602" y="67984"/>
                </a:lnTo>
                <a:lnTo>
                  <a:pt x="325092" y="73930"/>
                </a:lnTo>
                <a:lnTo>
                  <a:pt x="311194" y="82652"/>
                </a:lnTo>
                <a:lnTo>
                  <a:pt x="319087" y="89776"/>
                </a:lnTo>
                <a:lnTo>
                  <a:pt x="324212" y="97022"/>
                </a:lnTo>
                <a:lnTo>
                  <a:pt x="326984" y="102647"/>
                </a:lnTo>
                <a:lnTo>
                  <a:pt x="327816" y="104909"/>
                </a:lnTo>
                <a:lnTo>
                  <a:pt x="347153" y="104909"/>
                </a:lnTo>
                <a:lnTo>
                  <a:pt x="360383" y="104909"/>
                </a:lnTo>
                <a:lnTo>
                  <a:pt x="373614" y="104909"/>
                </a:lnTo>
                <a:lnTo>
                  <a:pt x="392951" y="104909"/>
                </a:lnTo>
                <a:lnTo>
                  <a:pt x="395527" y="119870"/>
                </a:lnTo>
                <a:lnTo>
                  <a:pt x="395241" y="133190"/>
                </a:lnTo>
                <a:lnTo>
                  <a:pt x="393810" y="142742"/>
                </a:lnTo>
                <a:lnTo>
                  <a:pt x="392951" y="146398"/>
                </a:lnTo>
                <a:lnTo>
                  <a:pt x="373614" y="146398"/>
                </a:lnTo>
                <a:lnTo>
                  <a:pt x="360383" y="146398"/>
                </a:lnTo>
                <a:lnTo>
                  <a:pt x="347153" y="146398"/>
                </a:lnTo>
                <a:lnTo>
                  <a:pt x="327816" y="146398"/>
                </a:lnTo>
                <a:lnTo>
                  <a:pt x="324700" y="154866"/>
                </a:lnTo>
                <a:lnTo>
                  <a:pt x="319166" y="162119"/>
                </a:lnTo>
                <a:lnTo>
                  <a:pt x="313887" y="167184"/>
                </a:lnTo>
                <a:lnTo>
                  <a:pt x="311533" y="169088"/>
                </a:lnTo>
                <a:lnTo>
                  <a:pt x="358009" y="198045"/>
                </a:lnTo>
                <a:lnTo>
                  <a:pt x="346025" y="207985"/>
                </a:lnTo>
                <a:lnTo>
                  <a:pt x="337189" y="214360"/>
                </a:lnTo>
                <a:lnTo>
                  <a:pt x="327144" y="219924"/>
                </a:lnTo>
                <a:lnTo>
                  <a:pt x="311533" y="227433"/>
                </a:lnTo>
                <a:lnTo>
                  <a:pt x="294593" y="216835"/>
                </a:lnTo>
                <a:lnTo>
                  <a:pt x="279814" y="207634"/>
                </a:lnTo>
                <a:lnTo>
                  <a:pt x="269361" y="201148"/>
                </a:lnTo>
                <a:lnTo>
                  <a:pt x="265396" y="198693"/>
                </a:lnTo>
                <a:lnTo>
                  <a:pt x="255877" y="203589"/>
                </a:lnTo>
                <a:lnTo>
                  <a:pt x="249028" y="206256"/>
                </a:lnTo>
                <a:lnTo>
                  <a:pt x="241544" y="207627"/>
                </a:lnTo>
                <a:lnTo>
                  <a:pt x="230115" y="208633"/>
                </a:lnTo>
                <a:lnTo>
                  <a:pt x="230115" y="223868"/>
                </a:lnTo>
                <a:lnTo>
                  <a:pt x="230115" y="237158"/>
                </a:lnTo>
                <a:lnTo>
                  <a:pt x="230115" y="246558"/>
                </a:lnTo>
                <a:lnTo>
                  <a:pt x="230115" y="250123"/>
                </a:lnTo>
                <a:lnTo>
                  <a:pt x="210779" y="251946"/>
                </a:lnTo>
                <a:lnTo>
                  <a:pt x="197548" y="252554"/>
                </a:lnTo>
                <a:lnTo>
                  <a:pt x="184318" y="251946"/>
                </a:lnTo>
                <a:lnTo>
                  <a:pt x="164982" y="250123"/>
                </a:lnTo>
                <a:lnTo>
                  <a:pt x="164982" y="237806"/>
                </a:lnTo>
                <a:lnTo>
                  <a:pt x="164982" y="229378"/>
                </a:lnTo>
                <a:lnTo>
                  <a:pt x="164982" y="220951"/>
                </a:lnTo>
                <a:lnTo>
                  <a:pt x="164982" y="208633"/>
                </a:lnTo>
                <a:lnTo>
                  <a:pt x="151688" y="206465"/>
                </a:lnTo>
                <a:lnTo>
                  <a:pt x="140302" y="202961"/>
                </a:lnTo>
                <a:lnTo>
                  <a:pt x="132351" y="199699"/>
                </a:lnTo>
                <a:lnTo>
                  <a:pt x="129362" y="198261"/>
                </a:lnTo>
                <a:lnTo>
                  <a:pt x="115664" y="206989"/>
                </a:lnTo>
                <a:lnTo>
                  <a:pt x="106293" y="212982"/>
                </a:lnTo>
                <a:lnTo>
                  <a:pt x="96921" y="219016"/>
                </a:lnTo>
                <a:lnTo>
                  <a:pt x="83225" y="227865"/>
                </a:lnTo>
                <a:lnTo>
                  <a:pt x="65049" y="217929"/>
                </a:lnTo>
                <a:lnTo>
                  <a:pt x="50530" y="208498"/>
                </a:lnTo>
                <a:lnTo>
                  <a:pt x="40910" y="201459"/>
                </a:lnTo>
                <a:lnTo>
                  <a:pt x="37427" y="198693"/>
                </a:lnTo>
                <a:lnTo>
                  <a:pt x="84242" y="168872"/>
                </a:lnTo>
                <a:lnTo>
                  <a:pt x="75963" y="162686"/>
                </a:lnTo>
                <a:lnTo>
                  <a:pt x="71436" y="158283"/>
                </a:lnTo>
                <a:lnTo>
                  <a:pt x="69072" y="153556"/>
                </a:lnTo>
                <a:lnTo>
                  <a:pt x="67280" y="146398"/>
                </a:lnTo>
                <a:lnTo>
                  <a:pt x="43364" y="146398"/>
                </a:lnTo>
                <a:lnTo>
                  <a:pt x="22501" y="146398"/>
                </a:lnTo>
                <a:lnTo>
                  <a:pt x="7744" y="146398"/>
                </a:lnTo>
                <a:lnTo>
                  <a:pt x="2146" y="146398"/>
                </a:lnTo>
                <a:lnTo>
                  <a:pt x="0" y="131164"/>
                </a:lnTo>
                <a:lnTo>
                  <a:pt x="238" y="117875"/>
                </a:lnTo>
                <a:lnTo>
                  <a:pt x="1431" y="108475"/>
                </a:lnTo>
                <a:lnTo>
                  <a:pt x="2146" y="104909"/>
                </a:lnTo>
                <a:lnTo>
                  <a:pt x="21483" y="104909"/>
                </a:lnTo>
                <a:lnTo>
                  <a:pt x="34713" y="104909"/>
                </a:lnTo>
                <a:lnTo>
                  <a:pt x="47944" y="104909"/>
                </a:lnTo>
                <a:lnTo>
                  <a:pt x="67280" y="104909"/>
                </a:lnTo>
                <a:lnTo>
                  <a:pt x="70540" y="96623"/>
                </a:lnTo>
                <a:lnTo>
                  <a:pt x="76058" y="89350"/>
                </a:lnTo>
                <a:lnTo>
                  <a:pt x="81258" y="84184"/>
                </a:lnTo>
                <a:lnTo>
                  <a:pt x="83564" y="82219"/>
                </a:lnTo>
                <a:lnTo>
                  <a:pt x="69867" y="73494"/>
                </a:lnTo>
                <a:lnTo>
                  <a:pt x="60496" y="67525"/>
                </a:lnTo>
                <a:lnTo>
                  <a:pt x="51124" y="61555"/>
                </a:lnTo>
                <a:lnTo>
                  <a:pt x="37427" y="52831"/>
                </a:lnTo>
                <a:lnTo>
                  <a:pt x="53223" y="40912"/>
                </a:lnTo>
                <a:lnTo>
                  <a:pt x="68128" y="31546"/>
                </a:lnTo>
                <a:lnTo>
                  <a:pt x="79217" y="25421"/>
                </a:lnTo>
                <a:lnTo>
                  <a:pt x="83564" y="23226"/>
                </a:lnTo>
                <a:lnTo>
                  <a:pt x="130380" y="53047"/>
                </a:lnTo>
                <a:lnTo>
                  <a:pt x="140079" y="47658"/>
                </a:lnTo>
                <a:lnTo>
                  <a:pt x="146917" y="44781"/>
                </a:lnTo>
                <a:lnTo>
                  <a:pt x="154136" y="43444"/>
                </a:lnTo>
                <a:lnTo>
                  <a:pt x="164982" y="42674"/>
                </a:lnTo>
                <a:lnTo>
                  <a:pt x="164982" y="30357"/>
                </a:lnTo>
                <a:lnTo>
                  <a:pt x="164982" y="21929"/>
                </a:lnTo>
                <a:lnTo>
                  <a:pt x="164982" y="13502"/>
                </a:lnTo>
                <a:lnTo>
                  <a:pt x="164982" y="118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2"/>
          <p:cNvSpPr/>
          <p:nvPr/>
        </p:nvSpPr>
        <p:spPr>
          <a:xfrm>
            <a:off x="4037032" y="4786186"/>
            <a:ext cx="49054" cy="31433"/>
          </a:xfrm>
          <a:custGeom>
            <a:avLst/>
            <a:gdLst/>
            <a:ahLst/>
            <a:cxnLst/>
            <a:rect l="l" t="t" r="r" b="b"/>
            <a:pathLst>
              <a:path w="65405" h="41910">
                <a:moveTo>
                  <a:pt x="32524" y="0"/>
                </a:moveTo>
                <a:lnTo>
                  <a:pt x="19861" y="1627"/>
                </a:lnTo>
                <a:lnTo>
                  <a:pt x="9523" y="6065"/>
                </a:lnTo>
                <a:lnTo>
                  <a:pt x="2554" y="12649"/>
                </a:lnTo>
                <a:lnTo>
                  <a:pt x="0" y="20713"/>
                </a:lnTo>
                <a:lnTo>
                  <a:pt x="2554" y="28777"/>
                </a:lnTo>
                <a:lnTo>
                  <a:pt x="9523" y="35361"/>
                </a:lnTo>
                <a:lnTo>
                  <a:pt x="19861" y="39800"/>
                </a:lnTo>
                <a:lnTo>
                  <a:pt x="32524" y="41427"/>
                </a:lnTo>
                <a:lnTo>
                  <a:pt x="45180" y="39800"/>
                </a:lnTo>
                <a:lnTo>
                  <a:pt x="55514" y="35361"/>
                </a:lnTo>
                <a:lnTo>
                  <a:pt x="62482" y="28777"/>
                </a:lnTo>
                <a:lnTo>
                  <a:pt x="65036" y="20713"/>
                </a:lnTo>
                <a:lnTo>
                  <a:pt x="62482" y="12649"/>
                </a:lnTo>
                <a:lnTo>
                  <a:pt x="55514" y="6065"/>
                </a:lnTo>
                <a:lnTo>
                  <a:pt x="45180" y="1627"/>
                </a:lnTo>
                <a:lnTo>
                  <a:pt x="32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3"/>
          <p:cNvSpPr/>
          <p:nvPr/>
        </p:nvSpPr>
        <p:spPr>
          <a:xfrm>
            <a:off x="4037032" y="4786186"/>
            <a:ext cx="49054" cy="31433"/>
          </a:xfrm>
          <a:custGeom>
            <a:avLst/>
            <a:gdLst/>
            <a:ahLst/>
            <a:cxnLst/>
            <a:rect l="l" t="t" r="r" b="b"/>
            <a:pathLst>
              <a:path w="65405" h="41910">
                <a:moveTo>
                  <a:pt x="0" y="20715"/>
                </a:moveTo>
                <a:lnTo>
                  <a:pt x="2555" y="12651"/>
                </a:lnTo>
                <a:lnTo>
                  <a:pt x="9525" y="6067"/>
                </a:lnTo>
                <a:lnTo>
                  <a:pt x="19862" y="1627"/>
                </a:lnTo>
                <a:lnTo>
                  <a:pt x="32520" y="0"/>
                </a:lnTo>
                <a:lnTo>
                  <a:pt x="45179" y="1627"/>
                </a:lnTo>
                <a:lnTo>
                  <a:pt x="55516" y="6067"/>
                </a:lnTo>
                <a:lnTo>
                  <a:pt x="62486" y="12651"/>
                </a:lnTo>
                <a:lnTo>
                  <a:pt x="65041" y="20715"/>
                </a:lnTo>
                <a:lnTo>
                  <a:pt x="62486" y="28778"/>
                </a:lnTo>
                <a:lnTo>
                  <a:pt x="55516" y="35362"/>
                </a:lnTo>
                <a:lnTo>
                  <a:pt x="45179" y="39802"/>
                </a:lnTo>
                <a:lnTo>
                  <a:pt x="32520" y="41429"/>
                </a:lnTo>
                <a:lnTo>
                  <a:pt x="19862" y="39802"/>
                </a:lnTo>
                <a:lnTo>
                  <a:pt x="9525" y="35362"/>
                </a:lnTo>
                <a:lnTo>
                  <a:pt x="2555" y="28778"/>
                </a:lnTo>
                <a:lnTo>
                  <a:pt x="0" y="2071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4"/>
          <p:cNvSpPr/>
          <p:nvPr/>
        </p:nvSpPr>
        <p:spPr>
          <a:xfrm>
            <a:off x="3854209" y="3660560"/>
            <a:ext cx="512445" cy="236696"/>
          </a:xfrm>
          <a:custGeom>
            <a:avLst/>
            <a:gdLst/>
            <a:ahLst/>
            <a:cxnLst/>
            <a:rect l="l" t="t" r="r" b="b"/>
            <a:pathLst>
              <a:path w="683260" h="315595">
                <a:moveTo>
                  <a:pt x="525322" y="0"/>
                </a:moveTo>
                <a:lnTo>
                  <a:pt x="525322" y="78854"/>
                </a:lnTo>
                <a:lnTo>
                  <a:pt x="0" y="78854"/>
                </a:lnTo>
                <a:lnTo>
                  <a:pt x="0" y="236575"/>
                </a:lnTo>
                <a:lnTo>
                  <a:pt x="525322" y="236575"/>
                </a:lnTo>
                <a:lnTo>
                  <a:pt x="525322" y="315429"/>
                </a:lnTo>
                <a:lnTo>
                  <a:pt x="683031" y="157708"/>
                </a:lnTo>
                <a:lnTo>
                  <a:pt x="525322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5"/>
          <p:cNvSpPr/>
          <p:nvPr/>
        </p:nvSpPr>
        <p:spPr>
          <a:xfrm>
            <a:off x="3913295" y="3678799"/>
            <a:ext cx="296704" cy="189547"/>
          </a:xfrm>
          <a:custGeom>
            <a:avLst/>
            <a:gdLst/>
            <a:ahLst/>
            <a:cxnLst/>
            <a:rect l="l" t="t" r="r" b="b"/>
            <a:pathLst>
              <a:path w="395605" h="252729">
                <a:moveTo>
                  <a:pt x="357749" y="198262"/>
                </a:moveTo>
                <a:lnTo>
                  <a:pt x="129359" y="198262"/>
                </a:lnTo>
                <a:lnTo>
                  <a:pt x="132349" y="199701"/>
                </a:lnTo>
                <a:lnTo>
                  <a:pt x="140303" y="202964"/>
                </a:lnTo>
                <a:lnTo>
                  <a:pt x="151690" y="206470"/>
                </a:lnTo>
                <a:lnTo>
                  <a:pt x="164982" y="208638"/>
                </a:lnTo>
                <a:lnTo>
                  <a:pt x="164982" y="250129"/>
                </a:lnTo>
                <a:lnTo>
                  <a:pt x="184316" y="251951"/>
                </a:lnTo>
                <a:lnTo>
                  <a:pt x="197546" y="252558"/>
                </a:lnTo>
                <a:lnTo>
                  <a:pt x="210779" y="251951"/>
                </a:lnTo>
                <a:lnTo>
                  <a:pt x="230120" y="250129"/>
                </a:lnTo>
                <a:lnTo>
                  <a:pt x="230120" y="208638"/>
                </a:lnTo>
                <a:lnTo>
                  <a:pt x="241544" y="207633"/>
                </a:lnTo>
                <a:lnTo>
                  <a:pt x="249027" y="206262"/>
                </a:lnTo>
                <a:lnTo>
                  <a:pt x="255877" y="203593"/>
                </a:lnTo>
                <a:lnTo>
                  <a:pt x="265401" y="198694"/>
                </a:lnTo>
                <a:lnTo>
                  <a:pt x="357228" y="198694"/>
                </a:lnTo>
                <a:lnTo>
                  <a:pt x="357749" y="198262"/>
                </a:lnTo>
                <a:close/>
              </a:path>
              <a:path w="395605" h="252729">
                <a:moveTo>
                  <a:pt x="327821" y="146408"/>
                </a:moveTo>
                <a:lnTo>
                  <a:pt x="67281" y="146408"/>
                </a:lnTo>
                <a:lnTo>
                  <a:pt x="69075" y="153560"/>
                </a:lnTo>
                <a:lnTo>
                  <a:pt x="71440" y="158284"/>
                </a:lnTo>
                <a:lnTo>
                  <a:pt x="75968" y="162687"/>
                </a:lnTo>
                <a:lnTo>
                  <a:pt x="84248" y="168874"/>
                </a:lnTo>
                <a:lnTo>
                  <a:pt x="37423" y="198694"/>
                </a:lnTo>
                <a:lnTo>
                  <a:pt x="40907" y="201459"/>
                </a:lnTo>
                <a:lnTo>
                  <a:pt x="50531" y="208498"/>
                </a:lnTo>
                <a:lnTo>
                  <a:pt x="65053" y="217929"/>
                </a:lnTo>
                <a:lnTo>
                  <a:pt x="83232" y="227866"/>
                </a:lnTo>
                <a:lnTo>
                  <a:pt x="129359" y="198262"/>
                </a:lnTo>
                <a:lnTo>
                  <a:pt x="357749" y="198262"/>
                </a:lnTo>
                <a:lnTo>
                  <a:pt x="358009" y="198046"/>
                </a:lnTo>
                <a:lnTo>
                  <a:pt x="311540" y="169090"/>
                </a:lnTo>
                <a:lnTo>
                  <a:pt x="313893" y="167186"/>
                </a:lnTo>
                <a:lnTo>
                  <a:pt x="319171" y="162121"/>
                </a:lnTo>
                <a:lnTo>
                  <a:pt x="324704" y="154871"/>
                </a:lnTo>
                <a:lnTo>
                  <a:pt x="327821" y="146408"/>
                </a:lnTo>
                <a:close/>
              </a:path>
              <a:path w="395605" h="252729">
                <a:moveTo>
                  <a:pt x="357228" y="198694"/>
                </a:moveTo>
                <a:lnTo>
                  <a:pt x="265401" y="198694"/>
                </a:lnTo>
                <a:lnTo>
                  <a:pt x="311540" y="227434"/>
                </a:lnTo>
                <a:lnTo>
                  <a:pt x="327147" y="219924"/>
                </a:lnTo>
                <a:lnTo>
                  <a:pt x="337189" y="214359"/>
                </a:lnTo>
                <a:lnTo>
                  <a:pt x="346025" y="207985"/>
                </a:lnTo>
                <a:lnTo>
                  <a:pt x="357228" y="198694"/>
                </a:lnTo>
                <a:close/>
              </a:path>
              <a:path w="395605" h="252729">
                <a:moveTo>
                  <a:pt x="392947" y="104917"/>
                </a:moveTo>
                <a:lnTo>
                  <a:pt x="2143" y="104917"/>
                </a:lnTo>
                <a:lnTo>
                  <a:pt x="1428" y="108482"/>
                </a:lnTo>
                <a:lnTo>
                  <a:pt x="238" y="117881"/>
                </a:lnTo>
                <a:lnTo>
                  <a:pt x="0" y="131170"/>
                </a:lnTo>
                <a:lnTo>
                  <a:pt x="2143" y="146408"/>
                </a:lnTo>
                <a:lnTo>
                  <a:pt x="392947" y="146408"/>
                </a:lnTo>
                <a:lnTo>
                  <a:pt x="393806" y="142750"/>
                </a:lnTo>
                <a:lnTo>
                  <a:pt x="395238" y="133197"/>
                </a:lnTo>
                <a:lnTo>
                  <a:pt x="395524" y="119876"/>
                </a:lnTo>
                <a:lnTo>
                  <a:pt x="392947" y="104917"/>
                </a:lnTo>
                <a:close/>
              </a:path>
              <a:path w="395605" h="252729">
                <a:moveTo>
                  <a:pt x="83562" y="23231"/>
                </a:moveTo>
                <a:lnTo>
                  <a:pt x="79216" y="25426"/>
                </a:lnTo>
                <a:lnTo>
                  <a:pt x="68127" y="31551"/>
                </a:lnTo>
                <a:lnTo>
                  <a:pt x="53221" y="40917"/>
                </a:lnTo>
                <a:lnTo>
                  <a:pt x="37423" y="52834"/>
                </a:lnTo>
                <a:lnTo>
                  <a:pt x="83562" y="82222"/>
                </a:lnTo>
                <a:lnTo>
                  <a:pt x="81258" y="84188"/>
                </a:lnTo>
                <a:lnTo>
                  <a:pt x="76060" y="89355"/>
                </a:lnTo>
                <a:lnTo>
                  <a:pt x="70543" y="96629"/>
                </a:lnTo>
                <a:lnTo>
                  <a:pt x="67281" y="104917"/>
                </a:lnTo>
                <a:lnTo>
                  <a:pt x="327821" y="104917"/>
                </a:lnTo>
                <a:lnTo>
                  <a:pt x="326988" y="102655"/>
                </a:lnTo>
                <a:lnTo>
                  <a:pt x="324215" y="97029"/>
                </a:lnTo>
                <a:lnTo>
                  <a:pt x="319088" y="89781"/>
                </a:lnTo>
                <a:lnTo>
                  <a:pt x="311197" y="82654"/>
                </a:lnTo>
                <a:lnTo>
                  <a:pt x="358009" y="53482"/>
                </a:lnTo>
                <a:lnTo>
                  <a:pt x="357522" y="53050"/>
                </a:lnTo>
                <a:lnTo>
                  <a:pt x="130375" y="53050"/>
                </a:lnTo>
                <a:lnTo>
                  <a:pt x="83562" y="23231"/>
                </a:lnTo>
                <a:close/>
              </a:path>
              <a:path w="395605" h="252729">
                <a:moveTo>
                  <a:pt x="188897" y="0"/>
                </a:moveTo>
                <a:lnTo>
                  <a:pt x="164982" y="1184"/>
                </a:lnTo>
                <a:lnTo>
                  <a:pt x="164982" y="42674"/>
                </a:lnTo>
                <a:lnTo>
                  <a:pt x="154140" y="43444"/>
                </a:lnTo>
                <a:lnTo>
                  <a:pt x="146921" y="44781"/>
                </a:lnTo>
                <a:lnTo>
                  <a:pt x="140081" y="47659"/>
                </a:lnTo>
                <a:lnTo>
                  <a:pt x="130375" y="53050"/>
                </a:lnTo>
                <a:lnTo>
                  <a:pt x="264715" y="53050"/>
                </a:lnTo>
                <a:lnTo>
                  <a:pt x="261742" y="51611"/>
                </a:lnTo>
                <a:lnTo>
                  <a:pt x="253904" y="48348"/>
                </a:lnTo>
                <a:lnTo>
                  <a:pt x="242823" y="44842"/>
                </a:lnTo>
                <a:lnTo>
                  <a:pt x="230120" y="42674"/>
                </a:lnTo>
                <a:lnTo>
                  <a:pt x="230120" y="1184"/>
                </a:lnTo>
                <a:lnTo>
                  <a:pt x="224522" y="789"/>
                </a:lnTo>
                <a:lnTo>
                  <a:pt x="209762" y="131"/>
                </a:lnTo>
                <a:lnTo>
                  <a:pt x="188897" y="0"/>
                </a:lnTo>
                <a:close/>
              </a:path>
              <a:path w="395605" h="252729">
                <a:moveTo>
                  <a:pt x="311197" y="23878"/>
                </a:moveTo>
                <a:lnTo>
                  <a:pt x="277615" y="44842"/>
                </a:lnTo>
                <a:lnTo>
                  <a:pt x="264715" y="53050"/>
                </a:lnTo>
                <a:lnTo>
                  <a:pt x="357522" y="53050"/>
                </a:lnTo>
                <a:lnTo>
                  <a:pt x="354845" y="50680"/>
                </a:lnTo>
                <a:lnTo>
                  <a:pt x="345671" y="43543"/>
                </a:lnTo>
                <a:lnTo>
                  <a:pt x="330963" y="33974"/>
                </a:lnTo>
                <a:lnTo>
                  <a:pt x="311197" y="23878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6"/>
          <p:cNvSpPr/>
          <p:nvPr/>
        </p:nvSpPr>
        <p:spPr>
          <a:xfrm>
            <a:off x="3913299" y="3678800"/>
            <a:ext cx="296704" cy="189547"/>
          </a:xfrm>
          <a:custGeom>
            <a:avLst/>
            <a:gdLst/>
            <a:ahLst/>
            <a:cxnLst/>
            <a:rect l="l" t="t" r="r" b="b"/>
            <a:pathLst>
              <a:path w="395605" h="252729">
                <a:moveTo>
                  <a:pt x="164982" y="1185"/>
                </a:moveTo>
                <a:lnTo>
                  <a:pt x="188898" y="0"/>
                </a:lnTo>
                <a:lnTo>
                  <a:pt x="209761" y="131"/>
                </a:lnTo>
                <a:lnTo>
                  <a:pt x="224518" y="790"/>
                </a:lnTo>
                <a:lnTo>
                  <a:pt x="230115" y="1185"/>
                </a:lnTo>
                <a:lnTo>
                  <a:pt x="230115" y="13502"/>
                </a:lnTo>
                <a:lnTo>
                  <a:pt x="230115" y="21929"/>
                </a:lnTo>
                <a:lnTo>
                  <a:pt x="230115" y="30357"/>
                </a:lnTo>
                <a:lnTo>
                  <a:pt x="230115" y="42674"/>
                </a:lnTo>
                <a:lnTo>
                  <a:pt x="242821" y="44842"/>
                </a:lnTo>
                <a:lnTo>
                  <a:pt x="253905" y="48347"/>
                </a:lnTo>
                <a:lnTo>
                  <a:pt x="261745" y="51609"/>
                </a:lnTo>
                <a:lnTo>
                  <a:pt x="264718" y="53047"/>
                </a:lnTo>
                <a:lnTo>
                  <a:pt x="278420" y="44325"/>
                </a:lnTo>
                <a:lnTo>
                  <a:pt x="287829" y="38379"/>
                </a:lnTo>
                <a:lnTo>
                  <a:pt x="297301" y="32474"/>
                </a:lnTo>
                <a:lnTo>
                  <a:pt x="311194" y="23874"/>
                </a:lnTo>
                <a:lnTo>
                  <a:pt x="330960" y="33970"/>
                </a:lnTo>
                <a:lnTo>
                  <a:pt x="345670" y="43539"/>
                </a:lnTo>
                <a:lnTo>
                  <a:pt x="354845" y="50677"/>
                </a:lnTo>
                <a:lnTo>
                  <a:pt x="358009" y="53479"/>
                </a:lnTo>
                <a:lnTo>
                  <a:pt x="344111" y="62079"/>
                </a:lnTo>
                <a:lnTo>
                  <a:pt x="334602" y="67984"/>
                </a:lnTo>
                <a:lnTo>
                  <a:pt x="325092" y="73930"/>
                </a:lnTo>
                <a:lnTo>
                  <a:pt x="311194" y="82652"/>
                </a:lnTo>
                <a:lnTo>
                  <a:pt x="319087" y="89776"/>
                </a:lnTo>
                <a:lnTo>
                  <a:pt x="324212" y="97022"/>
                </a:lnTo>
                <a:lnTo>
                  <a:pt x="326984" y="102647"/>
                </a:lnTo>
                <a:lnTo>
                  <a:pt x="327816" y="104909"/>
                </a:lnTo>
                <a:lnTo>
                  <a:pt x="347153" y="104909"/>
                </a:lnTo>
                <a:lnTo>
                  <a:pt x="360383" y="104909"/>
                </a:lnTo>
                <a:lnTo>
                  <a:pt x="373614" y="104909"/>
                </a:lnTo>
                <a:lnTo>
                  <a:pt x="392951" y="104909"/>
                </a:lnTo>
                <a:lnTo>
                  <a:pt x="395527" y="119870"/>
                </a:lnTo>
                <a:lnTo>
                  <a:pt x="395241" y="133190"/>
                </a:lnTo>
                <a:lnTo>
                  <a:pt x="393810" y="142742"/>
                </a:lnTo>
                <a:lnTo>
                  <a:pt x="392951" y="146398"/>
                </a:lnTo>
                <a:lnTo>
                  <a:pt x="373614" y="146398"/>
                </a:lnTo>
                <a:lnTo>
                  <a:pt x="360383" y="146398"/>
                </a:lnTo>
                <a:lnTo>
                  <a:pt x="347153" y="146398"/>
                </a:lnTo>
                <a:lnTo>
                  <a:pt x="327816" y="146398"/>
                </a:lnTo>
                <a:lnTo>
                  <a:pt x="324700" y="154867"/>
                </a:lnTo>
                <a:lnTo>
                  <a:pt x="319166" y="162119"/>
                </a:lnTo>
                <a:lnTo>
                  <a:pt x="313887" y="167184"/>
                </a:lnTo>
                <a:lnTo>
                  <a:pt x="311533" y="169088"/>
                </a:lnTo>
                <a:lnTo>
                  <a:pt x="358009" y="198044"/>
                </a:lnTo>
                <a:lnTo>
                  <a:pt x="346025" y="207985"/>
                </a:lnTo>
                <a:lnTo>
                  <a:pt x="337189" y="214360"/>
                </a:lnTo>
                <a:lnTo>
                  <a:pt x="327144" y="219924"/>
                </a:lnTo>
                <a:lnTo>
                  <a:pt x="311533" y="227433"/>
                </a:lnTo>
                <a:lnTo>
                  <a:pt x="294593" y="216835"/>
                </a:lnTo>
                <a:lnTo>
                  <a:pt x="279814" y="207634"/>
                </a:lnTo>
                <a:lnTo>
                  <a:pt x="269361" y="201148"/>
                </a:lnTo>
                <a:lnTo>
                  <a:pt x="265396" y="198693"/>
                </a:lnTo>
                <a:lnTo>
                  <a:pt x="255877" y="203589"/>
                </a:lnTo>
                <a:lnTo>
                  <a:pt x="249028" y="206256"/>
                </a:lnTo>
                <a:lnTo>
                  <a:pt x="241544" y="207627"/>
                </a:lnTo>
                <a:lnTo>
                  <a:pt x="230115" y="208633"/>
                </a:lnTo>
                <a:lnTo>
                  <a:pt x="230115" y="223868"/>
                </a:lnTo>
                <a:lnTo>
                  <a:pt x="230115" y="237158"/>
                </a:lnTo>
                <a:lnTo>
                  <a:pt x="230115" y="246558"/>
                </a:lnTo>
                <a:lnTo>
                  <a:pt x="230115" y="250123"/>
                </a:lnTo>
                <a:lnTo>
                  <a:pt x="210779" y="251946"/>
                </a:lnTo>
                <a:lnTo>
                  <a:pt x="197548" y="252554"/>
                </a:lnTo>
                <a:lnTo>
                  <a:pt x="184318" y="251946"/>
                </a:lnTo>
                <a:lnTo>
                  <a:pt x="164982" y="250123"/>
                </a:lnTo>
                <a:lnTo>
                  <a:pt x="164982" y="237806"/>
                </a:lnTo>
                <a:lnTo>
                  <a:pt x="164982" y="229378"/>
                </a:lnTo>
                <a:lnTo>
                  <a:pt x="164982" y="220951"/>
                </a:lnTo>
                <a:lnTo>
                  <a:pt x="164982" y="208633"/>
                </a:lnTo>
                <a:lnTo>
                  <a:pt x="151688" y="206466"/>
                </a:lnTo>
                <a:lnTo>
                  <a:pt x="140302" y="202961"/>
                </a:lnTo>
                <a:lnTo>
                  <a:pt x="132351" y="199700"/>
                </a:lnTo>
                <a:lnTo>
                  <a:pt x="129362" y="198261"/>
                </a:lnTo>
                <a:lnTo>
                  <a:pt x="115664" y="206989"/>
                </a:lnTo>
                <a:lnTo>
                  <a:pt x="106293" y="212982"/>
                </a:lnTo>
                <a:lnTo>
                  <a:pt x="96921" y="219016"/>
                </a:lnTo>
                <a:lnTo>
                  <a:pt x="83225" y="227865"/>
                </a:lnTo>
                <a:lnTo>
                  <a:pt x="65049" y="217929"/>
                </a:lnTo>
                <a:lnTo>
                  <a:pt x="50530" y="208498"/>
                </a:lnTo>
                <a:lnTo>
                  <a:pt x="40910" y="201459"/>
                </a:lnTo>
                <a:lnTo>
                  <a:pt x="37427" y="198693"/>
                </a:lnTo>
                <a:lnTo>
                  <a:pt x="84242" y="168872"/>
                </a:lnTo>
                <a:lnTo>
                  <a:pt x="75963" y="162686"/>
                </a:lnTo>
                <a:lnTo>
                  <a:pt x="71436" y="158283"/>
                </a:lnTo>
                <a:lnTo>
                  <a:pt x="69072" y="153556"/>
                </a:lnTo>
                <a:lnTo>
                  <a:pt x="67280" y="146398"/>
                </a:lnTo>
                <a:lnTo>
                  <a:pt x="43364" y="146398"/>
                </a:lnTo>
                <a:lnTo>
                  <a:pt x="22501" y="146398"/>
                </a:lnTo>
                <a:lnTo>
                  <a:pt x="7744" y="146398"/>
                </a:lnTo>
                <a:lnTo>
                  <a:pt x="2146" y="146398"/>
                </a:lnTo>
                <a:lnTo>
                  <a:pt x="0" y="131164"/>
                </a:lnTo>
                <a:lnTo>
                  <a:pt x="238" y="117875"/>
                </a:lnTo>
                <a:lnTo>
                  <a:pt x="1431" y="108475"/>
                </a:lnTo>
                <a:lnTo>
                  <a:pt x="2146" y="104909"/>
                </a:lnTo>
                <a:lnTo>
                  <a:pt x="21483" y="104909"/>
                </a:lnTo>
                <a:lnTo>
                  <a:pt x="34713" y="104909"/>
                </a:lnTo>
                <a:lnTo>
                  <a:pt x="47944" y="104909"/>
                </a:lnTo>
                <a:lnTo>
                  <a:pt x="67280" y="104909"/>
                </a:lnTo>
                <a:lnTo>
                  <a:pt x="70540" y="96623"/>
                </a:lnTo>
                <a:lnTo>
                  <a:pt x="76058" y="89350"/>
                </a:lnTo>
                <a:lnTo>
                  <a:pt x="81258" y="84184"/>
                </a:lnTo>
                <a:lnTo>
                  <a:pt x="83564" y="82219"/>
                </a:lnTo>
                <a:lnTo>
                  <a:pt x="69867" y="73495"/>
                </a:lnTo>
                <a:lnTo>
                  <a:pt x="60496" y="67525"/>
                </a:lnTo>
                <a:lnTo>
                  <a:pt x="51124" y="61555"/>
                </a:lnTo>
                <a:lnTo>
                  <a:pt x="37427" y="52831"/>
                </a:lnTo>
                <a:lnTo>
                  <a:pt x="53223" y="40912"/>
                </a:lnTo>
                <a:lnTo>
                  <a:pt x="68128" y="31546"/>
                </a:lnTo>
                <a:lnTo>
                  <a:pt x="79217" y="25421"/>
                </a:lnTo>
                <a:lnTo>
                  <a:pt x="83564" y="23226"/>
                </a:lnTo>
                <a:lnTo>
                  <a:pt x="130380" y="53047"/>
                </a:lnTo>
                <a:lnTo>
                  <a:pt x="140079" y="47658"/>
                </a:lnTo>
                <a:lnTo>
                  <a:pt x="146917" y="44781"/>
                </a:lnTo>
                <a:lnTo>
                  <a:pt x="154136" y="43444"/>
                </a:lnTo>
                <a:lnTo>
                  <a:pt x="164982" y="42674"/>
                </a:lnTo>
                <a:lnTo>
                  <a:pt x="164982" y="30357"/>
                </a:lnTo>
                <a:lnTo>
                  <a:pt x="164982" y="21929"/>
                </a:lnTo>
                <a:lnTo>
                  <a:pt x="164982" y="13502"/>
                </a:lnTo>
                <a:lnTo>
                  <a:pt x="164982" y="118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7"/>
          <p:cNvSpPr/>
          <p:nvPr/>
        </p:nvSpPr>
        <p:spPr>
          <a:xfrm>
            <a:off x="4037032" y="3757486"/>
            <a:ext cx="49054" cy="31433"/>
          </a:xfrm>
          <a:custGeom>
            <a:avLst/>
            <a:gdLst/>
            <a:ahLst/>
            <a:cxnLst/>
            <a:rect l="l" t="t" r="r" b="b"/>
            <a:pathLst>
              <a:path w="65405" h="41910">
                <a:moveTo>
                  <a:pt x="32524" y="0"/>
                </a:moveTo>
                <a:lnTo>
                  <a:pt x="19861" y="1627"/>
                </a:lnTo>
                <a:lnTo>
                  <a:pt x="9523" y="6065"/>
                </a:lnTo>
                <a:lnTo>
                  <a:pt x="2554" y="12649"/>
                </a:lnTo>
                <a:lnTo>
                  <a:pt x="0" y="20713"/>
                </a:lnTo>
                <a:lnTo>
                  <a:pt x="2554" y="28777"/>
                </a:lnTo>
                <a:lnTo>
                  <a:pt x="9523" y="35361"/>
                </a:lnTo>
                <a:lnTo>
                  <a:pt x="19861" y="39800"/>
                </a:lnTo>
                <a:lnTo>
                  <a:pt x="32524" y="41427"/>
                </a:lnTo>
                <a:lnTo>
                  <a:pt x="45180" y="39800"/>
                </a:lnTo>
                <a:lnTo>
                  <a:pt x="55514" y="35361"/>
                </a:lnTo>
                <a:lnTo>
                  <a:pt x="62482" y="28777"/>
                </a:lnTo>
                <a:lnTo>
                  <a:pt x="65036" y="20713"/>
                </a:lnTo>
                <a:lnTo>
                  <a:pt x="62482" y="12649"/>
                </a:lnTo>
                <a:lnTo>
                  <a:pt x="55514" y="6065"/>
                </a:lnTo>
                <a:lnTo>
                  <a:pt x="45180" y="1627"/>
                </a:lnTo>
                <a:lnTo>
                  <a:pt x="32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48"/>
          <p:cNvSpPr/>
          <p:nvPr/>
        </p:nvSpPr>
        <p:spPr>
          <a:xfrm>
            <a:off x="4037032" y="3757486"/>
            <a:ext cx="49054" cy="31433"/>
          </a:xfrm>
          <a:custGeom>
            <a:avLst/>
            <a:gdLst/>
            <a:ahLst/>
            <a:cxnLst/>
            <a:rect l="l" t="t" r="r" b="b"/>
            <a:pathLst>
              <a:path w="65405" h="41910">
                <a:moveTo>
                  <a:pt x="0" y="20715"/>
                </a:moveTo>
                <a:lnTo>
                  <a:pt x="2555" y="12651"/>
                </a:lnTo>
                <a:lnTo>
                  <a:pt x="9525" y="6067"/>
                </a:lnTo>
                <a:lnTo>
                  <a:pt x="19862" y="1627"/>
                </a:lnTo>
                <a:lnTo>
                  <a:pt x="32520" y="0"/>
                </a:lnTo>
                <a:lnTo>
                  <a:pt x="45179" y="1627"/>
                </a:lnTo>
                <a:lnTo>
                  <a:pt x="55516" y="6067"/>
                </a:lnTo>
                <a:lnTo>
                  <a:pt x="62486" y="12651"/>
                </a:lnTo>
                <a:lnTo>
                  <a:pt x="65041" y="20715"/>
                </a:lnTo>
                <a:lnTo>
                  <a:pt x="62486" y="28778"/>
                </a:lnTo>
                <a:lnTo>
                  <a:pt x="55516" y="35362"/>
                </a:lnTo>
                <a:lnTo>
                  <a:pt x="45179" y="39802"/>
                </a:lnTo>
                <a:lnTo>
                  <a:pt x="32520" y="41430"/>
                </a:lnTo>
                <a:lnTo>
                  <a:pt x="19862" y="39802"/>
                </a:lnTo>
                <a:lnTo>
                  <a:pt x="9525" y="35362"/>
                </a:lnTo>
                <a:lnTo>
                  <a:pt x="2555" y="28778"/>
                </a:lnTo>
                <a:lnTo>
                  <a:pt x="0" y="2071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49"/>
          <p:cNvSpPr txBox="1"/>
          <p:nvPr/>
        </p:nvSpPr>
        <p:spPr>
          <a:xfrm>
            <a:off x="5969550" y="3443286"/>
            <a:ext cx="2190750" cy="943527"/>
          </a:xfrm>
          <a:prstGeom prst="rect">
            <a:avLst/>
          </a:prstGeom>
          <a:ln w="38099">
            <a:solidFill>
              <a:srgbClr val="0433FF"/>
            </a:solidFill>
          </a:ln>
        </p:spPr>
        <p:txBody>
          <a:bodyPr vert="horz" wrap="square" lIns="0" tIns="20002" rIns="0" bIns="0" rtlCol="0">
            <a:spAutoFit/>
          </a:bodyPr>
          <a:lstStyle/>
          <a:p>
            <a:pPr marL="54293">
              <a:spcBef>
                <a:spcPts val="157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count()</a:t>
            </a:r>
            <a:r>
              <a:rPr sz="1500" spc="-398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26" dirty="0">
                <a:solidFill>
                  <a:srgbClr val="0000FF"/>
                </a:solidFill>
                <a:latin typeface="Gill Sans MT"/>
                <a:cs typeface="Gill Sans MT"/>
              </a:rPr>
              <a:t>causes </a:t>
            </a:r>
            <a:r>
              <a:rPr sz="1500" spc="-19" dirty="0">
                <a:solidFill>
                  <a:srgbClr val="0000FF"/>
                </a:solidFill>
                <a:latin typeface="Gill Sans MT"/>
                <a:cs typeface="Gill Sans MT"/>
              </a:rPr>
              <a:t>Spark </a:t>
            </a:r>
            <a:r>
              <a:rPr sz="1500" spc="-45" dirty="0">
                <a:solidFill>
                  <a:srgbClr val="0000FF"/>
                </a:solidFill>
                <a:latin typeface="Gill Sans MT"/>
                <a:cs typeface="Gill Sans MT"/>
              </a:rPr>
              <a:t>to:</a:t>
            </a:r>
            <a:endParaRPr sz="1500">
              <a:latin typeface="Gill Sans MT"/>
              <a:cs typeface="Gill Sans MT"/>
            </a:endParaRPr>
          </a:p>
          <a:p>
            <a:pPr marL="311468" indent="-257175">
              <a:buFont typeface="Arial"/>
              <a:buChar char="•"/>
              <a:tabLst>
                <a:tab pos="310991" algn="l"/>
                <a:tab pos="311468" algn="l"/>
              </a:tabLst>
            </a:pPr>
            <a:r>
              <a:rPr sz="1500" spc="-26" dirty="0">
                <a:solidFill>
                  <a:srgbClr val="0000FF"/>
                </a:solidFill>
                <a:latin typeface="Gill Sans MT"/>
                <a:cs typeface="Gill Sans MT"/>
              </a:rPr>
              <a:t>read</a:t>
            </a:r>
            <a:r>
              <a:rPr sz="1500" spc="-53" dirty="0">
                <a:solidFill>
                  <a:srgbClr val="0000FF"/>
                </a:solidFill>
                <a:latin typeface="Gill Sans MT"/>
                <a:cs typeface="Gill Sans MT"/>
              </a:rPr>
              <a:t> </a:t>
            </a:r>
            <a:r>
              <a:rPr sz="1500" spc="-15" dirty="0">
                <a:solidFill>
                  <a:srgbClr val="0000FF"/>
                </a:solidFill>
                <a:latin typeface="Gill Sans MT"/>
                <a:cs typeface="Gill Sans MT"/>
              </a:rPr>
              <a:t>data</a:t>
            </a:r>
            <a:endParaRPr sz="1500">
              <a:latin typeface="Gill Sans MT"/>
              <a:cs typeface="Gill Sans MT"/>
            </a:endParaRPr>
          </a:p>
          <a:p>
            <a:pPr marL="311468" indent="-257175">
              <a:buFont typeface="Arial"/>
              <a:buChar char="•"/>
              <a:tabLst>
                <a:tab pos="310991" algn="l"/>
                <a:tab pos="311468" algn="l"/>
              </a:tabLst>
            </a:pPr>
            <a:r>
              <a:rPr sz="1500" spc="-23" dirty="0">
                <a:solidFill>
                  <a:srgbClr val="0000FF"/>
                </a:solidFill>
                <a:latin typeface="Gill Sans MT"/>
                <a:cs typeface="Gill Sans MT"/>
              </a:rPr>
              <a:t>sum </a:t>
            </a:r>
            <a:r>
              <a:rPr sz="1500" spc="-34" dirty="0">
                <a:solidFill>
                  <a:srgbClr val="0000FF"/>
                </a:solidFill>
                <a:latin typeface="Gill Sans MT"/>
                <a:cs typeface="Gill Sans MT"/>
              </a:rPr>
              <a:t>within </a:t>
            </a:r>
            <a:r>
              <a:rPr sz="1500" spc="-23" dirty="0">
                <a:solidFill>
                  <a:srgbClr val="0000FF"/>
                </a:solidFill>
                <a:latin typeface="Gill Sans MT"/>
                <a:cs typeface="Gill Sans MT"/>
              </a:rPr>
              <a:t>partitions</a:t>
            </a:r>
            <a:endParaRPr sz="1500">
              <a:latin typeface="Gill Sans MT"/>
              <a:cs typeface="Gill Sans MT"/>
            </a:endParaRPr>
          </a:p>
          <a:p>
            <a:pPr marL="311468" indent="-257175">
              <a:buFont typeface="Arial"/>
              <a:buChar char="•"/>
              <a:tabLst>
                <a:tab pos="310991" algn="l"/>
                <a:tab pos="311468" algn="l"/>
              </a:tabLst>
            </a:pPr>
            <a:r>
              <a:rPr sz="1500" spc="-15" dirty="0">
                <a:solidFill>
                  <a:srgbClr val="0000FF"/>
                </a:solidFill>
                <a:latin typeface="Gill Sans MT"/>
                <a:cs typeface="Gill Sans MT"/>
              </a:rPr>
              <a:t>combine </a:t>
            </a:r>
            <a:r>
              <a:rPr sz="1500" spc="-30" dirty="0">
                <a:solidFill>
                  <a:srgbClr val="0000FF"/>
                </a:solidFill>
                <a:latin typeface="Gill Sans MT"/>
                <a:cs typeface="Gill Sans MT"/>
              </a:rPr>
              <a:t>sums </a:t>
            </a:r>
            <a:r>
              <a:rPr sz="1500" spc="-34" dirty="0">
                <a:solidFill>
                  <a:srgbClr val="0000FF"/>
                </a:solidFill>
                <a:latin typeface="Gill Sans MT"/>
                <a:cs typeface="Gill Sans MT"/>
              </a:rPr>
              <a:t>in</a:t>
            </a:r>
            <a:r>
              <a:rPr sz="1500" spc="-4" dirty="0">
                <a:solidFill>
                  <a:srgbClr val="0000FF"/>
                </a:solidFill>
                <a:latin typeface="Gill Sans MT"/>
                <a:cs typeface="Gill Sans MT"/>
              </a:rPr>
              <a:t> </a:t>
            </a:r>
            <a:r>
              <a:rPr sz="1500" spc="-41" dirty="0">
                <a:solidFill>
                  <a:srgbClr val="0000FF"/>
                </a:solidFill>
                <a:latin typeface="Gill Sans MT"/>
                <a:cs typeface="Gill Sans MT"/>
              </a:rPr>
              <a:t>driver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52" name="object 50"/>
          <p:cNvSpPr/>
          <p:nvPr/>
        </p:nvSpPr>
        <p:spPr>
          <a:xfrm>
            <a:off x="6413166" y="3064406"/>
            <a:ext cx="651986" cy="379094"/>
          </a:xfrm>
          <a:custGeom>
            <a:avLst/>
            <a:gdLst/>
            <a:ahLst/>
            <a:cxnLst/>
            <a:rect l="l" t="t" r="r" b="b"/>
            <a:pathLst>
              <a:path w="869314" h="505460">
                <a:moveTo>
                  <a:pt x="869011" y="505172"/>
                </a:moveTo>
                <a:lnTo>
                  <a:pt x="0" y="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1"/>
          <p:cNvSpPr/>
          <p:nvPr/>
        </p:nvSpPr>
        <p:spPr>
          <a:xfrm>
            <a:off x="6388650" y="3049959"/>
            <a:ext cx="138113" cy="115253"/>
          </a:xfrm>
          <a:custGeom>
            <a:avLst/>
            <a:gdLst/>
            <a:ahLst/>
            <a:cxnLst/>
            <a:rect l="l" t="t" r="r" b="b"/>
            <a:pathLst>
              <a:path w="184150" h="153670">
                <a:moveTo>
                  <a:pt x="164985" y="0"/>
                </a:moveTo>
                <a:lnTo>
                  <a:pt x="0" y="254"/>
                </a:lnTo>
                <a:lnTo>
                  <a:pt x="81419" y="143738"/>
                </a:lnTo>
                <a:lnTo>
                  <a:pt x="100205" y="153271"/>
                </a:lnTo>
                <a:lnTo>
                  <a:pt x="107391" y="150914"/>
                </a:lnTo>
                <a:lnTo>
                  <a:pt x="65366" y="38252"/>
                </a:lnTo>
                <a:lnTo>
                  <a:pt x="165036" y="38100"/>
                </a:lnTo>
                <a:lnTo>
                  <a:pt x="172447" y="36594"/>
                </a:lnTo>
                <a:lnTo>
                  <a:pt x="178496" y="32505"/>
                </a:lnTo>
                <a:lnTo>
                  <a:pt x="182572" y="26444"/>
                </a:lnTo>
                <a:lnTo>
                  <a:pt x="184061" y="19024"/>
                </a:lnTo>
                <a:lnTo>
                  <a:pt x="182553" y="11613"/>
                </a:lnTo>
                <a:lnTo>
                  <a:pt x="178461" y="5564"/>
                </a:lnTo>
                <a:lnTo>
                  <a:pt x="172400" y="1488"/>
                </a:lnTo>
                <a:lnTo>
                  <a:pt x="16498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982967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in</a:t>
            </a:r>
            <a:r>
              <a:rPr lang="ru-RU" dirty="0"/>
              <a:t> </a:t>
            </a:r>
            <a:r>
              <a:rPr lang="en-US" dirty="0"/>
              <a:t>RAM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3597334" y="2180299"/>
            <a:ext cx="5444966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99700"/>
              </a:lnSpc>
              <a:tabLst>
                <a:tab pos="1182529" algn="l"/>
                <a:tab pos="1622108" algn="l"/>
                <a:tab pos="3088481" algn="l"/>
              </a:tabLst>
            </a:pPr>
            <a:r>
              <a:rPr sz="2100" dirty="0">
                <a:latin typeface="Consolas"/>
                <a:cs typeface="Consolas"/>
              </a:rPr>
              <a:t>lines</a:t>
            </a:r>
            <a:r>
              <a:rPr sz="2100" spc="-4" dirty="0">
                <a:latin typeface="Consolas"/>
                <a:cs typeface="Consolas"/>
              </a:rPr>
              <a:t> </a:t>
            </a:r>
            <a:r>
              <a:rPr sz="2100" dirty="0">
                <a:latin typeface="Consolas"/>
                <a:cs typeface="Consolas"/>
              </a:rPr>
              <a:t>=	</a:t>
            </a:r>
            <a:r>
              <a:rPr sz="2100" b="1" dirty="0">
                <a:latin typeface="Consolas"/>
                <a:cs typeface="Consolas"/>
              </a:rPr>
              <a:t>sc.textFile</a:t>
            </a:r>
            <a:r>
              <a:rPr sz="2100" dirty="0">
                <a:latin typeface="Consolas"/>
                <a:cs typeface="Consolas"/>
              </a:rPr>
              <a:t>("...",</a:t>
            </a:r>
            <a:r>
              <a:rPr sz="2100" spc="-79" dirty="0">
                <a:latin typeface="Consolas"/>
                <a:cs typeface="Consolas"/>
              </a:rPr>
              <a:t> </a:t>
            </a:r>
            <a:r>
              <a:rPr sz="2100" b="1" dirty="0">
                <a:latin typeface="Consolas"/>
                <a:cs typeface="Consolas"/>
              </a:rPr>
              <a:t>4</a:t>
            </a:r>
            <a:r>
              <a:rPr sz="2100" dirty="0">
                <a:latin typeface="Consolas"/>
                <a:cs typeface="Consolas"/>
              </a:rPr>
              <a:t>)  comments</a:t>
            </a:r>
            <a:r>
              <a:rPr sz="2100" spc="-4" dirty="0">
                <a:latin typeface="Consolas"/>
                <a:cs typeface="Consolas"/>
              </a:rPr>
              <a:t> </a:t>
            </a:r>
            <a:r>
              <a:rPr sz="2100" dirty="0">
                <a:latin typeface="Consolas"/>
                <a:cs typeface="Consolas"/>
              </a:rPr>
              <a:t>=	lines.</a:t>
            </a:r>
            <a:r>
              <a:rPr sz="2100" b="1" dirty="0">
                <a:latin typeface="Consolas"/>
                <a:cs typeface="Consolas"/>
              </a:rPr>
              <a:t>filter</a:t>
            </a:r>
            <a:r>
              <a:rPr sz="2100" dirty="0">
                <a:latin typeface="Consolas"/>
                <a:cs typeface="Consolas"/>
              </a:rPr>
              <a:t>(</a:t>
            </a:r>
            <a:r>
              <a:rPr sz="2100" dirty="0">
                <a:solidFill>
                  <a:srgbClr val="008000"/>
                </a:solidFill>
                <a:latin typeface="Consolas"/>
                <a:cs typeface="Consolas"/>
              </a:rPr>
              <a:t>isComment</a:t>
            </a:r>
            <a:r>
              <a:rPr sz="2100" dirty="0">
                <a:latin typeface="Consolas"/>
                <a:cs typeface="Consolas"/>
              </a:rPr>
              <a:t>)  print</a:t>
            </a:r>
            <a:r>
              <a:rPr sz="2100" spc="-4" dirty="0">
                <a:latin typeface="Consolas"/>
                <a:cs typeface="Consolas"/>
              </a:rPr>
              <a:t> </a:t>
            </a:r>
            <a:r>
              <a:rPr sz="2100" dirty="0">
                <a:latin typeface="Consolas"/>
                <a:cs typeface="Consolas"/>
              </a:rPr>
              <a:t>lines</a:t>
            </a:r>
            <a:r>
              <a:rPr sz="2100" b="1" dirty="0">
                <a:latin typeface="Consolas"/>
                <a:cs typeface="Consolas"/>
              </a:rPr>
              <a:t>.count</a:t>
            </a:r>
            <a:r>
              <a:rPr sz="2100" dirty="0">
                <a:latin typeface="Consolas"/>
                <a:cs typeface="Consolas"/>
              </a:rPr>
              <a:t>(),	comments.</a:t>
            </a:r>
            <a:r>
              <a:rPr sz="2100" b="1" dirty="0">
                <a:latin typeface="Consolas"/>
                <a:cs typeface="Consolas"/>
              </a:rPr>
              <a:t>count</a:t>
            </a:r>
            <a:r>
              <a:rPr sz="2100" dirty="0">
                <a:latin typeface="Consolas"/>
                <a:cs typeface="Consolas"/>
              </a:rPr>
              <a:t>()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714230" y="3436640"/>
            <a:ext cx="726758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11" dirty="0">
                <a:latin typeface="Gill Sans MT"/>
                <a:cs typeface="Gill Sans MT"/>
              </a:rPr>
              <a:t>commen</a:t>
            </a:r>
            <a:r>
              <a:rPr sz="1350" spc="-45" dirty="0">
                <a:latin typeface="Gill Sans MT"/>
                <a:cs typeface="Gill Sans MT"/>
              </a:rPr>
              <a:t>ts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5843527" y="3717142"/>
            <a:ext cx="0" cy="314325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87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6"/>
          <p:cNvSpPr/>
          <p:nvPr/>
        </p:nvSpPr>
        <p:spPr>
          <a:xfrm>
            <a:off x="5634164" y="3874163"/>
            <a:ext cx="419100" cy="0"/>
          </a:xfrm>
          <a:custGeom>
            <a:avLst/>
            <a:gdLst/>
            <a:ahLst/>
            <a:cxnLst/>
            <a:rect l="l" t="t" r="r" b="b"/>
            <a:pathLst>
              <a:path w="558800">
                <a:moveTo>
                  <a:pt x="0" y="0"/>
                </a:moveTo>
                <a:lnTo>
                  <a:pt x="558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7"/>
          <p:cNvSpPr/>
          <p:nvPr/>
        </p:nvSpPr>
        <p:spPr>
          <a:xfrm>
            <a:off x="5634164" y="3717142"/>
            <a:ext cx="419100" cy="314325"/>
          </a:xfrm>
          <a:custGeom>
            <a:avLst/>
            <a:gdLst/>
            <a:ahLst/>
            <a:cxnLst/>
            <a:rect l="l" t="t" r="r" b="b"/>
            <a:pathLst>
              <a:path w="558800" h="419100">
                <a:moveTo>
                  <a:pt x="0" y="209362"/>
                </a:moveTo>
                <a:lnTo>
                  <a:pt x="5671" y="167168"/>
                </a:lnTo>
                <a:lnTo>
                  <a:pt x="21937" y="127869"/>
                </a:lnTo>
                <a:lnTo>
                  <a:pt x="47674" y="92306"/>
                </a:lnTo>
                <a:lnTo>
                  <a:pt x="81761" y="61320"/>
                </a:lnTo>
                <a:lnTo>
                  <a:pt x="123074" y="35755"/>
                </a:lnTo>
                <a:lnTo>
                  <a:pt x="170492" y="16452"/>
                </a:lnTo>
                <a:lnTo>
                  <a:pt x="222891" y="4253"/>
                </a:lnTo>
                <a:lnTo>
                  <a:pt x="279149" y="0"/>
                </a:lnTo>
                <a:lnTo>
                  <a:pt x="335408" y="4253"/>
                </a:lnTo>
                <a:lnTo>
                  <a:pt x="387807" y="16452"/>
                </a:lnTo>
                <a:lnTo>
                  <a:pt x="435224" y="35755"/>
                </a:lnTo>
                <a:lnTo>
                  <a:pt x="476538" y="61320"/>
                </a:lnTo>
                <a:lnTo>
                  <a:pt x="510625" y="92306"/>
                </a:lnTo>
                <a:lnTo>
                  <a:pt x="536362" y="127869"/>
                </a:lnTo>
                <a:lnTo>
                  <a:pt x="552628" y="167168"/>
                </a:lnTo>
                <a:lnTo>
                  <a:pt x="558299" y="209362"/>
                </a:lnTo>
                <a:lnTo>
                  <a:pt x="552628" y="251556"/>
                </a:lnTo>
                <a:lnTo>
                  <a:pt x="536362" y="290856"/>
                </a:lnTo>
                <a:lnTo>
                  <a:pt x="510625" y="326419"/>
                </a:lnTo>
                <a:lnTo>
                  <a:pt x="476538" y="357404"/>
                </a:lnTo>
                <a:lnTo>
                  <a:pt x="435224" y="382969"/>
                </a:lnTo>
                <a:lnTo>
                  <a:pt x="387807" y="402272"/>
                </a:lnTo>
                <a:lnTo>
                  <a:pt x="335408" y="414472"/>
                </a:lnTo>
                <a:lnTo>
                  <a:pt x="279149" y="418725"/>
                </a:lnTo>
                <a:lnTo>
                  <a:pt x="222891" y="414472"/>
                </a:lnTo>
                <a:lnTo>
                  <a:pt x="170492" y="402272"/>
                </a:lnTo>
                <a:lnTo>
                  <a:pt x="123074" y="382969"/>
                </a:lnTo>
                <a:lnTo>
                  <a:pt x="81761" y="357404"/>
                </a:lnTo>
                <a:lnTo>
                  <a:pt x="47674" y="326419"/>
                </a:lnTo>
                <a:lnTo>
                  <a:pt x="21937" y="290856"/>
                </a:lnTo>
                <a:lnTo>
                  <a:pt x="5671" y="251556"/>
                </a:lnTo>
                <a:lnTo>
                  <a:pt x="0" y="20936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8"/>
          <p:cNvSpPr/>
          <p:nvPr/>
        </p:nvSpPr>
        <p:spPr>
          <a:xfrm>
            <a:off x="5424244" y="3764654"/>
            <a:ext cx="252889" cy="17621"/>
          </a:xfrm>
          <a:custGeom>
            <a:avLst/>
            <a:gdLst/>
            <a:ahLst/>
            <a:cxnLst/>
            <a:rect l="l" t="t" r="r" b="b"/>
            <a:pathLst>
              <a:path w="337185" h="23495">
                <a:moveTo>
                  <a:pt x="0" y="22883"/>
                </a:moveTo>
                <a:lnTo>
                  <a:pt x="336608" y="0"/>
                </a:lnTo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9"/>
          <p:cNvSpPr/>
          <p:nvPr/>
        </p:nvSpPr>
        <p:spPr>
          <a:xfrm>
            <a:off x="5597445" y="3722303"/>
            <a:ext cx="98584" cy="95250"/>
          </a:xfrm>
          <a:custGeom>
            <a:avLst/>
            <a:gdLst/>
            <a:ahLst/>
            <a:cxnLst/>
            <a:rect l="l" t="t" r="r" b="b"/>
            <a:pathLst>
              <a:path w="131445" h="127000">
                <a:moveTo>
                  <a:pt x="0" y="0"/>
                </a:moveTo>
                <a:lnTo>
                  <a:pt x="8610" y="126707"/>
                </a:lnTo>
                <a:lnTo>
                  <a:pt x="131013" y="54737"/>
                </a:lnTo>
                <a:lnTo>
                  <a:pt x="0" y="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0"/>
          <p:cNvSpPr/>
          <p:nvPr/>
        </p:nvSpPr>
        <p:spPr>
          <a:xfrm>
            <a:off x="5424243" y="3887740"/>
            <a:ext cx="197168" cy="206216"/>
          </a:xfrm>
          <a:custGeom>
            <a:avLst/>
            <a:gdLst/>
            <a:ahLst/>
            <a:cxnLst/>
            <a:rect l="l" t="t" r="r" b="b"/>
            <a:pathLst>
              <a:path w="262889" h="274954">
                <a:moveTo>
                  <a:pt x="0" y="274539"/>
                </a:moveTo>
                <a:lnTo>
                  <a:pt x="262635" y="0"/>
                </a:lnTo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1"/>
          <p:cNvSpPr/>
          <p:nvPr/>
        </p:nvSpPr>
        <p:spPr>
          <a:xfrm>
            <a:off x="5534134" y="3873969"/>
            <a:ext cx="100489" cy="101918"/>
          </a:xfrm>
          <a:custGeom>
            <a:avLst/>
            <a:gdLst/>
            <a:ahLst/>
            <a:cxnLst/>
            <a:rect l="l" t="t" r="r" b="b"/>
            <a:pathLst>
              <a:path w="133985" h="135889">
                <a:moveTo>
                  <a:pt x="133667" y="0"/>
                </a:moveTo>
                <a:lnTo>
                  <a:pt x="0" y="47878"/>
                </a:lnTo>
                <a:lnTo>
                  <a:pt x="91757" y="135661"/>
                </a:lnTo>
                <a:lnTo>
                  <a:pt x="133667" y="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2"/>
          <p:cNvSpPr/>
          <p:nvPr/>
        </p:nvSpPr>
        <p:spPr>
          <a:xfrm>
            <a:off x="5424244" y="3891707"/>
            <a:ext cx="203359" cy="520541"/>
          </a:xfrm>
          <a:custGeom>
            <a:avLst/>
            <a:gdLst/>
            <a:ahLst/>
            <a:cxnLst/>
            <a:rect l="l" t="t" r="r" b="b"/>
            <a:pathLst>
              <a:path w="271145" h="694054">
                <a:moveTo>
                  <a:pt x="0" y="693889"/>
                </a:moveTo>
                <a:lnTo>
                  <a:pt x="270954" y="0"/>
                </a:lnTo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3"/>
          <p:cNvSpPr/>
          <p:nvPr/>
        </p:nvSpPr>
        <p:spPr>
          <a:xfrm>
            <a:off x="5555374" y="3873960"/>
            <a:ext cx="89059" cy="106204"/>
          </a:xfrm>
          <a:custGeom>
            <a:avLst/>
            <a:gdLst/>
            <a:ahLst/>
            <a:cxnLst/>
            <a:rect l="l" t="t" r="r" b="b"/>
            <a:pathLst>
              <a:path w="118745" h="141604">
                <a:moveTo>
                  <a:pt x="105346" y="0"/>
                </a:moveTo>
                <a:lnTo>
                  <a:pt x="0" y="95211"/>
                </a:lnTo>
                <a:lnTo>
                  <a:pt x="118300" y="141401"/>
                </a:lnTo>
                <a:lnTo>
                  <a:pt x="105346" y="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4"/>
          <p:cNvSpPr/>
          <p:nvPr/>
        </p:nvSpPr>
        <p:spPr>
          <a:xfrm>
            <a:off x="5424243" y="4003508"/>
            <a:ext cx="265748" cy="807244"/>
          </a:xfrm>
          <a:custGeom>
            <a:avLst/>
            <a:gdLst/>
            <a:ahLst/>
            <a:cxnLst/>
            <a:rect l="l" t="t" r="r" b="b"/>
            <a:pathLst>
              <a:path w="354329" h="1076325">
                <a:moveTo>
                  <a:pt x="0" y="1076009"/>
                </a:moveTo>
                <a:lnTo>
                  <a:pt x="354011" y="0"/>
                </a:lnTo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5"/>
          <p:cNvSpPr/>
          <p:nvPr/>
        </p:nvSpPr>
        <p:spPr>
          <a:xfrm>
            <a:off x="5620696" y="3985412"/>
            <a:ext cx="90488" cy="105728"/>
          </a:xfrm>
          <a:custGeom>
            <a:avLst/>
            <a:gdLst/>
            <a:ahLst/>
            <a:cxnLst/>
            <a:rect l="l" t="t" r="r" b="b"/>
            <a:pathLst>
              <a:path w="120650" h="140970">
                <a:moveTo>
                  <a:pt x="100012" y="0"/>
                </a:moveTo>
                <a:lnTo>
                  <a:pt x="0" y="100787"/>
                </a:lnTo>
                <a:lnTo>
                  <a:pt x="120637" y="140487"/>
                </a:lnTo>
                <a:lnTo>
                  <a:pt x="100012" y="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6"/>
          <p:cNvSpPr/>
          <p:nvPr/>
        </p:nvSpPr>
        <p:spPr>
          <a:xfrm>
            <a:off x="3359696" y="3601499"/>
            <a:ext cx="978696" cy="1411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7"/>
          <p:cNvSpPr txBox="1"/>
          <p:nvPr/>
        </p:nvSpPr>
        <p:spPr>
          <a:xfrm>
            <a:off x="3851476" y="3448689"/>
            <a:ext cx="31051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34" dirty="0">
                <a:latin typeface="Gill Sans MT"/>
                <a:cs typeface="Gill Sans MT"/>
              </a:rPr>
              <a:t>lin</a:t>
            </a:r>
            <a:r>
              <a:rPr sz="1350" spc="-23" dirty="0">
                <a:latin typeface="Gill Sans MT"/>
                <a:cs typeface="Gill Sans MT"/>
              </a:rPr>
              <a:t>es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20" name="object 18"/>
          <p:cNvSpPr/>
          <p:nvPr/>
        </p:nvSpPr>
        <p:spPr>
          <a:xfrm>
            <a:off x="4797670" y="3996719"/>
            <a:ext cx="512445" cy="236696"/>
          </a:xfrm>
          <a:custGeom>
            <a:avLst/>
            <a:gdLst/>
            <a:ahLst/>
            <a:cxnLst/>
            <a:rect l="l" t="t" r="r" b="b"/>
            <a:pathLst>
              <a:path w="683260" h="315595">
                <a:moveTo>
                  <a:pt x="525310" y="0"/>
                </a:moveTo>
                <a:lnTo>
                  <a:pt x="525310" y="78854"/>
                </a:lnTo>
                <a:lnTo>
                  <a:pt x="0" y="78854"/>
                </a:lnTo>
                <a:lnTo>
                  <a:pt x="0" y="236575"/>
                </a:lnTo>
                <a:lnTo>
                  <a:pt x="525310" y="236575"/>
                </a:lnTo>
                <a:lnTo>
                  <a:pt x="525310" y="315429"/>
                </a:lnTo>
                <a:lnTo>
                  <a:pt x="683031" y="157708"/>
                </a:lnTo>
                <a:lnTo>
                  <a:pt x="52531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19"/>
          <p:cNvSpPr/>
          <p:nvPr/>
        </p:nvSpPr>
        <p:spPr>
          <a:xfrm>
            <a:off x="4856755" y="4014958"/>
            <a:ext cx="296704" cy="189547"/>
          </a:xfrm>
          <a:custGeom>
            <a:avLst/>
            <a:gdLst/>
            <a:ahLst/>
            <a:cxnLst/>
            <a:rect l="l" t="t" r="r" b="b"/>
            <a:pathLst>
              <a:path w="395605" h="252729">
                <a:moveTo>
                  <a:pt x="357749" y="198262"/>
                </a:moveTo>
                <a:lnTo>
                  <a:pt x="129359" y="198262"/>
                </a:lnTo>
                <a:lnTo>
                  <a:pt x="132349" y="199701"/>
                </a:lnTo>
                <a:lnTo>
                  <a:pt x="140303" y="202964"/>
                </a:lnTo>
                <a:lnTo>
                  <a:pt x="151690" y="206470"/>
                </a:lnTo>
                <a:lnTo>
                  <a:pt x="164982" y="208638"/>
                </a:lnTo>
                <a:lnTo>
                  <a:pt x="164982" y="250129"/>
                </a:lnTo>
                <a:lnTo>
                  <a:pt x="184316" y="251951"/>
                </a:lnTo>
                <a:lnTo>
                  <a:pt x="197546" y="252558"/>
                </a:lnTo>
                <a:lnTo>
                  <a:pt x="210779" y="251951"/>
                </a:lnTo>
                <a:lnTo>
                  <a:pt x="230120" y="250129"/>
                </a:lnTo>
                <a:lnTo>
                  <a:pt x="230120" y="208638"/>
                </a:lnTo>
                <a:lnTo>
                  <a:pt x="241544" y="207633"/>
                </a:lnTo>
                <a:lnTo>
                  <a:pt x="249027" y="206262"/>
                </a:lnTo>
                <a:lnTo>
                  <a:pt x="255877" y="203593"/>
                </a:lnTo>
                <a:lnTo>
                  <a:pt x="265401" y="198694"/>
                </a:lnTo>
                <a:lnTo>
                  <a:pt x="357228" y="198694"/>
                </a:lnTo>
                <a:lnTo>
                  <a:pt x="357749" y="198262"/>
                </a:lnTo>
                <a:close/>
              </a:path>
              <a:path w="395605" h="252729">
                <a:moveTo>
                  <a:pt x="327821" y="146408"/>
                </a:moveTo>
                <a:lnTo>
                  <a:pt x="67281" y="146408"/>
                </a:lnTo>
                <a:lnTo>
                  <a:pt x="69075" y="153560"/>
                </a:lnTo>
                <a:lnTo>
                  <a:pt x="71440" y="158284"/>
                </a:lnTo>
                <a:lnTo>
                  <a:pt x="75968" y="162687"/>
                </a:lnTo>
                <a:lnTo>
                  <a:pt x="84248" y="168874"/>
                </a:lnTo>
                <a:lnTo>
                  <a:pt x="37423" y="198694"/>
                </a:lnTo>
                <a:lnTo>
                  <a:pt x="40907" y="201459"/>
                </a:lnTo>
                <a:lnTo>
                  <a:pt x="50530" y="208498"/>
                </a:lnTo>
                <a:lnTo>
                  <a:pt x="65048" y="217929"/>
                </a:lnTo>
                <a:lnTo>
                  <a:pt x="83219" y="227866"/>
                </a:lnTo>
                <a:lnTo>
                  <a:pt x="129359" y="198262"/>
                </a:lnTo>
                <a:lnTo>
                  <a:pt x="357749" y="198262"/>
                </a:lnTo>
                <a:lnTo>
                  <a:pt x="358009" y="198046"/>
                </a:lnTo>
                <a:lnTo>
                  <a:pt x="311527" y="169090"/>
                </a:lnTo>
                <a:lnTo>
                  <a:pt x="313882" y="167186"/>
                </a:lnTo>
                <a:lnTo>
                  <a:pt x="319165" y="162121"/>
                </a:lnTo>
                <a:lnTo>
                  <a:pt x="324702" y="154871"/>
                </a:lnTo>
                <a:lnTo>
                  <a:pt x="327821" y="146408"/>
                </a:lnTo>
                <a:close/>
              </a:path>
              <a:path w="395605" h="252729">
                <a:moveTo>
                  <a:pt x="357228" y="198694"/>
                </a:moveTo>
                <a:lnTo>
                  <a:pt x="265401" y="198694"/>
                </a:lnTo>
                <a:lnTo>
                  <a:pt x="311527" y="227434"/>
                </a:lnTo>
                <a:lnTo>
                  <a:pt x="327141" y="219924"/>
                </a:lnTo>
                <a:lnTo>
                  <a:pt x="337188" y="214359"/>
                </a:lnTo>
                <a:lnTo>
                  <a:pt x="346024" y="207985"/>
                </a:lnTo>
                <a:lnTo>
                  <a:pt x="357228" y="198694"/>
                </a:lnTo>
                <a:close/>
              </a:path>
              <a:path w="395605" h="252729">
                <a:moveTo>
                  <a:pt x="392947" y="104917"/>
                </a:moveTo>
                <a:lnTo>
                  <a:pt x="2143" y="104917"/>
                </a:lnTo>
                <a:lnTo>
                  <a:pt x="1428" y="108482"/>
                </a:lnTo>
                <a:lnTo>
                  <a:pt x="238" y="117881"/>
                </a:lnTo>
                <a:lnTo>
                  <a:pt x="0" y="131170"/>
                </a:lnTo>
                <a:lnTo>
                  <a:pt x="2143" y="146408"/>
                </a:lnTo>
                <a:lnTo>
                  <a:pt x="392947" y="146408"/>
                </a:lnTo>
                <a:lnTo>
                  <a:pt x="393806" y="142750"/>
                </a:lnTo>
                <a:lnTo>
                  <a:pt x="395238" y="133197"/>
                </a:lnTo>
                <a:lnTo>
                  <a:pt x="395524" y="119876"/>
                </a:lnTo>
                <a:lnTo>
                  <a:pt x="392947" y="104917"/>
                </a:lnTo>
                <a:close/>
              </a:path>
              <a:path w="395605" h="252729">
                <a:moveTo>
                  <a:pt x="83562" y="23231"/>
                </a:moveTo>
                <a:lnTo>
                  <a:pt x="79216" y="25426"/>
                </a:lnTo>
                <a:lnTo>
                  <a:pt x="68127" y="31551"/>
                </a:lnTo>
                <a:lnTo>
                  <a:pt x="53221" y="40917"/>
                </a:lnTo>
                <a:lnTo>
                  <a:pt x="37423" y="52834"/>
                </a:lnTo>
                <a:lnTo>
                  <a:pt x="83562" y="82222"/>
                </a:lnTo>
                <a:lnTo>
                  <a:pt x="81258" y="84188"/>
                </a:lnTo>
                <a:lnTo>
                  <a:pt x="76060" y="89355"/>
                </a:lnTo>
                <a:lnTo>
                  <a:pt x="70543" y="96629"/>
                </a:lnTo>
                <a:lnTo>
                  <a:pt x="67281" y="104917"/>
                </a:lnTo>
                <a:lnTo>
                  <a:pt x="327821" y="104917"/>
                </a:lnTo>
                <a:lnTo>
                  <a:pt x="326988" y="102655"/>
                </a:lnTo>
                <a:lnTo>
                  <a:pt x="324215" y="97029"/>
                </a:lnTo>
                <a:lnTo>
                  <a:pt x="319088" y="89781"/>
                </a:lnTo>
                <a:lnTo>
                  <a:pt x="311197" y="82654"/>
                </a:lnTo>
                <a:lnTo>
                  <a:pt x="358009" y="53482"/>
                </a:lnTo>
                <a:lnTo>
                  <a:pt x="357522" y="53050"/>
                </a:lnTo>
                <a:lnTo>
                  <a:pt x="130375" y="53050"/>
                </a:lnTo>
                <a:lnTo>
                  <a:pt x="83562" y="23231"/>
                </a:lnTo>
                <a:close/>
              </a:path>
              <a:path w="395605" h="252729">
                <a:moveTo>
                  <a:pt x="188897" y="0"/>
                </a:moveTo>
                <a:lnTo>
                  <a:pt x="164982" y="1184"/>
                </a:lnTo>
                <a:lnTo>
                  <a:pt x="164982" y="42674"/>
                </a:lnTo>
                <a:lnTo>
                  <a:pt x="154140" y="43444"/>
                </a:lnTo>
                <a:lnTo>
                  <a:pt x="146921" y="44781"/>
                </a:lnTo>
                <a:lnTo>
                  <a:pt x="140081" y="47659"/>
                </a:lnTo>
                <a:lnTo>
                  <a:pt x="130375" y="53050"/>
                </a:lnTo>
                <a:lnTo>
                  <a:pt x="264715" y="53050"/>
                </a:lnTo>
                <a:lnTo>
                  <a:pt x="261742" y="51611"/>
                </a:lnTo>
                <a:lnTo>
                  <a:pt x="253904" y="48348"/>
                </a:lnTo>
                <a:lnTo>
                  <a:pt x="242823" y="44842"/>
                </a:lnTo>
                <a:lnTo>
                  <a:pt x="230120" y="42674"/>
                </a:lnTo>
                <a:lnTo>
                  <a:pt x="230120" y="1184"/>
                </a:lnTo>
                <a:lnTo>
                  <a:pt x="224522" y="789"/>
                </a:lnTo>
                <a:lnTo>
                  <a:pt x="209762" y="131"/>
                </a:lnTo>
                <a:lnTo>
                  <a:pt x="188897" y="0"/>
                </a:lnTo>
                <a:close/>
              </a:path>
              <a:path w="395605" h="252729">
                <a:moveTo>
                  <a:pt x="311197" y="23878"/>
                </a:moveTo>
                <a:lnTo>
                  <a:pt x="277615" y="44842"/>
                </a:lnTo>
                <a:lnTo>
                  <a:pt x="264715" y="53050"/>
                </a:lnTo>
                <a:lnTo>
                  <a:pt x="357522" y="53050"/>
                </a:lnTo>
                <a:lnTo>
                  <a:pt x="354845" y="50680"/>
                </a:lnTo>
                <a:lnTo>
                  <a:pt x="345671" y="43543"/>
                </a:lnTo>
                <a:lnTo>
                  <a:pt x="330963" y="33974"/>
                </a:lnTo>
                <a:lnTo>
                  <a:pt x="311197" y="23878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0"/>
          <p:cNvSpPr/>
          <p:nvPr/>
        </p:nvSpPr>
        <p:spPr>
          <a:xfrm>
            <a:off x="4856759" y="4014959"/>
            <a:ext cx="296704" cy="189547"/>
          </a:xfrm>
          <a:custGeom>
            <a:avLst/>
            <a:gdLst/>
            <a:ahLst/>
            <a:cxnLst/>
            <a:rect l="l" t="t" r="r" b="b"/>
            <a:pathLst>
              <a:path w="395605" h="252729">
                <a:moveTo>
                  <a:pt x="164982" y="1185"/>
                </a:moveTo>
                <a:lnTo>
                  <a:pt x="188898" y="0"/>
                </a:lnTo>
                <a:lnTo>
                  <a:pt x="209761" y="131"/>
                </a:lnTo>
                <a:lnTo>
                  <a:pt x="224518" y="790"/>
                </a:lnTo>
                <a:lnTo>
                  <a:pt x="230116" y="1185"/>
                </a:lnTo>
                <a:lnTo>
                  <a:pt x="230116" y="13502"/>
                </a:lnTo>
                <a:lnTo>
                  <a:pt x="230116" y="21929"/>
                </a:lnTo>
                <a:lnTo>
                  <a:pt x="230116" y="30357"/>
                </a:lnTo>
                <a:lnTo>
                  <a:pt x="230116" y="42674"/>
                </a:lnTo>
                <a:lnTo>
                  <a:pt x="242821" y="44842"/>
                </a:lnTo>
                <a:lnTo>
                  <a:pt x="253905" y="48347"/>
                </a:lnTo>
                <a:lnTo>
                  <a:pt x="261745" y="51608"/>
                </a:lnTo>
                <a:lnTo>
                  <a:pt x="264719" y="53047"/>
                </a:lnTo>
                <a:lnTo>
                  <a:pt x="278420" y="44325"/>
                </a:lnTo>
                <a:lnTo>
                  <a:pt x="287829" y="38379"/>
                </a:lnTo>
                <a:lnTo>
                  <a:pt x="297301" y="32474"/>
                </a:lnTo>
                <a:lnTo>
                  <a:pt x="311195" y="23874"/>
                </a:lnTo>
                <a:lnTo>
                  <a:pt x="330960" y="33970"/>
                </a:lnTo>
                <a:lnTo>
                  <a:pt x="345669" y="43539"/>
                </a:lnTo>
                <a:lnTo>
                  <a:pt x="354845" y="50677"/>
                </a:lnTo>
                <a:lnTo>
                  <a:pt x="358010" y="53479"/>
                </a:lnTo>
                <a:lnTo>
                  <a:pt x="344111" y="62079"/>
                </a:lnTo>
                <a:lnTo>
                  <a:pt x="334602" y="67984"/>
                </a:lnTo>
                <a:lnTo>
                  <a:pt x="325092" y="73930"/>
                </a:lnTo>
                <a:lnTo>
                  <a:pt x="311195" y="82652"/>
                </a:lnTo>
                <a:lnTo>
                  <a:pt x="319087" y="89776"/>
                </a:lnTo>
                <a:lnTo>
                  <a:pt x="324212" y="97022"/>
                </a:lnTo>
                <a:lnTo>
                  <a:pt x="326984" y="102647"/>
                </a:lnTo>
                <a:lnTo>
                  <a:pt x="327817" y="104909"/>
                </a:lnTo>
                <a:lnTo>
                  <a:pt x="347153" y="104909"/>
                </a:lnTo>
                <a:lnTo>
                  <a:pt x="360384" y="104909"/>
                </a:lnTo>
                <a:lnTo>
                  <a:pt x="373614" y="104909"/>
                </a:lnTo>
                <a:lnTo>
                  <a:pt x="392951" y="104909"/>
                </a:lnTo>
                <a:lnTo>
                  <a:pt x="395527" y="119870"/>
                </a:lnTo>
                <a:lnTo>
                  <a:pt x="395241" y="133190"/>
                </a:lnTo>
                <a:lnTo>
                  <a:pt x="393810" y="142742"/>
                </a:lnTo>
                <a:lnTo>
                  <a:pt x="392951" y="146398"/>
                </a:lnTo>
                <a:lnTo>
                  <a:pt x="373614" y="146398"/>
                </a:lnTo>
                <a:lnTo>
                  <a:pt x="360384" y="146398"/>
                </a:lnTo>
                <a:lnTo>
                  <a:pt x="347153" y="146398"/>
                </a:lnTo>
                <a:lnTo>
                  <a:pt x="327817" y="146398"/>
                </a:lnTo>
                <a:lnTo>
                  <a:pt x="324700" y="154866"/>
                </a:lnTo>
                <a:lnTo>
                  <a:pt x="319166" y="162119"/>
                </a:lnTo>
                <a:lnTo>
                  <a:pt x="313887" y="167184"/>
                </a:lnTo>
                <a:lnTo>
                  <a:pt x="311534" y="169088"/>
                </a:lnTo>
                <a:lnTo>
                  <a:pt x="358010" y="198045"/>
                </a:lnTo>
                <a:lnTo>
                  <a:pt x="346025" y="207985"/>
                </a:lnTo>
                <a:lnTo>
                  <a:pt x="337189" y="214360"/>
                </a:lnTo>
                <a:lnTo>
                  <a:pt x="327144" y="219924"/>
                </a:lnTo>
                <a:lnTo>
                  <a:pt x="311534" y="227433"/>
                </a:lnTo>
                <a:lnTo>
                  <a:pt x="294592" y="216835"/>
                </a:lnTo>
                <a:lnTo>
                  <a:pt x="279814" y="207634"/>
                </a:lnTo>
                <a:lnTo>
                  <a:pt x="269361" y="201148"/>
                </a:lnTo>
                <a:lnTo>
                  <a:pt x="265397" y="198693"/>
                </a:lnTo>
                <a:lnTo>
                  <a:pt x="255877" y="203589"/>
                </a:lnTo>
                <a:lnTo>
                  <a:pt x="249028" y="206256"/>
                </a:lnTo>
                <a:lnTo>
                  <a:pt x="241544" y="207627"/>
                </a:lnTo>
                <a:lnTo>
                  <a:pt x="230116" y="208633"/>
                </a:lnTo>
                <a:lnTo>
                  <a:pt x="230116" y="223868"/>
                </a:lnTo>
                <a:lnTo>
                  <a:pt x="230116" y="237158"/>
                </a:lnTo>
                <a:lnTo>
                  <a:pt x="230116" y="246558"/>
                </a:lnTo>
                <a:lnTo>
                  <a:pt x="230116" y="250123"/>
                </a:lnTo>
                <a:lnTo>
                  <a:pt x="210779" y="251946"/>
                </a:lnTo>
                <a:lnTo>
                  <a:pt x="197549" y="252554"/>
                </a:lnTo>
                <a:lnTo>
                  <a:pt x="184318" y="251946"/>
                </a:lnTo>
                <a:lnTo>
                  <a:pt x="164982" y="250123"/>
                </a:lnTo>
                <a:lnTo>
                  <a:pt x="164982" y="237806"/>
                </a:lnTo>
                <a:lnTo>
                  <a:pt x="164982" y="229378"/>
                </a:lnTo>
                <a:lnTo>
                  <a:pt x="164982" y="220951"/>
                </a:lnTo>
                <a:lnTo>
                  <a:pt x="164982" y="208633"/>
                </a:lnTo>
                <a:lnTo>
                  <a:pt x="151688" y="206465"/>
                </a:lnTo>
                <a:lnTo>
                  <a:pt x="140302" y="202961"/>
                </a:lnTo>
                <a:lnTo>
                  <a:pt x="132351" y="199699"/>
                </a:lnTo>
                <a:lnTo>
                  <a:pt x="129362" y="198261"/>
                </a:lnTo>
                <a:lnTo>
                  <a:pt x="115664" y="206989"/>
                </a:lnTo>
                <a:lnTo>
                  <a:pt x="106293" y="212982"/>
                </a:lnTo>
                <a:lnTo>
                  <a:pt x="96921" y="219016"/>
                </a:lnTo>
                <a:lnTo>
                  <a:pt x="83225" y="227865"/>
                </a:lnTo>
                <a:lnTo>
                  <a:pt x="65049" y="217929"/>
                </a:lnTo>
                <a:lnTo>
                  <a:pt x="50530" y="208498"/>
                </a:lnTo>
                <a:lnTo>
                  <a:pt x="40910" y="201459"/>
                </a:lnTo>
                <a:lnTo>
                  <a:pt x="37427" y="198693"/>
                </a:lnTo>
                <a:lnTo>
                  <a:pt x="84242" y="168872"/>
                </a:lnTo>
                <a:lnTo>
                  <a:pt x="75963" y="162686"/>
                </a:lnTo>
                <a:lnTo>
                  <a:pt x="71436" y="158283"/>
                </a:lnTo>
                <a:lnTo>
                  <a:pt x="69072" y="153556"/>
                </a:lnTo>
                <a:lnTo>
                  <a:pt x="67280" y="146398"/>
                </a:lnTo>
                <a:lnTo>
                  <a:pt x="43364" y="146398"/>
                </a:lnTo>
                <a:lnTo>
                  <a:pt x="22501" y="146398"/>
                </a:lnTo>
                <a:lnTo>
                  <a:pt x="7744" y="146398"/>
                </a:lnTo>
                <a:lnTo>
                  <a:pt x="2146" y="146398"/>
                </a:lnTo>
                <a:lnTo>
                  <a:pt x="0" y="131164"/>
                </a:lnTo>
                <a:lnTo>
                  <a:pt x="238" y="117875"/>
                </a:lnTo>
                <a:lnTo>
                  <a:pt x="1431" y="108475"/>
                </a:lnTo>
                <a:lnTo>
                  <a:pt x="2146" y="104909"/>
                </a:lnTo>
                <a:lnTo>
                  <a:pt x="21483" y="104909"/>
                </a:lnTo>
                <a:lnTo>
                  <a:pt x="34713" y="104909"/>
                </a:lnTo>
                <a:lnTo>
                  <a:pt x="47944" y="104909"/>
                </a:lnTo>
                <a:lnTo>
                  <a:pt x="67280" y="104909"/>
                </a:lnTo>
                <a:lnTo>
                  <a:pt x="70540" y="96623"/>
                </a:lnTo>
                <a:lnTo>
                  <a:pt x="76058" y="89350"/>
                </a:lnTo>
                <a:lnTo>
                  <a:pt x="81258" y="84184"/>
                </a:lnTo>
                <a:lnTo>
                  <a:pt x="83564" y="82219"/>
                </a:lnTo>
                <a:lnTo>
                  <a:pt x="69867" y="73494"/>
                </a:lnTo>
                <a:lnTo>
                  <a:pt x="60496" y="67525"/>
                </a:lnTo>
                <a:lnTo>
                  <a:pt x="51124" y="61555"/>
                </a:lnTo>
                <a:lnTo>
                  <a:pt x="37427" y="52831"/>
                </a:lnTo>
                <a:lnTo>
                  <a:pt x="53223" y="40912"/>
                </a:lnTo>
                <a:lnTo>
                  <a:pt x="68128" y="31546"/>
                </a:lnTo>
                <a:lnTo>
                  <a:pt x="79217" y="25421"/>
                </a:lnTo>
                <a:lnTo>
                  <a:pt x="83564" y="23226"/>
                </a:lnTo>
                <a:lnTo>
                  <a:pt x="130379" y="53047"/>
                </a:lnTo>
                <a:lnTo>
                  <a:pt x="140079" y="47658"/>
                </a:lnTo>
                <a:lnTo>
                  <a:pt x="146917" y="44781"/>
                </a:lnTo>
                <a:lnTo>
                  <a:pt x="154137" y="43444"/>
                </a:lnTo>
                <a:lnTo>
                  <a:pt x="164982" y="42674"/>
                </a:lnTo>
                <a:lnTo>
                  <a:pt x="164982" y="30357"/>
                </a:lnTo>
                <a:lnTo>
                  <a:pt x="164982" y="21929"/>
                </a:lnTo>
                <a:lnTo>
                  <a:pt x="164982" y="13502"/>
                </a:lnTo>
                <a:lnTo>
                  <a:pt x="164982" y="118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1"/>
          <p:cNvSpPr/>
          <p:nvPr/>
        </p:nvSpPr>
        <p:spPr>
          <a:xfrm>
            <a:off x="4980492" y="4093645"/>
            <a:ext cx="49054" cy="31433"/>
          </a:xfrm>
          <a:custGeom>
            <a:avLst/>
            <a:gdLst/>
            <a:ahLst/>
            <a:cxnLst/>
            <a:rect l="l" t="t" r="r" b="b"/>
            <a:pathLst>
              <a:path w="65405" h="41910">
                <a:moveTo>
                  <a:pt x="32524" y="0"/>
                </a:moveTo>
                <a:lnTo>
                  <a:pt x="19861" y="1627"/>
                </a:lnTo>
                <a:lnTo>
                  <a:pt x="9523" y="6065"/>
                </a:lnTo>
                <a:lnTo>
                  <a:pt x="2554" y="12649"/>
                </a:lnTo>
                <a:lnTo>
                  <a:pt x="0" y="20713"/>
                </a:lnTo>
                <a:lnTo>
                  <a:pt x="2554" y="28777"/>
                </a:lnTo>
                <a:lnTo>
                  <a:pt x="9523" y="35361"/>
                </a:lnTo>
                <a:lnTo>
                  <a:pt x="19861" y="39800"/>
                </a:lnTo>
                <a:lnTo>
                  <a:pt x="32524" y="41427"/>
                </a:lnTo>
                <a:lnTo>
                  <a:pt x="45180" y="39800"/>
                </a:lnTo>
                <a:lnTo>
                  <a:pt x="55514" y="35361"/>
                </a:lnTo>
                <a:lnTo>
                  <a:pt x="62482" y="28777"/>
                </a:lnTo>
                <a:lnTo>
                  <a:pt x="65036" y="20713"/>
                </a:lnTo>
                <a:lnTo>
                  <a:pt x="62482" y="12649"/>
                </a:lnTo>
                <a:lnTo>
                  <a:pt x="55514" y="6065"/>
                </a:lnTo>
                <a:lnTo>
                  <a:pt x="45180" y="1627"/>
                </a:lnTo>
                <a:lnTo>
                  <a:pt x="32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2"/>
          <p:cNvSpPr/>
          <p:nvPr/>
        </p:nvSpPr>
        <p:spPr>
          <a:xfrm>
            <a:off x="4980492" y="4093645"/>
            <a:ext cx="49054" cy="31433"/>
          </a:xfrm>
          <a:custGeom>
            <a:avLst/>
            <a:gdLst/>
            <a:ahLst/>
            <a:cxnLst/>
            <a:rect l="l" t="t" r="r" b="b"/>
            <a:pathLst>
              <a:path w="65405" h="41910">
                <a:moveTo>
                  <a:pt x="0" y="20714"/>
                </a:moveTo>
                <a:lnTo>
                  <a:pt x="2555" y="12651"/>
                </a:lnTo>
                <a:lnTo>
                  <a:pt x="9525" y="6067"/>
                </a:lnTo>
                <a:lnTo>
                  <a:pt x="19862" y="1627"/>
                </a:lnTo>
                <a:lnTo>
                  <a:pt x="32521" y="0"/>
                </a:lnTo>
                <a:lnTo>
                  <a:pt x="45179" y="1627"/>
                </a:lnTo>
                <a:lnTo>
                  <a:pt x="55516" y="6067"/>
                </a:lnTo>
                <a:lnTo>
                  <a:pt x="62486" y="12651"/>
                </a:lnTo>
                <a:lnTo>
                  <a:pt x="65041" y="20714"/>
                </a:lnTo>
                <a:lnTo>
                  <a:pt x="62486" y="28778"/>
                </a:lnTo>
                <a:lnTo>
                  <a:pt x="55516" y="35362"/>
                </a:lnTo>
                <a:lnTo>
                  <a:pt x="45179" y="39802"/>
                </a:lnTo>
                <a:lnTo>
                  <a:pt x="32521" y="41430"/>
                </a:lnTo>
                <a:lnTo>
                  <a:pt x="19862" y="39802"/>
                </a:lnTo>
                <a:lnTo>
                  <a:pt x="9525" y="35362"/>
                </a:lnTo>
                <a:lnTo>
                  <a:pt x="2555" y="28778"/>
                </a:lnTo>
                <a:lnTo>
                  <a:pt x="0" y="2071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3"/>
          <p:cNvSpPr/>
          <p:nvPr/>
        </p:nvSpPr>
        <p:spPr>
          <a:xfrm>
            <a:off x="4797670" y="4339619"/>
            <a:ext cx="512445" cy="236696"/>
          </a:xfrm>
          <a:custGeom>
            <a:avLst/>
            <a:gdLst/>
            <a:ahLst/>
            <a:cxnLst/>
            <a:rect l="l" t="t" r="r" b="b"/>
            <a:pathLst>
              <a:path w="683260" h="315595">
                <a:moveTo>
                  <a:pt x="525310" y="0"/>
                </a:moveTo>
                <a:lnTo>
                  <a:pt x="525310" y="78854"/>
                </a:lnTo>
                <a:lnTo>
                  <a:pt x="0" y="78854"/>
                </a:lnTo>
                <a:lnTo>
                  <a:pt x="0" y="236562"/>
                </a:lnTo>
                <a:lnTo>
                  <a:pt x="525310" y="236562"/>
                </a:lnTo>
                <a:lnTo>
                  <a:pt x="525310" y="315429"/>
                </a:lnTo>
                <a:lnTo>
                  <a:pt x="683031" y="157708"/>
                </a:lnTo>
                <a:lnTo>
                  <a:pt x="52531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4"/>
          <p:cNvSpPr/>
          <p:nvPr/>
        </p:nvSpPr>
        <p:spPr>
          <a:xfrm>
            <a:off x="4856755" y="4357858"/>
            <a:ext cx="296704" cy="189547"/>
          </a:xfrm>
          <a:custGeom>
            <a:avLst/>
            <a:gdLst/>
            <a:ahLst/>
            <a:cxnLst/>
            <a:rect l="l" t="t" r="r" b="b"/>
            <a:pathLst>
              <a:path w="395605" h="252729">
                <a:moveTo>
                  <a:pt x="357749" y="198262"/>
                </a:moveTo>
                <a:lnTo>
                  <a:pt x="129359" y="198262"/>
                </a:lnTo>
                <a:lnTo>
                  <a:pt x="132349" y="199701"/>
                </a:lnTo>
                <a:lnTo>
                  <a:pt x="140303" y="202964"/>
                </a:lnTo>
                <a:lnTo>
                  <a:pt x="151690" y="206470"/>
                </a:lnTo>
                <a:lnTo>
                  <a:pt x="164982" y="208638"/>
                </a:lnTo>
                <a:lnTo>
                  <a:pt x="164982" y="250129"/>
                </a:lnTo>
                <a:lnTo>
                  <a:pt x="184316" y="251951"/>
                </a:lnTo>
                <a:lnTo>
                  <a:pt x="197546" y="252558"/>
                </a:lnTo>
                <a:lnTo>
                  <a:pt x="210779" y="251951"/>
                </a:lnTo>
                <a:lnTo>
                  <a:pt x="230120" y="250129"/>
                </a:lnTo>
                <a:lnTo>
                  <a:pt x="230120" y="208638"/>
                </a:lnTo>
                <a:lnTo>
                  <a:pt x="241544" y="207633"/>
                </a:lnTo>
                <a:lnTo>
                  <a:pt x="249027" y="206262"/>
                </a:lnTo>
                <a:lnTo>
                  <a:pt x="255877" y="203593"/>
                </a:lnTo>
                <a:lnTo>
                  <a:pt x="265401" y="198694"/>
                </a:lnTo>
                <a:lnTo>
                  <a:pt x="357228" y="198694"/>
                </a:lnTo>
                <a:lnTo>
                  <a:pt x="357749" y="198262"/>
                </a:lnTo>
                <a:close/>
              </a:path>
              <a:path w="395605" h="252729">
                <a:moveTo>
                  <a:pt x="327821" y="146408"/>
                </a:moveTo>
                <a:lnTo>
                  <a:pt x="67281" y="146408"/>
                </a:lnTo>
                <a:lnTo>
                  <a:pt x="69075" y="153560"/>
                </a:lnTo>
                <a:lnTo>
                  <a:pt x="71440" y="158284"/>
                </a:lnTo>
                <a:lnTo>
                  <a:pt x="75968" y="162687"/>
                </a:lnTo>
                <a:lnTo>
                  <a:pt x="84248" y="168874"/>
                </a:lnTo>
                <a:lnTo>
                  <a:pt x="37423" y="198694"/>
                </a:lnTo>
                <a:lnTo>
                  <a:pt x="40907" y="201459"/>
                </a:lnTo>
                <a:lnTo>
                  <a:pt x="50530" y="208498"/>
                </a:lnTo>
                <a:lnTo>
                  <a:pt x="65048" y="217929"/>
                </a:lnTo>
                <a:lnTo>
                  <a:pt x="83219" y="227866"/>
                </a:lnTo>
                <a:lnTo>
                  <a:pt x="129359" y="198262"/>
                </a:lnTo>
                <a:lnTo>
                  <a:pt x="357749" y="198262"/>
                </a:lnTo>
                <a:lnTo>
                  <a:pt x="358009" y="198046"/>
                </a:lnTo>
                <a:lnTo>
                  <a:pt x="311527" y="169090"/>
                </a:lnTo>
                <a:lnTo>
                  <a:pt x="313882" y="167186"/>
                </a:lnTo>
                <a:lnTo>
                  <a:pt x="319165" y="162121"/>
                </a:lnTo>
                <a:lnTo>
                  <a:pt x="324702" y="154871"/>
                </a:lnTo>
                <a:lnTo>
                  <a:pt x="327821" y="146408"/>
                </a:lnTo>
                <a:close/>
              </a:path>
              <a:path w="395605" h="252729">
                <a:moveTo>
                  <a:pt x="357228" y="198694"/>
                </a:moveTo>
                <a:lnTo>
                  <a:pt x="265401" y="198694"/>
                </a:lnTo>
                <a:lnTo>
                  <a:pt x="311527" y="227434"/>
                </a:lnTo>
                <a:lnTo>
                  <a:pt x="327141" y="219924"/>
                </a:lnTo>
                <a:lnTo>
                  <a:pt x="337188" y="214359"/>
                </a:lnTo>
                <a:lnTo>
                  <a:pt x="346024" y="207985"/>
                </a:lnTo>
                <a:lnTo>
                  <a:pt x="357228" y="198694"/>
                </a:lnTo>
                <a:close/>
              </a:path>
              <a:path w="395605" h="252729">
                <a:moveTo>
                  <a:pt x="392947" y="104917"/>
                </a:moveTo>
                <a:lnTo>
                  <a:pt x="2143" y="104917"/>
                </a:lnTo>
                <a:lnTo>
                  <a:pt x="1428" y="108482"/>
                </a:lnTo>
                <a:lnTo>
                  <a:pt x="238" y="117881"/>
                </a:lnTo>
                <a:lnTo>
                  <a:pt x="0" y="131170"/>
                </a:lnTo>
                <a:lnTo>
                  <a:pt x="2143" y="146408"/>
                </a:lnTo>
                <a:lnTo>
                  <a:pt x="392947" y="146408"/>
                </a:lnTo>
                <a:lnTo>
                  <a:pt x="393806" y="142750"/>
                </a:lnTo>
                <a:lnTo>
                  <a:pt x="395238" y="133197"/>
                </a:lnTo>
                <a:lnTo>
                  <a:pt x="395524" y="119876"/>
                </a:lnTo>
                <a:lnTo>
                  <a:pt x="392947" y="104917"/>
                </a:lnTo>
                <a:close/>
              </a:path>
              <a:path w="395605" h="252729">
                <a:moveTo>
                  <a:pt x="83562" y="23231"/>
                </a:moveTo>
                <a:lnTo>
                  <a:pt x="79216" y="25426"/>
                </a:lnTo>
                <a:lnTo>
                  <a:pt x="68127" y="31551"/>
                </a:lnTo>
                <a:lnTo>
                  <a:pt x="53221" y="40917"/>
                </a:lnTo>
                <a:lnTo>
                  <a:pt x="37423" y="52834"/>
                </a:lnTo>
                <a:lnTo>
                  <a:pt x="83562" y="82222"/>
                </a:lnTo>
                <a:lnTo>
                  <a:pt x="81258" y="84188"/>
                </a:lnTo>
                <a:lnTo>
                  <a:pt x="76060" y="89355"/>
                </a:lnTo>
                <a:lnTo>
                  <a:pt x="70543" y="96629"/>
                </a:lnTo>
                <a:lnTo>
                  <a:pt x="67281" y="104917"/>
                </a:lnTo>
                <a:lnTo>
                  <a:pt x="327821" y="104917"/>
                </a:lnTo>
                <a:lnTo>
                  <a:pt x="326988" y="102655"/>
                </a:lnTo>
                <a:lnTo>
                  <a:pt x="324215" y="97029"/>
                </a:lnTo>
                <a:lnTo>
                  <a:pt x="319088" y="89781"/>
                </a:lnTo>
                <a:lnTo>
                  <a:pt x="311197" y="82654"/>
                </a:lnTo>
                <a:lnTo>
                  <a:pt x="358009" y="53482"/>
                </a:lnTo>
                <a:lnTo>
                  <a:pt x="357522" y="53050"/>
                </a:lnTo>
                <a:lnTo>
                  <a:pt x="130375" y="53050"/>
                </a:lnTo>
                <a:lnTo>
                  <a:pt x="83562" y="23231"/>
                </a:lnTo>
                <a:close/>
              </a:path>
              <a:path w="395605" h="252729">
                <a:moveTo>
                  <a:pt x="188897" y="0"/>
                </a:moveTo>
                <a:lnTo>
                  <a:pt x="164982" y="1184"/>
                </a:lnTo>
                <a:lnTo>
                  <a:pt x="164982" y="42674"/>
                </a:lnTo>
                <a:lnTo>
                  <a:pt x="154140" y="43444"/>
                </a:lnTo>
                <a:lnTo>
                  <a:pt x="146921" y="44781"/>
                </a:lnTo>
                <a:lnTo>
                  <a:pt x="140081" y="47659"/>
                </a:lnTo>
                <a:lnTo>
                  <a:pt x="130375" y="53050"/>
                </a:lnTo>
                <a:lnTo>
                  <a:pt x="264715" y="53050"/>
                </a:lnTo>
                <a:lnTo>
                  <a:pt x="261742" y="51611"/>
                </a:lnTo>
                <a:lnTo>
                  <a:pt x="253904" y="48348"/>
                </a:lnTo>
                <a:lnTo>
                  <a:pt x="242823" y="44842"/>
                </a:lnTo>
                <a:lnTo>
                  <a:pt x="230120" y="42674"/>
                </a:lnTo>
                <a:lnTo>
                  <a:pt x="230120" y="1184"/>
                </a:lnTo>
                <a:lnTo>
                  <a:pt x="224522" y="789"/>
                </a:lnTo>
                <a:lnTo>
                  <a:pt x="209762" y="131"/>
                </a:lnTo>
                <a:lnTo>
                  <a:pt x="188897" y="0"/>
                </a:lnTo>
                <a:close/>
              </a:path>
              <a:path w="395605" h="252729">
                <a:moveTo>
                  <a:pt x="311197" y="23878"/>
                </a:moveTo>
                <a:lnTo>
                  <a:pt x="277615" y="44842"/>
                </a:lnTo>
                <a:lnTo>
                  <a:pt x="264715" y="53050"/>
                </a:lnTo>
                <a:lnTo>
                  <a:pt x="357522" y="53050"/>
                </a:lnTo>
                <a:lnTo>
                  <a:pt x="354845" y="50680"/>
                </a:lnTo>
                <a:lnTo>
                  <a:pt x="345671" y="43543"/>
                </a:lnTo>
                <a:lnTo>
                  <a:pt x="330963" y="33974"/>
                </a:lnTo>
                <a:lnTo>
                  <a:pt x="311197" y="23878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5"/>
          <p:cNvSpPr/>
          <p:nvPr/>
        </p:nvSpPr>
        <p:spPr>
          <a:xfrm>
            <a:off x="4856759" y="4357859"/>
            <a:ext cx="296704" cy="189547"/>
          </a:xfrm>
          <a:custGeom>
            <a:avLst/>
            <a:gdLst/>
            <a:ahLst/>
            <a:cxnLst/>
            <a:rect l="l" t="t" r="r" b="b"/>
            <a:pathLst>
              <a:path w="395605" h="252729">
                <a:moveTo>
                  <a:pt x="164982" y="1185"/>
                </a:moveTo>
                <a:lnTo>
                  <a:pt x="188898" y="0"/>
                </a:lnTo>
                <a:lnTo>
                  <a:pt x="209761" y="131"/>
                </a:lnTo>
                <a:lnTo>
                  <a:pt x="224518" y="790"/>
                </a:lnTo>
                <a:lnTo>
                  <a:pt x="230116" y="1185"/>
                </a:lnTo>
                <a:lnTo>
                  <a:pt x="230116" y="13502"/>
                </a:lnTo>
                <a:lnTo>
                  <a:pt x="230116" y="21929"/>
                </a:lnTo>
                <a:lnTo>
                  <a:pt x="230116" y="30357"/>
                </a:lnTo>
                <a:lnTo>
                  <a:pt x="230116" y="42674"/>
                </a:lnTo>
                <a:lnTo>
                  <a:pt x="242821" y="44842"/>
                </a:lnTo>
                <a:lnTo>
                  <a:pt x="253905" y="48347"/>
                </a:lnTo>
                <a:lnTo>
                  <a:pt x="261745" y="51608"/>
                </a:lnTo>
                <a:lnTo>
                  <a:pt x="264719" y="53047"/>
                </a:lnTo>
                <a:lnTo>
                  <a:pt x="278420" y="44325"/>
                </a:lnTo>
                <a:lnTo>
                  <a:pt x="287829" y="38379"/>
                </a:lnTo>
                <a:lnTo>
                  <a:pt x="297301" y="32474"/>
                </a:lnTo>
                <a:lnTo>
                  <a:pt x="311195" y="23874"/>
                </a:lnTo>
                <a:lnTo>
                  <a:pt x="330960" y="33970"/>
                </a:lnTo>
                <a:lnTo>
                  <a:pt x="345669" y="43539"/>
                </a:lnTo>
                <a:lnTo>
                  <a:pt x="354845" y="50677"/>
                </a:lnTo>
                <a:lnTo>
                  <a:pt x="358010" y="53479"/>
                </a:lnTo>
                <a:lnTo>
                  <a:pt x="344111" y="62079"/>
                </a:lnTo>
                <a:lnTo>
                  <a:pt x="334602" y="67984"/>
                </a:lnTo>
                <a:lnTo>
                  <a:pt x="325092" y="73930"/>
                </a:lnTo>
                <a:lnTo>
                  <a:pt x="311195" y="82651"/>
                </a:lnTo>
                <a:lnTo>
                  <a:pt x="319087" y="89776"/>
                </a:lnTo>
                <a:lnTo>
                  <a:pt x="324212" y="97022"/>
                </a:lnTo>
                <a:lnTo>
                  <a:pt x="326984" y="102647"/>
                </a:lnTo>
                <a:lnTo>
                  <a:pt x="327817" y="104909"/>
                </a:lnTo>
                <a:lnTo>
                  <a:pt x="347153" y="104909"/>
                </a:lnTo>
                <a:lnTo>
                  <a:pt x="360384" y="104909"/>
                </a:lnTo>
                <a:lnTo>
                  <a:pt x="373614" y="104909"/>
                </a:lnTo>
                <a:lnTo>
                  <a:pt x="392951" y="104909"/>
                </a:lnTo>
                <a:lnTo>
                  <a:pt x="395527" y="119870"/>
                </a:lnTo>
                <a:lnTo>
                  <a:pt x="395241" y="133190"/>
                </a:lnTo>
                <a:lnTo>
                  <a:pt x="393810" y="142742"/>
                </a:lnTo>
                <a:lnTo>
                  <a:pt x="392951" y="146398"/>
                </a:lnTo>
                <a:lnTo>
                  <a:pt x="373614" y="146398"/>
                </a:lnTo>
                <a:lnTo>
                  <a:pt x="360384" y="146398"/>
                </a:lnTo>
                <a:lnTo>
                  <a:pt x="347153" y="146398"/>
                </a:lnTo>
                <a:lnTo>
                  <a:pt x="327817" y="146398"/>
                </a:lnTo>
                <a:lnTo>
                  <a:pt x="324700" y="154867"/>
                </a:lnTo>
                <a:lnTo>
                  <a:pt x="319166" y="162119"/>
                </a:lnTo>
                <a:lnTo>
                  <a:pt x="313887" y="167184"/>
                </a:lnTo>
                <a:lnTo>
                  <a:pt x="311534" y="169088"/>
                </a:lnTo>
                <a:lnTo>
                  <a:pt x="358010" y="198044"/>
                </a:lnTo>
                <a:lnTo>
                  <a:pt x="346025" y="207985"/>
                </a:lnTo>
                <a:lnTo>
                  <a:pt x="337189" y="214360"/>
                </a:lnTo>
                <a:lnTo>
                  <a:pt x="327144" y="219924"/>
                </a:lnTo>
                <a:lnTo>
                  <a:pt x="311534" y="227433"/>
                </a:lnTo>
                <a:lnTo>
                  <a:pt x="294592" y="216835"/>
                </a:lnTo>
                <a:lnTo>
                  <a:pt x="279814" y="207634"/>
                </a:lnTo>
                <a:lnTo>
                  <a:pt x="269361" y="201148"/>
                </a:lnTo>
                <a:lnTo>
                  <a:pt x="265397" y="198693"/>
                </a:lnTo>
                <a:lnTo>
                  <a:pt x="255877" y="203589"/>
                </a:lnTo>
                <a:lnTo>
                  <a:pt x="249028" y="206256"/>
                </a:lnTo>
                <a:lnTo>
                  <a:pt x="241544" y="207627"/>
                </a:lnTo>
                <a:lnTo>
                  <a:pt x="230116" y="208633"/>
                </a:lnTo>
                <a:lnTo>
                  <a:pt x="230116" y="223868"/>
                </a:lnTo>
                <a:lnTo>
                  <a:pt x="230116" y="237158"/>
                </a:lnTo>
                <a:lnTo>
                  <a:pt x="230116" y="246558"/>
                </a:lnTo>
                <a:lnTo>
                  <a:pt x="230116" y="250123"/>
                </a:lnTo>
                <a:lnTo>
                  <a:pt x="210779" y="251946"/>
                </a:lnTo>
                <a:lnTo>
                  <a:pt x="197549" y="252554"/>
                </a:lnTo>
                <a:lnTo>
                  <a:pt x="184318" y="251946"/>
                </a:lnTo>
                <a:lnTo>
                  <a:pt x="164982" y="250123"/>
                </a:lnTo>
                <a:lnTo>
                  <a:pt x="164982" y="237806"/>
                </a:lnTo>
                <a:lnTo>
                  <a:pt x="164982" y="229378"/>
                </a:lnTo>
                <a:lnTo>
                  <a:pt x="164982" y="220951"/>
                </a:lnTo>
                <a:lnTo>
                  <a:pt x="164982" y="208633"/>
                </a:lnTo>
                <a:lnTo>
                  <a:pt x="151688" y="206466"/>
                </a:lnTo>
                <a:lnTo>
                  <a:pt x="140302" y="202961"/>
                </a:lnTo>
                <a:lnTo>
                  <a:pt x="132351" y="199700"/>
                </a:lnTo>
                <a:lnTo>
                  <a:pt x="129362" y="198261"/>
                </a:lnTo>
                <a:lnTo>
                  <a:pt x="115664" y="206989"/>
                </a:lnTo>
                <a:lnTo>
                  <a:pt x="106293" y="212982"/>
                </a:lnTo>
                <a:lnTo>
                  <a:pt x="96921" y="219016"/>
                </a:lnTo>
                <a:lnTo>
                  <a:pt x="83225" y="227865"/>
                </a:lnTo>
                <a:lnTo>
                  <a:pt x="65049" y="217929"/>
                </a:lnTo>
                <a:lnTo>
                  <a:pt x="50530" y="208498"/>
                </a:lnTo>
                <a:lnTo>
                  <a:pt x="40910" y="201459"/>
                </a:lnTo>
                <a:lnTo>
                  <a:pt x="37427" y="198693"/>
                </a:lnTo>
                <a:lnTo>
                  <a:pt x="84242" y="168872"/>
                </a:lnTo>
                <a:lnTo>
                  <a:pt x="75963" y="162686"/>
                </a:lnTo>
                <a:lnTo>
                  <a:pt x="71436" y="158283"/>
                </a:lnTo>
                <a:lnTo>
                  <a:pt x="69072" y="153556"/>
                </a:lnTo>
                <a:lnTo>
                  <a:pt x="67280" y="146398"/>
                </a:lnTo>
                <a:lnTo>
                  <a:pt x="43364" y="146398"/>
                </a:lnTo>
                <a:lnTo>
                  <a:pt x="22501" y="146398"/>
                </a:lnTo>
                <a:lnTo>
                  <a:pt x="7744" y="146398"/>
                </a:lnTo>
                <a:lnTo>
                  <a:pt x="2146" y="146398"/>
                </a:lnTo>
                <a:lnTo>
                  <a:pt x="0" y="131164"/>
                </a:lnTo>
                <a:lnTo>
                  <a:pt x="238" y="117875"/>
                </a:lnTo>
                <a:lnTo>
                  <a:pt x="1431" y="108475"/>
                </a:lnTo>
                <a:lnTo>
                  <a:pt x="2146" y="104909"/>
                </a:lnTo>
                <a:lnTo>
                  <a:pt x="21483" y="104909"/>
                </a:lnTo>
                <a:lnTo>
                  <a:pt x="34713" y="104909"/>
                </a:lnTo>
                <a:lnTo>
                  <a:pt x="47944" y="104909"/>
                </a:lnTo>
                <a:lnTo>
                  <a:pt x="67280" y="104909"/>
                </a:lnTo>
                <a:lnTo>
                  <a:pt x="70540" y="96623"/>
                </a:lnTo>
                <a:lnTo>
                  <a:pt x="76058" y="89350"/>
                </a:lnTo>
                <a:lnTo>
                  <a:pt x="81258" y="84184"/>
                </a:lnTo>
                <a:lnTo>
                  <a:pt x="83564" y="82219"/>
                </a:lnTo>
                <a:lnTo>
                  <a:pt x="69867" y="73495"/>
                </a:lnTo>
                <a:lnTo>
                  <a:pt x="60496" y="67525"/>
                </a:lnTo>
                <a:lnTo>
                  <a:pt x="51124" y="61555"/>
                </a:lnTo>
                <a:lnTo>
                  <a:pt x="37427" y="52831"/>
                </a:lnTo>
                <a:lnTo>
                  <a:pt x="53223" y="40912"/>
                </a:lnTo>
                <a:lnTo>
                  <a:pt x="68128" y="31546"/>
                </a:lnTo>
                <a:lnTo>
                  <a:pt x="79217" y="25421"/>
                </a:lnTo>
                <a:lnTo>
                  <a:pt x="83564" y="23226"/>
                </a:lnTo>
                <a:lnTo>
                  <a:pt x="130379" y="53047"/>
                </a:lnTo>
                <a:lnTo>
                  <a:pt x="140079" y="47658"/>
                </a:lnTo>
                <a:lnTo>
                  <a:pt x="146917" y="44781"/>
                </a:lnTo>
                <a:lnTo>
                  <a:pt x="154137" y="43444"/>
                </a:lnTo>
                <a:lnTo>
                  <a:pt x="164982" y="42674"/>
                </a:lnTo>
                <a:lnTo>
                  <a:pt x="164982" y="30357"/>
                </a:lnTo>
                <a:lnTo>
                  <a:pt x="164982" y="21929"/>
                </a:lnTo>
                <a:lnTo>
                  <a:pt x="164982" y="13502"/>
                </a:lnTo>
                <a:lnTo>
                  <a:pt x="164982" y="118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6"/>
          <p:cNvSpPr/>
          <p:nvPr/>
        </p:nvSpPr>
        <p:spPr>
          <a:xfrm>
            <a:off x="4980492" y="4436545"/>
            <a:ext cx="49054" cy="31433"/>
          </a:xfrm>
          <a:custGeom>
            <a:avLst/>
            <a:gdLst/>
            <a:ahLst/>
            <a:cxnLst/>
            <a:rect l="l" t="t" r="r" b="b"/>
            <a:pathLst>
              <a:path w="65405" h="41910">
                <a:moveTo>
                  <a:pt x="32524" y="0"/>
                </a:moveTo>
                <a:lnTo>
                  <a:pt x="19861" y="1627"/>
                </a:lnTo>
                <a:lnTo>
                  <a:pt x="9523" y="6065"/>
                </a:lnTo>
                <a:lnTo>
                  <a:pt x="2554" y="12649"/>
                </a:lnTo>
                <a:lnTo>
                  <a:pt x="0" y="20713"/>
                </a:lnTo>
                <a:lnTo>
                  <a:pt x="2554" y="28772"/>
                </a:lnTo>
                <a:lnTo>
                  <a:pt x="9523" y="35356"/>
                </a:lnTo>
                <a:lnTo>
                  <a:pt x="19861" y="39798"/>
                </a:lnTo>
                <a:lnTo>
                  <a:pt x="32524" y="41427"/>
                </a:lnTo>
                <a:lnTo>
                  <a:pt x="45180" y="39798"/>
                </a:lnTo>
                <a:lnTo>
                  <a:pt x="55514" y="35356"/>
                </a:lnTo>
                <a:lnTo>
                  <a:pt x="62482" y="28772"/>
                </a:lnTo>
                <a:lnTo>
                  <a:pt x="65036" y="20713"/>
                </a:lnTo>
                <a:lnTo>
                  <a:pt x="62482" y="12649"/>
                </a:lnTo>
                <a:lnTo>
                  <a:pt x="55514" y="6065"/>
                </a:lnTo>
                <a:lnTo>
                  <a:pt x="45180" y="1627"/>
                </a:lnTo>
                <a:lnTo>
                  <a:pt x="32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7"/>
          <p:cNvSpPr/>
          <p:nvPr/>
        </p:nvSpPr>
        <p:spPr>
          <a:xfrm>
            <a:off x="4980492" y="4436545"/>
            <a:ext cx="49054" cy="31433"/>
          </a:xfrm>
          <a:custGeom>
            <a:avLst/>
            <a:gdLst/>
            <a:ahLst/>
            <a:cxnLst/>
            <a:rect l="l" t="t" r="r" b="b"/>
            <a:pathLst>
              <a:path w="65405" h="41910">
                <a:moveTo>
                  <a:pt x="0" y="20714"/>
                </a:moveTo>
                <a:lnTo>
                  <a:pt x="2555" y="12651"/>
                </a:lnTo>
                <a:lnTo>
                  <a:pt x="9525" y="6067"/>
                </a:lnTo>
                <a:lnTo>
                  <a:pt x="19862" y="1627"/>
                </a:lnTo>
                <a:lnTo>
                  <a:pt x="32521" y="0"/>
                </a:lnTo>
                <a:lnTo>
                  <a:pt x="45179" y="1627"/>
                </a:lnTo>
                <a:lnTo>
                  <a:pt x="55516" y="6067"/>
                </a:lnTo>
                <a:lnTo>
                  <a:pt x="62486" y="12651"/>
                </a:lnTo>
                <a:lnTo>
                  <a:pt x="65041" y="20714"/>
                </a:lnTo>
                <a:lnTo>
                  <a:pt x="62486" y="28778"/>
                </a:lnTo>
                <a:lnTo>
                  <a:pt x="55516" y="35362"/>
                </a:lnTo>
                <a:lnTo>
                  <a:pt x="45179" y="39802"/>
                </a:lnTo>
                <a:lnTo>
                  <a:pt x="32521" y="41429"/>
                </a:lnTo>
                <a:lnTo>
                  <a:pt x="19862" y="39802"/>
                </a:lnTo>
                <a:lnTo>
                  <a:pt x="9525" y="35362"/>
                </a:lnTo>
                <a:lnTo>
                  <a:pt x="2555" y="28778"/>
                </a:lnTo>
                <a:lnTo>
                  <a:pt x="0" y="2071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28"/>
          <p:cNvSpPr/>
          <p:nvPr/>
        </p:nvSpPr>
        <p:spPr>
          <a:xfrm>
            <a:off x="4797670" y="4682519"/>
            <a:ext cx="512445" cy="236696"/>
          </a:xfrm>
          <a:custGeom>
            <a:avLst/>
            <a:gdLst/>
            <a:ahLst/>
            <a:cxnLst/>
            <a:rect l="l" t="t" r="r" b="b"/>
            <a:pathLst>
              <a:path w="683260" h="315595">
                <a:moveTo>
                  <a:pt x="525310" y="0"/>
                </a:moveTo>
                <a:lnTo>
                  <a:pt x="525310" y="78854"/>
                </a:lnTo>
                <a:lnTo>
                  <a:pt x="0" y="78854"/>
                </a:lnTo>
                <a:lnTo>
                  <a:pt x="0" y="236575"/>
                </a:lnTo>
                <a:lnTo>
                  <a:pt x="525310" y="236575"/>
                </a:lnTo>
                <a:lnTo>
                  <a:pt x="525310" y="315429"/>
                </a:lnTo>
                <a:lnTo>
                  <a:pt x="683031" y="157708"/>
                </a:lnTo>
                <a:lnTo>
                  <a:pt x="52531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29"/>
          <p:cNvSpPr/>
          <p:nvPr/>
        </p:nvSpPr>
        <p:spPr>
          <a:xfrm>
            <a:off x="4856755" y="4700758"/>
            <a:ext cx="296704" cy="189547"/>
          </a:xfrm>
          <a:custGeom>
            <a:avLst/>
            <a:gdLst/>
            <a:ahLst/>
            <a:cxnLst/>
            <a:rect l="l" t="t" r="r" b="b"/>
            <a:pathLst>
              <a:path w="395605" h="252729">
                <a:moveTo>
                  <a:pt x="357749" y="198262"/>
                </a:moveTo>
                <a:lnTo>
                  <a:pt x="129359" y="198262"/>
                </a:lnTo>
                <a:lnTo>
                  <a:pt x="132349" y="199701"/>
                </a:lnTo>
                <a:lnTo>
                  <a:pt x="140303" y="202964"/>
                </a:lnTo>
                <a:lnTo>
                  <a:pt x="151690" y="206470"/>
                </a:lnTo>
                <a:lnTo>
                  <a:pt x="164982" y="208638"/>
                </a:lnTo>
                <a:lnTo>
                  <a:pt x="164982" y="250129"/>
                </a:lnTo>
                <a:lnTo>
                  <a:pt x="184316" y="251951"/>
                </a:lnTo>
                <a:lnTo>
                  <a:pt x="197546" y="252558"/>
                </a:lnTo>
                <a:lnTo>
                  <a:pt x="210779" y="251951"/>
                </a:lnTo>
                <a:lnTo>
                  <a:pt x="230120" y="250129"/>
                </a:lnTo>
                <a:lnTo>
                  <a:pt x="230120" y="208638"/>
                </a:lnTo>
                <a:lnTo>
                  <a:pt x="241544" y="207633"/>
                </a:lnTo>
                <a:lnTo>
                  <a:pt x="249027" y="206262"/>
                </a:lnTo>
                <a:lnTo>
                  <a:pt x="255877" y="203593"/>
                </a:lnTo>
                <a:lnTo>
                  <a:pt x="265401" y="198694"/>
                </a:lnTo>
                <a:lnTo>
                  <a:pt x="357228" y="198694"/>
                </a:lnTo>
                <a:lnTo>
                  <a:pt x="357749" y="198262"/>
                </a:lnTo>
                <a:close/>
              </a:path>
              <a:path w="395605" h="252729">
                <a:moveTo>
                  <a:pt x="327821" y="146408"/>
                </a:moveTo>
                <a:lnTo>
                  <a:pt x="67281" y="146408"/>
                </a:lnTo>
                <a:lnTo>
                  <a:pt x="69075" y="153560"/>
                </a:lnTo>
                <a:lnTo>
                  <a:pt x="71440" y="158284"/>
                </a:lnTo>
                <a:lnTo>
                  <a:pt x="75968" y="162687"/>
                </a:lnTo>
                <a:lnTo>
                  <a:pt x="84248" y="168874"/>
                </a:lnTo>
                <a:lnTo>
                  <a:pt x="37423" y="198694"/>
                </a:lnTo>
                <a:lnTo>
                  <a:pt x="40907" y="201459"/>
                </a:lnTo>
                <a:lnTo>
                  <a:pt x="50530" y="208498"/>
                </a:lnTo>
                <a:lnTo>
                  <a:pt x="65048" y="217929"/>
                </a:lnTo>
                <a:lnTo>
                  <a:pt x="83219" y="227866"/>
                </a:lnTo>
                <a:lnTo>
                  <a:pt x="129359" y="198262"/>
                </a:lnTo>
                <a:lnTo>
                  <a:pt x="357749" y="198262"/>
                </a:lnTo>
                <a:lnTo>
                  <a:pt x="358009" y="198046"/>
                </a:lnTo>
                <a:lnTo>
                  <a:pt x="311527" y="169090"/>
                </a:lnTo>
                <a:lnTo>
                  <a:pt x="313882" y="167186"/>
                </a:lnTo>
                <a:lnTo>
                  <a:pt x="319165" y="162121"/>
                </a:lnTo>
                <a:lnTo>
                  <a:pt x="324702" y="154871"/>
                </a:lnTo>
                <a:lnTo>
                  <a:pt x="327821" y="146408"/>
                </a:lnTo>
                <a:close/>
              </a:path>
              <a:path w="395605" h="252729">
                <a:moveTo>
                  <a:pt x="357228" y="198694"/>
                </a:moveTo>
                <a:lnTo>
                  <a:pt x="265401" y="198694"/>
                </a:lnTo>
                <a:lnTo>
                  <a:pt x="311527" y="227434"/>
                </a:lnTo>
                <a:lnTo>
                  <a:pt x="327141" y="219924"/>
                </a:lnTo>
                <a:lnTo>
                  <a:pt x="337188" y="214359"/>
                </a:lnTo>
                <a:lnTo>
                  <a:pt x="346024" y="207985"/>
                </a:lnTo>
                <a:lnTo>
                  <a:pt x="357228" y="198694"/>
                </a:lnTo>
                <a:close/>
              </a:path>
              <a:path w="395605" h="252729">
                <a:moveTo>
                  <a:pt x="392947" y="104917"/>
                </a:moveTo>
                <a:lnTo>
                  <a:pt x="2143" y="104917"/>
                </a:lnTo>
                <a:lnTo>
                  <a:pt x="1428" y="108482"/>
                </a:lnTo>
                <a:lnTo>
                  <a:pt x="238" y="117881"/>
                </a:lnTo>
                <a:lnTo>
                  <a:pt x="0" y="131170"/>
                </a:lnTo>
                <a:lnTo>
                  <a:pt x="2143" y="146408"/>
                </a:lnTo>
                <a:lnTo>
                  <a:pt x="392947" y="146408"/>
                </a:lnTo>
                <a:lnTo>
                  <a:pt x="393806" y="142750"/>
                </a:lnTo>
                <a:lnTo>
                  <a:pt x="395238" y="133197"/>
                </a:lnTo>
                <a:lnTo>
                  <a:pt x="395524" y="119876"/>
                </a:lnTo>
                <a:lnTo>
                  <a:pt x="392947" y="104917"/>
                </a:lnTo>
                <a:close/>
              </a:path>
              <a:path w="395605" h="252729">
                <a:moveTo>
                  <a:pt x="83562" y="23231"/>
                </a:moveTo>
                <a:lnTo>
                  <a:pt x="79216" y="25426"/>
                </a:lnTo>
                <a:lnTo>
                  <a:pt x="68127" y="31551"/>
                </a:lnTo>
                <a:lnTo>
                  <a:pt x="53221" y="40917"/>
                </a:lnTo>
                <a:lnTo>
                  <a:pt x="37423" y="52834"/>
                </a:lnTo>
                <a:lnTo>
                  <a:pt x="83562" y="82222"/>
                </a:lnTo>
                <a:lnTo>
                  <a:pt x="81258" y="84188"/>
                </a:lnTo>
                <a:lnTo>
                  <a:pt x="76060" y="89355"/>
                </a:lnTo>
                <a:lnTo>
                  <a:pt x="70543" y="96629"/>
                </a:lnTo>
                <a:lnTo>
                  <a:pt x="67281" y="104917"/>
                </a:lnTo>
                <a:lnTo>
                  <a:pt x="327821" y="104917"/>
                </a:lnTo>
                <a:lnTo>
                  <a:pt x="326988" y="102655"/>
                </a:lnTo>
                <a:lnTo>
                  <a:pt x="324215" y="97029"/>
                </a:lnTo>
                <a:lnTo>
                  <a:pt x="319088" y="89781"/>
                </a:lnTo>
                <a:lnTo>
                  <a:pt x="311197" y="82654"/>
                </a:lnTo>
                <a:lnTo>
                  <a:pt x="358009" y="53482"/>
                </a:lnTo>
                <a:lnTo>
                  <a:pt x="357522" y="53050"/>
                </a:lnTo>
                <a:lnTo>
                  <a:pt x="130375" y="53050"/>
                </a:lnTo>
                <a:lnTo>
                  <a:pt x="83562" y="23231"/>
                </a:lnTo>
                <a:close/>
              </a:path>
              <a:path w="395605" h="252729">
                <a:moveTo>
                  <a:pt x="188897" y="0"/>
                </a:moveTo>
                <a:lnTo>
                  <a:pt x="164982" y="1184"/>
                </a:lnTo>
                <a:lnTo>
                  <a:pt x="164982" y="42674"/>
                </a:lnTo>
                <a:lnTo>
                  <a:pt x="154140" y="43444"/>
                </a:lnTo>
                <a:lnTo>
                  <a:pt x="146921" y="44781"/>
                </a:lnTo>
                <a:lnTo>
                  <a:pt x="140081" y="47659"/>
                </a:lnTo>
                <a:lnTo>
                  <a:pt x="130375" y="53050"/>
                </a:lnTo>
                <a:lnTo>
                  <a:pt x="264715" y="53050"/>
                </a:lnTo>
                <a:lnTo>
                  <a:pt x="261742" y="51611"/>
                </a:lnTo>
                <a:lnTo>
                  <a:pt x="253904" y="48348"/>
                </a:lnTo>
                <a:lnTo>
                  <a:pt x="242823" y="44842"/>
                </a:lnTo>
                <a:lnTo>
                  <a:pt x="230120" y="42674"/>
                </a:lnTo>
                <a:lnTo>
                  <a:pt x="230120" y="1184"/>
                </a:lnTo>
                <a:lnTo>
                  <a:pt x="224522" y="789"/>
                </a:lnTo>
                <a:lnTo>
                  <a:pt x="209762" y="131"/>
                </a:lnTo>
                <a:lnTo>
                  <a:pt x="188897" y="0"/>
                </a:lnTo>
                <a:close/>
              </a:path>
              <a:path w="395605" h="252729">
                <a:moveTo>
                  <a:pt x="311197" y="23878"/>
                </a:moveTo>
                <a:lnTo>
                  <a:pt x="277615" y="44842"/>
                </a:lnTo>
                <a:lnTo>
                  <a:pt x="264715" y="53050"/>
                </a:lnTo>
                <a:lnTo>
                  <a:pt x="357522" y="53050"/>
                </a:lnTo>
                <a:lnTo>
                  <a:pt x="354845" y="50680"/>
                </a:lnTo>
                <a:lnTo>
                  <a:pt x="345671" y="43543"/>
                </a:lnTo>
                <a:lnTo>
                  <a:pt x="330963" y="33974"/>
                </a:lnTo>
                <a:lnTo>
                  <a:pt x="311197" y="23878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0"/>
          <p:cNvSpPr/>
          <p:nvPr/>
        </p:nvSpPr>
        <p:spPr>
          <a:xfrm>
            <a:off x="4856759" y="4700759"/>
            <a:ext cx="296704" cy="189547"/>
          </a:xfrm>
          <a:custGeom>
            <a:avLst/>
            <a:gdLst/>
            <a:ahLst/>
            <a:cxnLst/>
            <a:rect l="l" t="t" r="r" b="b"/>
            <a:pathLst>
              <a:path w="395605" h="252729">
                <a:moveTo>
                  <a:pt x="164982" y="1185"/>
                </a:moveTo>
                <a:lnTo>
                  <a:pt x="188898" y="0"/>
                </a:lnTo>
                <a:lnTo>
                  <a:pt x="209761" y="131"/>
                </a:lnTo>
                <a:lnTo>
                  <a:pt x="224518" y="790"/>
                </a:lnTo>
                <a:lnTo>
                  <a:pt x="230116" y="1185"/>
                </a:lnTo>
                <a:lnTo>
                  <a:pt x="230116" y="13502"/>
                </a:lnTo>
                <a:lnTo>
                  <a:pt x="230116" y="21929"/>
                </a:lnTo>
                <a:lnTo>
                  <a:pt x="230116" y="30357"/>
                </a:lnTo>
                <a:lnTo>
                  <a:pt x="230116" y="42674"/>
                </a:lnTo>
                <a:lnTo>
                  <a:pt x="242821" y="44842"/>
                </a:lnTo>
                <a:lnTo>
                  <a:pt x="253905" y="48347"/>
                </a:lnTo>
                <a:lnTo>
                  <a:pt x="261745" y="51608"/>
                </a:lnTo>
                <a:lnTo>
                  <a:pt x="264719" y="53047"/>
                </a:lnTo>
                <a:lnTo>
                  <a:pt x="278420" y="44325"/>
                </a:lnTo>
                <a:lnTo>
                  <a:pt x="287829" y="38379"/>
                </a:lnTo>
                <a:lnTo>
                  <a:pt x="297301" y="32474"/>
                </a:lnTo>
                <a:lnTo>
                  <a:pt x="311195" y="23874"/>
                </a:lnTo>
                <a:lnTo>
                  <a:pt x="330960" y="33970"/>
                </a:lnTo>
                <a:lnTo>
                  <a:pt x="345669" y="43539"/>
                </a:lnTo>
                <a:lnTo>
                  <a:pt x="354845" y="50677"/>
                </a:lnTo>
                <a:lnTo>
                  <a:pt x="358010" y="53479"/>
                </a:lnTo>
                <a:lnTo>
                  <a:pt x="344111" y="62079"/>
                </a:lnTo>
                <a:lnTo>
                  <a:pt x="334602" y="67984"/>
                </a:lnTo>
                <a:lnTo>
                  <a:pt x="325092" y="73930"/>
                </a:lnTo>
                <a:lnTo>
                  <a:pt x="311195" y="82652"/>
                </a:lnTo>
                <a:lnTo>
                  <a:pt x="319087" y="89776"/>
                </a:lnTo>
                <a:lnTo>
                  <a:pt x="324212" y="97022"/>
                </a:lnTo>
                <a:lnTo>
                  <a:pt x="326984" y="102647"/>
                </a:lnTo>
                <a:lnTo>
                  <a:pt x="327817" y="104909"/>
                </a:lnTo>
                <a:lnTo>
                  <a:pt x="347153" y="104909"/>
                </a:lnTo>
                <a:lnTo>
                  <a:pt x="360384" y="104909"/>
                </a:lnTo>
                <a:lnTo>
                  <a:pt x="373614" y="104909"/>
                </a:lnTo>
                <a:lnTo>
                  <a:pt x="392951" y="104909"/>
                </a:lnTo>
                <a:lnTo>
                  <a:pt x="395527" y="119870"/>
                </a:lnTo>
                <a:lnTo>
                  <a:pt x="395241" y="133190"/>
                </a:lnTo>
                <a:lnTo>
                  <a:pt x="393810" y="142742"/>
                </a:lnTo>
                <a:lnTo>
                  <a:pt x="392951" y="146398"/>
                </a:lnTo>
                <a:lnTo>
                  <a:pt x="373614" y="146398"/>
                </a:lnTo>
                <a:lnTo>
                  <a:pt x="360384" y="146398"/>
                </a:lnTo>
                <a:lnTo>
                  <a:pt x="347153" y="146398"/>
                </a:lnTo>
                <a:lnTo>
                  <a:pt x="327817" y="146398"/>
                </a:lnTo>
                <a:lnTo>
                  <a:pt x="324700" y="154866"/>
                </a:lnTo>
                <a:lnTo>
                  <a:pt x="319166" y="162119"/>
                </a:lnTo>
                <a:lnTo>
                  <a:pt x="313887" y="167184"/>
                </a:lnTo>
                <a:lnTo>
                  <a:pt x="311534" y="169088"/>
                </a:lnTo>
                <a:lnTo>
                  <a:pt x="358010" y="198045"/>
                </a:lnTo>
                <a:lnTo>
                  <a:pt x="346025" y="207985"/>
                </a:lnTo>
                <a:lnTo>
                  <a:pt x="337189" y="214360"/>
                </a:lnTo>
                <a:lnTo>
                  <a:pt x="327144" y="219924"/>
                </a:lnTo>
                <a:lnTo>
                  <a:pt x="311534" y="227433"/>
                </a:lnTo>
                <a:lnTo>
                  <a:pt x="294592" y="216835"/>
                </a:lnTo>
                <a:lnTo>
                  <a:pt x="279814" y="207634"/>
                </a:lnTo>
                <a:lnTo>
                  <a:pt x="269361" y="201148"/>
                </a:lnTo>
                <a:lnTo>
                  <a:pt x="265397" y="198693"/>
                </a:lnTo>
                <a:lnTo>
                  <a:pt x="255877" y="203589"/>
                </a:lnTo>
                <a:lnTo>
                  <a:pt x="249028" y="206256"/>
                </a:lnTo>
                <a:lnTo>
                  <a:pt x="241544" y="207627"/>
                </a:lnTo>
                <a:lnTo>
                  <a:pt x="230116" y="208633"/>
                </a:lnTo>
                <a:lnTo>
                  <a:pt x="230116" y="223868"/>
                </a:lnTo>
                <a:lnTo>
                  <a:pt x="230116" y="237158"/>
                </a:lnTo>
                <a:lnTo>
                  <a:pt x="230116" y="246558"/>
                </a:lnTo>
                <a:lnTo>
                  <a:pt x="230116" y="250123"/>
                </a:lnTo>
                <a:lnTo>
                  <a:pt x="210779" y="251946"/>
                </a:lnTo>
                <a:lnTo>
                  <a:pt x="197549" y="252554"/>
                </a:lnTo>
                <a:lnTo>
                  <a:pt x="184318" y="251946"/>
                </a:lnTo>
                <a:lnTo>
                  <a:pt x="164982" y="250123"/>
                </a:lnTo>
                <a:lnTo>
                  <a:pt x="164982" y="237806"/>
                </a:lnTo>
                <a:lnTo>
                  <a:pt x="164982" y="229378"/>
                </a:lnTo>
                <a:lnTo>
                  <a:pt x="164982" y="220951"/>
                </a:lnTo>
                <a:lnTo>
                  <a:pt x="164982" y="208633"/>
                </a:lnTo>
                <a:lnTo>
                  <a:pt x="151688" y="206465"/>
                </a:lnTo>
                <a:lnTo>
                  <a:pt x="140302" y="202961"/>
                </a:lnTo>
                <a:lnTo>
                  <a:pt x="132351" y="199699"/>
                </a:lnTo>
                <a:lnTo>
                  <a:pt x="129362" y="198261"/>
                </a:lnTo>
                <a:lnTo>
                  <a:pt x="115664" y="206989"/>
                </a:lnTo>
                <a:lnTo>
                  <a:pt x="106293" y="212982"/>
                </a:lnTo>
                <a:lnTo>
                  <a:pt x="96921" y="219016"/>
                </a:lnTo>
                <a:lnTo>
                  <a:pt x="83225" y="227865"/>
                </a:lnTo>
                <a:lnTo>
                  <a:pt x="65049" y="217929"/>
                </a:lnTo>
                <a:lnTo>
                  <a:pt x="50530" y="208498"/>
                </a:lnTo>
                <a:lnTo>
                  <a:pt x="40910" y="201459"/>
                </a:lnTo>
                <a:lnTo>
                  <a:pt x="37427" y="198693"/>
                </a:lnTo>
                <a:lnTo>
                  <a:pt x="84242" y="168872"/>
                </a:lnTo>
                <a:lnTo>
                  <a:pt x="75963" y="162686"/>
                </a:lnTo>
                <a:lnTo>
                  <a:pt x="71436" y="158283"/>
                </a:lnTo>
                <a:lnTo>
                  <a:pt x="69072" y="153556"/>
                </a:lnTo>
                <a:lnTo>
                  <a:pt x="67280" y="146398"/>
                </a:lnTo>
                <a:lnTo>
                  <a:pt x="43364" y="146398"/>
                </a:lnTo>
                <a:lnTo>
                  <a:pt x="22501" y="146398"/>
                </a:lnTo>
                <a:lnTo>
                  <a:pt x="7744" y="146398"/>
                </a:lnTo>
                <a:lnTo>
                  <a:pt x="2146" y="146398"/>
                </a:lnTo>
                <a:lnTo>
                  <a:pt x="0" y="131164"/>
                </a:lnTo>
                <a:lnTo>
                  <a:pt x="238" y="117875"/>
                </a:lnTo>
                <a:lnTo>
                  <a:pt x="1431" y="108475"/>
                </a:lnTo>
                <a:lnTo>
                  <a:pt x="2146" y="104909"/>
                </a:lnTo>
                <a:lnTo>
                  <a:pt x="21483" y="104909"/>
                </a:lnTo>
                <a:lnTo>
                  <a:pt x="34713" y="104909"/>
                </a:lnTo>
                <a:lnTo>
                  <a:pt x="47944" y="104909"/>
                </a:lnTo>
                <a:lnTo>
                  <a:pt x="67280" y="104909"/>
                </a:lnTo>
                <a:lnTo>
                  <a:pt x="70540" y="96623"/>
                </a:lnTo>
                <a:lnTo>
                  <a:pt x="76058" y="89350"/>
                </a:lnTo>
                <a:lnTo>
                  <a:pt x="81258" y="84184"/>
                </a:lnTo>
                <a:lnTo>
                  <a:pt x="83564" y="82219"/>
                </a:lnTo>
                <a:lnTo>
                  <a:pt x="69867" y="73494"/>
                </a:lnTo>
                <a:lnTo>
                  <a:pt x="60496" y="67525"/>
                </a:lnTo>
                <a:lnTo>
                  <a:pt x="51124" y="61555"/>
                </a:lnTo>
                <a:lnTo>
                  <a:pt x="37427" y="52831"/>
                </a:lnTo>
                <a:lnTo>
                  <a:pt x="53223" y="40912"/>
                </a:lnTo>
                <a:lnTo>
                  <a:pt x="68128" y="31546"/>
                </a:lnTo>
                <a:lnTo>
                  <a:pt x="79217" y="25421"/>
                </a:lnTo>
                <a:lnTo>
                  <a:pt x="83564" y="23226"/>
                </a:lnTo>
                <a:lnTo>
                  <a:pt x="130379" y="53047"/>
                </a:lnTo>
                <a:lnTo>
                  <a:pt x="140079" y="47658"/>
                </a:lnTo>
                <a:lnTo>
                  <a:pt x="146917" y="44781"/>
                </a:lnTo>
                <a:lnTo>
                  <a:pt x="154137" y="43444"/>
                </a:lnTo>
                <a:lnTo>
                  <a:pt x="164982" y="42674"/>
                </a:lnTo>
                <a:lnTo>
                  <a:pt x="164982" y="30357"/>
                </a:lnTo>
                <a:lnTo>
                  <a:pt x="164982" y="21929"/>
                </a:lnTo>
                <a:lnTo>
                  <a:pt x="164982" y="13502"/>
                </a:lnTo>
                <a:lnTo>
                  <a:pt x="164982" y="118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1"/>
          <p:cNvSpPr/>
          <p:nvPr/>
        </p:nvSpPr>
        <p:spPr>
          <a:xfrm>
            <a:off x="4980492" y="4779445"/>
            <a:ext cx="49054" cy="31433"/>
          </a:xfrm>
          <a:custGeom>
            <a:avLst/>
            <a:gdLst/>
            <a:ahLst/>
            <a:cxnLst/>
            <a:rect l="l" t="t" r="r" b="b"/>
            <a:pathLst>
              <a:path w="65405" h="41910">
                <a:moveTo>
                  <a:pt x="32524" y="0"/>
                </a:moveTo>
                <a:lnTo>
                  <a:pt x="19861" y="1627"/>
                </a:lnTo>
                <a:lnTo>
                  <a:pt x="9523" y="6065"/>
                </a:lnTo>
                <a:lnTo>
                  <a:pt x="2554" y="12649"/>
                </a:lnTo>
                <a:lnTo>
                  <a:pt x="0" y="20713"/>
                </a:lnTo>
                <a:lnTo>
                  <a:pt x="2554" y="28777"/>
                </a:lnTo>
                <a:lnTo>
                  <a:pt x="9523" y="35361"/>
                </a:lnTo>
                <a:lnTo>
                  <a:pt x="19861" y="39800"/>
                </a:lnTo>
                <a:lnTo>
                  <a:pt x="32524" y="41427"/>
                </a:lnTo>
                <a:lnTo>
                  <a:pt x="45180" y="39800"/>
                </a:lnTo>
                <a:lnTo>
                  <a:pt x="55514" y="35361"/>
                </a:lnTo>
                <a:lnTo>
                  <a:pt x="62482" y="28777"/>
                </a:lnTo>
                <a:lnTo>
                  <a:pt x="65036" y="20713"/>
                </a:lnTo>
                <a:lnTo>
                  <a:pt x="62482" y="12649"/>
                </a:lnTo>
                <a:lnTo>
                  <a:pt x="55514" y="6065"/>
                </a:lnTo>
                <a:lnTo>
                  <a:pt x="45180" y="1627"/>
                </a:lnTo>
                <a:lnTo>
                  <a:pt x="32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2"/>
          <p:cNvSpPr/>
          <p:nvPr/>
        </p:nvSpPr>
        <p:spPr>
          <a:xfrm>
            <a:off x="4980492" y="4779445"/>
            <a:ext cx="49054" cy="31433"/>
          </a:xfrm>
          <a:custGeom>
            <a:avLst/>
            <a:gdLst/>
            <a:ahLst/>
            <a:cxnLst/>
            <a:rect l="l" t="t" r="r" b="b"/>
            <a:pathLst>
              <a:path w="65405" h="41910">
                <a:moveTo>
                  <a:pt x="0" y="20715"/>
                </a:moveTo>
                <a:lnTo>
                  <a:pt x="2555" y="12651"/>
                </a:lnTo>
                <a:lnTo>
                  <a:pt x="9525" y="6067"/>
                </a:lnTo>
                <a:lnTo>
                  <a:pt x="19862" y="1627"/>
                </a:lnTo>
                <a:lnTo>
                  <a:pt x="32521" y="0"/>
                </a:lnTo>
                <a:lnTo>
                  <a:pt x="45179" y="1627"/>
                </a:lnTo>
                <a:lnTo>
                  <a:pt x="55516" y="6067"/>
                </a:lnTo>
                <a:lnTo>
                  <a:pt x="62486" y="12651"/>
                </a:lnTo>
                <a:lnTo>
                  <a:pt x="65041" y="20715"/>
                </a:lnTo>
                <a:lnTo>
                  <a:pt x="62486" y="28778"/>
                </a:lnTo>
                <a:lnTo>
                  <a:pt x="55516" y="35362"/>
                </a:lnTo>
                <a:lnTo>
                  <a:pt x="45179" y="39802"/>
                </a:lnTo>
                <a:lnTo>
                  <a:pt x="32521" y="41429"/>
                </a:lnTo>
                <a:lnTo>
                  <a:pt x="19862" y="39802"/>
                </a:lnTo>
                <a:lnTo>
                  <a:pt x="9525" y="35362"/>
                </a:lnTo>
                <a:lnTo>
                  <a:pt x="2555" y="28778"/>
                </a:lnTo>
                <a:lnTo>
                  <a:pt x="0" y="2071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3"/>
          <p:cNvSpPr/>
          <p:nvPr/>
        </p:nvSpPr>
        <p:spPr>
          <a:xfrm>
            <a:off x="4797670" y="3653819"/>
            <a:ext cx="512445" cy="236696"/>
          </a:xfrm>
          <a:custGeom>
            <a:avLst/>
            <a:gdLst/>
            <a:ahLst/>
            <a:cxnLst/>
            <a:rect l="l" t="t" r="r" b="b"/>
            <a:pathLst>
              <a:path w="683260" h="315595">
                <a:moveTo>
                  <a:pt x="525310" y="0"/>
                </a:moveTo>
                <a:lnTo>
                  <a:pt x="525310" y="78854"/>
                </a:lnTo>
                <a:lnTo>
                  <a:pt x="0" y="78854"/>
                </a:lnTo>
                <a:lnTo>
                  <a:pt x="0" y="236575"/>
                </a:lnTo>
                <a:lnTo>
                  <a:pt x="525310" y="236575"/>
                </a:lnTo>
                <a:lnTo>
                  <a:pt x="525310" y="315429"/>
                </a:lnTo>
                <a:lnTo>
                  <a:pt x="683031" y="157708"/>
                </a:lnTo>
                <a:lnTo>
                  <a:pt x="52531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4"/>
          <p:cNvSpPr/>
          <p:nvPr/>
        </p:nvSpPr>
        <p:spPr>
          <a:xfrm>
            <a:off x="4856755" y="3672058"/>
            <a:ext cx="296704" cy="189547"/>
          </a:xfrm>
          <a:custGeom>
            <a:avLst/>
            <a:gdLst/>
            <a:ahLst/>
            <a:cxnLst/>
            <a:rect l="l" t="t" r="r" b="b"/>
            <a:pathLst>
              <a:path w="395605" h="252729">
                <a:moveTo>
                  <a:pt x="357749" y="198262"/>
                </a:moveTo>
                <a:lnTo>
                  <a:pt x="129359" y="198262"/>
                </a:lnTo>
                <a:lnTo>
                  <a:pt x="132349" y="199701"/>
                </a:lnTo>
                <a:lnTo>
                  <a:pt x="140303" y="202964"/>
                </a:lnTo>
                <a:lnTo>
                  <a:pt x="151690" y="206470"/>
                </a:lnTo>
                <a:lnTo>
                  <a:pt x="164982" y="208638"/>
                </a:lnTo>
                <a:lnTo>
                  <a:pt x="164982" y="250129"/>
                </a:lnTo>
                <a:lnTo>
                  <a:pt x="184316" y="251951"/>
                </a:lnTo>
                <a:lnTo>
                  <a:pt x="197546" y="252558"/>
                </a:lnTo>
                <a:lnTo>
                  <a:pt x="210779" y="251951"/>
                </a:lnTo>
                <a:lnTo>
                  <a:pt x="230120" y="250129"/>
                </a:lnTo>
                <a:lnTo>
                  <a:pt x="230120" y="208638"/>
                </a:lnTo>
                <a:lnTo>
                  <a:pt x="241544" y="207633"/>
                </a:lnTo>
                <a:lnTo>
                  <a:pt x="249027" y="206262"/>
                </a:lnTo>
                <a:lnTo>
                  <a:pt x="255877" y="203593"/>
                </a:lnTo>
                <a:lnTo>
                  <a:pt x="265401" y="198694"/>
                </a:lnTo>
                <a:lnTo>
                  <a:pt x="357228" y="198694"/>
                </a:lnTo>
                <a:lnTo>
                  <a:pt x="357749" y="198262"/>
                </a:lnTo>
                <a:close/>
              </a:path>
              <a:path w="395605" h="252729">
                <a:moveTo>
                  <a:pt x="327821" y="146408"/>
                </a:moveTo>
                <a:lnTo>
                  <a:pt x="67281" y="146408"/>
                </a:lnTo>
                <a:lnTo>
                  <a:pt x="69075" y="153560"/>
                </a:lnTo>
                <a:lnTo>
                  <a:pt x="71440" y="158284"/>
                </a:lnTo>
                <a:lnTo>
                  <a:pt x="75968" y="162687"/>
                </a:lnTo>
                <a:lnTo>
                  <a:pt x="84248" y="168874"/>
                </a:lnTo>
                <a:lnTo>
                  <a:pt x="37423" y="198694"/>
                </a:lnTo>
                <a:lnTo>
                  <a:pt x="40907" y="201459"/>
                </a:lnTo>
                <a:lnTo>
                  <a:pt x="50530" y="208498"/>
                </a:lnTo>
                <a:lnTo>
                  <a:pt x="65048" y="217929"/>
                </a:lnTo>
                <a:lnTo>
                  <a:pt x="83219" y="227866"/>
                </a:lnTo>
                <a:lnTo>
                  <a:pt x="129359" y="198262"/>
                </a:lnTo>
                <a:lnTo>
                  <a:pt x="357749" y="198262"/>
                </a:lnTo>
                <a:lnTo>
                  <a:pt x="358009" y="198046"/>
                </a:lnTo>
                <a:lnTo>
                  <a:pt x="311527" y="169090"/>
                </a:lnTo>
                <a:lnTo>
                  <a:pt x="313882" y="167186"/>
                </a:lnTo>
                <a:lnTo>
                  <a:pt x="319165" y="162121"/>
                </a:lnTo>
                <a:lnTo>
                  <a:pt x="324702" y="154871"/>
                </a:lnTo>
                <a:lnTo>
                  <a:pt x="327821" y="146408"/>
                </a:lnTo>
                <a:close/>
              </a:path>
              <a:path w="395605" h="252729">
                <a:moveTo>
                  <a:pt x="357228" y="198694"/>
                </a:moveTo>
                <a:lnTo>
                  <a:pt x="265401" y="198694"/>
                </a:lnTo>
                <a:lnTo>
                  <a:pt x="311527" y="227434"/>
                </a:lnTo>
                <a:lnTo>
                  <a:pt x="327141" y="219924"/>
                </a:lnTo>
                <a:lnTo>
                  <a:pt x="337188" y="214359"/>
                </a:lnTo>
                <a:lnTo>
                  <a:pt x="346024" y="207985"/>
                </a:lnTo>
                <a:lnTo>
                  <a:pt x="357228" y="198694"/>
                </a:lnTo>
                <a:close/>
              </a:path>
              <a:path w="395605" h="252729">
                <a:moveTo>
                  <a:pt x="392947" y="104917"/>
                </a:moveTo>
                <a:lnTo>
                  <a:pt x="2143" y="104917"/>
                </a:lnTo>
                <a:lnTo>
                  <a:pt x="1428" y="108482"/>
                </a:lnTo>
                <a:lnTo>
                  <a:pt x="238" y="117881"/>
                </a:lnTo>
                <a:lnTo>
                  <a:pt x="0" y="131170"/>
                </a:lnTo>
                <a:lnTo>
                  <a:pt x="2143" y="146408"/>
                </a:lnTo>
                <a:lnTo>
                  <a:pt x="392947" y="146408"/>
                </a:lnTo>
                <a:lnTo>
                  <a:pt x="393806" y="142750"/>
                </a:lnTo>
                <a:lnTo>
                  <a:pt x="395238" y="133197"/>
                </a:lnTo>
                <a:lnTo>
                  <a:pt x="395524" y="119876"/>
                </a:lnTo>
                <a:lnTo>
                  <a:pt x="392947" y="104917"/>
                </a:lnTo>
                <a:close/>
              </a:path>
              <a:path w="395605" h="252729">
                <a:moveTo>
                  <a:pt x="83562" y="23231"/>
                </a:moveTo>
                <a:lnTo>
                  <a:pt x="79216" y="25426"/>
                </a:lnTo>
                <a:lnTo>
                  <a:pt x="68127" y="31551"/>
                </a:lnTo>
                <a:lnTo>
                  <a:pt x="53221" y="40917"/>
                </a:lnTo>
                <a:lnTo>
                  <a:pt x="37423" y="52834"/>
                </a:lnTo>
                <a:lnTo>
                  <a:pt x="83562" y="82222"/>
                </a:lnTo>
                <a:lnTo>
                  <a:pt x="81258" y="84188"/>
                </a:lnTo>
                <a:lnTo>
                  <a:pt x="76060" y="89355"/>
                </a:lnTo>
                <a:lnTo>
                  <a:pt x="70543" y="96629"/>
                </a:lnTo>
                <a:lnTo>
                  <a:pt x="67281" y="104917"/>
                </a:lnTo>
                <a:lnTo>
                  <a:pt x="327821" y="104917"/>
                </a:lnTo>
                <a:lnTo>
                  <a:pt x="326988" y="102655"/>
                </a:lnTo>
                <a:lnTo>
                  <a:pt x="324215" y="97029"/>
                </a:lnTo>
                <a:lnTo>
                  <a:pt x="319088" y="89781"/>
                </a:lnTo>
                <a:lnTo>
                  <a:pt x="311197" y="82654"/>
                </a:lnTo>
                <a:lnTo>
                  <a:pt x="358009" y="53482"/>
                </a:lnTo>
                <a:lnTo>
                  <a:pt x="357522" y="53050"/>
                </a:lnTo>
                <a:lnTo>
                  <a:pt x="130375" y="53050"/>
                </a:lnTo>
                <a:lnTo>
                  <a:pt x="83562" y="23231"/>
                </a:lnTo>
                <a:close/>
              </a:path>
              <a:path w="395605" h="252729">
                <a:moveTo>
                  <a:pt x="188897" y="0"/>
                </a:moveTo>
                <a:lnTo>
                  <a:pt x="164982" y="1184"/>
                </a:lnTo>
                <a:lnTo>
                  <a:pt x="164982" y="42674"/>
                </a:lnTo>
                <a:lnTo>
                  <a:pt x="154140" y="43444"/>
                </a:lnTo>
                <a:lnTo>
                  <a:pt x="146921" y="44781"/>
                </a:lnTo>
                <a:lnTo>
                  <a:pt x="140081" y="47659"/>
                </a:lnTo>
                <a:lnTo>
                  <a:pt x="130375" y="53050"/>
                </a:lnTo>
                <a:lnTo>
                  <a:pt x="264715" y="53050"/>
                </a:lnTo>
                <a:lnTo>
                  <a:pt x="261742" y="51611"/>
                </a:lnTo>
                <a:lnTo>
                  <a:pt x="253904" y="48348"/>
                </a:lnTo>
                <a:lnTo>
                  <a:pt x="242823" y="44842"/>
                </a:lnTo>
                <a:lnTo>
                  <a:pt x="230120" y="42674"/>
                </a:lnTo>
                <a:lnTo>
                  <a:pt x="230120" y="1184"/>
                </a:lnTo>
                <a:lnTo>
                  <a:pt x="224522" y="789"/>
                </a:lnTo>
                <a:lnTo>
                  <a:pt x="209762" y="131"/>
                </a:lnTo>
                <a:lnTo>
                  <a:pt x="188897" y="0"/>
                </a:lnTo>
                <a:close/>
              </a:path>
              <a:path w="395605" h="252729">
                <a:moveTo>
                  <a:pt x="311197" y="23878"/>
                </a:moveTo>
                <a:lnTo>
                  <a:pt x="277615" y="44842"/>
                </a:lnTo>
                <a:lnTo>
                  <a:pt x="264715" y="53050"/>
                </a:lnTo>
                <a:lnTo>
                  <a:pt x="357522" y="53050"/>
                </a:lnTo>
                <a:lnTo>
                  <a:pt x="354845" y="50680"/>
                </a:lnTo>
                <a:lnTo>
                  <a:pt x="345671" y="43543"/>
                </a:lnTo>
                <a:lnTo>
                  <a:pt x="330963" y="33974"/>
                </a:lnTo>
                <a:lnTo>
                  <a:pt x="311197" y="23878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5"/>
          <p:cNvSpPr/>
          <p:nvPr/>
        </p:nvSpPr>
        <p:spPr>
          <a:xfrm>
            <a:off x="4856759" y="3672059"/>
            <a:ext cx="296704" cy="189547"/>
          </a:xfrm>
          <a:custGeom>
            <a:avLst/>
            <a:gdLst/>
            <a:ahLst/>
            <a:cxnLst/>
            <a:rect l="l" t="t" r="r" b="b"/>
            <a:pathLst>
              <a:path w="395605" h="252729">
                <a:moveTo>
                  <a:pt x="164982" y="1185"/>
                </a:moveTo>
                <a:lnTo>
                  <a:pt x="188898" y="0"/>
                </a:lnTo>
                <a:lnTo>
                  <a:pt x="209761" y="131"/>
                </a:lnTo>
                <a:lnTo>
                  <a:pt x="224518" y="790"/>
                </a:lnTo>
                <a:lnTo>
                  <a:pt x="230116" y="1185"/>
                </a:lnTo>
                <a:lnTo>
                  <a:pt x="230116" y="13502"/>
                </a:lnTo>
                <a:lnTo>
                  <a:pt x="230116" y="21929"/>
                </a:lnTo>
                <a:lnTo>
                  <a:pt x="230116" y="30357"/>
                </a:lnTo>
                <a:lnTo>
                  <a:pt x="230116" y="42674"/>
                </a:lnTo>
                <a:lnTo>
                  <a:pt x="242821" y="44842"/>
                </a:lnTo>
                <a:lnTo>
                  <a:pt x="253905" y="48347"/>
                </a:lnTo>
                <a:lnTo>
                  <a:pt x="261745" y="51609"/>
                </a:lnTo>
                <a:lnTo>
                  <a:pt x="264719" y="53047"/>
                </a:lnTo>
                <a:lnTo>
                  <a:pt x="278420" y="44325"/>
                </a:lnTo>
                <a:lnTo>
                  <a:pt x="287829" y="38379"/>
                </a:lnTo>
                <a:lnTo>
                  <a:pt x="297301" y="32474"/>
                </a:lnTo>
                <a:lnTo>
                  <a:pt x="311195" y="23874"/>
                </a:lnTo>
                <a:lnTo>
                  <a:pt x="330960" y="33970"/>
                </a:lnTo>
                <a:lnTo>
                  <a:pt x="345669" y="43539"/>
                </a:lnTo>
                <a:lnTo>
                  <a:pt x="354845" y="50677"/>
                </a:lnTo>
                <a:lnTo>
                  <a:pt x="358010" y="53479"/>
                </a:lnTo>
                <a:lnTo>
                  <a:pt x="344111" y="62079"/>
                </a:lnTo>
                <a:lnTo>
                  <a:pt x="334602" y="67984"/>
                </a:lnTo>
                <a:lnTo>
                  <a:pt x="325092" y="73930"/>
                </a:lnTo>
                <a:lnTo>
                  <a:pt x="311195" y="82652"/>
                </a:lnTo>
                <a:lnTo>
                  <a:pt x="319087" y="89776"/>
                </a:lnTo>
                <a:lnTo>
                  <a:pt x="324212" y="97022"/>
                </a:lnTo>
                <a:lnTo>
                  <a:pt x="326984" y="102647"/>
                </a:lnTo>
                <a:lnTo>
                  <a:pt x="327817" y="104909"/>
                </a:lnTo>
                <a:lnTo>
                  <a:pt x="347153" y="104909"/>
                </a:lnTo>
                <a:lnTo>
                  <a:pt x="360384" y="104909"/>
                </a:lnTo>
                <a:lnTo>
                  <a:pt x="373614" y="104909"/>
                </a:lnTo>
                <a:lnTo>
                  <a:pt x="392951" y="104909"/>
                </a:lnTo>
                <a:lnTo>
                  <a:pt x="395527" y="119870"/>
                </a:lnTo>
                <a:lnTo>
                  <a:pt x="395241" y="133190"/>
                </a:lnTo>
                <a:lnTo>
                  <a:pt x="393810" y="142742"/>
                </a:lnTo>
                <a:lnTo>
                  <a:pt x="392951" y="146398"/>
                </a:lnTo>
                <a:lnTo>
                  <a:pt x="373614" y="146398"/>
                </a:lnTo>
                <a:lnTo>
                  <a:pt x="360384" y="146398"/>
                </a:lnTo>
                <a:lnTo>
                  <a:pt x="347153" y="146398"/>
                </a:lnTo>
                <a:lnTo>
                  <a:pt x="327817" y="146398"/>
                </a:lnTo>
                <a:lnTo>
                  <a:pt x="324700" y="154867"/>
                </a:lnTo>
                <a:lnTo>
                  <a:pt x="319166" y="162119"/>
                </a:lnTo>
                <a:lnTo>
                  <a:pt x="313887" y="167184"/>
                </a:lnTo>
                <a:lnTo>
                  <a:pt x="311534" y="169088"/>
                </a:lnTo>
                <a:lnTo>
                  <a:pt x="358010" y="198044"/>
                </a:lnTo>
                <a:lnTo>
                  <a:pt x="346025" y="207985"/>
                </a:lnTo>
                <a:lnTo>
                  <a:pt x="337189" y="214360"/>
                </a:lnTo>
                <a:lnTo>
                  <a:pt x="327144" y="219924"/>
                </a:lnTo>
                <a:lnTo>
                  <a:pt x="311534" y="227433"/>
                </a:lnTo>
                <a:lnTo>
                  <a:pt x="294592" y="216835"/>
                </a:lnTo>
                <a:lnTo>
                  <a:pt x="279814" y="207634"/>
                </a:lnTo>
                <a:lnTo>
                  <a:pt x="269361" y="201148"/>
                </a:lnTo>
                <a:lnTo>
                  <a:pt x="265397" y="198693"/>
                </a:lnTo>
                <a:lnTo>
                  <a:pt x="255877" y="203589"/>
                </a:lnTo>
                <a:lnTo>
                  <a:pt x="249028" y="206256"/>
                </a:lnTo>
                <a:lnTo>
                  <a:pt x="241544" y="207627"/>
                </a:lnTo>
                <a:lnTo>
                  <a:pt x="230116" y="208633"/>
                </a:lnTo>
                <a:lnTo>
                  <a:pt x="230116" y="223868"/>
                </a:lnTo>
                <a:lnTo>
                  <a:pt x="230116" y="237158"/>
                </a:lnTo>
                <a:lnTo>
                  <a:pt x="230116" y="246558"/>
                </a:lnTo>
                <a:lnTo>
                  <a:pt x="230116" y="250123"/>
                </a:lnTo>
                <a:lnTo>
                  <a:pt x="210779" y="251946"/>
                </a:lnTo>
                <a:lnTo>
                  <a:pt x="197549" y="252554"/>
                </a:lnTo>
                <a:lnTo>
                  <a:pt x="184318" y="251946"/>
                </a:lnTo>
                <a:lnTo>
                  <a:pt x="164982" y="250123"/>
                </a:lnTo>
                <a:lnTo>
                  <a:pt x="164982" y="237806"/>
                </a:lnTo>
                <a:lnTo>
                  <a:pt x="164982" y="229378"/>
                </a:lnTo>
                <a:lnTo>
                  <a:pt x="164982" y="220951"/>
                </a:lnTo>
                <a:lnTo>
                  <a:pt x="164982" y="208633"/>
                </a:lnTo>
                <a:lnTo>
                  <a:pt x="151688" y="206466"/>
                </a:lnTo>
                <a:lnTo>
                  <a:pt x="140302" y="202961"/>
                </a:lnTo>
                <a:lnTo>
                  <a:pt x="132351" y="199700"/>
                </a:lnTo>
                <a:lnTo>
                  <a:pt x="129362" y="198261"/>
                </a:lnTo>
                <a:lnTo>
                  <a:pt x="115664" y="206989"/>
                </a:lnTo>
                <a:lnTo>
                  <a:pt x="106293" y="212982"/>
                </a:lnTo>
                <a:lnTo>
                  <a:pt x="96921" y="219016"/>
                </a:lnTo>
                <a:lnTo>
                  <a:pt x="83225" y="227865"/>
                </a:lnTo>
                <a:lnTo>
                  <a:pt x="65049" y="217929"/>
                </a:lnTo>
                <a:lnTo>
                  <a:pt x="50530" y="208498"/>
                </a:lnTo>
                <a:lnTo>
                  <a:pt x="40910" y="201459"/>
                </a:lnTo>
                <a:lnTo>
                  <a:pt x="37427" y="198693"/>
                </a:lnTo>
                <a:lnTo>
                  <a:pt x="84242" y="168872"/>
                </a:lnTo>
                <a:lnTo>
                  <a:pt x="75963" y="162686"/>
                </a:lnTo>
                <a:lnTo>
                  <a:pt x="71436" y="158283"/>
                </a:lnTo>
                <a:lnTo>
                  <a:pt x="69072" y="153556"/>
                </a:lnTo>
                <a:lnTo>
                  <a:pt x="67280" y="146398"/>
                </a:lnTo>
                <a:lnTo>
                  <a:pt x="43364" y="146398"/>
                </a:lnTo>
                <a:lnTo>
                  <a:pt x="22501" y="146398"/>
                </a:lnTo>
                <a:lnTo>
                  <a:pt x="7744" y="146398"/>
                </a:lnTo>
                <a:lnTo>
                  <a:pt x="2146" y="146398"/>
                </a:lnTo>
                <a:lnTo>
                  <a:pt x="0" y="131164"/>
                </a:lnTo>
                <a:lnTo>
                  <a:pt x="238" y="117875"/>
                </a:lnTo>
                <a:lnTo>
                  <a:pt x="1431" y="108475"/>
                </a:lnTo>
                <a:lnTo>
                  <a:pt x="2146" y="104909"/>
                </a:lnTo>
                <a:lnTo>
                  <a:pt x="21483" y="104909"/>
                </a:lnTo>
                <a:lnTo>
                  <a:pt x="34713" y="104909"/>
                </a:lnTo>
                <a:lnTo>
                  <a:pt x="47944" y="104909"/>
                </a:lnTo>
                <a:lnTo>
                  <a:pt x="67280" y="104909"/>
                </a:lnTo>
                <a:lnTo>
                  <a:pt x="70540" y="96623"/>
                </a:lnTo>
                <a:lnTo>
                  <a:pt x="76058" y="89350"/>
                </a:lnTo>
                <a:lnTo>
                  <a:pt x="81258" y="84184"/>
                </a:lnTo>
                <a:lnTo>
                  <a:pt x="83564" y="82219"/>
                </a:lnTo>
                <a:lnTo>
                  <a:pt x="69867" y="73495"/>
                </a:lnTo>
                <a:lnTo>
                  <a:pt x="60496" y="67525"/>
                </a:lnTo>
                <a:lnTo>
                  <a:pt x="51124" y="61555"/>
                </a:lnTo>
                <a:lnTo>
                  <a:pt x="37427" y="52831"/>
                </a:lnTo>
                <a:lnTo>
                  <a:pt x="53223" y="40912"/>
                </a:lnTo>
                <a:lnTo>
                  <a:pt x="68128" y="31546"/>
                </a:lnTo>
                <a:lnTo>
                  <a:pt x="79217" y="25421"/>
                </a:lnTo>
                <a:lnTo>
                  <a:pt x="83564" y="23226"/>
                </a:lnTo>
                <a:lnTo>
                  <a:pt x="130379" y="53047"/>
                </a:lnTo>
                <a:lnTo>
                  <a:pt x="140079" y="47658"/>
                </a:lnTo>
                <a:lnTo>
                  <a:pt x="146917" y="44781"/>
                </a:lnTo>
                <a:lnTo>
                  <a:pt x="154137" y="43444"/>
                </a:lnTo>
                <a:lnTo>
                  <a:pt x="164982" y="42674"/>
                </a:lnTo>
                <a:lnTo>
                  <a:pt x="164982" y="30357"/>
                </a:lnTo>
                <a:lnTo>
                  <a:pt x="164982" y="21929"/>
                </a:lnTo>
                <a:lnTo>
                  <a:pt x="164982" y="13502"/>
                </a:lnTo>
                <a:lnTo>
                  <a:pt x="164982" y="118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6"/>
          <p:cNvSpPr/>
          <p:nvPr/>
        </p:nvSpPr>
        <p:spPr>
          <a:xfrm>
            <a:off x="4980492" y="3750745"/>
            <a:ext cx="49054" cy="31433"/>
          </a:xfrm>
          <a:custGeom>
            <a:avLst/>
            <a:gdLst/>
            <a:ahLst/>
            <a:cxnLst/>
            <a:rect l="l" t="t" r="r" b="b"/>
            <a:pathLst>
              <a:path w="65405" h="41910">
                <a:moveTo>
                  <a:pt x="32524" y="0"/>
                </a:moveTo>
                <a:lnTo>
                  <a:pt x="19861" y="1627"/>
                </a:lnTo>
                <a:lnTo>
                  <a:pt x="9523" y="6065"/>
                </a:lnTo>
                <a:lnTo>
                  <a:pt x="2554" y="12649"/>
                </a:lnTo>
                <a:lnTo>
                  <a:pt x="0" y="20713"/>
                </a:lnTo>
                <a:lnTo>
                  <a:pt x="2554" y="28777"/>
                </a:lnTo>
                <a:lnTo>
                  <a:pt x="9523" y="35361"/>
                </a:lnTo>
                <a:lnTo>
                  <a:pt x="19861" y="39800"/>
                </a:lnTo>
                <a:lnTo>
                  <a:pt x="32524" y="41427"/>
                </a:lnTo>
                <a:lnTo>
                  <a:pt x="45180" y="39800"/>
                </a:lnTo>
                <a:lnTo>
                  <a:pt x="55514" y="35361"/>
                </a:lnTo>
                <a:lnTo>
                  <a:pt x="62482" y="28777"/>
                </a:lnTo>
                <a:lnTo>
                  <a:pt x="65036" y="20713"/>
                </a:lnTo>
                <a:lnTo>
                  <a:pt x="62482" y="12649"/>
                </a:lnTo>
                <a:lnTo>
                  <a:pt x="55514" y="6065"/>
                </a:lnTo>
                <a:lnTo>
                  <a:pt x="45180" y="1627"/>
                </a:lnTo>
                <a:lnTo>
                  <a:pt x="32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7"/>
          <p:cNvSpPr/>
          <p:nvPr/>
        </p:nvSpPr>
        <p:spPr>
          <a:xfrm>
            <a:off x="4980492" y="3750745"/>
            <a:ext cx="49054" cy="31433"/>
          </a:xfrm>
          <a:custGeom>
            <a:avLst/>
            <a:gdLst/>
            <a:ahLst/>
            <a:cxnLst/>
            <a:rect l="l" t="t" r="r" b="b"/>
            <a:pathLst>
              <a:path w="65405" h="41910">
                <a:moveTo>
                  <a:pt x="0" y="20715"/>
                </a:moveTo>
                <a:lnTo>
                  <a:pt x="2555" y="12651"/>
                </a:lnTo>
                <a:lnTo>
                  <a:pt x="9525" y="6067"/>
                </a:lnTo>
                <a:lnTo>
                  <a:pt x="19862" y="1627"/>
                </a:lnTo>
                <a:lnTo>
                  <a:pt x="32521" y="0"/>
                </a:lnTo>
                <a:lnTo>
                  <a:pt x="45179" y="1627"/>
                </a:lnTo>
                <a:lnTo>
                  <a:pt x="55516" y="6067"/>
                </a:lnTo>
                <a:lnTo>
                  <a:pt x="62486" y="12651"/>
                </a:lnTo>
                <a:lnTo>
                  <a:pt x="65041" y="20715"/>
                </a:lnTo>
                <a:lnTo>
                  <a:pt x="62486" y="28778"/>
                </a:lnTo>
                <a:lnTo>
                  <a:pt x="55516" y="35362"/>
                </a:lnTo>
                <a:lnTo>
                  <a:pt x="45179" y="39802"/>
                </a:lnTo>
                <a:lnTo>
                  <a:pt x="32521" y="41430"/>
                </a:lnTo>
                <a:lnTo>
                  <a:pt x="19862" y="39802"/>
                </a:lnTo>
                <a:lnTo>
                  <a:pt x="9525" y="35362"/>
                </a:lnTo>
                <a:lnTo>
                  <a:pt x="2555" y="28778"/>
                </a:lnTo>
                <a:lnTo>
                  <a:pt x="0" y="2071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38"/>
          <p:cNvSpPr txBox="1"/>
          <p:nvPr/>
        </p:nvSpPr>
        <p:spPr>
          <a:xfrm>
            <a:off x="6110044" y="3436546"/>
            <a:ext cx="1963103" cy="1174359"/>
          </a:xfrm>
          <a:prstGeom prst="rect">
            <a:avLst/>
          </a:prstGeom>
          <a:ln w="38099">
            <a:solidFill>
              <a:srgbClr val="0433FF"/>
            </a:solidFill>
          </a:ln>
        </p:spPr>
        <p:txBody>
          <a:bodyPr vert="horz" wrap="square" lIns="0" tIns="20002" rIns="0" bIns="0" rtlCol="0">
            <a:spAutoFit/>
          </a:bodyPr>
          <a:lstStyle/>
          <a:p>
            <a:pPr marL="54293">
              <a:spcBef>
                <a:spcPts val="157"/>
              </a:spcBef>
            </a:pPr>
            <a:r>
              <a:rPr sz="1500" spc="-19" dirty="0">
                <a:solidFill>
                  <a:srgbClr val="0000FF"/>
                </a:solidFill>
                <a:latin typeface="Gill Sans MT"/>
                <a:cs typeface="Gill Sans MT"/>
              </a:rPr>
              <a:t>Spark </a:t>
            </a:r>
            <a:r>
              <a:rPr sz="1500" spc="-26" dirty="0">
                <a:solidFill>
                  <a:srgbClr val="0000FF"/>
                </a:solidFill>
                <a:latin typeface="Gill Sans MT"/>
                <a:cs typeface="Gill Sans MT"/>
              </a:rPr>
              <a:t>recomputes</a:t>
            </a:r>
            <a:r>
              <a:rPr sz="1500" spc="-15" dirty="0">
                <a:solidFill>
                  <a:srgbClr val="0000FF"/>
                </a:solidFill>
                <a:latin typeface="Gill Sans MT"/>
                <a:cs typeface="Gill Sans MT"/>
              </a:rPr>
              <a:t> </a:t>
            </a:r>
            <a:r>
              <a:rPr sz="1500" spc="-38" dirty="0">
                <a:solidFill>
                  <a:srgbClr val="0000FF"/>
                </a:solidFill>
                <a:latin typeface="Gill Sans MT"/>
                <a:cs typeface="Gill Sans MT"/>
              </a:rPr>
              <a:t>lines:</a:t>
            </a:r>
            <a:endParaRPr sz="1500">
              <a:latin typeface="Gill Sans MT"/>
              <a:cs typeface="Gill Sans MT"/>
            </a:endParaRPr>
          </a:p>
          <a:p>
            <a:pPr marL="311468" indent="-257175">
              <a:buFont typeface="Arial"/>
              <a:buChar char="•"/>
              <a:tabLst>
                <a:tab pos="310991" algn="l"/>
                <a:tab pos="311468" algn="l"/>
              </a:tabLst>
            </a:pPr>
            <a:r>
              <a:rPr sz="1500" spc="-26" dirty="0">
                <a:solidFill>
                  <a:srgbClr val="0000FF"/>
                </a:solidFill>
                <a:latin typeface="Gill Sans MT"/>
                <a:cs typeface="Gill Sans MT"/>
              </a:rPr>
              <a:t>read </a:t>
            </a:r>
            <a:r>
              <a:rPr sz="1500" spc="-15" dirty="0">
                <a:solidFill>
                  <a:srgbClr val="0000FF"/>
                </a:solidFill>
                <a:latin typeface="Gill Sans MT"/>
                <a:cs typeface="Gill Sans MT"/>
              </a:rPr>
              <a:t>data</a:t>
            </a:r>
            <a:r>
              <a:rPr sz="1500" spc="-8" dirty="0">
                <a:solidFill>
                  <a:srgbClr val="0000FF"/>
                </a:solidFill>
                <a:latin typeface="Gill Sans MT"/>
                <a:cs typeface="Gill Sans MT"/>
              </a:rPr>
              <a:t> (again)</a:t>
            </a:r>
            <a:endParaRPr sz="1500">
              <a:latin typeface="Gill Sans MT"/>
              <a:cs typeface="Gill Sans MT"/>
            </a:endParaRPr>
          </a:p>
          <a:p>
            <a:pPr marL="311468" indent="-257175">
              <a:buFont typeface="Arial"/>
              <a:buChar char="•"/>
              <a:tabLst>
                <a:tab pos="310991" algn="l"/>
                <a:tab pos="311468" algn="l"/>
              </a:tabLst>
            </a:pPr>
            <a:r>
              <a:rPr sz="1500" spc="-23" dirty="0">
                <a:solidFill>
                  <a:srgbClr val="0000FF"/>
                </a:solidFill>
                <a:latin typeface="Gill Sans MT"/>
                <a:cs typeface="Gill Sans MT"/>
              </a:rPr>
              <a:t>sum </a:t>
            </a:r>
            <a:r>
              <a:rPr sz="1500" spc="-34" dirty="0">
                <a:solidFill>
                  <a:srgbClr val="0000FF"/>
                </a:solidFill>
                <a:latin typeface="Gill Sans MT"/>
                <a:cs typeface="Gill Sans MT"/>
              </a:rPr>
              <a:t>within </a:t>
            </a:r>
            <a:r>
              <a:rPr sz="1500" spc="-23" dirty="0">
                <a:solidFill>
                  <a:srgbClr val="0000FF"/>
                </a:solidFill>
                <a:latin typeface="Gill Sans MT"/>
                <a:cs typeface="Gill Sans MT"/>
              </a:rPr>
              <a:t>partitions</a:t>
            </a:r>
            <a:endParaRPr sz="1500">
              <a:latin typeface="Gill Sans MT"/>
              <a:cs typeface="Gill Sans MT"/>
            </a:endParaRPr>
          </a:p>
          <a:p>
            <a:pPr marL="311468" marR="359569" indent="-257175">
              <a:buFont typeface="Arial"/>
              <a:buChar char="•"/>
              <a:tabLst>
                <a:tab pos="310991" algn="l"/>
                <a:tab pos="311468" algn="l"/>
              </a:tabLst>
            </a:pPr>
            <a:r>
              <a:rPr sz="1500" spc="-15" dirty="0">
                <a:solidFill>
                  <a:srgbClr val="0000FF"/>
                </a:solidFill>
                <a:latin typeface="Gill Sans MT"/>
                <a:cs typeface="Gill Sans MT"/>
              </a:rPr>
              <a:t>combine </a:t>
            </a:r>
            <a:r>
              <a:rPr sz="1500" spc="-30" dirty="0">
                <a:solidFill>
                  <a:srgbClr val="0000FF"/>
                </a:solidFill>
                <a:latin typeface="Gill Sans MT"/>
                <a:cs typeface="Gill Sans MT"/>
              </a:rPr>
              <a:t>sums </a:t>
            </a:r>
            <a:r>
              <a:rPr sz="1500" spc="-34" dirty="0">
                <a:solidFill>
                  <a:srgbClr val="0000FF"/>
                </a:solidFill>
                <a:latin typeface="Gill Sans MT"/>
                <a:cs typeface="Gill Sans MT"/>
              </a:rPr>
              <a:t>in  </a:t>
            </a:r>
            <a:r>
              <a:rPr sz="1500" spc="-41" dirty="0">
                <a:solidFill>
                  <a:srgbClr val="0000FF"/>
                </a:solidFill>
                <a:latin typeface="Gill Sans MT"/>
                <a:cs typeface="Gill Sans MT"/>
              </a:rPr>
              <a:t>driver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41" name="object 39"/>
          <p:cNvSpPr/>
          <p:nvPr/>
        </p:nvSpPr>
        <p:spPr>
          <a:xfrm>
            <a:off x="7091491" y="3206121"/>
            <a:ext cx="649129" cy="230505"/>
          </a:xfrm>
          <a:custGeom>
            <a:avLst/>
            <a:gdLst/>
            <a:ahLst/>
            <a:cxnLst/>
            <a:rect l="l" t="t" r="r" b="b"/>
            <a:pathLst>
              <a:path w="865504" h="307339">
                <a:moveTo>
                  <a:pt x="0" y="307230"/>
                </a:moveTo>
                <a:lnTo>
                  <a:pt x="865277" y="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0"/>
          <p:cNvSpPr/>
          <p:nvPr/>
        </p:nvSpPr>
        <p:spPr>
          <a:xfrm>
            <a:off x="7628891" y="3173635"/>
            <a:ext cx="138589" cy="122873"/>
          </a:xfrm>
          <a:custGeom>
            <a:avLst/>
            <a:gdLst/>
            <a:ahLst/>
            <a:cxnLst/>
            <a:rect l="l" t="t" r="r" b="b"/>
            <a:pathLst>
              <a:path w="184784" h="163829">
                <a:moveTo>
                  <a:pt x="22263" y="0"/>
                </a:moveTo>
                <a:lnTo>
                  <a:pt x="14698" y="92"/>
                </a:lnTo>
                <a:lnTo>
                  <a:pt x="7988" y="2978"/>
                </a:lnTo>
                <a:lnTo>
                  <a:pt x="2849" y="8168"/>
                </a:lnTo>
                <a:lnTo>
                  <a:pt x="0" y="15176"/>
                </a:lnTo>
                <a:lnTo>
                  <a:pt x="92" y="22741"/>
                </a:lnTo>
                <a:lnTo>
                  <a:pt x="2978" y="29451"/>
                </a:lnTo>
                <a:lnTo>
                  <a:pt x="8168" y="34589"/>
                </a:lnTo>
                <a:lnTo>
                  <a:pt x="15176" y="37439"/>
                </a:lnTo>
                <a:lnTo>
                  <a:pt x="113118" y="55956"/>
                </a:lnTo>
                <a:lnTo>
                  <a:pt x="48793" y="132092"/>
                </a:lnTo>
                <a:lnTo>
                  <a:pt x="45149" y="138723"/>
                </a:lnTo>
                <a:lnTo>
                  <a:pt x="44359" y="145983"/>
                </a:lnTo>
                <a:lnTo>
                  <a:pt x="46348" y="153009"/>
                </a:lnTo>
                <a:lnTo>
                  <a:pt x="51041" y="158940"/>
                </a:lnTo>
                <a:lnTo>
                  <a:pt x="57674" y="162578"/>
                </a:lnTo>
                <a:lnTo>
                  <a:pt x="64936" y="163368"/>
                </a:lnTo>
                <a:lnTo>
                  <a:pt x="71963" y="161378"/>
                </a:lnTo>
                <a:lnTo>
                  <a:pt x="77889" y="156679"/>
                </a:lnTo>
                <a:lnTo>
                  <a:pt x="184365" y="30657"/>
                </a:lnTo>
                <a:lnTo>
                  <a:pt x="2226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1"/>
          <p:cNvSpPr txBox="1"/>
          <p:nvPr/>
        </p:nvSpPr>
        <p:spPr>
          <a:xfrm>
            <a:off x="4340279" y="3639255"/>
            <a:ext cx="145256" cy="126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113" dirty="0">
                <a:latin typeface="Gill Sans MT"/>
                <a:cs typeface="Gill Sans MT"/>
              </a:rPr>
              <a:t>#</a:t>
            </a:r>
            <a:endParaRPr sz="1500">
              <a:latin typeface="Gill Sans MT"/>
              <a:cs typeface="Gill Sans MT"/>
            </a:endParaRPr>
          </a:p>
          <a:p>
            <a:pPr marL="9525">
              <a:spcBef>
                <a:spcPts val="900"/>
              </a:spcBef>
            </a:pPr>
            <a:r>
              <a:rPr sz="1500" spc="113" dirty="0">
                <a:latin typeface="Gill Sans MT"/>
                <a:cs typeface="Gill Sans MT"/>
              </a:rPr>
              <a:t>#</a:t>
            </a:r>
            <a:endParaRPr sz="1500">
              <a:latin typeface="Gill Sans MT"/>
              <a:cs typeface="Gill Sans MT"/>
            </a:endParaRPr>
          </a:p>
          <a:p>
            <a:pPr marL="9525">
              <a:spcBef>
                <a:spcPts val="900"/>
              </a:spcBef>
            </a:pPr>
            <a:r>
              <a:rPr sz="1500" spc="113" dirty="0">
                <a:latin typeface="Gill Sans MT"/>
                <a:cs typeface="Gill Sans MT"/>
              </a:rPr>
              <a:t>#</a:t>
            </a:r>
            <a:endParaRPr sz="1500">
              <a:latin typeface="Gill Sans MT"/>
              <a:cs typeface="Gill Sans MT"/>
            </a:endParaRPr>
          </a:p>
          <a:p>
            <a:pPr marL="9525">
              <a:spcBef>
                <a:spcPts val="900"/>
              </a:spcBef>
            </a:pPr>
            <a:r>
              <a:rPr sz="1500" spc="113" dirty="0">
                <a:latin typeface="Gill Sans MT"/>
                <a:cs typeface="Gill Sans MT"/>
              </a:rPr>
              <a:t>#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5303057" y="3639255"/>
            <a:ext cx="145256" cy="126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113" dirty="0">
                <a:latin typeface="Gill Sans MT"/>
                <a:cs typeface="Gill Sans MT"/>
              </a:rPr>
              <a:t>#</a:t>
            </a:r>
            <a:endParaRPr sz="1500">
              <a:latin typeface="Gill Sans MT"/>
              <a:cs typeface="Gill Sans MT"/>
            </a:endParaRPr>
          </a:p>
          <a:p>
            <a:pPr marL="9525">
              <a:spcBef>
                <a:spcPts val="900"/>
              </a:spcBef>
            </a:pPr>
            <a:r>
              <a:rPr sz="1500" spc="113" dirty="0">
                <a:latin typeface="Gill Sans MT"/>
                <a:cs typeface="Gill Sans MT"/>
              </a:rPr>
              <a:t>#</a:t>
            </a:r>
            <a:endParaRPr sz="1500">
              <a:latin typeface="Gill Sans MT"/>
              <a:cs typeface="Gill Sans MT"/>
            </a:endParaRPr>
          </a:p>
          <a:p>
            <a:pPr marL="9525">
              <a:spcBef>
                <a:spcPts val="900"/>
              </a:spcBef>
            </a:pPr>
            <a:r>
              <a:rPr sz="1500" spc="113" dirty="0">
                <a:latin typeface="Gill Sans MT"/>
                <a:cs typeface="Gill Sans MT"/>
              </a:rPr>
              <a:t>#</a:t>
            </a:r>
            <a:endParaRPr sz="1500">
              <a:latin typeface="Gill Sans MT"/>
              <a:cs typeface="Gill Sans MT"/>
            </a:endParaRPr>
          </a:p>
          <a:p>
            <a:pPr marL="9525">
              <a:spcBef>
                <a:spcPts val="900"/>
              </a:spcBef>
            </a:pPr>
            <a:r>
              <a:rPr sz="1500" spc="113" dirty="0">
                <a:latin typeface="Gill Sans MT"/>
                <a:cs typeface="Gill Sans MT"/>
              </a:rPr>
              <a:t>#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45" name="object 43"/>
          <p:cNvSpPr/>
          <p:nvPr/>
        </p:nvSpPr>
        <p:spPr>
          <a:xfrm>
            <a:off x="4561763" y="3196619"/>
            <a:ext cx="419100" cy="314325"/>
          </a:xfrm>
          <a:custGeom>
            <a:avLst/>
            <a:gdLst/>
            <a:ahLst/>
            <a:cxnLst/>
            <a:rect l="l" t="t" r="r" b="b"/>
            <a:pathLst>
              <a:path w="558800" h="419100">
                <a:moveTo>
                  <a:pt x="279158" y="0"/>
                </a:moveTo>
                <a:lnTo>
                  <a:pt x="222897" y="4253"/>
                </a:lnTo>
                <a:lnTo>
                  <a:pt x="170496" y="16453"/>
                </a:lnTo>
                <a:lnTo>
                  <a:pt x="123077" y="35757"/>
                </a:lnTo>
                <a:lnTo>
                  <a:pt x="81762" y="61323"/>
                </a:lnTo>
                <a:lnTo>
                  <a:pt x="47675" y="92310"/>
                </a:lnTo>
                <a:lnTo>
                  <a:pt x="21937" y="127874"/>
                </a:lnTo>
                <a:lnTo>
                  <a:pt x="5671" y="167176"/>
                </a:lnTo>
                <a:lnTo>
                  <a:pt x="0" y="209372"/>
                </a:lnTo>
                <a:lnTo>
                  <a:pt x="5671" y="251563"/>
                </a:lnTo>
                <a:lnTo>
                  <a:pt x="21937" y="290862"/>
                </a:lnTo>
                <a:lnTo>
                  <a:pt x="47675" y="326424"/>
                </a:lnTo>
                <a:lnTo>
                  <a:pt x="81762" y="357409"/>
                </a:lnTo>
                <a:lnTo>
                  <a:pt x="123077" y="382974"/>
                </a:lnTo>
                <a:lnTo>
                  <a:pt x="170496" y="402278"/>
                </a:lnTo>
                <a:lnTo>
                  <a:pt x="222897" y="414478"/>
                </a:lnTo>
                <a:lnTo>
                  <a:pt x="279158" y="418731"/>
                </a:lnTo>
                <a:lnTo>
                  <a:pt x="335415" y="414478"/>
                </a:lnTo>
                <a:lnTo>
                  <a:pt x="387813" y="402278"/>
                </a:lnTo>
                <a:lnTo>
                  <a:pt x="435230" y="382974"/>
                </a:lnTo>
                <a:lnTo>
                  <a:pt x="476543" y="357409"/>
                </a:lnTo>
                <a:lnTo>
                  <a:pt x="510630" y="326424"/>
                </a:lnTo>
                <a:lnTo>
                  <a:pt x="536367" y="290862"/>
                </a:lnTo>
                <a:lnTo>
                  <a:pt x="552633" y="251563"/>
                </a:lnTo>
                <a:lnTo>
                  <a:pt x="558304" y="209372"/>
                </a:lnTo>
                <a:lnTo>
                  <a:pt x="552633" y="167176"/>
                </a:lnTo>
                <a:lnTo>
                  <a:pt x="536367" y="127874"/>
                </a:lnTo>
                <a:lnTo>
                  <a:pt x="510630" y="92310"/>
                </a:lnTo>
                <a:lnTo>
                  <a:pt x="476543" y="61323"/>
                </a:lnTo>
                <a:lnTo>
                  <a:pt x="435230" y="35757"/>
                </a:lnTo>
                <a:lnTo>
                  <a:pt x="387813" y="16453"/>
                </a:lnTo>
                <a:lnTo>
                  <a:pt x="335415" y="4253"/>
                </a:lnTo>
                <a:lnTo>
                  <a:pt x="279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4"/>
          <p:cNvSpPr/>
          <p:nvPr/>
        </p:nvSpPr>
        <p:spPr>
          <a:xfrm>
            <a:off x="4771126" y="3196619"/>
            <a:ext cx="0" cy="314325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87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5"/>
          <p:cNvSpPr/>
          <p:nvPr/>
        </p:nvSpPr>
        <p:spPr>
          <a:xfrm>
            <a:off x="4561763" y="3353641"/>
            <a:ext cx="419100" cy="0"/>
          </a:xfrm>
          <a:custGeom>
            <a:avLst/>
            <a:gdLst/>
            <a:ahLst/>
            <a:cxnLst/>
            <a:rect l="l" t="t" r="r" b="b"/>
            <a:pathLst>
              <a:path w="558800">
                <a:moveTo>
                  <a:pt x="0" y="0"/>
                </a:moveTo>
                <a:lnTo>
                  <a:pt x="558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6"/>
          <p:cNvSpPr/>
          <p:nvPr/>
        </p:nvSpPr>
        <p:spPr>
          <a:xfrm>
            <a:off x="4561763" y="3196619"/>
            <a:ext cx="419100" cy="314325"/>
          </a:xfrm>
          <a:custGeom>
            <a:avLst/>
            <a:gdLst/>
            <a:ahLst/>
            <a:cxnLst/>
            <a:rect l="l" t="t" r="r" b="b"/>
            <a:pathLst>
              <a:path w="558800" h="419100">
                <a:moveTo>
                  <a:pt x="0" y="209362"/>
                </a:moveTo>
                <a:lnTo>
                  <a:pt x="5671" y="167168"/>
                </a:lnTo>
                <a:lnTo>
                  <a:pt x="21937" y="127869"/>
                </a:lnTo>
                <a:lnTo>
                  <a:pt x="47674" y="92306"/>
                </a:lnTo>
                <a:lnTo>
                  <a:pt x="81761" y="61320"/>
                </a:lnTo>
                <a:lnTo>
                  <a:pt x="123074" y="35755"/>
                </a:lnTo>
                <a:lnTo>
                  <a:pt x="170492" y="16452"/>
                </a:lnTo>
                <a:lnTo>
                  <a:pt x="222891" y="4253"/>
                </a:lnTo>
                <a:lnTo>
                  <a:pt x="279149" y="0"/>
                </a:lnTo>
                <a:lnTo>
                  <a:pt x="335408" y="4253"/>
                </a:lnTo>
                <a:lnTo>
                  <a:pt x="387807" y="16452"/>
                </a:lnTo>
                <a:lnTo>
                  <a:pt x="435225" y="35755"/>
                </a:lnTo>
                <a:lnTo>
                  <a:pt x="476538" y="61320"/>
                </a:lnTo>
                <a:lnTo>
                  <a:pt x="510625" y="92306"/>
                </a:lnTo>
                <a:lnTo>
                  <a:pt x="536362" y="127869"/>
                </a:lnTo>
                <a:lnTo>
                  <a:pt x="552628" y="167168"/>
                </a:lnTo>
                <a:lnTo>
                  <a:pt x="558299" y="209362"/>
                </a:lnTo>
                <a:lnTo>
                  <a:pt x="552628" y="251556"/>
                </a:lnTo>
                <a:lnTo>
                  <a:pt x="536362" y="290856"/>
                </a:lnTo>
                <a:lnTo>
                  <a:pt x="510625" y="326419"/>
                </a:lnTo>
                <a:lnTo>
                  <a:pt x="476538" y="357404"/>
                </a:lnTo>
                <a:lnTo>
                  <a:pt x="435225" y="382969"/>
                </a:lnTo>
                <a:lnTo>
                  <a:pt x="387807" y="402272"/>
                </a:lnTo>
                <a:lnTo>
                  <a:pt x="335408" y="414472"/>
                </a:lnTo>
                <a:lnTo>
                  <a:pt x="279149" y="418725"/>
                </a:lnTo>
                <a:lnTo>
                  <a:pt x="222891" y="414472"/>
                </a:lnTo>
                <a:lnTo>
                  <a:pt x="170492" y="402272"/>
                </a:lnTo>
                <a:lnTo>
                  <a:pt x="123074" y="382969"/>
                </a:lnTo>
                <a:lnTo>
                  <a:pt x="81761" y="357404"/>
                </a:lnTo>
                <a:lnTo>
                  <a:pt x="47674" y="326419"/>
                </a:lnTo>
                <a:lnTo>
                  <a:pt x="21937" y="290856"/>
                </a:lnTo>
                <a:lnTo>
                  <a:pt x="5671" y="251556"/>
                </a:lnTo>
                <a:lnTo>
                  <a:pt x="0" y="20936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7"/>
          <p:cNvSpPr/>
          <p:nvPr/>
        </p:nvSpPr>
        <p:spPr>
          <a:xfrm>
            <a:off x="4405782" y="3370913"/>
            <a:ext cx="148590" cy="346234"/>
          </a:xfrm>
          <a:custGeom>
            <a:avLst/>
            <a:gdLst/>
            <a:ahLst/>
            <a:cxnLst/>
            <a:rect l="l" t="t" r="r" b="b"/>
            <a:pathLst>
              <a:path w="198119" h="461645">
                <a:moveTo>
                  <a:pt x="0" y="461636"/>
                </a:moveTo>
                <a:lnTo>
                  <a:pt x="197951" y="0"/>
                </a:lnTo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48"/>
          <p:cNvSpPr/>
          <p:nvPr/>
        </p:nvSpPr>
        <p:spPr>
          <a:xfrm>
            <a:off x="4480441" y="3353410"/>
            <a:ext cx="87629" cy="106680"/>
          </a:xfrm>
          <a:custGeom>
            <a:avLst/>
            <a:gdLst/>
            <a:ahLst/>
            <a:cxnLst/>
            <a:rect l="l" t="t" r="r" b="b"/>
            <a:pathLst>
              <a:path w="116839" h="142239">
                <a:moveTo>
                  <a:pt x="108419" y="0"/>
                </a:moveTo>
                <a:lnTo>
                  <a:pt x="0" y="91693"/>
                </a:lnTo>
                <a:lnTo>
                  <a:pt x="116725" y="141744"/>
                </a:lnTo>
                <a:lnTo>
                  <a:pt x="108419" y="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49"/>
          <p:cNvSpPr/>
          <p:nvPr/>
        </p:nvSpPr>
        <p:spPr>
          <a:xfrm>
            <a:off x="4452693" y="3372533"/>
            <a:ext cx="106204" cy="658654"/>
          </a:xfrm>
          <a:custGeom>
            <a:avLst/>
            <a:gdLst/>
            <a:ahLst/>
            <a:cxnLst/>
            <a:rect l="l" t="t" r="r" b="b"/>
            <a:pathLst>
              <a:path w="141605" h="878204">
                <a:moveTo>
                  <a:pt x="0" y="878209"/>
                </a:moveTo>
                <a:lnTo>
                  <a:pt x="141222" y="0"/>
                </a:lnTo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0"/>
          <p:cNvSpPr/>
          <p:nvPr/>
        </p:nvSpPr>
        <p:spPr>
          <a:xfrm>
            <a:off x="4499489" y="3353724"/>
            <a:ext cx="94298" cy="101918"/>
          </a:xfrm>
          <a:custGeom>
            <a:avLst/>
            <a:gdLst/>
            <a:ahLst/>
            <a:cxnLst/>
            <a:rect l="l" t="t" r="r" b="b"/>
            <a:pathLst>
              <a:path w="125730" h="135889">
                <a:moveTo>
                  <a:pt x="82854" y="0"/>
                </a:moveTo>
                <a:lnTo>
                  <a:pt x="0" y="115303"/>
                </a:lnTo>
                <a:lnTo>
                  <a:pt x="125387" y="135470"/>
                </a:lnTo>
                <a:lnTo>
                  <a:pt x="82854" y="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1"/>
          <p:cNvSpPr/>
          <p:nvPr/>
        </p:nvSpPr>
        <p:spPr>
          <a:xfrm>
            <a:off x="4452694" y="3372609"/>
            <a:ext cx="107156" cy="1039654"/>
          </a:xfrm>
          <a:custGeom>
            <a:avLst/>
            <a:gdLst/>
            <a:ahLst/>
            <a:cxnLst/>
            <a:rect l="l" t="t" r="r" b="b"/>
            <a:pathLst>
              <a:path w="142875" h="1386204">
                <a:moveTo>
                  <a:pt x="0" y="1386018"/>
                </a:moveTo>
                <a:lnTo>
                  <a:pt x="142655" y="0"/>
                </a:lnTo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2"/>
          <p:cNvSpPr/>
          <p:nvPr/>
        </p:nvSpPr>
        <p:spPr>
          <a:xfrm>
            <a:off x="4504510" y="3353658"/>
            <a:ext cx="94773" cy="100013"/>
          </a:xfrm>
          <a:custGeom>
            <a:avLst/>
            <a:gdLst/>
            <a:ahLst/>
            <a:cxnLst/>
            <a:rect l="l" t="t" r="r" b="b"/>
            <a:pathLst>
              <a:path w="126364" h="133350">
                <a:moveTo>
                  <a:pt x="76161" y="0"/>
                </a:moveTo>
                <a:lnTo>
                  <a:pt x="0" y="119837"/>
                </a:lnTo>
                <a:lnTo>
                  <a:pt x="126326" y="132842"/>
                </a:lnTo>
                <a:lnTo>
                  <a:pt x="76161" y="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3"/>
          <p:cNvSpPr/>
          <p:nvPr/>
        </p:nvSpPr>
        <p:spPr>
          <a:xfrm>
            <a:off x="4452693" y="3483415"/>
            <a:ext cx="168116" cy="1327309"/>
          </a:xfrm>
          <a:custGeom>
            <a:avLst/>
            <a:gdLst/>
            <a:ahLst/>
            <a:cxnLst/>
            <a:rect l="l" t="t" r="r" b="b"/>
            <a:pathLst>
              <a:path w="224155" h="1769745">
                <a:moveTo>
                  <a:pt x="0" y="1769468"/>
                </a:moveTo>
                <a:lnTo>
                  <a:pt x="223824" y="0"/>
                </a:lnTo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4"/>
          <p:cNvSpPr/>
          <p:nvPr/>
        </p:nvSpPr>
        <p:spPr>
          <a:xfrm>
            <a:off x="4563746" y="3464511"/>
            <a:ext cx="94773" cy="100489"/>
          </a:xfrm>
          <a:custGeom>
            <a:avLst/>
            <a:gdLst/>
            <a:ahLst/>
            <a:cxnLst/>
            <a:rect l="l" t="t" r="r" b="b"/>
            <a:pathLst>
              <a:path w="126364" h="133985">
                <a:moveTo>
                  <a:pt x="78943" y="0"/>
                </a:moveTo>
                <a:lnTo>
                  <a:pt x="0" y="118033"/>
                </a:lnTo>
                <a:lnTo>
                  <a:pt x="125996" y="133972"/>
                </a:lnTo>
                <a:lnTo>
                  <a:pt x="78943" y="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058113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in</a:t>
            </a:r>
            <a:r>
              <a:rPr lang="ru-RU" dirty="0"/>
              <a:t> </a:t>
            </a:r>
            <a:r>
              <a:rPr lang="en-US" dirty="0"/>
              <a:t>RAM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3600693" y="2132856"/>
            <a:ext cx="5591651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478"/>
              </a:lnSpc>
              <a:tabLst>
                <a:tab pos="1182529" algn="l"/>
              </a:tabLst>
            </a:pPr>
            <a:r>
              <a:rPr sz="2100" dirty="0">
                <a:latin typeface="Consolas"/>
                <a:cs typeface="Consolas"/>
              </a:rPr>
              <a:t>lines</a:t>
            </a:r>
            <a:r>
              <a:rPr sz="2100" spc="-4" dirty="0">
                <a:latin typeface="Consolas"/>
                <a:cs typeface="Consolas"/>
              </a:rPr>
              <a:t> </a:t>
            </a:r>
            <a:r>
              <a:rPr sz="2100" dirty="0">
                <a:latin typeface="Consolas"/>
                <a:cs typeface="Consolas"/>
              </a:rPr>
              <a:t>=	</a:t>
            </a:r>
            <a:r>
              <a:rPr sz="2100" b="1" dirty="0">
                <a:latin typeface="Consolas"/>
                <a:cs typeface="Consolas"/>
              </a:rPr>
              <a:t>sc.textFile</a:t>
            </a:r>
            <a:r>
              <a:rPr sz="2100" dirty="0">
                <a:latin typeface="Consolas"/>
                <a:cs typeface="Consolas"/>
              </a:rPr>
              <a:t>("...",</a:t>
            </a:r>
            <a:r>
              <a:rPr sz="2100" spc="-79" dirty="0">
                <a:latin typeface="Consolas"/>
                <a:cs typeface="Consolas"/>
              </a:rPr>
              <a:t> </a:t>
            </a:r>
            <a:r>
              <a:rPr sz="2100" b="1" dirty="0">
                <a:latin typeface="Consolas"/>
                <a:cs typeface="Consolas"/>
              </a:rPr>
              <a:t>4</a:t>
            </a:r>
            <a:r>
              <a:rPr sz="2100" dirty="0">
                <a:latin typeface="Consolas"/>
                <a:cs typeface="Consolas"/>
              </a:rPr>
              <a:t>)</a:t>
            </a:r>
            <a:endParaRPr sz="2100">
              <a:latin typeface="Consolas"/>
              <a:cs typeface="Consolas"/>
            </a:endParaRPr>
          </a:p>
          <a:p>
            <a:pPr marL="9525">
              <a:lnSpc>
                <a:spcPts val="2497"/>
              </a:lnSpc>
              <a:tabLst>
                <a:tab pos="2062163" algn="l"/>
                <a:tab pos="2355533" algn="l"/>
              </a:tabLst>
            </a:pPr>
            <a:r>
              <a:rPr sz="2100" i="1" dirty="0">
                <a:solidFill>
                  <a:srgbClr val="0000FF"/>
                </a:solidFill>
                <a:latin typeface="Consolas"/>
                <a:cs typeface="Consolas"/>
              </a:rPr>
              <a:t>lines.</a:t>
            </a:r>
            <a:r>
              <a:rPr sz="2100" b="1" i="1" dirty="0">
                <a:solidFill>
                  <a:srgbClr val="0433FF"/>
                </a:solidFill>
                <a:latin typeface="Consolas"/>
                <a:cs typeface="Consolas"/>
              </a:rPr>
              <a:t>cache</a:t>
            </a:r>
            <a:r>
              <a:rPr sz="2100" i="1" dirty="0">
                <a:solidFill>
                  <a:srgbClr val="0000FF"/>
                </a:solidFill>
                <a:latin typeface="Consolas"/>
                <a:cs typeface="Consolas"/>
              </a:rPr>
              <a:t>()	</a:t>
            </a:r>
            <a:r>
              <a:rPr sz="2100" i="1" dirty="0">
                <a:latin typeface="Consolas"/>
                <a:cs typeface="Consolas"/>
              </a:rPr>
              <a:t>#	</a:t>
            </a:r>
            <a:r>
              <a:rPr sz="2100" i="1" dirty="0">
                <a:solidFill>
                  <a:srgbClr val="434343"/>
                </a:solidFill>
                <a:latin typeface="Consolas"/>
                <a:cs typeface="Consolas"/>
              </a:rPr>
              <a:t>save, don't</a:t>
            </a:r>
            <a:r>
              <a:rPr sz="2100" i="1" spc="-83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2100" i="1" dirty="0">
                <a:solidFill>
                  <a:srgbClr val="434343"/>
                </a:solidFill>
                <a:latin typeface="Consolas"/>
                <a:cs typeface="Consolas"/>
              </a:rPr>
              <a:t>recompute!</a:t>
            </a:r>
            <a:endParaRPr sz="2100">
              <a:latin typeface="Consolas"/>
              <a:cs typeface="Consolas"/>
            </a:endParaRPr>
          </a:p>
          <a:p>
            <a:pPr marL="9525" marR="297180">
              <a:lnSpc>
                <a:spcPts val="2475"/>
              </a:lnSpc>
              <a:spcBef>
                <a:spcPts val="150"/>
              </a:spcBef>
              <a:tabLst>
                <a:tab pos="1622108" algn="l"/>
              </a:tabLst>
            </a:pPr>
            <a:r>
              <a:rPr sz="2100" dirty="0">
                <a:latin typeface="Consolas"/>
                <a:cs typeface="Consolas"/>
              </a:rPr>
              <a:t>comments</a:t>
            </a:r>
            <a:r>
              <a:rPr sz="2100" spc="-4" dirty="0">
                <a:latin typeface="Consolas"/>
                <a:cs typeface="Consolas"/>
              </a:rPr>
              <a:t> </a:t>
            </a:r>
            <a:r>
              <a:rPr sz="2100" dirty="0">
                <a:latin typeface="Consolas"/>
                <a:cs typeface="Consolas"/>
              </a:rPr>
              <a:t>=	lines.</a:t>
            </a:r>
            <a:r>
              <a:rPr sz="2100" b="1" dirty="0">
                <a:latin typeface="Consolas"/>
                <a:cs typeface="Consolas"/>
              </a:rPr>
              <a:t>filter</a:t>
            </a:r>
            <a:r>
              <a:rPr sz="2100" dirty="0">
                <a:latin typeface="Consolas"/>
                <a:cs typeface="Consolas"/>
              </a:rPr>
              <a:t>(</a:t>
            </a:r>
            <a:r>
              <a:rPr sz="2100" dirty="0">
                <a:solidFill>
                  <a:srgbClr val="008000"/>
                </a:solidFill>
                <a:latin typeface="Consolas"/>
                <a:cs typeface="Consolas"/>
              </a:rPr>
              <a:t>isComment</a:t>
            </a:r>
            <a:r>
              <a:rPr sz="2100" dirty="0">
                <a:latin typeface="Consolas"/>
                <a:cs typeface="Consolas"/>
              </a:rPr>
              <a:t>)  print</a:t>
            </a:r>
            <a:r>
              <a:rPr sz="2100" spc="-79" dirty="0">
                <a:latin typeface="Consolas"/>
                <a:cs typeface="Consolas"/>
              </a:rPr>
              <a:t> </a:t>
            </a:r>
            <a:r>
              <a:rPr sz="2100" dirty="0">
                <a:latin typeface="Consolas"/>
                <a:cs typeface="Consolas"/>
              </a:rPr>
              <a:t>lines.</a:t>
            </a:r>
            <a:r>
              <a:rPr sz="2100" b="1" dirty="0">
                <a:latin typeface="Consolas"/>
                <a:cs typeface="Consolas"/>
              </a:rPr>
              <a:t>count</a:t>
            </a:r>
            <a:r>
              <a:rPr sz="2100" dirty="0">
                <a:latin typeface="Consolas"/>
                <a:cs typeface="Consolas"/>
              </a:rPr>
              <a:t>(),comments.</a:t>
            </a:r>
            <a:r>
              <a:rPr sz="2100" b="1" dirty="0">
                <a:latin typeface="Consolas"/>
                <a:cs typeface="Consolas"/>
              </a:rPr>
              <a:t>count</a:t>
            </a:r>
            <a:r>
              <a:rPr sz="2100" dirty="0">
                <a:latin typeface="Consolas"/>
                <a:cs typeface="Consolas"/>
              </a:rPr>
              <a:t>()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7358884" y="3839549"/>
            <a:ext cx="0" cy="314325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87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5"/>
          <p:cNvSpPr/>
          <p:nvPr/>
        </p:nvSpPr>
        <p:spPr>
          <a:xfrm>
            <a:off x="7149521" y="3996570"/>
            <a:ext cx="419100" cy="0"/>
          </a:xfrm>
          <a:custGeom>
            <a:avLst/>
            <a:gdLst/>
            <a:ahLst/>
            <a:cxnLst/>
            <a:rect l="l" t="t" r="r" b="b"/>
            <a:pathLst>
              <a:path w="558800">
                <a:moveTo>
                  <a:pt x="0" y="0"/>
                </a:moveTo>
                <a:lnTo>
                  <a:pt x="558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6"/>
          <p:cNvSpPr/>
          <p:nvPr/>
        </p:nvSpPr>
        <p:spPr>
          <a:xfrm>
            <a:off x="7149521" y="3839549"/>
            <a:ext cx="419100" cy="314325"/>
          </a:xfrm>
          <a:custGeom>
            <a:avLst/>
            <a:gdLst/>
            <a:ahLst/>
            <a:cxnLst/>
            <a:rect l="l" t="t" r="r" b="b"/>
            <a:pathLst>
              <a:path w="558800" h="419100">
                <a:moveTo>
                  <a:pt x="0" y="209362"/>
                </a:moveTo>
                <a:lnTo>
                  <a:pt x="5671" y="167168"/>
                </a:lnTo>
                <a:lnTo>
                  <a:pt x="21936" y="127869"/>
                </a:lnTo>
                <a:lnTo>
                  <a:pt x="47674" y="92306"/>
                </a:lnTo>
                <a:lnTo>
                  <a:pt x="81760" y="61320"/>
                </a:lnTo>
                <a:lnTo>
                  <a:pt x="123074" y="35755"/>
                </a:lnTo>
                <a:lnTo>
                  <a:pt x="170492" y="16452"/>
                </a:lnTo>
                <a:lnTo>
                  <a:pt x="222891" y="4253"/>
                </a:lnTo>
                <a:lnTo>
                  <a:pt x="279150" y="0"/>
                </a:lnTo>
                <a:lnTo>
                  <a:pt x="335408" y="4253"/>
                </a:lnTo>
                <a:lnTo>
                  <a:pt x="387807" y="16452"/>
                </a:lnTo>
                <a:lnTo>
                  <a:pt x="435225" y="35755"/>
                </a:lnTo>
                <a:lnTo>
                  <a:pt x="476538" y="61320"/>
                </a:lnTo>
                <a:lnTo>
                  <a:pt x="510625" y="92306"/>
                </a:lnTo>
                <a:lnTo>
                  <a:pt x="536362" y="127869"/>
                </a:lnTo>
                <a:lnTo>
                  <a:pt x="552628" y="167168"/>
                </a:lnTo>
                <a:lnTo>
                  <a:pt x="558299" y="209362"/>
                </a:lnTo>
                <a:lnTo>
                  <a:pt x="552628" y="251556"/>
                </a:lnTo>
                <a:lnTo>
                  <a:pt x="536362" y="290856"/>
                </a:lnTo>
                <a:lnTo>
                  <a:pt x="510625" y="326419"/>
                </a:lnTo>
                <a:lnTo>
                  <a:pt x="476538" y="357404"/>
                </a:lnTo>
                <a:lnTo>
                  <a:pt x="435225" y="382969"/>
                </a:lnTo>
                <a:lnTo>
                  <a:pt x="387807" y="402272"/>
                </a:lnTo>
                <a:lnTo>
                  <a:pt x="335408" y="414472"/>
                </a:lnTo>
                <a:lnTo>
                  <a:pt x="279150" y="418725"/>
                </a:lnTo>
                <a:lnTo>
                  <a:pt x="222891" y="414472"/>
                </a:lnTo>
                <a:lnTo>
                  <a:pt x="170492" y="402272"/>
                </a:lnTo>
                <a:lnTo>
                  <a:pt x="123074" y="382969"/>
                </a:lnTo>
                <a:lnTo>
                  <a:pt x="81760" y="357404"/>
                </a:lnTo>
                <a:lnTo>
                  <a:pt x="47674" y="326419"/>
                </a:lnTo>
                <a:lnTo>
                  <a:pt x="21936" y="290856"/>
                </a:lnTo>
                <a:lnTo>
                  <a:pt x="5671" y="251556"/>
                </a:lnTo>
                <a:lnTo>
                  <a:pt x="0" y="20936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7"/>
          <p:cNvSpPr/>
          <p:nvPr/>
        </p:nvSpPr>
        <p:spPr>
          <a:xfrm>
            <a:off x="6939601" y="3887061"/>
            <a:ext cx="252889" cy="17621"/>
          </a:xfrm>
          <a:custGeom>
            <a:avLst/>
            <a:gdLst/>
            <a:ahLst/>
            <a:cxnLst/>
            <a:rect l="l" t="t" r="r" b="b"/>
            <a:pathLst>
              <a:path w="337185" h="23495">
                <a:moveTo>
                  <a:pt x="0" y="22883"/>
                </a:moveTo>
                <a:lnTo>
                  <a:pt x="336608" y="0"/>
                </a:lnTo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8"/>
          <p:cNvSpPr/>
          <p:nvPr/>
        </p:nvSpPr>
        <p:spPr>
          <a:xfrm>
            <a:off x="7112803" y="3844710"/>
            <a:ext cx="98584" cy="95250"/>
          </a:xfrm>
          <a:custGeom>
            <a:avLst/>
            <a:gdLst/>
            <a:ahLst/>
            <a:cxnLst/>
            <a:rect l="l" t="t" r="r" b="b"/>
            <a:pathLst>
              <a:path w="131445" h="127000">
                <a:moveTo>
                  <a:pt x="0" y="0"/>
                </a:moveTo>
                <a:lnTo>
                  <a:pt x="8610" y="126707"/>
                </a:lnTo>
                <a:lnTo>
                  <a:pt x="131013" y="54737"/>
                </a:lnTo>
                <a:lnTo>
                  <a:pt x="0" y="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9"/>
          <p:cNvSpPr/>
          <p:nvPr/>
        </p:nvSpPr>
        <p:spPr>
          <a:xfrm>
            <a:off x="6939600" y="4010147"/>
            <a:ext cx="197168" cy="206216"/>
          </a:xfrm>
          <a:custGeom>
            <a:avLst/>
            <a:gdLst/>
            <a:ahLst/>
            <a:cxnLst/>
            <a:rect l="l" t="t" r="r" b="b"/>
            <a:pathLst>
              <a:path w="262889" h="274954">
                <a:moveTo>
                  <a:pt x="0" y="274539"/>
                </a:moveTo>
                <a:lnTo>
                  <a:pt x="262635" y="0"/>
                </a:lnTo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0"/>
          <p:cNvSpPr/>
          <p:nvPr/>
        </p:nvSpPr>
        <p:spPr>
          <a:xfrm>
            <a:off x="7049491" y="3996376"/>
            <a:ext cx="100489" cy="101918"/>
          </a:xfrm>
          <a:custGeom>
            <a:avLst/>
            <a:gdLst/>
            <a:ahLst/>
            <a:cxnLst/>
            <a:rect l="l" t="t" r="r" b="b"/>
            <a:pathLst>
              <a:path w="133985" h="135889">
                <a:moveTo>
                  <a:pt x="133667" y="0"/>
                </a:moveTo>
                <a:lnTo>
                  <a:pt x="0" y="47878"/>
                </a:lnTo>
                <a:lnTo>
                  <a:pt x="91770" y="135661"/>
                </a:lnTo>
                <a:lnTo>
                  <a:pt x="133667" y="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1"/>
          <p:cNvSpPr/>
          <p:nvPr/>
        </p:nvSpPr>
        <p:spPr>
          <a:xfrm>
            <a:off x="6939601" y="4014114"/>
            <a:ext cx="203359" cy="520541"/>
          </a:xfrm>
          <a:custGeom>
            <a:avLst/>
            <a:gdLst/>
            <a:ahLst/>
            <a:cxnLst/>
            <a:rect l="l" t="t" r="r" b="b"/>
            <a:pathLst>
              <a:path w="271145" h="694054">
                <a:moveTo>
                  <a:pt x="0" y="693889"/>
                </a:moveTo>
                <a:lnTo>
                  <a:pt x="270954" y="0"/>
                </a:lnTo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2"/>
          <p:cNvSpPr/>
          <p:nvPr/>
        </p:nvSpPr>
        <p:spPr>
          <a:xfrm>
            <a:off x="7070731" y="3996367"/>
            <a:ext cx="89059" cy="106204"/>
          </a:xfrm>
          <a:custGeom>
            <a:avLst/>
            <a:gdLst/>
            <a:ahLst/>
            <a:cxnLst/>
            <a:rect l="l" t="t" r="r" b="b"/>
            <a:pathLst>
              <a:path w="118745" h="141604">
                <a:moveTo>
                  <a:pt x="105346" y="0"/>
                </a:moveTo>
                <a:lnTo>
                  <a:pt x="0" y="95211"/>
                </a:lnTo>
                <a:lnTo>
                  <a:pt x="118300" y="141401"/>
                </a:lnTo>
                <a:lnTo>
                  <a:pt x="105346" y="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3"/>
          <p:cNvSpPr/>
          <p:nvPr/>
        </p:nvSpPr>
        <p:spPr>
          <a:xfrm>
            <a:off x="6939600" y="4125915"/>
            <a:ext cx="265748" cy="807244"/>
          </a:xfrm>
          <a:custGeom>
            <a:avLst/>
            <a:gdLst/>
            <a:ahLst/>
            <a:cxnLst/>
            <a:rect l="l" t="t" r="r" b="b"/>
            <a:pathLst>
              <a:path w="354329" h="1076325">
                <a:moveTo>
                  <a:pt x="0" y="1076009"/>
                </a:moveTo>
                <a:lnTo>
                  <a:pt x="354011" y="0"/>
                </a:lnTo>
              </a:path>
            </a:pathLst>
          </a:custGeom>
          <a:ln w="1904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4"/>
          <p:cNvSpPr/>
          <p:nvPr/>
        </p:nvSpPr>
        <p:spPr>
          <a:xfrm>
            <a:off x="7136053" y="4107819"/>
            <a:ext cx="90488" cy="105728"/>
          </a:xfrm>
          <a:custGeom>
            <a:avLst/>
            <a:gdLst/>
            <a:ahLst/>
            <a:cxnLst/>
            <a:rect l="l" t="t" r="r" b="b"/>
            <a:pathLst>
              <a:path w="120650" h="140970">
                <a:moveTo>
                  <a:pt x="100012" y="0"/>
                </a:moveTo>
                <a:lnTo>
                  <a:pt x="0" y="100787"/>
                </a:lnTo>
                <a:lnTo>
                  <a:pt x="120637" y="140487"/>
                </a:lnTo>
                <a:lnTo>
                  <a:pt x="100012" y="0"/>
                </a:lnTo>
                <a:close/>
              </a:path>
            </a:pathLst>
          </a:custGeom>
          <a:solidFill>
            <a:srgbClr val="275D9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5"/>
          <p:cNvSpPr/>
          <p:nvPr/>
        </p:nvSpPr>
        <p:spPr>
          <a:xfrm>
            <a:off x="3363056" y="3411780"/>
            <a:ext cx="3462245" cy="1739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6"/>
          <p:cNvSpPr txBox="1"/>
          <p:nvPr/>
        </p:nvSpPr>
        <p:spPr>
          <a:xfrm>
            <a:off x="3854835" y="3571096"/>
            <a:ext cx="31051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34" dirty="0">
                <a:latin typeface="Gill Sans MT"/>
                <a:cs typeface="Gill Sans MT"/>
              </a:rPr>
              <a:t>lin</a:t>
            </a:r>
            <a:r>
              <a:rPr sz="1350" spc="-23" dirty="0">
                <a:latin typeface="Gill Sans MT"/>
                <a:cs typeface="Gill Sans MT"/>
              </a:rPr>
              <a:t>es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4901689" y="3730496"/>
            <a:ext cx="14525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113" dirty="0">
                <a:latin typeface="Gill Sans MT"/>
                <a:cs typeface="Gill Sans MT"/>
              </a:rPr>
              <a:t>#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4901689" y="4130546"/>
            <a:ext cx="14525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113" dirty="0">
                <a:latin typeface="Gill Sans MT"/>
                <a:cs typeface="Gill Sans MT"/>
              </a:rPr>
              <a:t>#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4901689" y="4847512"/>
            <a:ext cx="14525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113" dirty="0">
                <a:latin typeface="Gill Sans MT"/>
                <a:cs typeface="Gill Sans MT"/>
              </a:rPr>
              <a:t>#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6229589" y="3559047"/>
            <a:ext cx="733901" cy="147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953" algn="r">
              <a:lnSpc>
                <a:spcPts val="1609"/>
              </a:lnSpc>
            </a:pPr>
            <a:r>
              <a:rPr sz="1350" spc="-11" dirty="0">
                <a:latin typeface="Gill Sans MT"/>
                <a:cs typeface="Gill Sans MT"/>
              </a:rPr>
              <a:t>commen</a:t>
            </a:r>
            <a:r>
              <a:rPr sz="1350" spc="-45" dirty="0">
                <a:latin typeface="Gill Sans MT"/>
                <a:cs typeface="Gill Sans MT"/>
              </a:rPr>
              <a:t>ts</a:t>
            </a:r>
            <a:endParaRPr sz="1350">
              <a:latin typeface="Gill Sans MT"/>
              <a:cs typeface="Gill Sans MT"/>
            </a:endParaRPr>
          </a:p>
          <a:p>
            <a:pPr marR="3810" algn="r">
              <a:lnSpc>
                <a:spcPts val="1789"/>
              </a:lnSpc>
            </a:pPr>
            <a:r>
              <a:rPr sz="1500" spc="113" dirty="0">
                <a:latin typeface="Gill Sans MT"/>
                <a:cs typeface="Gill Sans MT"/>
              </a:rPr>
              <a:t>#</a:t>
            </a:r>
            <a:endParaRPr sz="1500">
              <a:latin typeface="Gill Sans MT"/>
              <a:cs typeface="Gill Sans MT"/>
            </a:endParaRPr>
          </a:p>
          <a:p>
            <a:pPr marR="3810" algn="r">
              <a:spcBef>
                <a:spcPts val="900"/>
              </a:spcBef>
            </a:pPr>
            <a:r>
              <a:rPr sz="1500" spc="113" dirty="0">
                <a:latin typeface="Gill Sans MT"/>
                <a:cs typeface="Gill Sans MT"/>
              </a:rPr>
              <a:t>#</a:t>
            </a:r>
            <a:endParaRPr sz="1500">
              <a:latin typeface="Gill Sans MT"/>
              <a:cs typeface="Gill Sans MT"/>
            </a:endParaRPr>
          </a:p>
          <a:p>
            <a:pPr marR="3810" algn="r">
              <a:spcBef>
                <a:spcPts val="900"/>
              </a:spcBef>
            </a:pPr>
            <a:r>
              <a:rPr sz="1500" spc="113" dirty="0">
                <a:latin typeface="Gill Sans MT"/>
                <a:cs typeface="Gill Sans MT"/>
              </a:rPr>
              <a:t>#</a:t>
            </a:r>
            <a:endParaRPr sz="1500">
              <a:latin typeface="Gill Sans MT"/>
              <a:cs typeface="Gill Sans MT"/>
            </a:endParaRPr>
          </a:p>
          <a:p>
            <a:pPr marR="3810" algn="r">
              <a:spcBef>
                <a:spcPts val="900"/>
              </a:spcBef>
            </a:pPr>
            <a:r>
              <a:rPr sz="1500" spc="113" dirty="0">
                <a:latin typeface="Gill Sans MT"/>
                <a:cs typeface="Gill Sans MT"/>
              </a:rPr>
              <a:t>#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4436492" y="3776522"/>
            <a:ext cx="36576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5" dirty="0">
                <a:latin typeface="Gill Sans MT"/>
                <a:cs typeface="Gill Sans MT"/>
              </a:rPr>
              <a:t>RAM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4436492" y="4141701"/>
            <a:ext cx="36576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5" dirty="0">
                <a:latin typeface="Gill Sans MT"/>
                <a:cs typeface="Gill Sans MT"/>
              </a:rPr>
              <a:t>RAM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4436492" y="4504612"/>
            <a:ext cx="6100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474345" algn="l"/>
              </a:tabLst>
            </a:pPr>
            <a:r>
              <a:rPr sz="2025" spc="-67" baseline="1543" dirty="0">
                <a:latin typeface="Gill Sans MT"/>
                <a:cs typeface="Gill Sans MT"/>
              </a:rPr>
              <a:t>RAM	</a:t>
            </a:r>
            <a:r>
              <a:rPr sz="1500" spc="113" dirty="0">
                <a:latin typeface="Gill Sans MT"/>
                <a:cs typeface="Gill Sans MT"/>
              </a:rPr>
              <a:t>#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4436492" y="4884651"/>
            <a:ext cx="36576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5" dirty="0">
                <a:latin typeface="Gill Sans MT"/>
                <a:cs typeface="Gill Sans MT"/>
              </a:rPr>
              <a:t>RAM</a:t>
            </a:r>
            <a:endParaRPr sz="135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6847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</a:t>
            </a:r>
            <a:r>
              <a:rPr lang="en-US" b="1" dirty="0"/>
              <a:t>a</a:t>
            </a:r>
            <a:r>
              <a:rPr lang="ru-RU" dirty="0"/>
              <a:t>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en-US" dirty="0"/>
              <a:t>purchases</a:t>
            </a:r>
            <a:r>
              <a:rPr lang="ru-RU" dirty="0"/>
              <a:t> (</a:t>
            </a:r>
            <a:r>
              <a:rPr lang="en-US" b="1" dirty="0"/>
              <a:t>user</a:t>
            </a:r>
            <a:r>
              <a:rPr lang="en-US" dirty="0"/>
              <a:t>, product, </a:t>
            </a:r>
            <a:r>
              <a:rPr lang="mr-IN" dirty="0"/>
              <a:t>…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Table</a:t>
            </a:r>
            <a:r>
              <a:rPr lang="ru-RU" dirty="0"/>
              <a:t> </a:t>
            </a:r>
            <a:r>
              <a:rPr lang="en-US" b="1" dirty="0"/>
              <a:t>b</a:t>
            </a:r>
            <a:r>
              <a:rPr lang="ru-RU" dirty="0"/>
              <a:t>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en-US" dirty="0"/>
              <a:t>contact info </a:t>
            </a:r>
            <a:r>
              <a:rPr lang="ru-RU" dirty="0"/>
              <a:t>(</a:t>
            </a:r>
            <a:r>
              <a:rPr lang="en-US" b="1" dirty="0"/>
              <a:t>user</a:t>
            </a:r>
            <a:r>
              <a:rPr lang="en-US" dirty="0"/>
              <a:t>, country, 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r>
              <a:rPr lang="en-US" dirty="0"/>
              <a:t>We want to know the country where each purchase took place.</a:t>
            </a:r>
          </a:p>
          <a:p>
            <a:r>
              <a:rPr lang="en-US" dirty="0"/>
              <a:t>We need to join these tables on</a:t>
            </a:r>
            <a:r>
              <a:rPr lang="ru-RU" dirty="0"/>
              <a:t> </a:t>
            </a:r>
            <a:r>
              <a:rPr lang="en-US" b="1" dirty="0"/>
              <a:t>user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83832" y="3356992"/>
            <a:ext cx="45404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 err="1"/>
              <a:t>a.product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 err="1"/>
              <a:t>b.country</a:t>
            </a:r>
            <a:endParaRPr lang="en-US" sz="2400" dirty="0"/>
          </a:p>
          <a:p>
            <a:r>
              <a:rPr lang="en-US" sz="2400" b="1" dirty="0"/>
              <a:t>from</a:t>
            </a:r>
          </a:p>
          <a:p>
            <a:r>
              <a:rPr lang="en-US" sz="2400" b="1" dirty="0"/>
              <a:t>  </a:t>
            </a:r>
            <a:r>
              <a:rPr lang="en-US" sz="2400" dirty="0"/>
              <a:t>a </a:t>
            </a:r>
            <a:r>
              <a:rPr lang="en-US" sz="2400" b="1" dirty="0"/>
              <a:t>join </a:t>
            </a:r>
            <a:r>
              <a:rPr lang="en-US" sz="2400" dirty="0"/>
              <a:t>b on </a:t>
            </a:r>
            <a:r>
              <a:rPr lang="en-US" sz="2400" dirty="0" err="1">
                <a:solidFill>
                  <a:srgbClr val="C00000"/>
                </a:solidFill>
              </a:rPr>
              <a:t>a.user</a:t>
            </a:r>
            <a:r>
              <a:rPr lang="en-US" sz="2400" dirty="0">
                <a:solidFill>
                  <a:srgbClr val="C00000"/>
                </a:solidFill>
              </a:rPr>
              <a:t> = </a:t>
            </a:r>
            <a:r>
              <a:rPr lang="en-US" sz="2400" dirty="0" err="1">
                <a:solidFill>
                  <a:srgbClr val="C00000"/>
                </a:solidFill>
              </a:rPr>
              <a:t>b.user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44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8CBD30-A29B-FD4A-B549-4F63630A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0C3EB-FF3E-234C-AA4D-F255EABE39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Spark is easier to use than MapReduce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Very flexible due to pickle serialization (works with virtually any Python object)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not as fast as Scala/Java version (you can compensate with more nodes)</a:t>
            </a:r>
          </a:p>
        </p:txBody>
      </p:sp>
    </p:spTree>
    <p:extLst>
      <p:ext uri="{BB962C8B-B14F-4D97-AF65-F5344CB8AC3E}">
        <p14:creationId xmlns:p14="http://schemas.microsoft.com/office/powerpoint/2010/main" val="374820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 on</a:t>
            </a:r>
            <a:r>
              <a:rPr lang="ru-RU" dirty="0"/>
              <a:t> </a:t>
            </a:r>
            <a:r>
              <a:rPr lang="en-US" dirty="0"/>
              <a:t>MapReduce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5797" y="1807539"/>
            <a:ext cx="8088600" cy="3422295"/>
            <a:chOff x="1547246" y="2170126"/>
            <a:chExt cx="9055100" cy="38312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47246" y="2170126"/>
              <a:ext cx="9055100" cy="383122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571078" y="2850776"/>
              <a:ext cx="376517" cy="149531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59685" y="4367605"/>
              <a:ext cx="376517" cy="149531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2956E3B-2258-6F44-922C-AE13E8EEF7D5}"/>
              </a:ext>
            </a:extLst>
          </p:cNvPr>
          <p:cNvSpPr/>
          <p:nvPr/>
        </p:nvSpPr>
        <p:spPr>
          <a:xfrm>
            <a:off x="1909440" y="2910270"/>
            <a:ext cx="349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</a:t>
            </a:r>
            <a:endParaRPr lang="ru-RU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FF5D97-C35B-4E4D-B0A2-7CEC2AEB2312}"/>
              </a:ext>
            </a:extLst>
          </p:cNvPr>
          <p:cNvSpPr/>
          <p:nvPr/>
        </p:nvSpPr>
        <p:spPr>
          <a:xfrm>
            <a:off x="1909440" y="4265199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</a:t>
            </a:r>
            <a:endParaRPr lang="ru-RU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D9881-7016-904B-8554-F449A8C41101}"/>
              </a:ext>
            </a:extLst>
          </p:cNvPr>
          <p:cNvSpPr/>
          <p:nvPr/>
        </p:nvSpPr>
        <p:spPr>
          <a:xfrm>
            <a:off x="3703530" y="2538870"/>
            <a:ext cx="958241" cy="883085"/>
          </a:xfrm>
          <a:prstGeom prst="rect">
            <a:avLst/>
          </a:prstGeom>
          <a:solidFill>
            <a:srgbClr val="D0E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00C01-694C-F344-BCFD-FD4B096D663A}"/>
              </a:ext>
            </a:extLst>
          </p:cNvPr>
          <p:cNvSpPr/>
          <p:nvPr/>
        </p:nvSpPr>
        <p:spPr>
          <a:xfrm>
            <a:off x="3515640" y="3421954"/>
            <a:ext cx="1038357" cy="206680"/>
          </a:xfrm>
          <a:prstGeom prst="rect">
            <a:avLst/>
          </a:prstGeom>
          <a:solidFill>
            <a:srgbClr val="D0E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066A7-43D9-B44A-999C-118CEF178A16}"/>
              </a:ext>
            </a:extLst>
          </p:cNvPr>
          <p:cNvSpPr/>
          <p:nvPr/>
        </p:nvSpPr>
        <p:spPr>
          <a:xfrm>
            <a:off x="3623414" y="3237729"/>
            <a:ext cx="1038357" cy="206680"/>
          </a:xfrm>
          <a:prstGeom prst="rect">
            <a:avLst/>
          </a:prstGeom>
          <a:solidFill>
            <a:srgbClr val="D0E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304129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join on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</a:t>
            </a:r>
            <a:r>
              <a:rPr lang="ru-RU" dirty="0"/>
              <a:t> </a:t>
            </a:r>
            <a:r>
              <a:rPr lang="en-US" b="1" dirty="0"/>
              <a:t>c</a:t>
            </a:r>
            <a:r>
              <a:rPr lang="en-US" dirty="0"/>
              <a:t> contains product info </a:t>
            </a:r>
            <a:r>
              <a:rPr lang="ru-RU" dirty="0"/>
              <a:t>(</a:t>
            </a:r>
            <a:r>
              <a:rPr lang="en-US" b="1" dirty="0"/>
              <a:t>product</a:t>
            </a:r>
            <a:r>
              <a:rPr lang="en-US" dirty="0"/>
              <a:t>, category, </a:t>
            </a:r>
            <a:r>
              <a:rPr lang="mr-IN" dirty="0"/>
              <a:t>…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First join on MapReduce: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1FCC8D-33C2-1247-BC5E-55C520B4F972}"/>
              </a:ext>
            </a:extLst>
          </p:cNvPr>
          <p:cNvGrpSpPr/>
          <p:nvPr/>
        </p:nvGrpSpPr>
        <p:grpSpPr>
          <a:xfrm>
            <a:off x="2458990" y="2442079"/>
            <a:ext cx="4033310" cy="1430022"/>
            <a:chOff x="1258956" y="2466632"/>
            <a:chExt cx="5377747" cy="1906696"/>
          </a:xfrm>
        </p:grpSpPr>
        <p:grpSp>
          <p:nvGrpSpPr>
            <p:cNvPr id="62" name="Group 61"/>
            <p:cNvGrpSpPr/>
            <p:nvPr/>
          </p:nvGrpSpPr>
          <p:grpSpPr>
            <a:xfrm>
              <a:off x="1258956" y="2466632"/>
              <a:ext cx="5377747" cy="1801381"/>
              <a:chOff x="1166190" y="2743092"/>
              <a:chExt cx="5377747" cy="1801381"/>
            </a:xfrm>
          </p:grpSpPr>
          <p:sp>
            <p:nvSpPr>
              <p:cNvPr id="7" name="Magnetic Disk 6"/>
              <p:cNvSpPr/>
              <p:nvPr/>
            </p:nvSpPr>
            <p:spPr>
              <a:xfrm>
                <a:off x="1166191" y="2743092"/>
                <a:ext cx="1417983" cy="848551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13507" y="3343895"/>
                <a:ext cx="1753891" cy="6961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join on user</a:t>
                </a:r>
              </a:p>
            </p:txBody>
          </p:sp>
          <p:sp>
            <p:nvSpPr>
              <p:cNvPr id="10" name="Magnetic Disk 9"/>
              <p:cNvSpPr/>
              <p:nvPr/>
            </p:nvSpPr>
            <p:spPr>
              <a:xfrm>
                <a:off x="5125953" y="2751444"/>
                <a:ext cx="1417984" cy="831847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 join b</a:t>
                </a:r>
              </a:p>
            </p:txBody>
          </p:sp>
          <p:cxnSp>
            <p:nvCxnSpPr>
              <p:cNvPr id="14" name="Straight Arrow Connector 13"/>
              <p:cNvCxnSpPr>
                <a:cxnSpLocks/>
                <a:stCxn id="7" idx="4"/>
                <a:endCxn id="8" idx="1"/>
              </p:cNvCxnSpPr>
              <p:nvPr/>
            </p:nvCxnSpPr>
            <p:spPr>
              <a:xfrm>
                <a:off x="2584174" y="3167368"/>
                <a:ext cx="429333" cy="524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  <a:stCxn id="8" idx="3"/>
                <a:endCxn id="10" idx="2"/>
              </p:cNvCxnSpPr>
              <p:nvPr/>
            </p:nvCxnSpPr>
            <p:spPr>
              <a:xfrm flipV="1">
                <a:off x="4767398" y="3167368"/>
                <a:ext cx="358555" cy="524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Magnetic Disk 30"/>
              <p:cNvSpPr/>
              <p:nvPr/>
            </p:nvSpPr>
            <p:spPr>
              <a:xfrm>
                <a:off x="1166190" y="3695922"/>
                <a:ext cx="1417983" cy="848551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2" name="Straight Arrow Connector 31"/>
              <p:cNvCxnSpPr>
                <a:cxnSpLocks/>
                <a:stCxn id="31" idx="4"/>
                <a:endCxn id="8" idx="1"/>
              </p:cNvCxnSpPr>
              <p:nvPr/>
            </p:nvCxnSpPr>
            <p:spPr>
              <a:xfrm flipV="1">
                <a:off x="2584173" y="3691989"/>
                <a:ext cx="429335" cy="4282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05008C-11AA-4F4C-8D12-82FB188B7DE3}"/>
                </a:ext>
              </a:extLst>
            </p:cNvPr>
            <p:cNvSpPr txBox="1"/>
            <p:nvPr/>
          </p:nvSpPr>
          <p:spPr>
            <a:xfrm>
              <a:off x="2758687" y="3880885"/>
              <a:ext cx="268894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(product, country)</a:t>
              </a:r>
              <a:endParaRPr 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A26376E-2F7A-E346-889E-AC4698181B45}"/>
              </a:ext>
            </a:extLst>
          </p:cNvPr>
          <p:cNvSpPr/>
          <p:nvPr/>
        </p:nvSpPr>
        <p:spPr>
          <a:xfrm>
            <a:off x="4039905" y="2268954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MR job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744CD63-5E5B-CF4D-ACCA-DE4172523CF8}"/>
              </a:ext>
            </a:extLst>
          </p:cNvPr>
          <p:cNvSpPr/>
          <p:nvPr/>
        </p:nvSpPr>
        <p:spPr>
          <a:xfrm>
            <a:off x="2238151" y="2189987"/>
            <a:ext cx="4434214" cy="18311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314969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join on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</a:t>
            </a:r>
            <a:r>
              <a:rPr lang="ru-RU" dirty="0"/>
              <a:t> </a:t>
            </a:r>
            <a:r>
              <a:rPr lang="en-US" b="1" dirty="0"/>
              <a:t>c</a:t>
            </a:r>
            <a:r>
              <a:rPr lang="en-US" dirty="0"/>
              <a:t> contains product info </a:t>
            </a:r>
            <a:r>
              <a:rPr lang="ru-RU" dirty="0"/>
              <a:t>(</a:t>
            </a:r>
            <a:r>
              <a:rPr lang="en-US" b="1" dirty="0"/>
              <a:t>product</a:t>
            </a:r>
            <a:r>
              <a:rPr lang="en-US" dirty="0"/>
              <a:t>, category, </a:t>
            </a:r>
            <a:r>
              <a:rPr lang="mr-IN" dirty="0"/>
              <a:t>…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Second join on MapReduce: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1FCC8D-33C2-1247-BC5E-55C520B4F972}"/>
              </a:ext>
            </a:extLst>
          </p:cNvPr>
          <p:cNvGrpSpPr/>
          <p:nvPr/>
        </p:nvGrpSpPr>
        <p:grpSpPr>
          <a:xfrm>
            <a:off x="2458990" y="2442079"/>
            <a:ext cx="7439446" cy="1430022"/>
            <a:chOff x="1258956" y="2466632"/>
            <a:chExt cx="9919261" cy="1906696"/>
          </a:xfrm>
        </p:grpSpPr>
        <p:grpSp>
          <p:nvGrpSpPr>
            <p:cNvPr id="62" name="Group 61"/>
            <p:cNvGrpSpPr/>
            <p:nvPr/>
          </p:nvGrpSpPr>
          <p:grpSpPr>
            <a:xfrm>
              <a:off x="1258956" y="2466632"/>
              <a:ext cx="9919261" cy="1801381"/>
              <a:chOff x="1166190" y="2743092"/>
              <a:chExt cx="9919261" cy="1801381"/>
            </a:xfrm>
          </p:grpSpPr>
          <p:sp>
            <p:nvSpPr>
              <p:cNvPr id="7" name="Magnetic Disk 6"/>
              <p:cNvSpPr/>
              <p:nvPr/>
            </p:nvSpPr>
            <p:spPr>
              <a:xfrm>
                <a:off x="1166191" y="2743092"/>
                <a:ext cx="1417983" cy="848551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13507" y="3343895"/>
                <a:ext cx="1766355" cy="6961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join on user</a:t>
                </a:r>
              </a:p>
            </p:txBody>
          </p:sp>
          <p:sp>
            <p:nvSpPr>
              <p:cNvPr id="10" name="Magnetic Disk 9"/>
              <p:cNvSpPr/>
              <p:nvPr/>
            </p:nvSpPr>
            <p:spPr>
              <a:xfrm>
                <a:off x="5125953" y="2751444"/>
                <a:ext cx="1417984" cy="831847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 join b</a:t>
                </a:r>
              </a:p>
            </p:txBody>
          </p:sp>
          <p:sp>
            <p:nvSpPr>
              <p:cNvPr id="11" name="Magnetic Disk 10"/>
              <p:cNvSpPr/>
              <p:nvPr/>
            </p:nvSpPr>
            <p:spPr>
              <a:xfrm>
                <a:off x="9660832" y="3284417"/>
                <a:ext cx="1424619" cy="815143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result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006408" y="3385143"/>
                <a:ext cx="2191951" cy="61369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join on product</a:t>
                </a:r>
              </a:p>
            </p:txBody>
          </p:sp>
          <p:cxnSp>
            <p:nvCxnSpPr>
              <p:cNvPr id="14" name="Straight Arrow Connector 13"/>
              <p:cNvCxnSpPr>
                <a:cxnSpLocks/>
                <a:stCxn id="7" idx="4"/>
                <a:endCxn id="8" idx="1"/>
              </p:cNvCxnSpPr>
              <p:nvPr/>
            </p:nvCxnSpPr>
            <p:spPr>
              <a:xfrm>
                <a:off x="2584174" y="3167368"/>
                <a:ext cx="429333" cy="524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  <a:stCxn id="8" idx="3"/>
                <a:endCxn id="10" idx="2"/>
              </p:cNvCxnSpPr>
              <p:nvPr/>
            </p:nvCxnSpPr>
            <p:spPr>
              <a:xfrm flipV="1">
                <a:off x="4779862" y="3167368"/>
                <a:ext cx="346091" cy="524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cxnSpLocks/>
                <a:stCxn id="40" idx="4"/>
                <a:endCxn id="12" idx="1"/>
              </p:cNvCxnSpPr>
              <p:nvPr/>
            </p:nvCxnSpPr>
            <p:spPr>
              <a:xfrm flipV="1">
                <a:off x="6543936" y="3691989"/>
                <a:ext cx="462473" cy="4282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  <a:stCxn id="12" idx="3"/>
                <a:endCxn id="11" idx="2"/>
              </p:cNvCxnSpPr>
              <p:nvPr/>
            </p:nvCxnSpPr>
            <p:spPr>
              <a:xfrm>
                <a:off x="9198360" y="3691989"/>
                <a:ext cx="4624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Magnetic Disk 30"/>
              <p:cNvSpPr/>
              <p:nvPr/>
            </p:nvSpPr>
            <p:spPr>
              <a:xfrm>
                <a:off x="1166190" y="3695922"/>
                <a:ext cx="1417983" cy="848551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2" name="Straight Arrow Connector 31"/>
              <p:cNvCxnSpPr>
                <a:cxnSpLocks/>
                <a:stCxn id="31" idx="4"/>
                <a:endCxn id="8" idx="1"/>
              </p:cNvCxnSpPr>
              <p:nvPr/>
            </p:nvCxnSpPr>
            <p:spPr>
              <a:xfrm flipV="1">
                <a:off x="2584173" y="3691989"/>
                <a:ext cx="429335" cy="4282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Magnetic Disk 39"/>
              <p:cNvSpPr/>
              <p:nvPr/>
            </p:nvSpPr>
            <p:spPr>
              <a:xfrm>
                <a:off x="5125953" y="3695922"/>
                <a:ext cx="1417983" cy="848551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  <a:endParaRPr lang="en-US" dirty="0"/>
              </a:p>
            </p:txBody>
          </p:sp>
          <p:cxnSp>
            <p:nvCxnSpPr>
              <p:cNvPr id="45" name="Straight Arrow Connector 44"/>
              <p:cNvCxnSpPr>
                <a:cxnSpLocks/>
                <a:stCxn id="10" idx="4"/>
                <a:endCxn id="12" idx="1"/>
              </p:cNvCxnSpPr>
              <p:nvPr/>
            </p:nvCxnSpPr>
            <p:spPr>
              <a:xfrm>
                <a:off x="6543937" y="3167368"/>
                <a:ext cx="462472" cy="524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05008C-11AA-4F4C-8D12-82FB188B7DE3}"/>
                </a:ext>
              </a:extLst>
            </p:cNvPr>
            <p:cNvSpPr txBox="1"/>
            <p:nvPr/>
          </p:nvSpPr>
          <p:spPr>
            <a:xfrm>
              <a:off x="2758687" y="3880885"/>
              <a:ext cx="268894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(product, country)</a:t>
              </a:r>
              <a:endParaRPr 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5C3793-CFD9-A94E-A90B-EC4B85F692ED}"/>
                </a:ext>
              </a:extLst>
            </p:cNvPr>
            <p:cNvSpPr txBox="1"/>
            <p:nvPr/>
          </p:nvSpPr>
          <p:spPr>
            <a:xfrm>
              <a:off x="6989361" y="3807021"/>
              <a:ext cx="279871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(category, country)</a:t>
              </a:r>
              <a:endParaRPr 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A26376E-2F7A-E346-889E-AC4698181B45}"/>
              </a:ext>
            </a:extLst>
          </p:cNvPr>
          <p:cNvSpPr/>
          <p:nvPr/>
        </p:nvSpPr>
        <p:spPr>
          <a:xfrm>
            <a:off x="4039905" y="2268954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MR job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744CD63-5E5B-CF4D-ACCA-DE4172523CF8}"/>
              </a:ext>
            </a:extLst>
          </p:cNvPr>
          <p:cNvSpPr/>
          <p:nvPr/>
        </p:nvSpPr>
        <p:spPr>
          <a:xfrm>
            <a:off x="2238151" y="2189987"/>
            <a:ext cx="4434214" cy="1831118"/>
          </a:xfrm>
          <a:prstGeom prst="roundRect">
            <a:avLst/>
          </a:prstGeom>
          <a:noFill/>
          <a:ln w="28575">
            <a:solidFill>
              <a:srgbClr val="FF0000">
                <a:alpha val="2039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C98337-7419-DF42-AB24-6C28DB6E87BE}"/>
              </a:ext>
            </a:extLst>
          </p:cNvPr>
          <p:cNvSpPr/>
          <p:nvPr/>
        </p:nvSpPr>
        <p:spPr>
          <a:xfrm>
            <a:off x="7289720" y="2407365"/>
            <a:ext cx="1341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MR job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45D2190-AAAF-5848-9B2E-CE85FC5CE98A}"/>
              </a:ext>
            </a:extLst>
          </p:cNvPr>
          <p:cNvSpPr/>
          <p:nvPr/>
        </p:nvSpPr>
        <p:spPr>
          <a:xfrm>
            <a:off x="5375920" y="2348881"/>
            <a:ext cx="4706656" cy="1822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150721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join on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</a:t>
            </a:r>
            <a:r>
              <a:rPr lang="ru-RU" dirty="0"/>
              <a:t> </a:t>
            </a:r>
            <a:r>
              <a:rPr lang="en-US" b="1" dirty="0"/>
              <a:t>c</a:t>
            </a:r>
            <a:r>
              <a:rPr lang="en-US" dirty="0"/>
              <a:t> contains product info </a:t>
            </a:r>
            <a:r>
              <a:rPr lang="ru-RU" dirty="0"/>
              <a:t>(</a:t>
            </a:r>
            <a:r>
              <a:rPr lang="en-US" b="1" dirty="0"/>
              <a:t>product</a:t>
            </a:r>
            <a:r>
              <a:rPr lang="en-US" dirty="0"/>
              <a:t>, category, </a:t>
            </a:r>
            <a:r>
              <a:rPr lang="mr-IN" dirty="0"/>
              <a:t>…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Two joins on MapReduce: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MapReduce results are stored in HDFS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So, for “a join b” we spend time on writing to HDFS and reading it back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A480B7-E3A6-9548-AB30-217A83B12FC4}"/>
              </a:ext>
            </a:extLst>
          </p:cNvPr>
          <p:cNvGrpSpPr/>
          <p:nvPr/>
        </p:nvGrpSpPr>
        <p:grpSpPr>
          <a:xfrm>
            <a:off x="2458990" y="2442079"/>
            <a:ext cx="7439446" cy="1430022"/>
            <a:chOff x="1258956" y="2466632"/>
            <a:chExt cx="9919261" cy="190669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D2FBCE-222C-1E4C-9EA5-677D19A9D7BE}"/>
                </a:ext>
              </a:extLst>
            </p:cNvPr>
            <p:cNvGrpSpPr/>
            <p:nvPr/>
          </p:nvGrpSpPr>
          <p:grpSpPr>
            <a:xfrm>
              <a:off x="1258956" y="2466632"/>
              <a:ext cx="9919261" cy="1801381"/>
              <a:chOff x="1166190" y="2743092"/>
              <a:chExt cx="9919261" cy="1801381"/>
            </a:xfrm>
          </p:grpSpPr>
          <p:sp>
            <p:nvSpPr>
              <p:cNvPr id="34" name="Magnetic Disk 33">
                <a:extLst>
                  <a:ext uri="{FF2B5EF4-FFF2-40B4-BE49-F238E27FC236}">
                    <a16:creationId xmlns:a16="http://schemas.microsoft.com/office/drawing/2014/main" id="{1F9CCC5A-78CF-B540-972F-4F5D218D2218}"/>
                  </a:ext>
                </a:extLst>
              </p:cNvPr>
              <p:cNvSpPr/>
              <p:nvPr/>
            </p:nvSpPr>
            <p:spPr>
              <a:xfrm>
                <a:off x="1166191" y="2743092"/>
                <a:ext cx="1417983" cy="848551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191A2A6-3E75-A843-84D1-667978D21CB2}"/>
                  </a:ext>
                </a:extLst>
              </p:cNvPr>
              <p:cNvSpPr/>
              <p:nvPr/>
            </p:nvSpPr>
            <p:spPr>
              <a:xfrm>
                <a:off x="3013507" y="3343895"/>
                <a:ext cx="1766355" cy="6961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join on user</a:t>
                </a:r>
              </a:p>
            </p:txBody>
          </p:sp>
          <p:sp>
            <p:nvSpPr>
              <p:cNvPr id="36" name="Magnetic Disk 35">
                <a:extLst>
                  <a:ext uri="{FF2B5EF4-FFF2-40B4-BE49-F238E27FC236}">
                    <a16:creationId xmlns:a16="http://schemas.microsoft.com/office/drawing/2014/main" id="{A33FAFA5-59B3-C14A-B672-27F274428E95}"/>
                  </a:ext>
                </a:extLst>
              </p:cNvPr>
              <p:cNvSpPr/>
              <p:nvPr/>
            </p:nvSpPr>
            <p:spPr>
              <a:xfrm>
                <a:off x="5125953" y="2751444"/>
                <a:ext cx="1417984" cy="831847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 join b</a:t>
                </a:r>
              </a:p>
            </p:txBody>
          </p:sp>
          <p:sp>
            <p:nvSpPr>
              <p:cNvPr id="37" name="Magnetic Disk 36">
                <a:extLst>
                  <a:ext uri="{FF2B5EF4-FFF2-40B4-BE49-F238E27FC236}">
                    <a16:creationId xmlns:a16="http://schemas.microsoft.com/office/drawing/2014/main" id="{4834A541-309A-B147-8073-4F7FC04F94EA}"/>
                  </a:ext>
                </a:extLst>
              </p:cNvPr>
              <p:cNvSpPr/>
              <p:nvPr/>
            </p:nvSpPr>
            <p:spPr>
              <a:xfrm>
                <a:off x="9660832" y="3284417"/>
                <a:ext cx="1424619" cy="815143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result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65EA1F4-C74E-2D40-A154-6D7DAF24044C}"/>
                  </a:ext>
                </a:extLst>
              </p:cNvPr>
              <p:cNvSpPr/>
              <p:nvPr/>
            </p:nvSpPr>
            <p:spPr>
              <a:xfrm>
                <a:off x="7006409" y="3385142"/>
                <a:ext cx="2191951" cy="61369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join on product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B8D028C-4F03-4747-AB12-F4B6EFF64851}"/>
                  </a:ext>
                </a:extLst>
              </p:cNvPr>
              <p:cNvCxnSpPr>
                <a:cxnSpLocks/>
                <a:stCxn id="34" idx="4"/>
                <a:endCxn id="35" idx="1"/>
              </p:cNvCxnSpPr>
              <p:nvPr/>
            </p:nvCxnSpPr>
            <p:spPr>
              <a:xfrm>
                <a:off x="2584174" y="3167368"/>
                <a:ext cx="429333" cy="524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FF0E5DC-24CD-A045-92EE-392A8EA2C177}"/>
                  </a:ext>
                </a:extLst>
              </p:cNvPr>
              <p:cNvCxnSpPr>
                <a:cxnSpLocks/>
                <a:stCxn id="35" idx="3"/>
                <a:endCxn id="36" idx="2"/>
              </p:cNvCxnSpPr>
              <p:nvPr/>
            </p:nvCxnSpPr>
            <p:spPr>
              <a:xfrm flipV="1">
                <a:off x="4779862" y="3167368"/>
                <a:ext cx="346091" cy="524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83F6DA61-0C8C-B24C-A557-AE4D8C9EDE47}"/>
                  </a:ext>
                </a:extLst>
              </p:cNvPr>
              <p:cNvCxnSpPr>
                <a:stCxn id="47" idx="4"/>
                <a:endCxn id="38" idx="1"/>
              </p:cNvCxnSpPr>
              <p:nvPr/>
            </p:nvCxnSpPr>
            <p:spPr>
              <a:xfrm flipV="1">
                <a:off x="6543936" y="3691989"/>
                <a:ext cx="462473" cy="4282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3501347-3F8F-B94D-A5C4-A81B30C55105}"/>
                  </a:ext>
                </a:extLst>
              </p:cNvPr>
              <p:cNvCxnSpPr>
                <a:stCxn id="38" idx="3"/>
                <a:endCxn id="37" idx="2"/>
              </p:cNvCxnSpPr>
              <p:nvPr/>
            </p:nvCxnSpPr>
            <p:spPr>
              <a:xfrm>
                <a:off x="9198360" y="3691989"/>
                <a:ext cx="4624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Magnetic Disk 43">
                <a:extLst>
                  <a:ext uri="{FF2B5EF4-FFF2-40B4-BE49-F238E27FC236}">
                    <a16:creationId xmlns:a16="http://schemas.microsoft.com/office/drawing/2014/main" id="{08CAEDAF-8027-2C48-BC29-86CF07087F39}"/>
                  </a:ext>
                </a:extLst>
              </p:cNvPr>
              <p:cNvSpPr/>
              <p:nvPr/>
            </p:nvSpPr>
            <p:spPr>
              <a:xfrm>
                <a:off x="1166190" y="3695922"/>
                <a:ext cx="1417983" cy="848551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DE8EE5B-27C9-9145-A05F-198D09FC9F32}"/>
                  </a:ext>
                </a:extLst>
              </p:cNvPr>
              <p:cNvCxnSpPr>
                <a:cxnSpLocks/>
                <a:stCxn id="44" idx="4"/>
                <a:endCxn id="35" idx="1"/>
              </p:cNvCxnSpPr>
              <p:nvPr/>
            </p:nvCxnSpPr>
            <p:spPr>
              <a:xfrm flipV="1">
                <a:off x="2584173" y="3691989"/>
                <a:ext cx="429335" cy="4282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Magnetic Disk 46">
                <a:extLst>
                  <a:ext uri="{FF2B5EF4-FFF2-40B4-BE49-F238E27FC236}">
                    <a16:creationId xmlns:a16="http://schemas.microsoft.com/office/drawing/2014/main" id="{0308776E-8AD6-1F4B-A281-8F29D0E89B13}"/>
                  </a:ext>
                </a:extLst>
              </p:cNvPr>
              <p:cNvSpPr/>
              <p:nvPr/>
            </p:nvSpPr>
            <p:spPr>
              <a:xfrm>
                <a:off x="5125953" y="3695922"/>
                <a:ext cx="1417983" cy="848551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  <a:endParaRPr lang="en-US" dirty="0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0E173D2-5FCB-4D44-BFFC-9EDAC6CA400A}"/>
                  </a:ext>
                </a:extLst>
              </p:cNvPr>
              <p:cNvCxnSpPr>
                <a:stCxn id="36" idx="4"/>
                <a:endCxn id="38" idx="1"/>
              </p:cNvCxnSpPr>
              <p:nvPr/>
            </p:nvCxnSpPr>
            <p:spPr>
              <a:xfrm>
                <a:off x="6543937" y="3167368"/>
                <a:ext cx="462472" cy="524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2E10F0-739F-5146-BD4F-359F3F6979E6}"/>
                </a:ext>
              </a:extLst>
            </p:cNvPr>
            <p:cNvSpPr txBox="1"/>
            <p:nvPr/>
          </p:nvSpPr>
          <p:spPr>
            <a:xfrm>
              <a:off x="2758687" y="3880885"/>
              <a:ext cx="268894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(product, country)</a:t>
              </a:r>
              <a:endParaRPr 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CA7982-88D9-D448-AD1B-5F70968EA8EF}"/>
                </a:ext>
              </a:extLst>
            </p:cNvPr>
            <p:cNvSpPr txBox="1"/>
            <p:nvPr/>
          </p:nvSpPr>
          <p:spPr>
            <a:xfrm>
              <a:off x="6989361" y="3807021"/>
              <a:ext cx="279871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(category, country)</a:t>
              </a:r>
              <a:endParaRPr 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48F07B9-BEB4-204E-9464-B9D48128FEC2}"/>
              </a:ext>
            </a:extLst>
          </p:cNvPr>
          <p:cNvSpPr/>
          <p:nvPr/>
        </p:nvSpPr>
        <p:spPr>
          <a:xfrm>
            <a:off x="4039905" y="2268954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MR job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B586F0-ABCD-8E4A-8003-3438B674D135}"/>
              </a:ext>
            </a:extLst>
          </p:cNvPr>
          <p:cNvSpPr/>
          <p:nvPr/>
        </p:nvSpPr>
        <p:spPr>
          <a:xfrm>
            <a:off x="7289720" y="2407365"/>
            <a:ext cx="1193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MR job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EFAC664-7181-A240-BDCB-E5C0249849D7}"/>
              </a:ext>
            </a:extLst>
          </p:cNvPr>
          <p:cNvSpPr/>
          <p:nvPr/>
        </p:nvSpPr>
        <p:spPr>
          <a:xfrm>
            <a:off x="5375920" y="2348881"/>
            <a:ext cx="4706656" cy="1822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1E8D2C-F7E1-F342-9409-124F4F7E61A0}"/>
              </a:ext>
            </a:extLst>
          </p:cNvPr>
          <p:cNvSpPr/>
          <p:nvPr/>
        </p:nvSpPr>
        <p:spPr>
          <a:xfrm>
            <a:off x="2238151" y="2189987"/>
            <a:ext cx="4434214" cy="18311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160153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where Spark shines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joins on</a:t>
            </a:r>
            <a:r>
              <a:rPr lang="ru-RU" dirty="0"/>
              <a:t> </a:t>
            </a:r>
            <a:r>
              <a:rPr lang="en-US" dirty="0"/>
              <a:t>Spark: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Computation is described as a DAG (Directed Acyclical Graph)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Intermediate results can be cached in memory or on disk, skipping HDFS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0D10CB-1EA7-6145-BE79-678A0760B762}"/>
              </a:ext>
            </a:extLst>
          </p:cNvPr>
          <p:cNvGrpSpPr/>
          <p:nvPr/>
        </p:nvGrpSpPr>
        <p:grpSpPr>
          <a:xfrm>
            <a:off x="2397952" y="2453547"/>
            <a:ext cx="7439446" cy="1571427"/>
            <a:chOff x="1165269" y="2128396"/>
            <a:chExt cx="9919263" cy="2095237"/>
          </a:xfrm>
        </p:grpSpPr>
        <p:grpSp>
          <p:nvGrpSpPr>
            <p:cNvPr id="34" name="Group 33"/>
            <p:cNvGrpSpPr/>
            <p:nvPr/>
          </p:nvGrpSpPr>
          <p:grpSpPr>
            <a:xfrm>
              <a:off x="1165269" y="2128396"/>
              <a:ext cx="9919263" cy="2095237"/>
              <a:chOff x="1086678" y="3746323"/>
              <a:chExt cx="9919263" cy="2095237"/>
            </a:xfrm>
          </p:grpSpPr>
          <p:sp>
            <p:nvSpPr>
              <p:cNvPr id="35" name="Magnetic Disk 34"/>
              <p:cNvSpPr/>
              <p:nvPr/>
            </p:nvSpPr>
            <p:spPr>
              <a:xfrm>
                <a:off x="1086678" y="3746323"/>
                <a:ext cx="1417983" cy="848550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67132" y="4351058"/>
                <a:ext cx="1616836" cy="6961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join on user</a:t>
                </a:r>
              </a:p>
            </p:txBody>
          </p:sp>
          <p:sp>
            <p:nvSpPr>
              <p:cNvPr id="37" name="Magnetic Disk 36"/>
              <p:cNvSpPr/>
              <p:nvPr/>
            </p:nvSpPr>
            <p:spPr>
              <a:xfrm>
                <a:off x="9581322" y="4283695"/>
                <a:ext cx="1424619" cy="815142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result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926898" y="4384420"/>
                <a:ext cx="2191951" cy="61369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join on product</a:t>
                </a:r>
              </a:p>
            </p:txBody>
          </p:sp>
          <p:cxnSp>
            <p:nvCxnSpPr>
              <p:cNvPr id="39" name="Straight Arrow Connector 38"/>
              <p:cNvCxnSpPr>
                <a:stCxn id="39" idx="4"/>
                <a:endCxn id="41" idx="1"/>
              </p:cNvCxnSpPr>
              <p:nvPr/>
            </p:nvCxnSpPr>
            <p:spPr>
              <a:xfrm>
                <a:off x="2504662" y="4174531"/>
                <a:ext cx="429333" cy="524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cxnSpLocks/>
                <a:stCxn id="41" idx="3"/>
                <a:endCxn id="46" idx="1"/>
              </p:cNvCxnSpPr>
              <p:nvPr/>
            </p:nvCxnSpPr>
            <p:spPr>
              <a:xfrm flipV="1">
                <a:off x="4583969" y="4691267"/>
                <a:ext cx="2342930" cy="78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endCxn id="46" idx="1"/>
              </p:cNvCxnSpPr>
              <p:nvPr/>
            </p:nvCxnSpPr>
            <p:spPr>
              <a:xfrm flipV="1">
                <a:off x="6373653" y="4691268"/>
                <a:ext cx="553245" cy="7260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46" idx="3"/>
                <a:endCxn id="44" idx="2"/>
              </p:cNvCxnSpPr>
              <p:nvPr/>
            </p:nvCxnSpPr>
            <p:spPr>
              <a:xfrm>
                <a:off x="9118850" y="4691269"/>
                <a:ext cx="4624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Magnetic Disk 43"/>
              <p:cNvSpPr/>
              <p:nvPr/>
            </p:nvSpPr>
            <p:spPr>
              <a:xfrm>
                <a:off x="1086678" y="4703087"/>
                <a:ext cx="1417983" cy="848551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46" name="Straight Arrow Connector 45"/>
              <p:cNvCxnSpPr>
                <a:cxnSpLocks/>
                <a:endCxn id="41" idx="1"/>
              </p:cNvCxnSpPr>
              <p:nvPr/>
            </p:nvCxnSpPr>
            <p:spPr>
              <a:xfrm flipV="1">
                <a:off x="2504661" y="4699158"/>
                <a:ext cx="429335" cy="4282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Magnetic Disk 46"/>
              <p:cNvSpPr/>
              <p:nvPr/>
            </p:nvSpPr>
            <p:spPr>
              <a:xfrm>
                <a:off x="4955668" y="4993009"/>
                <a:ext cx="1417983" cy="848551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  <a:endParaRPr lang="en-U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351C77-A48E-924B-8EE9-8264C15FB1B3}"/>
                </a:ext>
              </a:extLst>
            </p:cNvPr>
            <p:cNvSpPr txBox="1"/>
            <p:nvPr/>
          </p:nvSpPr>
          <p:spPr>
            <a:xfrm>
              <a:off x="2607557" y="3472046"/>
              <a:ext cx="268894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(product, country)</a:t>
              </a:r>
              <a:endParaRPr 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1D3CA2-B577-1C49-84E1-E47499A3AD8B}"/>
                </a:ext>
              </a:extLst>
            </p:cNvPr>
            <p:cNvSpPr txBox="1"/>
            <p:nvPr/>
          </p:nvSpPr>
          <p:spPr>
            <a:xfrm>
              <a:off x="6834963" y="3429318"/>
              <a:ext cx="279871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(category, country)</a:t>
              </a:r>
              <a:endParaRPr 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03926B9-EEF3-5946-852B-8B88850397C8}"/>
              </a:ext>
            </a:extLst>
          </p:cNvPr>
          <p:cNvSpPr/>
          <p:nvPr/>
        </p:nvSpPr>
        <p:spPr>
          <a:xfrm>
            <a:off x="5313148" y="2125678"/>
            <a:ext cx="1213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Spark job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32F1DA7-5B53-DB41-B61F-665018BDA4A4}"/>
              </a:ext>
            </a:extLst>
          </p:cNvPr>
          <p:cNvSpPr/>
          <p:nvPr/>
        </p:nvSpPr>
        <p:spPr>
          <a:xfrm>
            <a:off x="2134645" y="2108884"/>
            <a:ext cx="7910186" cy="21773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296940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53F8F-620E-AB49-84E6-F35F2F68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67E4A-EDC1-4643-BCDE-A16F880507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MapReduce has</a:t>
            </a:r>
            <a:r>
              <a:rPr lang="ru-RU" dirty="0"/>
              <a:t> </a:t>
            </a:r>
            <a:r>
              <a:rPr lang="en-US" dirty="0"/>
              <a:t>overheads: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Reading and writing to/from HDFS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Starting up each MR job on YARN cluster (scheduling, starting JVM,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ML we have lots of iterative algorithms and Spark works best on them: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4CD53-7A46-7D41-829A-BD4927A8062E}"/>
              </a:ext>
            </a:extLst>
          </p:cNvPr>
          <p:cNvSpPr/>
          <p:nvPr/>
        </p:nvSpPr>
        <p:spPr>
          <a:xfrm>
            <a:off x="1919536" y="639533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hlinkClick r:id="rId2"/>
              </a:rPr>
              <a:t>https://www.edureka.co/blog/apache-spark-vs-hadoop-mapreduce</a:t>
            </a:r>
            <a:endParaRPr lang="ru-RU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5F02E3-8FEF-9842-AB0D-F6DC121F7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2633630"/>
            <a:ext cx="7488832" cy="353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90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Тема Office">
  <a:themeElements>
    <a:clrScheme name="Другая 5">
      <a:dk1>
        <a:srgbClr val="3A3A3A"/>
      </a:dk1>
      <a:lt1>
        <a:srgbClr val="E9E9E9"/>
      </a:lt1>
      <a:dk2>
        <a:srgbClr val="95373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yriad Pro+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5702065</TotalTime>
  <Words>1345</Words>
  <Application>Microsoft Macintosh PowerPoint</Application>
  <PresentationFormat>Widescreen</PresentationFormat>
  <Paragraphs>292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Gill Sans MT</vt:lpstr>
      <vt:lpstr>Myriad Pro</vt:lpstr>
      <vt:lpstr>Times New Roman</vt:lpstr>
      <vt:lpstr>Тема Office</vt:lpstr>
      <vt:lpstr>Apache Spark vs MapReduce</vt:lpstr>
      <vt:lpstr>Apache Spark</vt:lpstr>
      <vt:lpstr>SQL join query</vt:lpstr>
      <vt:lpstr>SQL join on MapReduce</vt:lpstr>
      <vt:lpstr>One more join on MapReduce</vt:lpstr>
      <vt:lpstr>One more join on MapReduce</vt:lpstr>
      <vt:lpstr>One more join on MapReduce</vt:lpstr>
      <vt:lpstr>That’s where Spark shines</vt:lpstr>
      <vt:lpstr>Iterative algorithms</vt:lpstr>
      <vt:lpstr>Spark vs MapReduce</vt:lpstr>
      <vt:lpstr>Spark RDD API</vt:lpstr>
      <vt:lpstr>Spark RDD</vt:lpstr>
      <vt:lpstr>Spark RDD</vt:lpstr>
      <vt:lpstr>RDD operations</vt:lpstr>
      <vt:lpstr>RDD operations</vt:lpstr>
      <vt:lpstr>RDD operations</vt:lpstr>
      <vt:lpstr>How PySpark program works (yarn cluster mode)</vt:lpstr>
      <vt:lpstr>How PySpark program works (yarn cluster mode)</vt:lpstr>
      <vt:lpstr>How PySpark program works (yarn cluster mode)</vt:lpstr>
      <vt:lpstr>How PySpark program works (yarn cluster mode)</vt:lpstr>
      <vt:lpstr>PySpark code example</vt:lpstr>
      <vt:lpstr>One more transformation example</vt:lpstr>
      <vt:lpstr>One more action example</vt:lpstr>
      <vt:lpstr>Word Count in Spark</vt:lpstr>
      <vt:lpstr>Spark quiz</vt:lpstr>
      <vt:lpstr>Spark quiz</vt:lpstr>
      <vt:lpstr>Caching in RAM</vt:lpstr>
      <vt:lpstr>Caching in RAM</vt:lpstr>
      <vt:lpstr>Caching in RAM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Andrey Zimovnov</cp:lastModifiedBy>
  <cp:revision>2229</cp:revision>
  <dcterms:created xsi:type="dcterms:W3CDTF">2005-01-01T07:06:31Z</dcterms:created>
  <dcterms:modified xsi:type="dcterms:W3CDTF">2021-05-09T22:30:31Z</dcterms:modified>
</cp:coreProperties>
</file>