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云南过桥米线品牌营销策划方案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"一碗过桥,三餐云南" | 2025年10月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核心创意1: '过桥三部曲'场景营销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早餐场景: 元气开启 - 快捷米线套餐</a:t>
            </a:r>
          </a:p>
          <a:p>
            <a:pPr>
              <a:defRPr sz="1800"/>
            </a:pPr>
            <a:r>
              <a:t>午餐场景: 治愈时光 - 经典过桥米线</a:t>
            </a:r>
          </a:p>
          <a:p>
            <a:pPr>
              <a:defRPr sz="1800"/>
            </a:pPr>
            <a:r>
              <a:t>晚餐场景: 社交盛宴 - 双人分享套餐</a:t>
            </a:r>
          </a:p>
          <a:p>
            <a:pPr>
              <a:defRPr sz="1800"/>
            </a:pPr>
            <a:r>
              <a:t>差异化: 突破'米线=午餐'认知,扩大消费场景50%+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核心创意2: '云南寻味地图'文化IP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内容打造: 12集短视频溯源之旅</a:t>
            </a:r>
          </a:p>
          <a:p>
            <a:pPr>
              <a:defRPr sz="1800"/>
            </a:pPr>
            <a:r>
              <a:t>传播形式: 小程序互动地图 + 线下展览</a:t>
            </a:r>
          </a:p>
          <a:p>
            <a:pPr>
              <a:defRPr sz="1800"/>
            </a:pPr>
            <a:r>
              <a:t>应用场景: 包装设计、门店装饰、会员权益</a:t>
            </a:r>
          </a:p>
          <a:p>
            <a:pPr>
              <a:defRPr sz="1800"/>
            </a:pPr>
            <a:r>
              <a:t>价值: 赋予产品文化深度,建立差异化壁垒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核心创意3: '隐藏吃法'用户共创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玩法设计: 用户分享创意吃法,月度评选</a:t>
            </a:r>
          </a:p>
          <a:p>
            <a:pPr>
              <a:defRPr sz="1800"/>
            </a:pPr>
            <a:r>
              <a:t>参考案例: 海底捞隐藏菜单 (UGC话题1000万+)</a:t>
            </a:r>
          </a:p>
          <a:p>
            <a:pPr>
              <a:defRPr sz="1800"/>
            </a:pPr>
            <a:r>
              <a:t>传播机制: 抖音话题 + 小红书种草 + 门店海报</a:t>
            </a:r>
          </a:p>
          <a:p>
            <a:pPr>
              <a:defRPr sz="1800"/>
            </a:pPr>
            <a:r>
              <a:t>成本优势: UGC内容降低制作成本50%+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主视觉: 营销海报</a:t>
            </a:r>
          </a:p>
        </p:txBody>
      </p:sp>
      <p:pic>
        <p:nvPicPr>
          <p:cNvPr id="3" name="Picture 2" descr="1-poster_20251021_04005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产品摄影: 过桥米线</a:t>
            </a:r>
          </a:p>
        </p:txBody>
      </p:sp>
      <p:pic>
        <p:nvPicPr>
          <p:cNvPr id="3" name="Picture 2" descr="8-main-image_20251021_040135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成功案例参考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喜茶'芝芝桃桃': 产品命名+季节限定+自发传播</a:t>
            </a:r>
          </a:p>
          <a:p>
            <a:pPr>
              <a:defRPr sz="1800"/>
            </a:pPr>
            <a:r>
              <a:t>海底捞'隐藏菜单': 用户共创+社交媒体秘籍分享</a:t>
            </a:r>
          </a:p>
          <a:p>
            <a:pPr>
              <a:defRPr sz="1800"/>
            </a:pPr>
            <a:r>
              <a:t>瑞幸'生椰拿铁': 产品创新+高性价比+社交分享</a:t>
            </a:r>
          </a:p>
          <a:p>
            <a:pPr>
              <a:defRPr sz="1800"/>
            </a:pPr>
            <a:r>
              <a:t>借鉴应用: 云南文化+场景创新+用户共创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线上推广矩阵概览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小红书: 生活方式传播 (预算12万)</a:t>
            </a:r>
          </a:p>
          <a:p>
            <a:pPr>
              <a:defRPr sz="1800"/>
            </a:pPr>
            <a:r>
              <a:t>抖音: 短视频话题引爆 (预算15万)</a:t>
            </a:r>
          </a:p>
          <a:p>
            <a:pPr>
              <a:defRPr sz="1800"/>
            </a:pPr>
            <a:r>
              <a:t>微信生态: 私域沉淀运营 (预算8万)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小红书推广策略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内容方向:</a:t>
            </a:r>
          </a:p>
          <a:p>
            <a:pPr>
              <a:defRPr sz="1600"/>
            </a:pPr>
            <a:r>
              <a:t>• 探店种草 (头部KOL 2位)</a:t>
            </a:r>
          </a:p>
          <a:p>
            <a:pPr>
              <a:defRPr sz="1600"/>
            </a:pPr>
            <a:r>
              <a:t>• 菜单教程 (腰部达人 5位)</a:t>
            </a:r>
          </a:p>
          <a:p>
            <a:pPr>
              <a:defRPr sz="1600"/>
            </a:pPr>
            <a:r>
              <a:t>• 日常分享 (素人激励 15位)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预期数据:</a:t>
            </a:r>
          </a:p>
          <a:p>
            <a:pPr>
              <a:defRPr sz="1600"/>
            </a:pPr>
            <a:r>
              <a:t>• 笔记发布: 50+ 篇</a:t>
            </a:r>
          </a:p>
          <a:p>
            <a:pPr>
              <a:defRPr sz="1600"/>
            </a:pPr>
            <a:r>
              <a:t>• 总曝光量: 200万+</a:t>
            </a:r>
          </a:p>
          <a:p>
            <a:pPr>
              <a:defRPr sz="1600"/>
            </a:pPr>
            <a:r>
              <a:t>• 互动转化: 5000+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抖音推广策略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内容策划:</a:t>
            </a:r>
          </a:p>
          <a:p>
            <a:pPr>
              <a:defRPr sz="1600"/>
            </a:pPr>
            <a:r>
              <a:t>• #过桥仪式挑战 话题</a:t>
            </a:r>
          </a:p>
          <a:p>
            <a:pPr>
              <a:defRPr sz="1600"/>
            </a:pPr>
            <a:r>
              <a:t>• 寻味云南纪录片系列</a:t>
            </a:r>
          </a:p>
          <a:p>
            <a:pPr>
              <a:defRPr sz="1600"/>
            </a:pPr>
            <a:r>
              <a:t>• 隐藏吃法用户共创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投放策略:</a:t>
            </a:r>
          </a:p>
          <a:p>
            <a:pPr>
              <a:defRPr sz="1600"/>
            </a:pPr>
            <a:r>
              <a:t>• 信息流广告 8万</a:t>
            </a:r>
          </a:p>
          <a:p>
            <a:pPr>
              <a:defRPr sz="1600"/>
            </a:pPr>
            <a:r>
              <a:t>• KOL合作 5万</a:t>
            </a:r>
          </a:p>
          <a:p>
            <a:pPr>
              <a:defRPr sz="1600"/>
            </a:pPr>
            <a:r>
              <a:t>• 话题运营 2万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微信生态运营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小程序功能: '寻味地图'互动 + 会员积分</a:t>
            </a:r>
          </a:p>
          <a:p>
            <a:pPr>
              <a:defRPr sz="1800"/>
            </a:pPr>
            <a:r>
              <a:t>公众号内容: 每周2篇深度图文</a:t>
            </a:r>
          </a:p>
          <a:p>
            <a:pPr>
              <a:defRPr sz="1800"/>
            </a:pPr>
            <a:r>
              <a:t>社群运营: 建立VIP社群,专属福利</a:t>
            </a:r>
          </a:p>
          <a:p>
            <a:pPr>
              <a:defRPr sz="1800"/>
            </a:pPr>
            <a:r>
              <a:t>私域价值: 沉淀2万+精准用户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01 品牌分析</a:t>
            </a:r>
          </a:p>
          <a:p>
            <a:pPr>
              <a:defRPr sz="1800"/>
            </a:pPr>
            <a:r>
              <a:t>02 创意策略</a:t>
            </a:r>
          </a:p>
          <a:p>
            <a:pPr>
              <a:defRPr sz="1800"/>
            </a:pPr>
            <a:r>
              <a:t>03 执行方案</a:t>
            </a:r>
          </a:p>
          <a:p>
            <a:pPr>
              <a:defRPr sz="1800"/>
            </a:pPr>
            <a:r>
              <a:t>04 预算与ROI</a:t>
            </a:r>
          </a:p>
          <a:p>
            <a:pPr>
              <a:defRPr sz="1800"/>
            </a:pPr>
            <a:r>
              <a:t>05 时间规划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线下活动1: '穿越百年·过桥时光馆'快闪店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时间地点: 6月端午节,CBD商圈快闪3天</a:t>
            </a:r>
          </a:p>
          <a:p>
            <a:pPr>
              <a:defRPr sz="1800"/>
            </a:pPr>
            <a:r>
              <a:t>空间设计: 云南民族风+现代美学融合</a:t>
            </a:r>
          </a:p>
          <a:p>
            <a:pPr>
              <a:defRPr sz="1800"/>
            </a:pPr>
            <a:r>
              <a:t>活动玩法: 过桥仪式体验 + 文化展览 + 限定产品</a:t>
            </a:r>
          </a:p>
          <a:p>
            <a:pPr>
              <a:defRPr sz="1800"/>
            </a:pPr>
            <a:r>
              <a:t>传播策略: KOL探店 + 用户打卡 + 媒体报道</a:t>
            </a:r>
          </a:p>
          <a:p>
            <a:pPr>
              <a:defRPr sz="1800"/>
            </a:pPr>
            <a:r>
              <a:t>预算: 15万 (场地租赁8万 + 装修布展5万 + 运营2万)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线下活动2: '米线音乐节'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活动概念: 云南米线 × 民谣音乐跨界</a:t>
            </a:r>
          </a:p>
          <a:p>
            <a:pPr>
              <a:defRPr sz="1800"/>
            </a:pPr>
            <a:r>
              <a:t>合作对象: 本地音乐节/livehouse合作</a:t>
            </a:r>
          </a:p>
          <a:p>
            <a:pPr>
              <a:defRPr sz="1800"/>
            </a:pPr>
            <a:r>
              <a:t>活动内容: 美食摊位 + 音乐演出 + 互动游戏</a:t>
            </a:r>
          </a:p>
          <a:p>
            <a:pPr>
              <a:defRPr sz="1800"/>
            </a:pPr>
            <a:r>
              <a:t>传播价值: 年轻客群渗透,品牌年轻化</a:t>
            </a:r>
          </a:p>
          <a:p>
            <a:pPr>
              <a:defRPr sz="1800"/>
            </a:pPr>
            <a:r>
              <a:t>预算: 10万 (赞助合作费)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线下活动3: '云南寻味之旅'会员专享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行程设计: 蒙自过桥米线发源地 + 云南美食之旅</a:t>
            </a:r>
          </a:p>
          <a:p>
            <a:pPr>
              <a:defRPr sz="1800"/>
            </a:pPr>
            <a:r>
              <a:t>传播价值: 深度内容产出 + 核心用户维系</a:t>
            </a:r>
          </a:p>
          <a:p>
            <a:pPr>
              <a:defRPr sz="1800"/>
            </a:pPr>
            <a:r>
              <a:t>用户收益: 溯源体验 + 社交货币 + 专属权益</a:t>
            </a:r>
          </a:p>
          <a:p>
            <a:pPr>
              <a:defRPr sz="1800"/>
            </a:pPr>
            <a:r>
              <a:t>预算: 8万 (20人精品小团)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整合传播时间轴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5月 预热期: 小红书种草 + 抖音预告</a:t>
            </a:r>
          </a:p>
          <a:p>
            <a:pPr>
              <a:defRPr sz="1800"/>
            </a:pPr>
            <a:r>
              <a:t>6月 引爆期: 快闪店开幕 + KOL探店 + 话题引爆</a:t>
            </a:r>
          </a:p>
          <a:p>
            <a:pPr>
              <a:defRPr sz="1800"/>
            </a:pPr>
            <a:r>
              <a:t>7-8月 持续期: UGC内容激励 + 音乐节合作</a:t>
            </a:r>
          </a:p>
          <a:p>
            <a:pPr>
              <a:defRPr sz="1800"/>
            </a:pPr>
            <a:r>
              <a:t>9月 收官期: 寻味之旅 + 数据复盘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KOL合作矩阵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类型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数量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粉丝量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合作形式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单价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头部博主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100万+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深度探店+视频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3万/人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腰部达人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10-50万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图文种草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8千/人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素人激励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1-5万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打卡返现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200元/人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12.6万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预算分配明细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总预算: 80万元</a:t>
            </a:r>
          </a:p>
          <a:p>
            <a:pPr>
              <a:defRPr sz="1800"/>
            </a:pPr>
            <a:r>
              <a:t>• 线上推广: 35万 (43.75%)</a:t>
            </a:r>
          </a:p>
          <a:p>
            <a:pPr>
              <a:defRPr sz="1800"/>
            </a:pPr>
            <a:r>
              <a:t>• 线下活动: 33万 (41.25%)</a:t>
            </a:r>
          </a:p>
          <a:p>
            <a:pPr>
              <a:defRPr sz="1800"/>
            </a:pPr>
            <a:r>
              <a:t>• 视觉制作: 10万 (12.5%)</a:t>
            </a:r>
          </a:p>
          <a:p>
            <a:pPr>
              <a:defRPr sz="1800"/>
            </a:pPr>
            <a:r>
              <a:t>• 应急预算: 2万 (2.5%)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预算明细表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类别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项目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预算(万)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占比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线上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小红书+抖音+微信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43.75%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线下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快闪店+音乐节+寻味旅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41.25%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制作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AIGC素材+摄影+设计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应急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机动预算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合计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ROI预期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短期目标 (3个月):</a:t>
            </a:r>
          </a:p>
          <a:p>
            <a:pPr>
              <a:defRPr sz="1800"/>
            </a:pPr>
            <a:r>
              <a:t>• 品牌曝光: 500万+</a:t>
            </a:r>
          </a:p>
          <a:p>
            <a:pPr>
              <a:defRPr sz="1800"/>
            </a:pPr>
            <a:r>
              <a:t>• 私域用户: 2万+</a:t>
            </a:r>
          </a:p>
          <a:p>
            <a:pPr>
              <a:defRPr sz="1800"/>
            </a:pPr>
            <a:r>
              <a:t>• 营业额提升: 35%</a:t>
            </a:r>
          </a:p>
          <a:p>
            <a:pPr>
              <a:defRPr sz="1800"/>
            </a:pPr>
            <a:r>
              <a:t>• 投入产出比: 1:3.5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长期价值:</a:t>
            </a:r>
          </a:p>
          <a:p>
            <a:pPr>
              <a:defRPr sz="1800"/>
            </a:pPr>
            <a:r>
              <a:t>• 品牌认知度提升 | 用户资产沉淀 | 复购率增长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风险控制与质量保障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潜在风险:</a:t>
            </a:r>
          </a:p>
          <a:p>
            <a:pPr>
              <a:defRPr sz="1800"/>
            </a:pPr>
            <a:r>
              <a:t>• 话题热度不及预期 → 应对: 备选话题+加大投放</a:t>
            </a:r>
          </a:p>
          <a:p>
            <a:pPr>
              <a:defRPr sz="1800"/>
            </a:pPr>
            <a:r>
              <a:t>• KOL效果不佳 → 应对: 素人激励机制补充</a:t>
            </a:r>
          </a:p>
          <a:p>
            <a:pPr>
              <a:defRPr sz="1800"/>
            </a:pPr>
            <a:r>
              <a:t>• 线下活动受限 → 应对: 转为线上虚拟快闪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质量保障:</a:t>
            </a:r>
          </a:p>
          <a:p>
            <a:pPr>
              <a:defRPr sz="1800"/>
            </a:pPr>
            <a:r>
              <a:t>• 每周数据复盘会 | 实时优化调整 | 专业团队执行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感谢聆听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"一碗过桥,三餐云南"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策划主题: '一碗过桥,三餐云南'</a:t>
            </a:r>
          </a:p>
          <a:p>
            <a:pPr>
              <a:defRPr sz="1800"/>
            </a:pPr>
            <a:r>
              <a:t>核心理念: 场景营销 × 文化体验 × 社交传播</a:t>
            </a:r>
          </a:p>
          <a:p>
            <a:pPr>
              <a:defRPr sz="1800"/>
            </a:pPr>
            <a:r>
              <a:t>执行周期: 3个月 (2025年Q2-Q3)</a:t>
            </a:r>
          </a:p>
          <a:p>
            <a:pPr>
              <a:defRPr sz="1800"/>
            </a:pPr>
            <a:r>
              <a:t>总预算: 80万元</a:t>
            </a:r>
          </a:p>
          <a:p>
            <a:pPr>
              <a:defRPr sz="1800"/>
            </a:pPr>
            <a:r>
              <a:t>预期ROI: 1:3.5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目标客群画像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核心人群: 25-40岁都市白领</a:t>
            </a:r>
          </a:p>
          <a:p>
            <a:pPr>
              <a:defRPr sz="1600"/>
            </a:pPr>
            <a:r>
              <a:t>• 生活节奏快,午餐时间紧张</a:t>
            </a:r>
          </a:p>
          <a:p>
            <a:pPr>
              <a:defRPr sz="1600"/>
            </a:pPr>
            <a:r>
              <a:t>• 追求健康、品质、便捷</a:t>
            </a:r>
          </a:p>
          <a:p>
            <a:pPr>
              <a:defRPr sz="1600"/>
            </a:pPr>
            <a:r>
              <a:t>• 社交媒体活跃,爱分享</a:t>
            </a:r>
          </a:p>
          <a:p>
            <a:pPr>
              <a:defRPr sz="1600"/>
            </a:pPr>
            <a:r>
              <a:t>• 愿意为正宗体验买单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次级人群: 18-25岁大学生</a:t>
            </a:r>
          </a:p>
          <a:p>
            <a:pPr>
              <a:defRPr sz="1600"/>
            </a:pPr>
            <a:r>
              <a:t>• 价格敏感,性价比优先</a:t>
            </a:r>
          </a:p>
          <a:p>
            <a:pPr>
              <a:defRPr sz="1600"/>
            </a:pPr>
            <a:r>
              <a:t>• 追求新鲜感和仪式感</a:t>
            </a:r>
          </a:p>
          <a:p>
            <a:pPr>
              <a:defRPr sz="1600"/>
            </a:pPr>
            <a:r>
              <a:t>• 强社交属性,打卡分享</a:t>
            </a:r>
          </a:p>
          <a:p>
            <a:pPr>
              <a:defRPr sz="1600"/>
            </a:pPr>
            <a:r>
              <a:t>• 喜欢探索隐藏菜单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核心卖点提炼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产品层:</a:t>
            </a:r>
          </a:p>
          <a:p>
            <a:pPr>
              <a:defRPr sz="1600"/>
            </a:pPr>
            <a:r>
              <a:t>✅ 正宗传承 (蒙自非遗工艺)</a:t>
            </a:r>
          </a:p>
          <a:p>
            <a:pPr>
              <a:defRPr sz="1600"/>
            </a:pPr>
            <a:r>
              <a:t>✅ 仪式感 (一人食也有盛宴感)</a:t>
            </a:r>
          </a:p>
          <a:p>
            <a:pPr>
              <a:defRPr sz="1600"/>
            </a:pPr>
            <a:r>
              <a:t>✅ 新鲜现烫 (100°C鲜汤锁鲜)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>
              <a:defRPr sz="1600"/>
            </a:pPr>
            <a:r>
              <a:t>情感层:</a:t>
            </a:r>
          </a:p>
          <a:p>
            <a:pPr>
              <a:defRPr sz="1600"/>
            </a:pPr>
            <a:r>
              <a:t>❤️ 文化共鸣 (云南美食故事)</a:t>
            </a:r>
          </a:p>
          <a:p>
            <a:pPr>
              <a:defRPr sz="1600"/>
            </a:pPr>
            <a:r>
              <a:t>❤️ 场景共鸣 (三餐云南味道)</a:t>
            </a:r>
          </a:p>
          <a:p>
            <a:pPr>
              <a:defRPr sz="1600"/>
            </a:pPr>
            <a:r>
              <a:t>❤️ 社交价值 (拍照打卡首选)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市场机会洞察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趋势1: 餐饮营销从流量到私域经营</a:t>
            </a:r>
          </a:p>
          <a:p>
            <a:pPr>
              <a:defRPr sz="1800"/>
            </a:pPr>
            <a:r>
              <a:t>趋势2: 情感价值驱动消费决策</a:t>
            </a:r>
          </a:p>
          <a:p>
            <a:pPr>
              <a:defRPr sz="1800"/>
            </a:pPr>
            <a:r>
              <a:t>趋势3: 空间设计成为社交传播载体</a:t>
            </a:r>
          </a:p>
          <a:p>
            <a:pPr>
              <a:defRPr sz="1800"/>
            </a:pPr>
            <a:r>
              <a:t>趋势4: KOL精准种草替代广告轰炸</a:t>
            </a:r>
          </a:p>
          <a:p>
            <a:pPr>
              <a:defRPr sz="1800"/>
            </a:pPr>
            <a:r>
              <a:t>趋势5: 用户共创内容降低成本50%+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竞品定位对比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品牌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定位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价格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特色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短板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云南过桥米线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正宗非遗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35-50元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仪式感体验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知名度低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桂林米粉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快餐化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20-30元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快速便捷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无文化感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重庆小面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重口味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25-35元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味道刺激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场景单一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兰州拉面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大众化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18-28元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性价比高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品牌分散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Strengths 优势: 百年文化底蕴、仪式感体验、正宗非遗工艺</a:t>
            </a:r>
          </a:p>
          <a:p>
            <a:pPr>
              <a:defRPr sz="1800"/>
            </a:pPr>
            <a:r>
              <a:t>Weaknesses 劣势: 品牌知名度不足、客单价偏高、市场教育成本</a:t>
            </a:r>
          </a:p>
          <a:p>
            <a:pPr>
              <a:defRPr sz="1800"/>
            </a:pPr>
            <a:r>
              <a:t>Opportunities 机会: 文化营销红利、场景创新空间、私域运营潜力</a:t>
            </a:r>
          </a:p>
          <a:p>
            <a:pPr>
              <a:defRPr sz="1800"/>
            </a:pPr>
            <a:r>
              <a:t>Threats 威胁: 米粉品类竞争、消费降级趋势、同质化风险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营销主题解读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"一碗过桥,三餐云南"</a:t>
            </a:r>
          </a:p>
          <a:p>
            <a:pPr>
              <a:defRPr sz="1800"/>
            </a:pPr>
            <a:r>
              <a:t>• 过桥 = 百年非遗的仪式感</a:t>
            </a:r>
          </a:p>
          <a:p>
            <a:pPr>
              <a:defRPr sz="1800"/>
            </a:pPr>
            <a:r>
              <a:t>• 三餐 = 全场景消费覆盖</a:t>
            </a:r>
          </a:p>
          <a:p>
            <a:pPr>
              <a:defRPr sz="1800"/>
            </a:pPr>
            <a:r>
              <a:t>• 云南 = 文化IP与地域认同</a:t>
            </a:r>
          </a:p>
          <a:p>
            <a:pPr>
              <a:defRPr sz="1800"/>
            </a:pPr>
            <a:r>
              <a:t>传播口号: 早安云南 | 午餐治愈 | 晚间社交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