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云南过桥米线品牌营销策划方案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"一碗过桥,三餐云南" | 2025年10月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核心创意1: '过桥三部曲'场景营销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早餐场景 - 元气开启</a:t>
            </a:r>
          </a:p>
          <a:p>
            <a:pPr>
              <a:defRPr sz="1800"/>
            </a:pPr>
            <a:r>
              <a:t>• 产品: 轻盈版套餐(小碗+豆浆/油条)</a:t>
            </a:r>
          </a:p>
          <a:p>
            <a:pPr>
              <a:defRPr sz="1800"/>
            </a:pPr>
            <a:r>
              <a:t>• 文案: '用云南的晨光,唤醒都市的元气'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午餐场景 - 治愈时光</a:t>
            </a:r>
          </a:p>
          <a:p>
            <a:pPr>
              <a:defRPr sz="1800"/>
            </a:pPr>
            <a:r>
              <a:t>• 产品: 经典版过桥米线 + 商务套餐</a:t>
            </a:r>
          </a:p>
          <a:p>
            <a:pPr>
              <a:defRPr sz="1800"/>
            </a:pPr>
            <a:r>
              <a:t>• 文案: '午间12点,给自己一碗慢下来的时光'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晚餐场景 - 社交盛宴</a:t>
            </a:r>
          </a:p>
          <a:p>
            <a:pPr>
              <a:defRPr sz="1800"/>
            </a:pPr>
            <a:r>
              <a:t>• 产品: 豪华版 + 云南小菜拼盘</a:t>
            </a:r>
          </a:p>
          <a:p>
            <a:pPr>
              <a:defRPr sz="1800"/>
            </a:pPr>
            <a:r>
              <a:t>• 文案: '一人食的盛宴,也是值得分享的仪式'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核心创意2: '云南寻味地图'文化IP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内容打造:</a:t>
            </a:r>
          </a:p>
          <a:p>
            <a:pPr>
              <a:defRPr sz="1800"/>
            </a:pPr>
            <a:r>
              <a:t>🗺️  制作'云南米线寻味地图'H5互动页面</a:t>
            </a:r>
          </a:p>
          <a:p>
            <a:pPr>
              <a:defRPr sz="1800"/>
            </a:pPr>
            <a:r>
              <a:t>📖  讲述蒙自南湖的'过桥'传说故事</a:t>
            </a:r>
          </a:p>
          <a:p>
            <a:pPr>
              <a:defRPr sz="1800"/>
            </a:pPr>
            <a:r>
              <a:t>🎨  展示彝族火焰红 × 现代美学视觉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传播形式:</a:t>
            </a:r>
          </a:p>
          <a:p>
            <a:pPr>
              <a:defRPr sz="1800"/>
            </a:pPr>
            <a:r>
              <a:t>• 门店墙面: '云南味道墙'展示特色食材</a:t>
            </a:r>
          </a:p>
          <a:p>
            <a:pPr>
              <a:defRPr sz="1800"/>
            </a:pPr>
            <a:r>
              <a:t>• 小程序: '寻味任务'打卡解锁文化故事</a:t>
            </a:r>
          </a:p>
          <a:p>
            <a:pPr>
              <a:defRPr sz="1800"/>
            </a:pPr>
            <a:r>
              <a:t>• 包装设计: 融入彝族纹样 + 扫码看故事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核心创意3: '隐藏吃法'用户共创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玩法设计:</a:t>
            </a:r>
          </a:p>
          <a:p>
            <a:pPr>
              <a:defRPr sz="1800"/>
            </a:pPr>
            <a:r>
              <a:t>💡 官方发布'过桥米线5种隐藏吃法'</a:t>
            </a:r>
          </a:p>
          <a:p>
            <a:pPr>
              <a:defRPr sz="1800"/>
            </a:pPr>
            <a:r>
              <a:t>📱 用户上传自己的创意吃法(话题挑战)</a:t>
            </a:r>
          </a:p>
          <a:p>
            <a:pPr>
              <a:defRPr sz="1800"/>
            </a:pPr>
            <a:r>
              <a:t>🏆 每月评选'最佳创意',获奖者免费吃1个月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参考案例:</a:t>
            </a:r>
          </a:p>
          <a:p>
            <a:pPr>
              <a:defRPr sz="1800"/>
            </a:pPr>
            <a:r>
              <a:t>• 喜茶'芝芝桃桃'命名传播</a:t>
            </a:r>
          </a:p>
          <a:p>
            <a:pPr>
              <a:defRPr sz="1800"/>
            </a:pPr>
            <a:r>
              <a:t>• 海底捞隐藏菜单玩法</a:t>
            </a:r>
          </a:p>
          <a:p>
            <a:pPr>
              <a:defRPr sz="1800"/>
            </a:pPr>
            <a:r>
              <a:t>• 瑞幸'生椰拿铁'UGC爆发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主视觉: 营销海报</a:t>
            </a:r>
          </a:p>
        </p:txBody>
      </p:sp>
      <p:pic>
        <p:nvPicPr>
          <p:cNvPr id="3" name="Picture 2" descr="1-poster_20251021_040057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产品摄影: 过桥米线</a:t>
            </a:r>
          </a:p>
        </p:txBody>
      </p:sp>
      <p:pic>
        <p:nvPicPr>
          <p:cNvPr id="3" name="Picture 2" descr="8-main-image_20251021_040135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成功案例参考 - Marketing Genius案例库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喜茶'芝芝桃桃':</a:t>
            </a:r>
          </a:p>
          <a:p>
            <a:pPr>
              <a:defRPr sz="1800"/>
            </a:pPr>
            <a:r>
              <a:t>• 产品命名传播 → UGC内容爆发 → 年销售额+40%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海底捞'隐藏菜单':</a:t>
            </a:r>
          </a:p>
          <a:p>
            <a:pPr>
              <a:defRPr sz="1800"/>
            </a:pPr>
            <a:r>
              <a:t>• 用户共创玩法 → 社交媒体话题 → 复购率+35%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瑞幸'生椰拿铁':</a:t>
            </a:r>
          </a:p>
          <a:p>
            <a:pPr>
              <a:defRPr sz="1800"/>
            </a:pPr>
            <a:r>
              <a:t>• 场景营销 + 明星代言 → 单品月销千万杯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线上推广矩阵概览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小红书 - 生活方式传播</a:t>
            </a:r>
          </a:p>
          <a:p>
            <a:pPr>
              <a:defRPr sz="1800"/>
            </a:pPr>
            <a:r>
              <a:t>• 目标: 种草核心客群,打造'过桥仪式感'标签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抖音 - 短视频引爆</a:t>
            </a:r>
          </a:p>
          <a:p>
            <a:pPr>
              <a:defRPr sz="1800"/>
            </a:pPr>
            <a:r>
              <a:t>• 目标: 话题挑战引爆,POI本地生活引流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微信 - 私域沉淀</a:t>
            </a:r>
          </a:p>
          <a:p>
            <a:pPr>
              <a:defRPr sz="1800"/>
            </a:pPr>
            <a:r>
              <a:t>• 目标: 会员体系建设,社群运营转化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小红书推广策略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内容方向 (3类):</a:t>
            </a:r>
          </a:p>
          <a:p>
            <a:pPr>
              <a:defRPr sz="1600"/>
            </a:pPr>
            <a:r>
              <a:t>📸 '过桥仪式感'拍照教程</a:t>
            </a:r>
          </a:p>
          <a:p>
            <a:pPr>
              <a:defRPr sz="1600"/>
            </a:pPr>
            <a:r>
              <a:t>🍜 '三餐云南'场景种草</a:t>
            </a:r>
          </a:p>
          <a:p>
            <a:pPr>
              <a:defRPr sz="1600"/>
            </a:pPr>
            <a:r>
              <a:t>🎨 '民族风打卡墙'探店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预期数据:</a:t>
            </a:r>
          </a:p>
          <a:p>
            <a:pPr>
              <a:defRPr sz="1600"/>
            </a:pPr>
            <a:r>
              <a:t>• 笔记曝光: 200万+</a:t>
            </a:r>
          </a:p>
          <a:p>
            <a:pPr>
              <a:defRPr sz="1600"/>
            </a:pPr>
            <a:r>
              <a:t>• 互动量: 5万+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KOL合作层级:</a:t>
            </a:r>
          </a:p>
          <a:p>
            <a:pPr>
              <a:defRPr sz="1600"/>
            </a:pPr>
            <a:r>
              <a:t>• 头部美食博主(1-2位)</a:t>
            </a:r>
          </a:p>
          <a:p>
            <a:pPr>
              <a:defRPr sz="1600"/>
            </a:pPr>
            <a:r>
              <a:t>  制作深度文化内容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腰部生活方式博主(5-8位)</a:t>
            </a:r>
          </a:p>
          <a:p>
            <a:pPr>
              <a:defRPr sz="1600"/>
            </a:pPr>
            <a:r>
              <a:t>  发布种草体验笔记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素人达人(20+)</a:t>
            </a:r>
          </a:p>
          <a:p>
            <a:pPr>
              <a:defRPr sz="1600"/>
            </a:pPr>
            <a:r>
              <a:t>  UGC激励,晒单返券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抖音推广策略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内容策划:</a:t>
            </a:r>
          </a:p>
          <a:p>
            <a:pPr>
              <a:defRPr sz="1600"/>
            </a:pPr>
            <a:r>
              <a:t>🔥 #过桥仪式挑战</a:t>
            </a:r>
          </a:p>
          <a:p>
            <a:pPr>
              <a:defRPr sz="1600"/>
            </a:pPr>
            <a:r>
              <a:t>   展示烫米线过程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🎬 情景剧系列</a:t>
            </a:r>
          </a:p>
          <a:p>
            <a:pPr>
              <a:defRPr sz="1600"/>
            </a:pPr>
            <a:r>
              <a:t>   '都市慢生活时刻'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📚 知识科普</a:t>
            </a:r>
          </a:p>
          <a:p>
            <a:pPr>
              <a:defRPr sz="1600"/>
            </a:pPr>
            <a:r>
              <a:t>   '过桥米线冷知识'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投放策略:</a:t>
            </a:r>
          </a:p>
          <a:p>
            <a:pPr>
              <a:defRPr sz="1600"/>
            </a:pPr>
            <a:r>
              <a:t>• Dou+ 精准投放</a:t>
            </a:r>
          </a:p>
          <a:p>
            <a:pPr>
              <a:defRPr sz="1600"/>
            </a:pPr>
            <a:r>
              <a:t>  目标: 25-40岁美食爱好者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本地生活POI引流</a:t>
            </a:r>
          </a:p>
          <a:p>
            <a:pPr>
              <a:defRPr sz="1600"/>
            </a:pPr>
            <a:r>
              <a:t>  团购套餐 + 到店核销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达人探店合作</a:t>
            </a:r>
          </a:p>
          <a:p>
            <a:pPr>
              <a:defRPr sz="1600"/>
            </a:pPr>
            <a:r>
              <a:t>  腰部达人8-10位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微信生态运营 - 私域沉淀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小程序功能:</a:t>
            </a:r>
          </a:p>
          <a:p>
            <a:pPr>
              <a:defRPr sz="1800"/>
            </a:pPr>
            <a:r>
              <a:t>• 会员系统: 积分兑换 + 等级特权</a:t>
            </a:r>
          </a:p>
          <a:p>
            <a:pPr>
              <a:defRPr sz="1800"/>
            </a:pPr>
            <a:r>
              <a:t>• '寻味地图'互动: 打卡任务 + 文化故事解锁</a:t>
            </a:r>
          </a:p>
          <a:p>
            <a:pPr>
              <a:defRPr sz="1800"/>
            </a:pPr>
            <a:r>
              <a:t>• 社群福利: 专属优惠券 + 新品尝鲜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公众号内容:</a:t>
            </a:r>
          </a:p>
          <a:p>
            <a:pPr>
              <a:defRPr sz="1800"/>
            </a:pPr>
            <a:r>
              <a:t>• 云南美食文化故事连载</a:t>
            </a:r>
          </a:p>
          <a:p>
            <a:pPr>
              <a:defRPr sz="1800"/>
            </a:pPr>
            <a:r>
              <a:t>• 会员日活动预告</a:t>
            </a:r>
          </a:p>
          <a:p>
            <a:pPr>
              <a:defRPr sz="1800"/>
            </a:pPr>
            <a:r>
              <a:t>• 用户UGC内容精选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01  品牌分析</a:t>
            </a:r>
          </a:p>
          <a:p>
            <a:pPr>
              <a:defRPr sz="1800"/>
            </a:pPr>
            <a:r>
              <a:t>02  创意策略</a:t>
            </a:r>
          </a:p>
          <a:p>
            <a:pPr>
              <a:defRPr sz="1800"/>
            </a:pPr>
            <a:r>
              <a:t>03  执行方案</a:t>
            </a:r>
          </a:p>
          <a:p>
            <a:pPr>
              <a:defRPr sz="1800"/>
            </a:pPr>
            <a:r>
              <a:t>04  预算与ROI</a:t>
            </a:r>
          </a:p>
          <a:p>
            <a:pPr>
              <a:defRPr sz="1800"/>
            </a:pPr>
            <a:r>
              <a:t>05  风险控制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线下活动1: '穿越百年·过桥时光馆'快闪店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时间地点: 6月端午节 | 核心商圈购物中心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空间设计:</a:t>
            </a:r>
          </a:p>
          <a:p>
            <a:pPr>
              <a:defRPr sz="1800"/>
            </a:pPr>
            <a:r>
              <a:t>• 入口: 云南民族风拱门</a:t>
            </a:r>
          </a:p>
          <a:p>
            <a:pPr>
              <a:defRPr sz="1800"/>
            </a:pPr>
            <a:r>
              <a:t>• 互动区: '过桥传说'故事墙</a:t>
            </a:r>
          </a:p>
          <a:p>
            <a:pPr>
              <a:defRPr sz="1800"/>
            </a:pPr>
            <a:r>
              <a:t>• 体验区: 现场烫制体验</a:t>
            </a:r>
          </a:p>
          <a:p>
            <a:pPr>
              <a:defRPr sz="1800"/>
            </a:pPr>
            <a:r>
              <a:t>• 文创区: 彝族纹样周边产品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传播策略: 小红书打卡 + 抖音话题挑战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线下活动2: '米线音乐节'跨界合作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活动概念: 美食 × 音乐 × 文化的创意融合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合作对象:</a:t>
            </a:r>
          </a:p>
          <a:p>
            <a:pPr>
              <a:defRPr sz="1800"/>
            </a:pPr>
            <a:r>
              <a:t>• 本地独立音乐厂牌</a:t>
            </a:r>
          </a:p>
          <a:p>
            <a:pPr>
              <a:defRPr sz="1800"/>
            </a:pPr>
            <a:r>
              <a:t>• 云南民族乐团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活动内容:</a:t>
            </a:r>
          </a:p>
          <a:p>
            <a:pPr>
              <a:defRPr sz="1800"/>
            </a:pPr>
            <a:r>
              <a:t>• 户外音乐演出</a:t>
            </a:r>
          </a:p>
          <a:p>
            <a:pPr>
              <a:defRPr sz="1800"/>
            </a:pPr>
            <a:r>
              <a:t>• 过桥米线品鉴</a:t>
            </a:r>
          </a:p>
          <a:p>
            <a:pPr>
              <a:defRPr sz="1800"/>
            </a:pPr>
            <a:r>
              <a:t>• 文创市集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传播价值: Z世代话题引爆 + 品牌年轻化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线下活动3: '云南寻味之旅'会员专享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行程设计:</a:t>
            </a:r>
          </a:p>
          <a:p>
            <a:pPr>
              <a:defRPr sz="1800"/>
            </a:pPr>
            <a:r>
              <a:t>• Day 1-2: 蒙自过桥米线发源地探访</a:t>
            </a:r>
          </a:p>
          <a:p>
            <a:pPr>
              <a:defRPr sz="1800"/>
            </a:pPr>
            <a:r>
              <a:t>• Day 3-4: 云南特色食材产地寻访</a:t>
            </a:r>
          </a:p>
          <a:p>
            <a:pPr>
              <a:defRPr sz="1800"/>
            </a:pPr>
            <a:r>
              <a:t>• Day 5: 非遗传承人交流学习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传播价值:</a:t>
            </a:r>
          </a:p>
          <a:p>
            <a:pPr>
              <a:defRPr sz="1800"/>
            </a:pPr>
            <a:r>
              <a:t>• 深度会员关系绑定</a:t>
            </a:r>
          </a:p>
          <a:p>
            <a:pPr>
              <a:defRPr sz="1800"/>
            </a:pPr>
            <a:r>
              <a:t>• UGC高质量内容产出</a:t>
            </a:r>
          </a:p>
          <a:p>
            <a:pPr>
              <a:defRPr sz="1800"/>
            </a:pPr>
            <a:r>
              <a:t>• 品牌文化认同强化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整合传播时间轴 (5-9月)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5月 预热期:</a:t>
            </a:r>
          </a:p>
          <a:p>
            <a:pPr>
              <a:defRPr sz="1800"/>
            </a:pPr>
            <a:r>
              <a:t>• 品牌视觉发布 + KOL预热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6月 引爆期:</a:t>
            </a:r>
          </a:p>
          <a:p>
            <a:pPr>
              <a:defRPr sz="1800"/>
            </a:pPr>
            <a:r>
              <a:t>• 快闪店开幕 + 话题挑战 + 达人探店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7月 持续期:</a:t>
            </a:r>
          </a:p>
          <a:p>
            <a:pPr>
              <a:defRPr sz="1800"/>
            </a:pPr>
            <a:r>
              <a:t>• 米线音乐节 + 会员日活动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8-9月 沉淀期:</a:t>
            </a:r>
          </a:p>
          <a:p>
            <a:pPr>
              <a:defRPr sz="1800"/>
            </a:pPr>
            <a:r>
              <a:t>• 私域运营 + 用户共创内容 + 寻味之旅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KOL合作矩阵与预算分配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层级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数量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粉丝量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合作形式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单价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头部博主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50万+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深度内容定制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5万/人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腰部达人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10-30万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探店体验笔记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1.5万/人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素人激励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5千-3万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UGC内容奖励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500元/人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预算分配概览 (总预算80万)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线上推广: 43.75% (35万)</a:t>
            </a:r>
          </a:p>
          <a:p>
            <a:pPr>
              <a:defRPr sz="1800"/>
            </a:pPr>
            <a:r>
              <a:t>• 小红书KOL + 抖音投流 + 微信运营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线下活动: 41.25% (33万)</a:t>
            </a:r>
          </a:p>
          <a:p>
            <a:pPr>
              <a:defRPr sz="1800"/>
            </a:pPr>
            <a:r>
              <a:t>• 快闪店 + 音乐节 + 寻味之旅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视觉制作: 12.5% (10万)</a:t>
            </a:r>
          </a:p>
          <a:p>
            <a:pPr>
              <a:defRPr sz="1800"/>
            </a:pPr>
            <a:r>
              <a:t>• AIGC生成 + 专业摄影 + 视频剪辑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应急预算: 2.5% (2万)</a:t>
            </a:r>
          </a:p>
          <a:p>
            <a:pPr>
              <a:defRPr sz="1800"/>
            </a:pPr>
            <a:r>
              <a:t>• 不可预见支出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预算明细表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项目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明细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预算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占比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小红书推广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KOL合作10位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抖音推广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Dou++达人合作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18.75%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微信运营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小程序+社群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快闪店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场地+物料+人员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音乐节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演出+物料+宣发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寻味之旅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行程+接待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6.25%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视觉制作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AIGC+摄影+视频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应急预算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不可预见支出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2.5%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ROI预期分析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短期目标 (3个月):</a:t>
            </a:r>
          </a:p>
          <a:p>
            <a:pPr>
              <a:defRPr sz="1600"/>
            </a:pPr>
            <a:r>
              <a:t>• 品牌曝光: 500万+</a:t>
            </a:r>
          </a:p>
          <a:p>
            <a:pPr>
              <a:defRPr sz="1600"/>
            </a:pPr>
            <a:r>
              <a:t>• 私域用户: 2万+</a:t>
            </a:r>
          </a:p>
          <a:p>
            <a:pPr>
              <a:defRPr sz="1600"/>
            </a:pPr>
            <a:r>
              <a:t>• 营业额提升: 35%</a:t>
            </a:r>
          </a:p>
          <a:p>
            <a:pPr>
              <a:defRPr sz="1600"/>
            </a:pPr>
            <a:r>
              <a:t>• 投入产出比: 1:3.5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预期收益: 280万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长期价值:</a:t>
            </a:r>
          </a:p>
          <a:p>
            <a:pPr>
              <a:defRPr sz="1600"/>
            </a:pPr>
            <a:r>
              <a:t>• 品牌认知度提升</a:t>
            </a:r>
          </a:p>
          <a:p>
            <a:pPr>
              <a:defRPr sz="1600"/>
            </a:pPr>
            <a:r>
              <a:t>  从区域品牌→全国知名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用户资产沉淀</a:t>
            </a:r>
          </a:p>
          <a:p>
            <a:pPr>
              <a:defRPr sz="1600"/>
            </a:pPr>
            <a:r>
              <a:t>  2万私域用户 = 持续复购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• 复购率提升</a:t>
            </a:r>
          </a:p>
          <a:p>
            <a:pPr>
              <a:defRPr sz="1600"/>
            </a:pPr>
            <a:r>
              <a:t>  从20% → 45%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风险控制与质量保障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潜在风险识别:</a:t>
            </a:r>
          </a:p>
          <a:p>
            <a:pPr>
              <a:defRPr sz="1600"/>
            </a:pPr>
            <a:r>
              <a:t>• 线下活动天气影响</a:t>
            </a:r>
          </a:p>
          <a:p>
            <a:pPr>
              <a:defRPr sz="1600"/>
            </a:pPr>
            <a:r>
              <a:t>• KOL内容质量不可控</a:t>
            </a:r>
          </a:p>
          <a:p>
            <a:pPr>
              <a:defRPr sz="1600"/>
            </a:pPr>
            <a:r>
              <a:t>• 竞品跟进模仿</a:t>
            </a:r>
          </a:p>
          <a:p>
            <a:pPr>
              <a:defRPr sz="1600"/>
            </a:pPr>
            <a:r>
              <a:t>• 预算超支风险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应对措施:</a:t>
            </a:r>
          </a:p>
          <a:p>
            <a:pPr>
              <a:defRPr sz="1600"/>
            </a:pPr>
            <a:r>
              <a:t>• 备用场地方案</a:t>
            </a:r>
          </a:p>
          <a:p>
            <a:pPr>
              <a:defRPr sz="1600"/>
            </a:pPr>
            <a:r>
              <a:t>• 内容审核机制</a:t>
            </a:r>
          </a:p>
          <a:p>
            <a:pPr>
              <a:defRPr sz="1600"/>
            </a:pPr>
            <a:r>
              <a:t>• 快速迭代创新</a:t>
            </a:r>
          </a:p>
          <a:p>
            <a:pPr>
              <a:defRPr sz="1600"/>
            </a:pPr>
            <a:r>
              <a:t>• 分阶段预算控制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质量保障: 周报机制 + 月度复盘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感谢聆听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期待合作 | '一碗过桥,三餐云南'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策划主题: '一碗过桥,三餐云南'</a:t>
            </a:r>
          </a:p>
          <a:p>
            <a:pPr>
              <a:defRPr sz="1800"/>
            </a:pPr>
            <a:r>
              <a:t>核心理念: 场景营销 × 文化体验 × 社交传播</a:t>
            </a:r>
          </a:p>
          <a:p>
            <a:pPr>
              <a:defRPr sz="1800"/>
            </a:pPr>
            <a:r>
              <a:t>执行周期: 3个月 (Q2-Q3 2025)</a:t>
            </a:r>
          </a:p>
          <a:p>
            <a:pPr>
              <a:defRPr sz="1800"/>
            </a:pPr>
            <a:r>
              <a:t>总预算: 80万元</a:t>
            </a:r>
          </a:p>
          <a:p>
            <a:pPr>
              <a:defRPr sz="1800"/>
            </a:pPr>
            <a:r>
              <a:t>预期ROI: 1:3.5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目标客群画像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核心人群: 25-40岁都市白领</a:t>
            </a:r>
          </a:p>
          <a:p>
            <a:pPr>
              <a:defRPr sz="1600"/>
            </a:pPr>
            <a:r>
              <a:t>• 工作节奏快,注重品质</a:t>
            </a:r>
          </a:p>
          <a:p>
            <a:pPr>
              <a:defRPr sz="1600"/>
            </a:pPr>
            <a:r>
              <a:t>• 追求仪式感体验</a:t>
            </a:r>
          </a:p>
          <a:p>
            <a:pPr>
              <a:defRPr sz="1600"/>
            </a:pPr>
            <a:r>
              <a:t>• 小红书/抖音重度用户</a:t>
            </a:r>
          </a:p>
          <a:p>
            <a:pPr>
              <a:defRPr sz="1600"/>
            </a:pPr>
            <a:r>
              <a:t>• 愿意为文化付费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次级人群: 18-25岁Z世代</a:t>
            </a:r>
          </a:p>
          <a:p>
            <a:pPr>
              <a:defRPr sz="1600"/>
            </a:pPr>
            <a:r>
              <a:t>• 追求新鲜感</a:t>
            </a:r>
          </a:p>
          <a:p>
            <a:pPr>
              <a:defRPr sz="1600"/>
            </a:pPr>
            <a:r>
              <a:t>• 喜欢拍照分享</a:t>
            </a:r>
          </a:p>
          <a:p>
            <a:pPr>
              <a:defRPr sz="1600"/>
            </a:pPr>
            <a:r>
              <a:t>• 对民族文化好奇</a:t>
            </a:r>
          </a:p>
          <a:p>
            <a:pPr>
              <a:defRPr sz="1600"/>
            </a:pPr>
            <a:r>
              <a:t>• 校园话题引领者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核心卖点提炼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产品层:</a:t>
            </a:r>
          </a:p>
          <a:p>
            <a:pPr>
              <a:defRPr sz="1600"/>
            </a:pPr>
            <a:r>
              <a:t>✅ 正宗传承 (蒙自非遗)</a:t>
            </a:r>
          </a:p>
          <a:p>
            <a:pPr>
              <a:defRPr sz="1600"/>
            </a:pPr>
            <a:r>
              <a:t>✅ 仪式感 (一人食盛宴)</a:t>
            </a:r>
          </a:p>
          <a:p>
            <a:pPr>
              <a:defRPr sz="1600"/>
            </a:pPr>
            <a:r>
              <a:t>✅ 新鲜现烫 (100°C鲜汤)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情感层:</a:t>
            </a:r>
          </a:p>
          <a:p>
            <a:pPr>
              <a:defRPr sz="1600"/>
            </a:pPr>
            <a:r>
              <a:t>❤️ 文化共鸣</a:t>
            </a:r>
          </a:p>
          <a:p>
            <a:pPr>
              <a:defRPr sz="1600"/>
            </a:pPr>
            <a:r>
              <a:t>❤️ 场景共鸣</a:t>
            </a:r>
          </a:p>
          <a:p>
            <a:pPr>
              <a:defRPr sz="1600"/>
            </a:pPr>
            <a:r>
              <a:t>❤️ 社交价值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市场机会洞察 - 2025餐饮营销趋势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趋势1: 流量营销 → 私域经营</a:t>
            </a:r>
          </a:p>
          <a:p>
            <a:pPr>
              <a:defRPr sz="1800"/>
            </a:pPr>
            <a:r>
              <a:t>    → 建立会员体系,打造粉丝社群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趋势2: 情感价值驱动消费</a:t>
            </a:r>
          </a:p>
          <a:p>
            <a:pPr>
              <a:defRPr sz="1800"/>
            </a:pPr>
            <a:r>
              <a:t>    → 讲好云南文化故事,传递生活态度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趋势3: 空间设计 × 社交传播融合</a:t>
            </a:r>
          </a:p>
          <a:p>
            <a:pPr>
              <a:defRPr sz="1800"/>
            </a:pPr>
            <a:r>
              <a:t>    → 打造'拍照即传播'的门店场景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竞品定位对比分析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品牌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定位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价格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特色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短板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桥香园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大众快餐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18-25元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连锁规模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仪式感弱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蒙自源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正宗云南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28-35元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文化底蕴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知名度低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云海肴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高端餐饮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50-80元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空间设计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价格偏高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过桥缘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特色小吃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20-30元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性价比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同质化严重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SWOT战略分析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Strengths 优势:</a:t>
            </a:r>
          </a:p>
          <a:p>
            <a:pPr>
              <a:defRPr sz="1600"/>
            </a:pPr>
            <a:r>
              <a:t>• 蒙自非遗文化底蕴</a:t>
            </a:r>
          </a:p>
          <a:p>
            <a:pPr>
              <a:defRPr sz="1600"/>
            </a:pPr>
            <a:r>
              <a:t>• 独特仪式感体验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Weaknesses 劣势:</a:t>
            </a:r>
          </a:p>
          <a:p>
            <a:pPr>
              <a:defRPr sz="1600"/>
            </a:pPr>
            <a:r>
              <a:t>• 品牌知名度不足</a:t>
            </a:r>
          </a:p>
          <a:p>
            <a:pPr>
              <a:defRPr sz="1600"/>
            </a:pPr>
            <a:r>
              <a:t>• 客单价相对较高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Opportunities 机会:</a:t>
            </a:r>
          </a:p>
          <a:p>
            <a:pPr>
              <a:defRPr sz="1600"/>
            </a:pPr>
            <a:r>
              <a:t>• 文化营销趋势</a:t>
            </a:r>
          </a:p>
          <a:p>
            <a:pPr>
              <a:defRPr sz="1600"/>
            </a:pPr>
            <a:r>
              <a:t>• 场景创新空间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Threats 威胁:</a:t>
            </a:r>
          </a:p>
          <a:p>
            <a:pPr>
              <a:defRPr sz="1600"/>
            </a:pPr>
            <a:r>
              <a:t>• 市场竞争激烈</a:t>
            </a:r>
          </a:p>
          <a:p>
            <a:pPr>
              <a:defRPr sz="1600"/>
            </a:pPr>
            <a:r>
              <a:t>• 产品同质化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营销主题: '一碗过桥,三餐云南'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主题释义:</a:t>
            </a:r>
          </a:p>
          <a:p>
            <a:pPr>
              <a:defRPr sz="1800"/>
            </a:pPr>
            <a:r>
              <a:t>• 一碗过桥 = 一次云南文化的穿越之旅</a:t>
            </a:r>
          </a:p>
          <a:p>
            <a:pPr>
              <a:defRPr sz="1800"/>
            </a:pPr>
            <a:r>
              <a:t>• 三餐云南 = 让云南味道融入都市日常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传播口号系统:</a:t>
            </a:r>
          </a:p>
          <a:p>
            <a:pPr>
              <a:defRPr sz="1800"/>
            </a:pPr>
            <a:r>
              <a:t>• 主口号: '一碗过桥,三餐云南'</a:t>
            </a:r>
          </a:p>
          <a:p>
            <a:pPr>
              <a:defRPr sz="1800"/>
            </a:pPr>
            <a:r>
              <a:t>• 副口号: '百年非遗,一碗传承'</a:t>
            </a:r>
          </a:p>
          <a:p>
            <a:pPr>
              <a:defRPr sz="1800"/>
            </a:pPr>
            <a:r>
              <a:t>• 场景口号: '过桥仪式,生活诗意'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