
<file path=[Content_Types].xml><?xml version="1.0" encoding="utf-8"?>
<Types xmlns="http://schemas.openxmlformats.org/package/2006/content-types">
  <Default Extension="xml" ContentType="application/xml"/>
  <Default Extension="xlsx" ContentType="application/vnd.openxmlformats-officedocument.spreadsheetml.sheet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16"/>
  </p:notesMasterIdLst>
  <p:sldIdLst>
    <p:sldId id="260" r:id="rId3"/>
    <p:sldId id="266" r:id="rId4"/>
    <p:sldId id="294" r:id="rId5"/>
    <p:sldId id="270" r:id="rId6"/>
    <p:sldId id="299" r:id="rId7"/>
    <p:sldId id="293" r:id="rId8"/>
    <p:sldId id="279" r:id="rId9"/>
    <p:sldId id="303" r:id="rId10"/>
    <p:sldId id="304" r:id="rId11"/>
    <p:sldId id="305" r:id="rId12"/>
    <p:sldId id="306" r:id="rId13"/>
    <p:sldId id="307" r:id="rId14"/>
    <p:sldId id="288" r:id="rId15"/>
  </p:sldIdLst>
  <p:sldSz cx="9144000" cy="6858000" type="screen4x3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" userDrawn="1">
          <p15:clr>
            <a:srgbClr val="A4A3A4"/>
          </p15:clr>
        </p15:guide>
        <p15:guide id="2" pos="5125" userDrawn="1">
          <p15:clr>
            <a:srgbClr val="A4A3A4"/>
          </p15:clr>
        </p15:guide>
        <p15:guide id="3" pos="1519" userDrawn="1">
          <p15:clr>
            <a:srgbClr val="A4A3A4"/>
          </p15:clr>
        </p15:guide>
        <p15:guide id="5" orient="horz" pos="1185" userDrawn="1">
          <p15:clr>
            <a:srgbClr val="A4A3A4"/>
          </p15:clr>
        </p15:guide>
        <p15:guide id="6" orient="horz" pos="2319" userDrawn="1">
          <p15:clr>
            <a:srgbClr val="A4A3A4"/>
          </p15:clr>
        </p15:guide>
        <p15:guide id="7" orient="horz" pos="322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4E3E"/>
    <a:srgbClr val="666666"/>
    <a:srgbClr val="969696"/>
    <a:srgbClr val="7C233E"/>
    <a:srgbClr val="92D14F"/>
    <a:srgbClr val="0174AB"/>
    <a:srgbClr val="BFC0C0"/>
    <a:srgbClr val="9F9D9A"/>
    <a:srgbClr val="0A377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99" autoAdjust="0"/>
    <p:restoredTop sz="87719"/>
  </p:normalViewPr>
  <p:slideViewPr>
    <p:cSldViewPr snapToGrid="0" showGuides="1">
      <p:cViewPr varScale="1">
        <p:scale>
          <a:sx n="103" d="100"/>
          <a:sy n="103" d="100"/>
        </p:scale>
        <p:origin x="560" y="184"/>
      </p:cViewPr>
      <p:guideLst>
        <p:guide orient="horz" pos="255"/>
        <p:guide pos="5125"/>
        <p:guide pos="1519"/>
        <p:guide orient="horz" pos="1185"/>
        <p:guide orient="horz" pos="2319"/>
        <p:guide orient="horz" pos="322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/>
              <a:t>分别</a:t>
            </a:r>
            <a:r>
              <a:rPr lang="zh-CN" altLang="en-US" dirty="0" smtClean="0"/>
              <a:t>在</a:t>
            </a:r>
            <a:r>
              <a:rPr lang="en-US" altLang="zh-CN" dirty="0" smtClean="0"/>
              <a:t>2012</a:t>
            </a:r>
            <a:r>
              <a:rPr lang="zh-CN" altLang="en-US" dirty="0" smtClean="0"/>
              <a:t>年和</a:t>
            </a:r>
            <a:r>
              <a:rPr lang="en-US" altLang="zh-CN" dirty="0" smtClean="0"/>
              <a:t>2014</a:t>
            </a:r>
            <a:r>
              <a:rPr lang="zh-CN" altLang="en-US" dirty="0" smtClean="0"/>
              <a:t>年成功减肥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2012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工作表1!$A$2:$A$3</c:f>
              <c:strCache>
                <c:ptCount val="2"/>
                <c:pt idx="0">
                  <c:v>7月</c:v>
                </c:pt>
                <c:pt idx="1">
                  <c:v>9月</c:v>
                </c:pt>
              </c:strCache>
            </c:strRef>
          </c:cat>
          <c:val>
            <c:numRef>
              <c:f>工作表1!$B$2:$B$3</c:f>
              <c:numCache>
                <c:formatCode>General</c:formatCode>
                <c:ptCount val="2"/>
                <c:pt idx="0">
                  <c:v>164.0</c:v>
                </c:pt>
                <c:pt idx="1">
                  <c:v>140.0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2014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工作表1!$A$2:$A$3</c:f>
              <c:strCache>
                <c:ptCount val="2"/>
                <c:pt idx="0">
                  <c:v>7月</c:v>
                </c:pt>
                <c:pt idx="1">
                  <c:v>9月</c:v>
                </c:pt>
              </c:strCache>
            </c:strRef>
          </c:cat>
          <c:val>
            <c:numRef>
              <c:f>工作表1!$C$2:$C$3</c:f>
              <c:numCache>
                <c:formatCode>General</c:formatCode>
                <c:ptCount val="2"/>
                <c:pt idx="0">
                  <c:v>145.0</c:v>
                </c:pt>
                <c:pt idx="1">
                  <c:v>125.0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45090816"/>
        <c:axId val="-2128174448"/>
      </c:lineChart>
      <c:catAx>
        <c:axId val="2145090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128174448"/>
        <c:crosses val="autoZero"/>
        <c:auto val="1"/>
        <c:lblAlgn val="ctr"/>
        <c:lblOffset val="100"/>
        <c:noMultiLvlLbl val="0"/>
      </c:catAx>
      <c:valAx>
        <c:axId val="-2128174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45090816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F71702-A0D4-864F-BB14-8D330B128B2D}" type="datetimeFigureOut">
              <a:rPr kumimoji="1" lang="zh-CN" altLang="en-US" smtClean="0"/>
              <a:t>16/4/10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AE7949-C216-484C-BD29-E127966E0C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393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E7949-C216-484C-BD29-E127966E0CF8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132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E7949-C216-484C-BD29-E127966E0CF8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402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10/04/16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16969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10/04/16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68699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10/04/16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85401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10/04/16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68470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10/04/16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27474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10/04/16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01815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10/04/16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05519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10/04/16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61477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10/04/16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69317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10/04/16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10486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10/04/16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04851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10/04/16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139747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10/04/16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81286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10/04/16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9126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10/04/16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3105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10/04/16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44906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10/04/16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43427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10/04/16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54265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10/04/16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2355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10/04/16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733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10/04/16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2800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10/04/16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6585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F31D4-1AA4-45E7-8F10-C007A9A6DDB0}" type="datetimeFigureOut">
              <a:rPr lang="zh-HK" altLang="en-US" smtClean="0"/>
              <a:t>10/04/16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30749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10/04/16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910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wip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4.jpg"/><Relationship Id="rId3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jpg"/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6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9.jpg"/><Relationship Id="rId3" Type="http://schemas.openxmlformats.org/officeDocument/2006/relationships/image" Target="../media/image20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chart" Target="../charts/chart1.xml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5" Type="http://schemas.openxmlformats.org/officeDocument/2006/relationships/image" Target="../media/image6.jpg"/><Relationship Id="rId6" Type="http://schemas.openxmlformats.org/officeDocument/2006/relationships/image" Target="../media/image7.jp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4" Type="http://schemas.openxmlformats.org/officeDocument/2006/relationships/image" Target="../media/image4.jpg"/><Relationship Id="rId5" Type="http://schemas.openxmlformats.org/officeDocument/2006/relationships/image" Target="../media/image7.jpg"/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image" Target="../media/image12.jpg"/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3.jpg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椭圆 19"/>
          <p:cNvSpPr/>
          <p:nvPr/>
        </p:nvSpPr>
        <p:spPr>
          <a:xfrm>
            <a:off x="5394883" y="428606"/>
            <a:ext cx="1042987" cy="1042986"/>
          </a:xfrm>
          <a:prstGeom prst="ellipse">
            <a:avLst/>
          </a:prstGeom>
          <a:solidFill>
            <a:srgbClr val="E74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HK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437870" y="688489"/>
            <a:ext cx="2545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smtClean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福建师范大学</a:t>
            </a:r>
            <a:endParaRPr lang="zh-HK" altLang="en-US" sz="2800" b="1" spc="300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46275" y="2705726"/>
            <a:ext cx="54514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我们毕业啦</a:t>
            </a:r>
            <a:endParaRPr lang="en-US" altLang="zh-CN" sz="72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其实是答辩的标题地方</a:t>
            </a:r>
            <a:endParaRPr lang="en-US" altLang="zh-CN" sz="1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2259000"/>
            <a:ext cx="9144000" cy="2340000"/>
          </a:xfrm>
          <a:prstGeom prst="rect">
            <a:avLst/>
          </a:prstGeom>
          <a:solidFill>
            <a:srgbClr val="E74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827067" y="2652537"/>
            <a:ext cx="748986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</a:rPr>
              <a:t>《</a:t>
            </a:r>
            <a:r>
              <a:rPr lang="zh-CN" altLang="zh-CN" sz="4400" b="1" dirty="0" smtClean="0">
                <a:solidFill>
                  <a:schemeClr val="bg1"/>
                </a:solidFill>
              </a:rPr>
              <a:t>型</a:t>
            </a:r>
            <a:r>
              <a:rPr lang="zh-CN" altLang="zh-CN" sz="4400" b="1" dirty="0">
                <a:solidFill>
                  <a:schemeClr val="bg1"/>
                </a:solidFill>
              </a:rPr>
              <a:t>男计划 </a:t>
            </a:r>
            <a:r>
              <a:rPr lang="en-US" altLang="zh-CN" sz="4400" b="1" dirty="0" smtClean="0">
                <a:solidFill>
                  <a:schemeClr val="bg1"/>
                </a:solidFill>
              </a:rPr>
              <a:t>》</a:t>
            </a:r>
            <a:endParaRPr lang="zh-CN" altLang="en-US" sz="4400" b="1" dirty="0">
              <a:solidFill>
                <a:schemeClr val="bg1"/>
              </a:solidFill>
            </a:endParaRPr>
          </a:p>
          <a:p>
            <a:pPr algn="ctr"/>
            <a:r>
              <a:rPr lang="zh-CN" altLang="zh-CN" sz="4400" b="1" dirty="0" smtClean="0">
                <a:solidFill>
                  <a:schemeClr val="bg1"/>
                </a:solidFill>
              </a:rPr>
              <a:t>基于 </a:t>
            </a:r>
            <a:r>
              <a:rPr lang="zh-CN" altLang="zh-CN" sz="4400" b="1" dirty="0">
                <a:solidFill>
                  <a:schemeClr val="bg1"/>
                </a:solidFill>
              </a:rPr>
              <a:t>Android 的型男塑造</a:t>
            </a:r>
            <a:r>
              <a:rPr lang="zh-CN" altLang="zh-CN" sz="4400" b="1" dirty="0" smtClean="0">
                <a:solidFill>
                  <a:schemeClr val="bg1"/>
                </a:solidFill>
              </a:rPr>
              <a:t>平台</a:t>
            </a:r>
            <a:endParaRPr lang="en-US" altLang="zh-CN" sz="24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235076" y="4785180"/>
            <a:ext cx="1357313" cy="400052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答辩人</a:t>
            </a:r>
            <a:endParaRPr lang="zh-HK" altLang="en-US" sz="20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235076" y="5306673"/>
            <a:ext cx="1357313" cy="400052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指导老师</a:t>
            </a:r>
            <a:endParaRPr lang="zh-HK" altLang="en-US" sz="20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620962" y="4800540"/>
            <a:ext cx="1614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张盛忠</a:t>
            </a:r>
            <a:endParaRPr lang="zh-HK" altLang="en-US" sz="2000" b="1" spc="3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620962" y="5322033"/>
            <a:ext cx="1802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杨淑群</a:t>
            </a:r>
            <a:r>
              <a:rPr lang="zh-CN" altLang="en-US" sz="2000" b="1" spc="3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教授</a:t>
            </a:r>
            <a:endParaRPr lang="zh-HK" altLang="en-US" sz="2000" b="1" spc="3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521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8" name="矩形 37"/>
          <p:cNvSpPr/>
          <p:nvPr/>
        </p:nvSpPr>
        <p:spPr>
          <a:xfrm>
            <a:off x="1310539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1303056" y="93911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HK" altLang="en-US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403317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问题讨论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76292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直接连接符 45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669871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475476" y="852617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/>
              <a:t>查询食物／运动热量</a:t>
            </a:r>
            <a:endParaRPr kumimoji="1" lang="zh-CN" altLang="en-US" sz="3200" dirty="0"/>
          </a:p>
        </p:txBody>
      </p:sp>
      <p:sp>
        <p:nvSpPr>
          <p:cNvPr id="67" name="文本框 66"/>
          <p:cNvSpPr txBox="1"/>
          <p:nvPr/>
        </p:nvSpPr>
        <p:spPr>
          <a:xfrm>
            <a:off x="1253951" y="1345859"/>
            <a:ext cx="2441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1:</a:t>
            </a:r>
            <a:r>
              <a:rPr kumimoji="1" lang="zh-CN" altLang="en-US" dirty="0" smtClean="0"/>
              <a:t>查询食物／运动热量</a:t>
            </a:r>
          </a:p>
          <a:p>
            <a:r>
              <a:rPr kumimoji="1" lang="en-US" altLang="zh-CN" dirty="0" smtClean="0"/>
              <a:t>2:</a:t>
            </a:r>
            <a:r>
              <a:rPr kumimoji="1" lang="zh-CN" altLang="en-US" dirty="0" smtClean="0"/>
              <a:t>添加食物 热量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040" y="2718485"/>
            <a:ext cx="2145764" cy="381469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378" y="2677006"/>
            <a:ext cx="2169096" cy="385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97090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8" name="矩形 37"/>
          <p:cNvSpPr/>
          <p:nvPr/>
        </p:nvSpPr>
        <p:spPr>
          <a:xfrm>
            <a:off x="1310539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1303056" y="93911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HK" altLang="en-US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403317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问题讨论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76292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直接连接符 45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669871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475476" y="85261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/>
              <a:t>个人中心模块</a:t>
            </a:r>
            <a:endParaRPr kumimoji="1" lang="zh-CN" altLang="en-US" sz="3200" dirty="0"/>
          </a:p>
        </p:txBody>
      </p:sp>
      <p:sp>
        <p:nvSpPr>
          <p:cNvPr id="67" name="文本框 66"/>
          <p:cNvSpPr txBox="1"/>
          <p:nvPr/>
        </p:nvSpPr>
        <p:spPr>
          <a:xfrm>
            <a:off x="1253951" y="1345859"/>
            <a:ext cx="1980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1:</a:t>
            </a:r>
            <a:r>
              <a:rPr kumimoji="1" lang="zh-CN" altLang="en-US" dirty="0" smtClean="0"/>
              <a:t>个人基本资料</a:t>
            </a:r>
          </a:p>
          <a:p>
            <a:r>
              <a:rPr kumimoji="1" lang="en-US" altLang="zh-CN" dirty="0" smtClean="0"/>
              <a:t>2:</a:t>
            </a:r>
            <a:r>
              <a:rPr kumimoji="1" lang="zh-CN" altLang="en-US" dirty="0" smtClean="0"/>
              <a:t>一分钟了解自己</a:t>
            </a:r>
            <a:endParaRPr kumimoji="1"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58" y="2780895"/>
            <a:ext cx="1994844" cy="354638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314" y="2978517"/>
            <a:ext cx="2091082" cy="315114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624" y="2780895"/>
            <a:ext cx="2060699" cy="366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31836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8" name="矩形 37"/>
          <p:cNvSpPr/>
          <p:nvPr/>
        </p:nvSpPr>
        <p:spPr>
          <a:xfrm>
            <a:off x="1310539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1303056" y="93911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HK" altLang="en-US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403317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问题讨论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76292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直接连接符 45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669871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475476" y="85261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/>
              <a:t>附加功能</a:t>
            </a:r>
            <a:endParaRPr kumimoji="1" lang="zh-CN" altLang="en-US" sz="3200" dirty="0"/>
          </a:p>
        </p:txBody>
      </p:sp>
      <p:sp>
        <p:nvSpPr>
          <p:cNvPr id="67" name="文本框 66"/>
          <p:cNvSpPr txBox="1"/>
          <p:nvPr/>
        </p:nvSpPr>
        <p:spPr>
          <a:xfrm>
            <a:off x="1253951" y="1345859"/>
            <a:ext cx="1980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1:</a:t>
            </a:r>
            <a:r>
              <a:rPr kumimoji="1" lang="zh-CN" altLang="en-US" dirty="0" smtClean="0"/>
              <a:t>社交平台的分享</a:t>
            </a:r>
          </a:p>
          <a:p>
            <a:r>
              <a:rPr kumimoji="1" lang="en-US" altLang="zh-CN" dirty="0" smtClean="0"/>
              <a:t>2:</a:t>
            </a:r>
            <a:r>
              <a:rPr kumimoji="1" lang="zh-CN" altLang="en-US" dirty="0" smtClean="0"/>
              <a:t>关于我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539" y="2347782"/>
            <a:ext cx="2123122" cy="377443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502" y="2347782"/>
            <a:ext cx="2161805" cy="384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71156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24100" y="3744658"/>
            <a:ext cx="4495800" cy="938213"/>
          </a:xfrm>
          <a:prstGeom prst="rect">
            <a:avLst/>
          </a:prstGeom>
          <a:solidFill>
            <a:srgbClr val="E74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HK" altLang="en-US" sz="66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009900" y="4758425"/>
            <a:ext cx="3124200" cy="461665"/>
            <a:chOff x="2425700" y="4391967"/>
            <a:chExt cx="3124200" cy="461665"/>
          </a:xfrm>
        </p:grpSpPr>
        <p:sp>
          <p:nvSpPr>
            <p:cNvPr id="3" name="矩形 2"/>
            <p:cNvSpPr/>
            <p:nvPr/>
          </p:nvSpPr>
          <p:spPr>
            <a:xfrm>
              <a:off x="2425700" y="4406899"/>
              <a:ext cx="1244600" cy="4318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NAME</a:t>
              </a:r>
              <a:endParaRPr lang="zh-HK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886200" y="4391967"/>
              <a:ext cx="1663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spc="300" dirty="0" smtClean="0">
                  <a:solidFill>
                    <a:srgbClr val="E74E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DAMEN</a:t>
              </a:r>
              <a:endParaRPr lang="zh-HK" altLang="en-US" sz="2400" b="1" spc="300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3648075" y="1637910"/>
            <a:ext cx="1847850" cy="1720986"/>
            <a:chOff x="1164" y="687"/>
            <a:chExt cx="3219" cy="2998"/>
          </a:xfrm>
          <a:solidFill>
            <a:srgbClr val="E74E3E"/>
          </a:solidFill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284631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连接符 30"/>
          <p:cNvCxnSpPr/>
          <p:nvPr/>
        </p:nvCxnSpPr>
        <p:spPr>
          <a:xfrm>
            <a:off x="12048767" y="155126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5003007" y="1735931"/>
            <a:ext cx="0" cy="3386138"/>
          </a:xfrm>
          <a:prstGeom prst="line">
            <a:avLst/>
          </a:prstGeom>
          <a:ln>
            <a:solidFill>
              <a:srgbClr val="0174A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719289" y="1557935"/>
            <a:ext cx="2720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zh-HK" altLang="en-US" sz="2800" b="1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719289" y="3043199"/>
            <a:ext cx="1795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HK" altLang="en-US" sz="2800" b="1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882075" y="3689470"/>
            <a:ext cx="29900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pc="3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1:</a:t>
            </a:r>
            <a:r>
              <a:rPr lang="zh-CN" altLang="en-US" b="1" spc="3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</a:p>
          <a:p>
            <a:r>
              <a:rPr lang="en-US" altLang="zh-CN" b="1" spc="3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2:</a:t>
            </a:r>
            <a:r>
              <a:rPr lang="zh-CN" altLang="en-US" b="1" spc="3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计划模块</a:t>
            </a:r>
          </a:p>
          <a:p>
            <a:r>
              <a:rPr lang="en-US" altLang="zh-CN" b="1" spc="3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3:</a:t>
            </a:r>
            <a:r>
              <a:rPr lang="zh-CN" altLang="en-US" b="1" spc="3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身材管理模块</a:t>
            </a:r>
          </a:p>
          <a:p>
            <a:r>
              <a:rPr lang="en-US" altLang="zh-CN" b="1" spc="3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4:</a:t>
            </a:r>
            <a:r>
              <a:rPr lang="zh-CN" altLang="en-US" b="1" spc="3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查询食物／运动热量</a:t>
            </a:r>
          </a:p>
          <a:p>
            <a:r>
              <a:rPr lang="en-US" altLang="zh-CN" b="1" spc="3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5:</a:t>
            </a:r>
            <a:r>
              <a:rPr lang="zh-CN" altLang="en-US" b="1" spc="3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个人中心模块</a:t>
            </a:r>
          </a:p>
          <a:p>
            <a:r>
              <a:rPr lang="en-US" altLang="zh-CN" b="1" spc="3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6:</a:t>
            </a:r>
            <a:r>
              <a:rPr lang="zh-CN" altLang="en-US" b="1" spc="3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附加功能</a:t>
            </a:r>
            <a:endParaRPr lang="zh-HK" altLang="en-US" b="1" spc="3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635920" y="2197034"/>
            <a:ext cx="1947861" cy="1940713"/>
            <a:chOff x="1709739" y="2636838"/>
            <a:chExt cx="1590160" cy="1584325"/>
          </a:xfrm>
          <a:solidFill>
            <a:srgbClr val="E74E3E"/>
          </a:solidFill>
          <a:effectLst/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709739" y="2636838"/>
              <a:ext cx="1468102" cy="1467130"/>
            </a:xfrm>
            <a:custGeom>
              <a:avLst/>
              <a:gdLst>
                <a:gd name="T0" fmla="*/ 691 w 1276"/>
                <a:gd name="T1" fmla="*/ 1168 h 1274"/>
                <a:gd name="T2" fmla="*/ 662 w 1276"/>
                <a:gd name="T3" fmla="*/ 1267 h 1274"/>
                <a:gd name="T4" fmla="*/ 654 w 1276"/>
                <a:gd name="T5" fmla="*/ 1273 h 1274"/>
                <a:gd name="T6" fmla="*/ 643 w 1276"/>
                <a:gd name="T7" fmla="*/ 1274 h 1274"/>
                <a:gd name="T8" fmla="*/ 172 w 1276"/>
                <a:gd name="T9" fmla="*/ 1274 h 1274"/>
                <a:gd name="T10" fmla="*/ 81 w 1276"/>
                <a:gd name="T11" fmla="*/ 1253 h 1274"/>
                <a:gd name="T12" fmla="*/ 1 w 1276"/>
                <a:gd name="T13" fmla="*/ 1113 h 1274"/>
                <a:gd name="T14" fmla="*/ 0 w 1276"/>
                <a:gd name="T15" fmla="*/ 892 h 1274"/>
                <a:gd name="T16" fmla="*/ 0 w 1276"/>
                <a:gd name="T17" fmla="*/ 170 h 1274"/>
                <a:gd name="T18" fmla="*/ 170 w 1276"/>
                <a:gd name="T19" fmla="*/ 0 h 1274"/>
                <a:gd name="T20" fmla="*/ 1110 w 1276"/>
                <a:gd name="T21" fmla="*/ 0 h 1274"/>
                <a:gd name="T22" fmla="*/ 1273 w 1276"/>
                <a:gd name="T23" fmla="*/ 131 h 1274"/>
                <a:gd name="T24" fmla="*/ 1276 w 1276"/>
                <a:gd name="T25" fmla="*/ 168 h 1274"/>
                <a:gd name="T26" fmla="*/ 1276 w 1276"/>
                <a:gd name="T27" fmla="*/ 629 h 1274"/>
                <a:gd name="T28" fmla="*/ 1275 w 1276"/>
                <a:gd name="T29" fmla="*/ 645 h 1274"/>
                <a:gd name="T30" fmla="*/ 1171 w 1276"/>
                <a:gd name="T31" fmla="*/ 659 h 1274"/>
                <a:gd name="T32" fmla="*/ 1171 w 1276"/>
                <a:gd name="T33" fmla="*/ 214 h 1274"/>
                <a:gd name="T34" fmla="*/ 106 w 1276"/>
                <a:gd name="T35" fmla="*/ 214 h 1274"/>
                <a:gd name="T36" fmla="*/ 106 w 1276"/>
                <a:gd name="T37" fmla="*/ 230 h 1274"/>
                <a:gd name="T38" fmla="*/ 105 w 1276"/>
                <a:gd name="T39" fmla="*/ 1102 h 1274"/>
                <a:gd name="T40" fmla="*/ 171 w 1276"/>
                <a:gd name="T41" fmla="*/ 1168 h 1274"/>
                <a:gd name="T42" fmla="*/ 671 w 1276"/>
                <a:gd name="T43" fmla="*/ 1168 h 1274"/>
                <a:gd name="T44" fmla="*/ 691 w 1276"/>
                <a:gd name="T45" fmla="*/ 1168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76" h="1274">
                  <a:moveTo>
                    <a:pt x="691" y="1168"/>
                  </a:moveTo>
                  <a:cubicBezTo>
                    <a:pt x="681" y="1203"/>
                    <a:pt x="672" y="1235"/>
                    <a:pt x="662" y="1267"/>
                  </a:cubicBezTo>
                  <a:cubicBezTo>
                    <a:pt x="661" y="1270"/>
                    <a:pt x="657" y="1272"/>
                    <a:pt x="654" y="1273"/>
                  </a:cubicBezTo>
                  <a:cubicBezTo>
                    <a:pt x="651" y="1274"/>
                    <a:pt x="647" y="1274"/>
                    <a:pt x="643" y="1274"/>
                  </a:cubicBezTo>
                  <a:cubicBezTo>
                    <a:pt x="486" y="1274"/>
                    <a:pt x="329" y="1273"/>
                    <a:pt x="172" y="1274"/>
                  </a:cubicBezTo>
                  <a:cubicBezTo>
                    <a:pt x="140" y="1274"/>
                    <a:pt x="109" y="1269"/>
                    <a:pt x="81" y="1253"/>
                  </a:cubicBezTo>
                  <a:cubicBezTo>
                    <a:pt x="29" y="1221"/>
                    <a:pt x="1" y="1174"/>
                    <a:pt x="1" y="1113"/>
                  </a:cubicBezTo>
                  <a:cubicBezTo>
                    <a:pt x="0" y="1039"/>
                    <a:pt x="0" y="966"/>
                    <a:pt x="0" y="892"/>
                  </a:cubicBezTo>
                  <a:cubicBezTo>
                    <a:pt x="0" y="651"/>
                    <a:pt x="0" y="411"/>
                    <a:pt x="0" y="170"/>
                  </a:cubicBezTo>
                  <a:cubicBezTo>
                    <a:pt x="0" y="68"/>
                    <a:pt x="68" y="0"/>
                    <a:pt x="170" y="0"/>
                  </a:cubicBezTo>
                  <a:cubicBezTo>
                    <a:pt x="483" y="0"/>
                    <a:pt x="797" y="0"/>
                    <a:pt x="1110" y="0"/>
                  </a:cubicBezTo>
                  <a:cubicBezTo>
                    <a:pt x="1194" y="0"/>
                    <a:pt x="1258" y="51"/>
                    <a:pt x="1273" y="131"/>
                  </a:cubicBezTo>
                  <a:cubicBezTo>
                    <a:pt x="1276" y="143"/>
                    <a:pt x="1276" y="156"/>
                    <a:pt x="1276" y="168"/>
                  </a:cubicBezTo>
                  <a:cubicBezTo>
                    <a:pt x="1276" y="322"/>
                    <a:pt x="1276" y="475"/>
                    <a:pt x="1276" y="629"/>
                  </a:cubicBezTo>
                  <a:cubicBezTo>
                    <a:pt x="1276" y="634"/>
                    <a:pt x="1276" y="638"/>
                    <a:pt x="1275" y="645"/>
                  </a:cubicBezTo>
                  <a:cubicBezTo>
                    <a:pt x="1239" y="640"/>
                    <a:pt x="1205" y="643"/>
                    <a:pt x="1171" y="659"/>
                  </a:cubicBezTo>
                  <a:cubicBezTo>
                    <a:pt x="1171" y="509"/>
                    <a:pt x="1171" y="362"/>
                    <a:pt x="1171" y="214"/>
                  </a:cubicBezTo>
                  <a:cubicBezTo>
                    <a:pt x="816" y="214"/>
                    <a:pt x="462" y="214"/>
                    <a:pt x="106" y="214"/>
                  </a:cubicBezTo>
                  <a:cubicBezTo>
                    <a:pt x="106" y="219"/>
                    <a:pt x="106" y="224"/>
                    <a:pt x="106" y="230"/>
                  </a:cubicBezTo>
                  <a:cubicBezTo>
                    <a:pt x="106" y="521"/>
                    <a:pt x="106" y="812"/>
                    <a:pt x="105" y="1102"/>
                  </a:cubicBezTo>
                  <a:cubicBezTo>
                    <a:pt x="105" y="1141"/>
                    <a:pt x="125" y="1169"/>
                    <a:pt x="171" y="1168"/>
                  </a:cubicBezTo>
                  <a:cubicBezTo>
                    <a:pt x="338" y="1167"/>
                    <a:pt x="504" y="1168"/>
                    <a:pt x="671" y="1168"/>
                  </a:cubicBezTo>
                  <a:cubicBezTo>
                    <a:pt x="677" y="1168"/>
                    <a:pt x="683" y="1168"/>
                    <a:pt x="691" y="1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0" name="Freeform 7"/>
            <p:cNvSpPr>
              <a:spLocks noEditPoints="1"/>
            </p:cNvSpPr>
            <p:nvPr/>
          </p:nvSpPr>
          <p:spPr bwMode="auto">
            <a:xfrm>
              <a:off x="2571440" y="3653665"/>
              <a:ext cx="569443" cy="567498"/>
            </a:xfrm>
            <a:custGeom>
              <a:avLst/>
              <a:gdLst>
                <a:gd name="T0" fmla="*/ 328 w 495"/>
                <a:gd name="T1" fmla="*/ 1 h 493"/>
                <a:gd name="T2" fmla="*/ 495 w 495"/>
                <a:gd name="T3" fmla="*/ 167 h 493"/>
                <a:gd name="T4" fmla="*/ 427 w 495"/>
                <a:gd name="T5" fmla="*/ 236 h 493"/>
                <a:gd name="T6" fmla="*/ 240 w 495"/>
                <a:gd name="T7" fmla="*/ 421 h 493"/>
                <a:gd name="T8" fmla="*/ 216 w 495"/>
                <a:gd name="T9" fmla="*/ 436 h 493"/>
                <a:gd name="T10" fmla="*/ 40 w 495"/>
                <a:gd name="T11" fmla="*/ 488 h 493"/>
                <a:gd name="T12" fmla="*/ 9 w 495"/>
                <a:gd name="T13" fmla="*/ 484 h 493"/>
                <a:gd name="T14" fmla="*/ 6 w 495"/>
                <a:gd name="T15" fmla="*/ 454 h 493"/>
                <a:gd name="T16" fmla="*/ 58 w 495"/>
                <a:gd name="T17" fmla="*/ 276 h 493"/>
                <a:gd name="T18" fmla="*/ 67 w 495"/>
                <a:gd name="T19" fmla="*/ 259 h 493"/>
                <a:gd name="T20" fmla="*/ 327 w 495"/>
                <a:gd name="T21" fmla="*/ 1 h 493"/>
                <a:gd name="T22" fmla="*/ 328 w 495"/>
                <a:gd name="T23" fmla="*/ 1 h 493"/>
                <a:gd name="T24" fmla="*/ 102 w 495"/>
                <a:gd name="T25" fmla="*/ 292 h 493"/>
                <a:gd name="T26" fmla="*/ 72 w 495"/>
                <a:gd name="T27" fmla="*/ 396 h 493"/>
                <a:gd name="T28" fmla="*/ 74 w 495"/>
                <a:gd name="T29" fmla="*/ 405 h 493"/>
                <a:gd name="T30" fmla="*/ 113 w 495"/>
                <a:gd name="T31" fmla="*/ 418 h 493"/>
                <a:gd name="T32" fmla="*/ 148 w 495"/>
                <a:gd name="T33" fmla="*/ 408 h 493"/>
                <a:gd name="T34" fmla="*/ 200 w 495"/>
                <a:gd name="T35" fmla="*/ 393 h 493"/>
                <a:gd name="T36" fmla="*/ 185 w 495"/>
                <a:gd name="T37" fmla="*/ 316 h 493"/>
                <a:gd name="T38" fmla="*/ 178 w 495"/>
                <a:gd name="T39" fmla="*/ 308 h 493"/>
                <a:gd name="T40" fmla="*/ 102 w 495"/>
                <a:gd name="T41" fmla="*/ 292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5" h="493">
                  <a:moveTo>
                    <a:pt x="328" y="1"/>
                  </a:moveTo>
                  <a:cubicBezTo>
                    <a:pt x="384" y="56"/>
                    <a:pt x="439" y="112"/>
                    <a:pt x="495" y="167"/>
                  </a:cubicBezTo>
                  <a:cubicBezTo>
                    <a:pt x="473" y="190"/>
                    <a:pt x="450" y="213"/>
                    <a:pt x="427" y="236"/>
                  </a:cubicBezTo>
                  <a:cubicBezTo>
                    <a:pt x="365" y="298"/>
                    <a:pt x="303" y="360"/>
                    <a:pt x="240" y="421"/>
                  </a:cubicBezTo>
                  <a:cubicBezTo>
                    <a:pt x="233" y="428"/>
                    <a:pt x="225" y="433"/>
                    <a:pt x="216" y="436"/>
                  </a:cubicBezTo>
                  <a:cubicBezTo>
                    <a:pt x="157" y="454"/>
                    <a:pt x="98" y="471"/>
                    <a:pt x="40" y="488"/>
                  </a:cubicBezTo>
                  <a:cubicBezTo>
                    <a:pt x="28" y="492"/>
                    <a:pt x="18" y="493"/>
                    <a:pt x="9" y="484"/>
                  </a:cubicBezTo>
                  <a:cubicBezTo>
                    <a:pt x="0" y="475"/>
                    <a:pt x="3" y="464"/>
                    <a:pt x="6" y="454"/>
                  </a:cubicBezTo>
                  <a:cubicBezTo>
                    <a:pt x="23" y="395"/>
                    <a:pt x="40" y="335"/>
                    <a:pt x="58" y="276"/>
                  </a:cubicBezTo>
                  <a:cubicBezTo>
                    <a:pt x="60" y="270"/>
                    <a:pt x="63" y="264"/>
                    <a:pt x="67" y="259"/>
                  </a:cubicBezTo>
                  <a:cubicBezTo>
                    <a:pt x="154" y="173"/>
                    <a:pt x="240" y="87"/>
                    <a:pt x="327" y="1"/>
                  </a:cubicBezTo>
                  <a:cubicBezTo>
                    <a:pt x="328" y="1"/>
                    <a:pt x="329" y="0"/>
                    <a:pt x="328" y="1"/>
                  </a:cubicBezTo>
                  <a:close/>
                  <a:moveTo>
                    <a:pt x="102" y="292"/>
                  </a:moveTo>
                  <a:cubicBezTo>
                    <a:pt x="91" y="327"/>
                    <a:pt x="81" y="362"/>
                    <a:pt x="72" y="396"/>
                  </a:cubicBezTo>
                  <a:cubicBezTo>
                    <a:pt x="71" y="399"/>
                    <a:pt x="72" y="403"/>
                    <a:pt x="74" y="405"/>
                  </a:cubicBezTo>
                  <a:cubicBezTo>
                    <a:pt x="87" y="423"/>
                    <a:pt x="92" y="425"/>
                    <a:pt x="113" y="418"/>
                  </a:cubicBezTo>
                  <a:cubicBezTo>
                    <a:pt x="125" y="415"/>
                    <a:pt x="136" y="411"/>
                    <a:pt x="148" y="408"/>
                  </a:cubicBezTo>
                  <a:cubicBezTo>
                    <a:pt x="165" y="403"/>
                    <a:pt x="182" y="398"/>
                    <a:pt x="200" y="393"/>
                  </a:cubicBezTo>
                  <a:cubicBezTo>
                    <a:pt x="195" y="365"/>
                    <a:pt x="190" y="341"/>
                    <a:pt x="185" y="316"/>
                  </a:cubicBezTo>
                  <a:cubicBezTo>
                    <a:pt x="185" y="313"/>
                    <a:pt x="181" y="309"/>
                    <a:pt x="178" y="308"/>
                  </a:cubicBezTo>
                  <a:cubicBezTo>
                    <a:pt x="153" y="302"/>
                    <a:pt x="128" y="297"/>
                    <a:pt x="102" y="2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262162" y="3371619"/>
              <a:ext cx="608346" cy="119627"/>
            </a:xfrm>
            <a:custGeom>
              <a:avLst/>
              <a:gdLst>
                <a:gd name="T0" fmla="*/ 0 w 529"/>
                <a:gd name="T1" fmla="*/ 104 h 104"/>
                <a:gd name="T2" fmla="*/ 0 w 529"/>
                <a:gd name="T3" fmla="*/ 0 h 104"/>
                <a:gd name="T4" fmla="*/ 529 w 529"/>
                <a:gd name="T5" fmla="*/ 0 h 104"/>
                <a:gd name="T6" fmla="*/ 529 w 529"/>
                <a:gd name="T7" fmla="*/ 104 h 104"/>
                <a:gd name="T8" fmla="*/ 0 w 529"/>
                <a:gd name="T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104">
                  <a:moveTo>
                    <a:pt x="0" y="104"/>
                  </a:moveTo>
                  <a:cubicBezTo>
                    <a:pt x="0" y="69"/>
                    <a:pt x="0" y="35"/>
                    <a:pt x="0" y="0"/>
                  </a:cubicBezTo>
                  <a:cubicBezTo>
                    <a:pt x="177" y="0"/>
                    <a:pt x="352" y="0"/>
                    <a:pt x="529" y="0"/>
                  </a:cubicBezTo>
                  <a:cubicBezTo>
                    <a:pt x="529" y="35"/>
                    <a:pt x="529" y="69"/>
                    <a:pt x="529" y="104"/>
                  </a:cubicBezTo>
                  <a:cubicBezTo>
                    <a:pt x="353" y="104"/>
                    <a:pt x="177" y="104"/>
                    <a:pt x="0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2263134" y="3127502"/>
              <a:ext cx="607373" cy="119627"/>
            </a:xfrm>
            <a:custGeom>
              <a:avLst/>
              <a:gdLst>
                <a:gd name="T0" fmla="*/ 528 w 528"/>
                <a:gd name="T1" fmla="*/ 0 h 104"/>
                <a:gd name="T2" fmla="*/ 528 w 528"/>
                <a:gd name="T3" fmla="*/ 104 h 104"/>
                <a:gd name="T4" fmla="*/ 0 w 528"/>
                <a:gd name="T5" fmla="*/ 104 h 104"/>
                <a:gd name="T6" fmla="*/ 0 w 528"/>
                <a:gd name="T7" fmla="*/ 0 h 104"/>
                <a:gd name="T8" fmla="*/ 528 w 528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104">
                  <a:moveTo>
                    <a:pt x="528" y="0"/>
                  </a:moveTo>
                  <a:cubicBezTo>
                    <a:pt x="528" y="35"/>
                    <a:pt x="528" y="69"/>
                    <a:pt x="528" y="104"/>
                  </a:cubicBezTo>
                  <a:cubicBezTo>
                    <a:pt x="352" y="104"/>
                    <a:pt x="177" y="104"/>
                    <a:pt x="0" y="104"/>
                  </a:cubicBezTo>
                  <a:cubicBezTo>
                    <a:pt x="0" y="70"/>
                    <a:pt x="0" y="36"/>
                    <a:pt x="0" y="0"/>
                  </a:cubicBezTo>
                  <a:cubicBezTo>
                    <a:pt x="176" y="0"/>
                    <a:pt x="352" y="0"/>
                    <a:pt x="5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263134" y="3615735"/>
              <a:ext cx="549991" cy="120599"/>
            </a:xfrm>
            <a:custGeom>
              <a:avLst/>
              <a:gdLst>
                <a:gd name="T0" fmla="*/ 0 w 478"/>
                <a:gd name="T1" fmla="*/ 0 h 105"/>
                <a:gd name="T2" fmla="*/ 478 w 478"/>
                <a:gd name="T3" fmla="*/ 0 h 105"/>
                <a:gd name="T4" fmla="*/ 472 w 478"/>
                <a:gd name="T5" fmla="*/ 8 h 105"/>
                <a:gd name="T6" fmla="*/ 383 w 478"/>
                <a:gd name="T7" fmla="*/ 97 h 105"/>
                <a:gd name="T8" fmla="*/ 366 w 478"/>
                <a:gd name="T9" fmla="*/ 104 h 105"/>
                <a:gd name="T10" fmla="*/ 8 w 478"/>
                <a:gd name="T11" fmla="*/ 105 h 105"/>
                <a:gd name="T12" fmla="*/ 0 w 478"/>
                <a:gd name="T13" fmla="*/ 104 h 105"/>
                <a:gd name="T14" fmla="*/ 0 w 478"/>
                <a:gd name="T1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8" h="105">
                  <a:moveTo>
                    <a:pt x="0" y="0"/>
                  </a:moveTo>
                  <a:cubicBezTo>
                    <a:pt x="159" y="0"/>
                    <a:pt x="318" y="0"/>
                    <a:pt x="478" y="0"/>
                  </a:cubicBezTo>
                  <a:cubicBezTo>
                    <a:pt x="476" y="3"/>
                    <a:pt x="474" y="6"/>
                    <a:pt x="472" y="8"/>
                  </a:cubicBezTo>
                  <a:cubicBezTo>
                    <a:pt x="443" y="38"/>
                    <a:pt x="413" y="68"/>
                    <a:pt x="383" y="97"/>
                  </a:cubicBezTo>
                  <a:cubicBezTo>
                    <a:pt x="379" y="101"/>
                    <a:pt x="372" y="104"/>
                    <a:pt x="366" y="104"/>
                  </a:cubicBezTo>
                  <a:cubicBezTo>
                    <a:pt x="247" y="105"/>
                    <a:pt x="127" y="105"/>
                    <a:pt x="8" y="105"/>
                  </a:cubicBezTo>
                  <a:cubicBezTo>
                    <a:pt x="6" y="105"/>
                    <a:pt x="3" y="104"/>
                    <a:pt x="0" y="104"/>
                  </a:cubicBezTo>
                  <a:cubicBezTo>
                    <a:pt x="0" y="69"/>
                    <a:pt x="0" y="3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3016880" y="3492218"/>
              <a:ext cx="283019" cy="281074"/>
            </a:xfrm>
            <a:custGeom>
              <a:avLst/>
              <a:gdLst>
                <a:gd name="T0" fmla="*/ 0 w 246"/>
                <a:gd name="T1" fmla="*/ 87 h 244"/>
                <a:gd name="T2" fmla="*/ 66 w 246"/>
                <a:gd name="T3" fmla="*/ 20 h 244"/>
                <a:gd name="T4" fmla="*/ 139 w 246"/>
                <a:gd name="T5" fmla="*/ 20 h 244"/>
                <a:gd name="T6" fmla="*/ 225 w 246"/>
                <a:gd name="T7" fmla="*/ 106 h 244"/>
                <a:gd name="T8" fmla="*/ 227 w 246"/>
                <a:gd name="T9" fmla="*/ 178 h 244"/>
                <a:gd name="T10" fmla="*/ 159 w 246"/>
                <a:gd name="T11" fmla="*/ 244 h 244"/>
                <a:gd name="T12" fmla="*/ 0 w 246"/>
                <a:gd name="T13" fmla="*/ 87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244">
                  <a:moveTo>
                    <a:pt x="0" y="87"/>
                  </a:moveTo>
                  <a:cubicBezTo>
                    <a:pt x="22" y="64"/>
                    <a:pt x="43" y="41"/>
                    <a:pt x="66" y="20"/>
                  </a:cubicBezTo>
                  <a:cubicBezTo>
                    <a:pt x="87" y="1"/>
                    <a:pt x="118" y="0"/>
                    <a:pt x="139" y="20"/>
                  </a:cubicBezTo>
                  <a:cubicBezTo>
                    <a:pt x="169" y="48"/>
                    <a:pt x="198" y="76"/>
                    <a:pt x="225" y="106"/>
                  </a:cubicBezTo>
                  <a:cubicBezTo>
                    <a:pt x="245" y="127"/>
                    <a:pt x="246" y="158"/>
                    <a:pt x="227" y="178"/>
                  </a:cubicBezTo>
                  <a:cubicBezTo>
                    <a:pt x="205" y="202"/>
                    <a:pt x="181" y="223"/>
                    <a:pt x="159" y="244"/>
                  </a:cubicBezTo>
                  <a:cubicBezTo>
                    <a:pt x="107" y="193"/>
                    <a:pt x="54" y="140"/>
                    <a:pt x="0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2017073" y="3372591"/>
              <a:ext cx="119627" cy="117682"/>
            </a:xfrm>
            <a:custGeom>
              <a:avLst/>
              <a:gdLst>
                <a:gd name="T0" fmla="*/ 0 w 104"/>
                <a:gd name="T1" fmla="*/ 102 h 102"/>
                <a:gd name="T2" fmla="*/ 0 w 104"/>
                <a:gd name="T3" fmla="*/ 0 h 102"/>
                <a:gd name="T4" fmla="*/ 104 w 104"/>
                <a:gd name="T5" fmla="*/ 0 h 102"/>
                <a:gd name="T6" fmla="*/ 104 w 104"/>
                <a:gd name="T7" fmla="*/ 102 h 102"/>
                <a:gd name="T8" fmla="*/ 0 w 104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2">
                  <a:moveTo>
                    <a:pt x="0" y="102"/>
                  </a:moveTo>
                  <a:cubicBezTo>
                    <a:pt x="0" y="68"/>
                    <a:pt x="0" y="34"/>
                    <a:pt x="0" y="0"/>
                  </a:cubicBezTo>
                  <a:cubicBezTo>
                    <a:pt x="35" y="0"/>
                    <a:pt x="69" y="0"/>
                    <a:pt x="104" y="0"/>
                  </a:cubicBezTo>
                  <a:cubicBezTo>
                    <a:pt x="104" y="34"/>
                    <a:pt x="104" y="67"/>
                    <a:pt x="104" y="102"/>
                  </a:cubicBezTo>
                  <a:cubicBezTo>
                    <a:pt x="70" y="102"/>
                    <a:pt x="36" y="102"/>
                    <a:pt x="0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2018045" y="3128475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4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4"/>
                    <a:pt x="103" y="68"/>
                    <a:pt x="103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018045" y="3616708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5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3"/>
                    <a:pt x="103" y="67"/>
                    <a:pt x="103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1281113" y="4137747"/>
            <a:ext cx="265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spc="300" dirty="0" smtClean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CONTANTS</a:t>
            </a:r>
            <a:endParaRPr lang="zh-HK" altLang="en-US" sz="2800" b="1" spc="300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82075" y="2225008"/>
            <a:ext cx="2085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pc="3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1:</a:t>
            </a:r>
            <a:r>
              <a:rPr lang="zh-CN" altLang="en-US" b="1" spc="3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为什么做？</a:t>
            </a:r>
          </a:p>
          <a:p>
            <a:r>
              <a:rPr lang="en-US" altLang="zh-CN" b="1" spc="3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2:</a:t>
            </a:r>
            <a:r>
              <a:rPr lang="zh-CN" altLang="en-US" b="1" spc="3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为什么设计？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582915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559719" y="2568507"/>
            <a:ext cx="6024563" cy="1720986"/>
            <a:chOff x="2408238" y="2568507"/>
            <a:chExt cx="6024563" cy="1720986"/>
          </a:xfrm>
        </p:grpSpPr>
        <p:grpSp>
          <p:nvGrpSpPr>
            <p:cNvPr id="14" name="组合 13"/>
            <p:cNvGrpSpPr/>
            <p:nvPr/>
          </p:nvGrpSpPr>
          <p:grpSpPr>
            <a:xfrm>
              <a:off x="2408238" y="2568507"/>
              <a:ext cx="6024563" cy="1720986"/>
              <a:chOff x="1184275" y="2717410"/>
              <a:chExt cx="6024563" cy="1720986"/>
            </a:xfrm>
          </p:grpSpPr>
          <p:grpSp>
            <p:nvGrpSpPr>
              <p:cNvPr id="10" name="Group 4"/>
              <p:cNvGrpSpPr>
                <a:grpSpLocks noChangeAspect="1"/>
              </p:cNvGrpSpPr>
              <p:nvPr/>
            </p:nvGrpSpPr>
            <p:grpSpPr bwMode="auto">
              <a:xfrm>
                <a:off x="1184275" y="2717410"/>
                <a:ext cx="1847850" cy="1720986"/>
                <a:chOff x="1164" y="687"/>
                <a:chExt cx="3219" cy="2998"/>
              </a:xfr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1" name="Freeform 6"/>
                <p:cNvSpPr>
                  <a:spLocks/>
                </p:cNvSpPr>
                <p:nvPr/>
              </p:nvSpPr>
              <p:spPr bwMode="auto">
                <a:xfrm>
                  <a:off x="1164" y="687"/>
                  <a:ext cx="3219" cy="2998"/>
                </a:xfrm>
                <a:custGeom>
                  <a:avLst/>
                  <a:gdLst>
                    <a:gd name="T0" fmla="*/ 96 w 1360"/>
                    <a:gd name="T1" fmla="*/ 404 h 1266"/>
                    <a:gd name="T2" fmla="*/ 96 w 1360"/>
                    <a:gd name="T3" fmla="*/ 527 h 1266"/>
                    <a:gd name="T4" fmla="*/ 105 w 1360"/>
                    <a:gd name="T5" fmla="*/ 537 h 1266"/>
                    <a:gd name="T6" fmla="*/ 123 w 1360"/>
                    <a:gd name="T7" fmla="*/ 616 h 1266"/>
                    <a:gd name="T8" fmla="*/ 119 w 1360"/>
                    <a:gd name="T9" fmla="*/ 629 h 1266"/>
                    <a:gd name="T10" fmla="*/ 147 w 1360"/>
                    <a:gd name="T11" fmla="*/ 940 h 1266"/>
                    <a:gd name="T12" fmla="*/ 169 w 1360"/>
                    <a:gd name="T13" fmla="*/ 1194 h 1266"/>
                    <a:gd name="T14" fmla="*/ 175 w 1360"/>
                    <a:gd name="T15" fmla="*/ 1266 h 1266"/>
                    <a:gd name="T16" fmla="*/ 0 w 1360"/>
                    <a:gd name="T17" fmla="*/ 1266 h 1266"/>
                    <a:gd name="T18" fmla="*/ 6 w 1360"/>
                    <a:gd name="T19" fmla="*/ 1197 h 1266"/>
                    <a:gd name="T20" fmla="*/ 38 w 1360"/>
                    <a:gd name="T21" fmla="*/ 811 h 1266"/>
                    <a:gd name="T22" fmla="*/ 54 w 1360"/>
                    <a:gd name="T23" fmla="*/ 629 h 1266"/>
                    <a:gd name="T24" fmla="*/ 50 w 1360"/>
                    <a:gd name="T25" fmla="*/ 613 h 1266"/>
                    <a:gd name="T26" fmla="*/ 71 w 1360"/>
                    <a:gd name="T27" fmla="*/ 537 h 1266"/>
                    <a:gd name="T28" fmla="*/ 79 w 1360"/>
                    <a:gd name="T29" fmla="*/ 525 h 1266"/>
                    <a:gd name="T30" fmla="*/ 79 w 1360"/>
                    <a:gd name="T31" fmla="*/ 407 h 1266"/>
                    <a:gd name="T32" fmla="*/ 70 w 1360"/>
                    <a:gd name="T33" fmla="*/ 392 h 1266"/>
                    <a:gd name="T34" fmla="*/ 31 w 1360"/>
                    <a:gd name="T35" fmla="*/ 374 h 1266"/>
                    <a:gd name="T36" fmla="*/ 44 w 1360"/>
                    <a:gd name="T37" fmla="*/ 366 h 1266"/>
                    <a:gd name="T38" fmla="*/ 624 w 1360"/>
                    <a:gd name="T39" fmla="*/ 44 h 1266"/>
                    <a:gd name="T40" fmla="*/ 692 w 1360"/>
                    <a:gd name="T41" fmla="*/ 5 h 1266"/>
                    <a:gd name="T42" fmla="*/ 718 w 1360"/>
                    <a:gd name="T43" fmla="*/ 5 h 1266"/>
                    <a:gd name="T44" fmla="*/ 1255 w 1360"/>
                    <a:gd name="T45" fmla="*/ 275 h 1266"/>
                    <a:gd name="T46" fmla="*/ 1360 w 1360"/>
                    <a:gd name="T47" fmla="*/ 328 h 1266"/>
                    <a:gd name="T48" fmla="*/ 1302 w 1360"/>
                    <a:gd name="T49" fmla="*/ 360 h 1266"/>
                    <a:gd name="T50" fmla="*/ 723 w 1360"/>
                    <a:gd name="T51" fmla="*/ 666 h 1266"/>
                    <a:gd name="T52" fmla="*/ 688 w 1360"/>
                    <a:gd name="T53" fmla="*/ 668 h 1266"/>
                    <a:gd name="T54" fmla="*/ 112 w 1360"/>
                    <a:gd name="T55" fmla="*/ 411 h 1266"/>
                    <a:gd name="T56" fmla="*/ 96 w 1360"/>
                    <a:gd name="T57" fmla="*/ 404 h 1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360" h="1266">
                      <a:moveTo>
                        <a:pt x="96" y="404"/>
                      </a:moveTo>
                      <a:cubicBezTo>
                        <a:pt x="96" y="447"/>
                        <a:pt x="96" y="487"/>
                        <a:pt x="96" y="527"/>
                      </a:cubicBezTo>
                      <a:cubicBezTo>
                        <a:pt x="96" y="531"/>
                        <a:pt x="101" y="535"/>
                        <a:pt x="105" y="537"/>
                      </a:cubicBezTo>
                      <a:cubicBezTo>
                        <a:pt x="136" y="555"/>
                        <a:pt x="144" y="585"/>
                        <a:pt x="123" y="616"/>
                      </a:cubicBezTo>
                      <a:cubicBezTo>
                        <a:pt x="121" y="620"/>
                        <a:pt x="119" y="625"/>
                        <a:pt x="119" y="629"/>
                      </a:cubicBezTo>
                      <a:cubicBezTo>
                        <a:pt x="128" y="733"/>
                        <a:pt x="138" y="836"/>
                        <a:pt x="147" y="940"/>
                      </a:cubicBezTo>
                      <a:cubicBezTo>
                        <a:pt x="154" y="1024"/>
                        <a:pt x="162" y="1109"/>
                        <a:pt x="169" y="1194"/>
                      </a:cubicBezTo>
                      <a:cubicBezTo>
                        <a:pt x="171" y="1217"/>
                        <a:pt x="173" y="1239"/>
                        <a:pt x="175" y="1266"/>
                      </a:cubicBezTo>
                      <a:cubicBezTo>
                        <a:pt x="117" y="1266"/>
                        <a:pt x="60" y="1266"/>
                        <a:pt x="0" y="1266"/>
                      </a:cubicBezTo>
                      <a:cubicBezTo>
                        <a:pt x="2" y="1244"/>
                        <a:pt x="4" y="1220"/>
                        <a:pt x="6" y="1197"/>
                      </a:cubicBezTo>
                      <a:cubicBezTo>
                        <a:pt x="16" y="1068"/>
                        <a:pt x="27" y="940"/>
                        <a:pt x="38" y="811"/>
                      </a:cubicBezTo>
                      <a:cubicBezTo>
                        <a:pt x="43" y="750"/>
                        <a:pt x="49" y="690"/>
                        <a:pt x="54" y="629"/>
                      </a:cubicBezTo>
                      <a:cubicBezTo>
                        <a:pt x="54" y="624"/>
                        <a:pt x="52" y="617"/>
                        <a:pt x="50" y="613"/>
                      </a:cubicBezTo>
                      <a:cubicBezTo>
                        <a:pt x="32" y="583"/>
                        <a:pt x="40" y="553"/>
                        <a:pt x="71" y="537"/>
                      </a:cubicBezTo>
                      <a:cubicBezTo>
                        <a:pt x="75" y="535"/>
                        <a:pt x="79" y="529"/>
                        <a:pt x="79" y="525"/>
                      </a:cubicBezTo>
                      <a:cubicBezTo>
                        <a:pt x="79" y="486"/>
                        <a:pt x="80" y="446"/>
                        <a:pt x="79" y="407"/>
                      </a:cubicBezTo>
                      <a:cubicBezTo>
                        <a:pt x="79" y="402"/>
                        <a:pt x="74" y="395"/>
                        <a:pt x="70" y="392"/>
                      </a:cubicBezTo>
                      <a:cubicBezTo>
                        <a:pt x="58" y="386"/>
                        <a:pt x="45" y="381"/>
                        <a:pt x="31" y="374"/>
                      </a:cubicBezTo>
                      <a:cubicBezTo>
                        <a:pt x="36" y="371"/>
                        <a:pt x="40" y="368"/>
                        <a:pt x="44" y="366"/>
                      </a:cubicBezTo>
                      <a:cubicBezTo>
                        <a:pt x="237" y="259"/>
                        <a:pt x="431" y="151"/>
                        <a:pt x="624" y="44"/>
                      </a:cubicBezTo>
                      <a:cubicBezTo>
                        <a:pt x="647" y="31"/>
                        <a:pt x="670" y="19"/>
                        <a:pt x="692" y="5"/>
                      </a:cubicBezTo>
                      <a:cubicBezTo>
                        <a:pt x="702" y="0"/>
                        <a:pt x="709" y="1"/>
                        <a:pt x="718" y="5"/>
                      </a:cubicBezTo>
                      <a:cubicBezTo>
                        <a:pt x="897" y="96"/>
                        <a:pt x="1076" y="185"/>
                        <a:pt x="1255" y="275"/>
                      </a:cubicBezTo>
                      <a:cubicBezTo>
                        <a:pt x="1289" y="293"/>
                        <a:pt x="1324" y="310"/>
                        <a:pt x="1360" y="328"/>
                      </a:cubicBezTo>
                      <a:cubicBezTo>
                        <a:pt x="1339" y="340"/>
                        <a:pt x="1320" y="350"/>
                        <a:pt x="1302" y="360"/>
                      </a:cubicBezTo>
                      <a:cubicBezTo>
                        <a:pt x="1109" y="462"/>
                        <a:pt x="916" y="564"/>
                        <a:pt x="723" y="666"/>
                      </a:cubicBezTo>
                      <a:cubicBezTo>
                        <a:pt x="711" y="672"/>
                        <a:pt x="701" y="674"/>
                        <a:pt x="688" y="668"/>
                      </a:cubicBezTo>
                      <a:cubicBezTo>
                        <a:pt x="496" y="582"/>
                        <a:pt x="304" y="496"/>
                        <a:pt x="112" y="411"/>
                      </a:cubicBezTo>
                      <a:cubicBezTo>
                        <a:pt x="108" y="409"/>
                        <a:pt x="103" y="407"/>
                        <a:pt x="96" y="40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HK" altLang="en-US"/>
                </a:p>
              </p:txBody>
            </p:sp>
            <p:sp>
              <p:nvSpPr>
                <p:cNvPr id="12" name="Freeform 7"/>
                <p:cNvSpPr>
                  <a:spLocks/>
                </p:cNvSpPr>
                <p:nvPr/>
              </p:nvSpPr>
              <p:spPr bwMode="auto">
                <a:xfrm>
                  <a:off x="1829" y="1959"/>
                  <a:ext cx="2000" cy="947"/>
                </a:xfrm>
                <a:custGeom>
                  <a:avLst/>
                  <a:gdLst>
                    <a:gd name="T0" fmla="*/ 0 w 845"/>
                    <a:gd name="T1" fmla="*/ 147 h 400"/>
                    <a:gd name="T2" fmla="*/ 78 w 845"/>
                    <a:gd name="T3" fmla="*/ 32 h 400"/>
                    <a:gd name="T4" fmla="*/ 96 w 845"/>
                    <a:gd name="T5" fmla="*/ 28 h 400"/>
                    <a:gd name="T6" fmla="*/ 262 w 845"/>
                    <a:gd name="T7" fmla="*/ 101 h 400"/>
                    <a:gd name="T8" fmla="*/ 417 w 845"/>
                    <a:gd name="T9" fmla="*/ 170 h 400"/>
                    <a:gd name="T10" fmla="*/ 434 w 845"/>
                    <a:gd name="T11" fmla="*/ 167 h 400"/>
                    <a:gd name="T12" fmla="*/ 724 w 845"/>
                    <a:gd name="T13" fmla="*/ 13 h 400"/>
                    <a:gd name="T14" fmla="*/ 749 w 845"/>
                    <a:gd name="T15" fmla="*/ 0 h 400"/>
                    <a:gd name="T16" fmla="*/ 845 w 845"/>
                    <a:gd name="T17" fmla="*/ 143 h 400"/>
                    <a:gd name="T18" fmla="*/ 743 w 845"/>
                    <a:gd name="T19" fmla="*/ 207 h 400"/>
                    <a:gd name="T20" fmla="*/ 448 w 845"/>
                    <a:gd name="T21" fmla="*/ 393 h 400"/>
                    <a:gd name="T22" fmla="*/ 421 w 845"/>
                    <a:gd name="T23" fmla="*/ 394 h 400"/>
                    <a:gd name="T24" fmla="*/ 8 w 845"/>
                    <a:gd name="T25" fmla="*/ 153 h 400"/>
                    <a:gd name="T26" fmla="*/ 0 w 845"/>
                    <a:gd name="T27" fmla="*/ 147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45" h="400">
                      <a:moveTo>
                        <a:pt x="0" y="147"/>
                      </a:moveTo>
                      <a:cubicBezTo>
                        <a:pt x="27" y="108"/>
                        <a:pt x="53" y="70"/>
                        <a:pt x="78" y="32"/>
                      </a:cubicBezTo>
                      <a:cubicBezTo>
                        <a:pt x="84" y="24"/>
                        <a:pt x="89" y="25"/>
                        <a:pt x="96" y="28"/>
                      </a:cubicBezTo>
                      <a:cubicBezTo>
                        <a:pt x="151" y="53"/>
                        <a:pt x="206" y="77"/>
                        <a:pt x="262" y="101"/>
                      </a:cubicBezTo>
                      <a:cubicBezTo>
                        <a:pt x="313" y="124"/>
                        <a:pt x="365" y="147"/>
                        <a:pt x="417" y="170"/>
                      </a:cubicBezTo>
                      <a:cubicBezTo>
                        <a:pt x="421" y="172"/>
                        <a:pt x="429" y="170"/>
                        <a:pt x="434" y="167"/>
                      </a:cubicBezTo>
                      <a:cubicBezTo>
                        <a:pt x="531" y="116"/>
                        <a:pt x="627" y="65"/>
                        <a:pt x="724" y="13"/>
                      </a:cubicBezTo>
                      <a:cubicBezTo>
                        <a:pt x="732" y="9"/>
                        <a:pt x="740" y="5"/>
                        <a:pt x="749" y="0"/>
                      </a:cubicBezTo>
                      <a:cubicBezTo>
                        <a:pt x="781" y="48"/>
                        <a:pt x="813" y="95"/>
                        <a:pt x="845" y="143"/>
                      </a:cubicBezTo>
                      <a:cubicBezTo>
                        <a:pt x="811" y="165"/>
                        <a:pt x="777" y="186"/>
                        <a:pt x="743" y="207"/>
                      </a:cubicBezTo>
                      <a:cubicBezTo>
                        <a:pt x="645" y="269"/>
                        <a:pt x="546" y="331"/>
                        <a:pt x="448" y="393"/>
                      </a:cubicBezTo>
                      <a:cubicBezTo>
                        <a:pt x="438" y="399"/>
                        <a:pt x="431" y="400"/>
                        <a:pt x="421" y="394"/>
                      </a:cubicBezTo>
                      <a:cubicBezTo>
                        <a:pt x="284" y="313"/>
                        <a:pt x="146" y="233"/>
                        <a:pt x="8" y="153"/>
                      </a:cubicBezTo>
                      <a:cubicBezTo>
                        <a:pt x="6" y="151"/>
                        <a:pt x="3" y="149"/>
                        <a:pt x="0" y="1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HK" altLang="en-US"/>
                </a:p>
              </p:txBody>
            </p:sp>
          </p:grpSp>
          <p:sp>
            <p:nvSpPr>
              <p:cNvPr id="13" name="文本框 12"/>
              <p:cNvSpPr txBox="1"/>
              <p:nvPr/>
            </p:nvSpPr>
            <p:spPr>
              <a:xfrm>
                <a:off x="3187700" y="2847430"/>
                <a:ext cx="402113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7200" b="1" spc="3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研究背景</a:t>
                </a:r>
                <a:endParaRPr lang="zh-HK" altLang="en-US" sz="72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4475163" y="3816912"/>
              <a:ext cx="3856037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HK" altLang="en-US" sz="9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817574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4" name="矩形 13"/>
          <p:cNvSpPr/>
          <p:nvPr/>
        </p:nvSpPr>
        <p:spPr>
          <a:xfrm>
            <a:off x="50800" y="97061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5227" y="93911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zh-HK" altLang="en-US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304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324496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403317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问题讨论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76292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669871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976525" y="2108979"/>
            <a:ext cx="5207000" cy="118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CN" altLang="en-US" sz="20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因为我成功减肥两次，我的减肥方法有效。</a:t>
            </a:r>
          </a:p>
          <a:p>
            <a:pPr lvl="0" algn="just"/>
            <a:r>
              <a:rPr lang="zh-CN" altLang="en-US" sz="20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因为我发现很多人想减肥，想成为型男。</a:t>
            </a:r>
          </a:p>
          <a:p>
            <a:pPr lvl="0" algn="just"/>
            <a:r>
              <a:rPr lang="zh-CN" altLang="en-US" sz="20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因为我想帮助更多人减肥，加入型男行列。</a:t>
            </a:r>
          </a:p>
          <a:p>
            <a:pPr lvl="0" algn="just"/>
            <a:endParaRPr lang="zh-HK" altLang="zh-HK" sz="11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9152" y="1653570"/>
            <a:ext cx="14398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3800" dirty="0" smtClean="0">
                <a:solidFill>
                  <a:srgbClr val="00B050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“</a:t>
            </a:r>
            <a:endParaRPr lang="zh-HK" altLang="en-US" sz="13800" dirty="0">
              <a:solidFill>
                <a:srgbClr val="00B050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928280" y="2761565"/>
            <a:ext cx="14398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3800" dirty="0" smtClean="0">
                <a:solidFill>
                  <a:srgbClr val="00B050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”</a:t>
            </a:r>
            <a:endParaRPr lang="zh-HK" altLang="en-US" sz="13800" dirty="0">
              <a:solidFill>
                <a:srgbClr val="00B050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14284" y="1234655"/>
            <a:ext cx="603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我为什么要做</a:t>
            </a:r>
            <a:r>
              <a:rPr kumimoji="1" lang="en-US" altLang="zh-CN" sz="2400" dirty="0" smtClean="0"/>
              <a:t>《</a:t>
            </a:r>
            <a:r>
              <a:rPr kumimoji="1" lang="zh-CN" altLang="en-US" sz="2400" dirty="0" smtClean="0"/>
              <a:t>型男计划</a:t>
            </a:r>
            <a:r>
              <a:rPr kumimoji="1" lang="en-US" altLang="zh-CN" sz="2400" dirty="0" smtClean="0"/>
              <a:t>》</a:t>
            </a:r>
            <a:r>
              <a:rPr kumimoji="1" lang="zh-CN" altLang="en-US" sz="2400" dirty="0" smtClean="0"/>
              <a:t>减肥塑身平台？</a:t>
            </a:r>
            <a:endParaRPr kumimoji="1"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699" y="3933601"/>
            <a:ext cx="1613248" cy="2867996"/>
          </a:xfrm>
          <a:prstGeom prst="rect">
            <a:avLst/>
          </a:prstGeom>
        </p:spPr>
      </p:pic>
      <p:graphicFrame>
        <p:nvGraphicFramePr>
          <p:cNvPr id="35" name="图表 34"/>
          <p:cNvGraphicFramePr/>
          <p:nvPr>
            <p:extLst>
              <p:ext uri="{D42A27DB-BD31-4B8C-83A1-F6EECF244321}">
                <p14:modId xmlns:p14="http://schemas.microsoft.com/office/powerpoint/2010/main" val="1759009961"/>
              </p:ext>
            </p:extLst>
          </p:nvPr>
        </p:nvGraphicFramePr>
        <p:xfrm>
          <a:off x="289082" y="3805503"/>
          <a:ext cx="3087375" cy="2344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88623970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4" name="矩形 13"/>
          <p:cNvSpPr/>
          <p:nvPr/>
        </p:nvSpPr>
        <p:spPr>
          <a:xfrm>
            <a:off x="50800" y="97061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5227" y="93911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zh-HK" altLang="en-US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304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324496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403317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问题讨论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76292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669871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976525" y="2108979"/>
            <a:ext cx="5207000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CN" altLang="en-US" sz="20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因为我希望用户专注减肥塑型，完成自己的计划。</a:t>
            </a:r>
          </a:p>
          <a:p>
            <a:pPr lvl="0" algn="just"/>
            <a:r>
              <a:rPr lang="zh-CN" altLang="en-US" sz="20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因为我希望用户能在这个平台上找到自信。</a:t>
            </a:r>
          </a:p>
          <a:p>
            <a:pPr lvl="0" algn="just"/>
            <a:r>
              <a:rPr lang="zh-CN" altLang="en-US" sz="20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因为这才是科学健身方法。</a:t>
            </a:r>
          </a:p>
          <a:p>
            <a:pPr lvl="0" algn="just"/>
            <a:r>
              <a:rPr lang="zh-CN" altLang="en-US" sz="20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因为这才是 </a:t>
            </a:r>
            <a:r>
              <a:rPr lang="en-US" altLang="zh-CN" sz="20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20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本该有的样子</a:t>
            </a:r>
          </a:p>
          <a:p>
            <a:pPr lvl="0" algn="just"/>
            <a:endParaRPr lang="zh-HK" altLang="zh-HK" sz="11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9152" y="1653570"/>
            <a:ext cx="14398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3800" dirty="0" smtClean="0">
                <a:solidFill>
                  <a:srgbClr val="00B050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“</a:t>
            </a:r>
            <a:endParaRPr lang="zh-HK" altLang="en-US" sz="13800" dirty="0">
              <a:solidFill>
                <a:srgbClr val="00B050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928280" y="2761565"/>
            <a:ext cx="14398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3800" dirty="0" smtClean="0">
                <a:solidFill>
                  <a:srgbClr val="00B050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”</a:t>
            </a:r>
            <a:endParaRPr lang="zh-HK" altLang="en-US" sz="13800" dirty="0">
              <a:solidFill>
                <a:srgbClr val="00B050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14284" y="1234655"/>
            <a:ext cx="6647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我为什么这么设计</a:t>
            </a:r>
            <a:r>
              <a:rPr kumimoji="1" lang="en-US" altLang="zh-CN" sz="2400" dirty="0" smtClean="0"/>
              <a:t>《</a:t>
            </a:r>
            <a:r>
              <a:rPr kumimoji="1" lang="zh-CN" altLang="en-US" sz="2400" dirty="0" smtClean="0"/>
              <a:t>型男计划</a:t>
            </a:r>
            <a:r>
              <a:rPr kumimoji="1" lang="en-US" altLang="zh-CN" sz="2400" dirty="0" smtClean="0"/>
              <a:t>》</a:t>
            </a:r>
            <a:r>
              <a:rPr kumimoji="1" lang="zh-CN" altLang="en-US" sz="2400" dirty="0" smtClean="0"/>
              <a:t>减肥塑身平台？</a:t>
            </a:r>
            <a:endParaRPr kumimoji="1" lang="zh-CN" altLang="en-US" sz="2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03" y="4000854"/>
            <a:ext cx="1426426" cy="2535869"/>
          </a:xfrm>
          <a:prstGeom prst="rect">
            <a:avLst/>
          </a:prstGeom>
        </p:spPr>
      </p:pic>
      <p:grpSp>
        <p:nvGrpSpPr>
          <p:cNvPr id="9" name="组 8"/>
          <p:cNvGrpSpPr/>
          <p:nvPr/>
        </p:nvGrpSpPr>
        <p:grpSpPr>
          <a:xfrm>
            <a:off x="2184309" y="3909472"/>
            <a:ext cx="5014202" cy="2819975"/>
            <a:chOff x="2396421" y="3900731"/>
            <a:chExt cx="5014202" cy="2819975"/>
          </a:xfrm>
        </p:grpSpPr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96421" y="4236413"/>
              <a:ext cx="2973240" cy="206475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4387" y="3900731"/>
              <a:ext cx="1586236" cy="2819975"/>
            </a:xfrm>
            <a:prstGeom prst="rect">
              <a:avLst/>
            </a:prstGeom>
          </p:spPr>
        </p:pic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116" y="3909472"/>
            <a:ext cx="1404572" cy="249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18948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559719" y="2568507"/>
            <a:ext cx="6024563" cy="1720986"/>
            <a:chOff x="2408238" y="2568507"/>
            <a:chExt cx="6024563" cy="1720986"/>
          </a:xfrm>
        </p:grpSpPr>
        <p:grpSp>
          <p:nvGrpSpPr>
            <p:cNvPr id="14" name="组合 13"/>
            <p:cNvGrpSpPr/>
            <p:nvPr/>
          </p:nvGrpSpPr>
          <p:grpSpPr>
            <a:xfrm>
              <a:off x="2408238" y="2568507"/>
              <a:ext cx="6024563" cy="1720986"/>
              <a:chOff x="1184275" y="2717410"/>
              <a:chExt cx="6024563" cy="1720986"/>
            </a:xfrm>
          </p:grpSpPr>
          <p:grpSp>
            <p:nvGrpSpPr>
              <p:cNvPr id="10" name="Group 4"/>
              <p:cNvGrpSpPr>
                <a:grpSpLocks noChangeAspect="1"/>
              </p:cNvGrpSpPr>
              <p:nvPr/>
            </p:nvGrpSpPr>
            <p:grpSpPr bwMode="auto">
              <a:xfrm>
                <a:off x="1184275" y="2717410"/>
                <a:ext cx="1847850" cy="1720986"/>
                <a:chOff x="1164" y="687"/>
                <a:chExt cx="3219" cy="2998"/>
              </a:xfr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1" name="Freeform 6"/>
                <p:cNvSpPr>
                  <a:spLocks/>
                </p:cNvSpPr>
                <p:nvPr/>
              </p:nvSpPr>
              <p:spPr bwMode="auto">
                <a:xfrm>
                  <a:off x="1164" y="687"/>
                  <a:ext cx="3219" cy="2998"/>
                </a:xfrm>
                <a:custGeom>
                  <a:avLst/>
                  <a:gdLst>
                    <a:gd name="T0" fmla="*/ 96 w 1360"/>
                    <a:gd name="T1" fmla="*/ 404 h 1266"/>
                    <a:gd name="T2" fmla="*/ 96 w 1360"/>
                    <a:gd name="T3" fmla="*/ 527 h 1266"/>
                    <a:gd name="T4" fmla="*/ 105 w 1360"/>
                    <a:gd name="T5" fmla="*/ 537 h 1266"/>
                    <a:gd name="T6" fmla="*/ 123 w 1360"/>
                    <a:gd name="T7" fmla="*/ 616 h 1266"/>
                    <a:gd name="T8" fmla="*/ 119 w 1360"/>
                    <a:gd name="T9" fmla="*/ 629 h 1266"/>
                    <a:gd name="T10" fmla="*/ 147 w 1360"/>
                    <a:gd name="T11" fmla="*/ 940 h 1266"/>
                    <a:gd name="T12" fmla="*/ 169 w 1360"/>
                    <a:gd name="T13" fmla="*/ 1194 h 1266"/>
                    <a:gd name="T14" fmla="*/ 175 w 1360"/>
                    <a:gd name="T15" fmla="*/ 1266 h 1266"/>
                    <a:gd name="T16" fmla="*/ 0 w 1360"/>
                    <a:gd name="T17" fmla="*/ 1266 h 1266"/>
                    <a:gd name="T18" fmla="*/ 6 w 1360"/>
                    <a:gd name="T19" fmla="*/ 1197 h 1266"/>
                    <a:gd name="T20" fmla="*/ 38 w 1360"/>
                    <a:gd name="T21" fmla="*/ 811 h 1266"/>
                    <a:gd name="T22" fmla="*/ 54 w 1360"/>
                    <a:gd name="T23" fmla="*/ 629 h 1266"/>
                    <a:gd name="T24" fmla="*/ 50 w 1360"/>
                    <a:gd name="T25" fmla="*/ 613 h 1266"/>
                    <a:gd name="T26" fmla="*/ 71 w 1360"/>
                    <a:gd name="T27" fmla="*/ 537 h 1266"/>
                    <a:gd name="T28" fmla="*/ 79 w 1360"/>
                    <a:gd name="T29" fmla="*/ 525 h 1266"/>
                    <a:gd name="T30" fmla="*/ 79 w 1360"/>
                    <a:gd name="T31" fmla="*/ 407 h 1266"/>
                    <a:gd name="T32" fmla="*/ 70 w 1360"/>
                    <a:gd name="T33" fmla="*/ 392 h 1266"/>
                    <a:gd name="T34" fmla="*/ 31 w 1360"/>
                    <a:gd name="T35" fmla="*/ 374 h 1266"/>
                    <a:gd name="T36" fmla="*/ 44 w 1360"/>
                    <a:gd name="T37" fmla="*/ 366 h 1266"/>
                    <a:gd name="T38" fmla="*/ 624 w 1360"/>
                    <a:gd name="T39" fmla="*/ 44 h 1266"/>
                    <a:gd name="T40" fmla="*/ 692 w 1360"/>
                    <a:gd name="T41" fmla="*/ 5 h 1266"/>
                    <a:gd name="T42" fmla="*/ 718 w 1360"/>
                    <a:gd name="T43" fmla="*/ 5 h 1266"/>
                    <a:gd name="T44" fmla="*/ 1255 w 1360"/>
                    <a:gd name="T45" fmla="*/ 275 h 1266"/>
                    <a:gd name="T46" fmla="*/ 1360 w 1360"/>
                    <a:gd name="T47" fmla="*/ 328 h 1266"/>
                    <a:gd name="T48" fmla="*/ 1302 w 1360"/>
                    <a:gd name="T49" fmla="*/ 360 h 1266"/>
                    <a:gd name="T50" fmla="*/ 723 w 1360"/>
                    <a:gd name="T51" fmla="*/ 666 h 1266"/>
                    <a:gd name="T52" fmla="*/ 688 w 1360"/>
                    <a:gd name="T53" fmla="*/ 668 h 1266"/>
                    <a:gd name="T54" fmla="*/ 112 w 1360"/>
                    <a:gd name="T55" fmla="*/ 411 h 1266"/>
                    <a:gd name="T56" fmla="*/ 96 w 1360"/>
                    <a:gd name="T57" fmla="*/ 404 h 1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360" h="1266">
                      <a:moveTo>
                        <a:pt x="96" y="404"/>
                      </a:moveTo>
                      <a:cubicBezTo>
                        <a:pt x="96" y="447"/>
                        <a:pt x="96" y="487"/>
                        <a:pt x="96" y="527"/>
                      </a:cubicBezTo>
                      <a:cubicBezTo>
                        <a:pt x="96" y="531"/>
                        <a:pt x="101" y="535"/>
                        <a:pt x="105" y="537"/>
                      </a:cubicBezTo>
                      <a:cubicBezTo>
                        <a:pt x="136" y="555"/>
                        <a:pt x="144" y="585"/>
                        <a:pt x="123" y="616"/>
                      </a:cubicBezTo>
                      <a:cubicBezTo>
                        <a:pt x="121" y="620"/>
                        <a:pt x="119" y="625"/>
                        <a:pt x="119" y="629"/>
                      </a:cubicBezTo>
                      <a:cubicBezTo>
                        <a:pt x="128" y="733"/>
                        <a:pt x="138" y="836"/>
                        <a:pt x="147" y="940"/>
                      </a:cubicBezTo>
                      <a:cubicBezTo>
                        <a:pt x="154" y="1024"/>
                        <a:pt x="162" y="1109"/>
                        <a:pt x="169" y="1194"/>
                      </a:cubicBezTo>
                      <a:cubicBezTo>
                        <a:pt x="171" y="1217"/>
                        <a:pt x="173" y="1239"/>
                        <a:pt x="175" y="1266"/>
                      </a:cubicBezTo>
                      <a:cubicBezTo>
                        <a:pt x="117" y="1266"/>
                        <a:pt x="60" y="1266"/>
                        <a:pt x="0" y="1266"/>
                      </a:cubicBezTo>
                      <a:cubicBezTo>
                        <a:pt x="2" y="1244"/>
                        <a:pt x="4" y="1220"/>
                        <a:pt x="6" y="1197"/>
                      </a:cubicBezTo>
                      <a:cubicBezTo>
                        <a:pt x="16" y="1068"/>
                        <a:pt x="27" y="940"/>
                        <a:pt x="38" y="811"/>
                      </a:cubicBezTo>
                      <a:cubicBezTo>
                        <a:pt x="43" y="750"/>
                        <a:pt x="49" y="690"/>
                        <a:pt x="54" y="629"/>
                      </a:cubicBezTo>
                      <a:cubicBezTo>
                        <a:pt x="54" y="624"/>
                        <a:pt x="52" y="617"/>
                        <a:pt x="50" y="613"/>
                      </a:cubicBezTo>
                      <a:cubicBezTo>
                        <a:pt x="32" y="583"/>
                        <a:pt x="40" y="553"/>
                        <a:pt x="71" y="537"/>
                      </a:cubicBezTo>
                      <a:cubicBezTo>
                        <a:pt x="75" y="535"/>
                        <a:pt x="79" y="529"/>
                        <a:pt x="79" y="525"/>
                      </a:cubicBezTo>
                      <a:cubicBezTo>
                        <a:pt x="79" y="486"/>
                        <a:pt x="80" y="446"/>
                        <a:pt x="79" y="407"/>
                      </a:cubicBezTo>
                      <a:cubicBezTo>
                        <a:pt x="79" y="402"/>
                        <a:pt x="74" y="395"/>
                        <a:pt x="70" y="392"/>
                      </a:cubicBezTo>
                      <a:cubicBezTo>
                        <a:pt x="58" y="386"/>
                        <a:pt x="45" y="381"/>
                        <a:pt x="31" y="374"/>
                      </a:cubicBezTo>
                      <a:cubicBezTo>
                        <a:pt x="36" y="371"/>
                        <a:pt x="40" y="368"/>
                        <a:pt x="44" y="366"/>
                      </a:cubicBezTo>
                      <a:cubicBezTo>
                        <a:pt x="237" y="259"/>
                        <a:pt x="431" y="151"/>
                        <a:pt x="624" y="44"/>
                      </a:cubicBezTo>
                      <a:cubicBezTo>
                        <a:pt x="647" y="31"/>
                        <a:pt x="670" y="19"/>
                        <a:pt x="692" y="5"/>
                      </a:cubicBezTo>
                      <a:cubicBezTo>
                        <a:pt x="702" y="0"/>
                        <a:pt x="709" y="1"/>
                        <a:pt x="718" y="5"/>
                      </a:cubicBezTo>
                      <a:cubicBezTo>
                        <a:pt x="897" y="96"/>
                        <a:pt x="1076" y="185"/>
                        <a:pt x="1255" y="275"/>
                      </a:cubicBezTo>
                      <a:cubicBezTo>
                        <a:pt x="1289" y="293"/>
                        <a:pt x="1324" y="310"/>
                        <a:pt x="1360" y="328"/>
                      </a:cubicBezTo>
                      <a:cubicBezTo>
                        <a:pt x="1339" y="340"/>
                        <a:pt x="1320" y="350"/>
                        <a:pt x="1302" y="360"/>
                      </a:cubicBezTo>
                      <a:cubicBezTo>
                        <a:pt x="1109" y="462"/>
                        <a:pt x="916" y="564"/>
                        <a:pt x="723" y="666"/>
                      </a:cubicBezTo>
                      <a:cubicBezTo>
                        <a:pt x="711" y="672"/>
                        <a:pt x="701" y="674"/>
                        <a:pt x="688" y="668"/>
                      </a:cubicBezTo>
                      <a:cubicBezTo>
                        <a:pt x="496" y="582"/>
                        <a:pt x="304" y="496"/>
                        <a:pt x="112" y="411"/>
                      </a:cubicBezTo>
                      <a:cubicBezTo>
                        <a:pt x="108" y="409"/>
                        <a:pt x="103" y="407"/>
                        <a:pt x="96" y="40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HK" altLang="en-US"/>
                </a:p>
              </p:txBody>
            </p:sp>
            <p:sp>
              <p:nvSpPr>
                <p:cNvPr id="12" name="Freeform 7"/>
                <p:cNvSpPr>
                  <a:spLocks/>
                </p:cNvSpPr>
                <p:nvPr/>
              </p:nvSpPr>
              <p:spPr bwMode="auto">
                <a:xfrm>
                  <a:off x="1829" y="1959"/>
                  <a:ext cx="2000" cy="947"/>
                </a:xfrm>
                <a:custGeom>
                  <a:avLst/>
                  <a:gdLst>
                    <a:gd name="T0" fmla="*/ 0 w 845"/>
                    <a:gd name="T1" fmla="*/ 147 h 400"/>
                    <a:gd name="T2" fmla="*/ 78 w 845"/>
                    <a:gd name="T3" fmla="*/ 32 h 400"/>
                    <a:gd name="T4" fmla="*/ 96 w 845"/>
                    <a:gd name="T5" fmla="*/ 28 h 400"/>
                    <a:gd name="T6" fmla="*/ 262 w 845"/>
                    <a:gd name="T7" fmla="*/ 101 h 400"/>
                    <a:gd name="T8" fmla="*/ 417 w 845"/>
                    <a:gd name="T9" fmla="*/ 170 h 400"/>
                    <a:gd name="T10" fmla="*/ 434 w 845"/>
                    <a:gd name="T11" fmla="*/ 167 h 400"/>
                    <a:gd name="T12" fmla="*/ 724 w 845"/>
                    <a:gd name="T13" fmla="*/ 13 h 400"/>
                    <a:gd name="T14" fmla="*/ 749 w 845"/>
                    <a:gd name="T15" fmla="*/ 0 h 400"/>
                    <a:gd name="T16" fmla="*/ 845 w 845"/>
                    <a:gd name="T17" fmla="*/ 143 h 400"/>
                    <a:gd name="T18" fmla="*/ 743 w 845"/>
                    <a:gd name="T19" fmla="*/ 207 h 400"/>
                    <a:gd name="T20" fmla="*/ 448 w 845"/>
                    <a:gd name="T21" fmla="*/ 393 h 400"/>
                    <a:gd name="T22" fmla="*/ 421 w 845"/>
                    <a:gd name="T23" fmla="*/ 394 h 400"/>
                    <a:gd name="T24" fmla="*/ 8 w 845"/>
                    <a:gd name="T25" fmla="*/ 153 h 400"/>
                    <a:gd name="T26" fmla="*/ 0 w 845"/>
                    <a:gd name="T27" fmla="*/ 147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45" h="400">
                      <a:moveTo>
                        <a:pt x="0" y="147"/>
                      </a:moveTo>
                      <a:cubicBezTo>
                        <a:pt x="27" y="108"/>
                        <a:pt x="53" y="70"/>
                        <a:pt x="78" y="32"/>
                      </a:cubicBezTo>
                      <a:cubicBezTo>
                        <a:pt x="84" y="24"/>
                        <a:pt x="89" y="25"/>
                        <a:pt x="96" y="28"/>
                      </a:cubicBezTo>
                      <a:cubicBezTo>
                        <a:pt x="151" y="53"/>
                        <a:pt x="206" y="77"/>
                        <a:pt x="262" y="101"/>
                      </a:cubicBezTo>
                      <a:cubicBezTo>
                        <a:pt x="313" y="124"/>
                        <a:pt x="365" y="147"/>
                        <a:pt x="417" y="170"/>
                      </a:cubicBezTo>
                      <a:cubicBezTo>
                        <a:pt x="421" y="172"/>
                        <a:pt x="429" y="170"/>
                        <a:pt x="434" y="167"/>
                      </a:cubicBezTo>
                      <a:cubicBezTo>
                        <a:pt x="531" y="116"/>
                        <a:pt x="627" y="65"/>
                        <a:pt x="724" y="13"/>
                      </a:cubicBezTo>
                      <a:cubicBezTo>
                        <a:pt x="732" y="9"/>
                        <a:pt x="740" y="5"/>
                        <a:pt x="749" y="0"/>
                      </a:cubicBezTo>
                      <a:cubicBezTo>
                        <a:pt x="781" y="48"/>
                        <a:pt x="813" y="95"/>
                        <a:pt x="845" y="143"/>
                      </a:cubicBezTo>
                      <a:cubicBezTo>
                        <a:pt x="811" y="165"/>
                        <a:pt x="777" y="186"/>
                        <a:pt x="743" y="207"/>
                      </a:cubicBezTo>
                      <a:cubicBezTo>
                        <a:pt x="645" y="269"/>
                        <a:pt x="546" y="331"/>
                        <a:pt x="448" y="393"/>
                      </a:cubicBezTo>
                      <a:cubicBezTo>
                        <a:pt x="438" y="399"/>
                        <a:pt x="431" y="400"/>
                        <a:pt x="421" y="394"/>
                      </a:cubicBezTo>
                      <a:cubicBezTo>
                        <a:pt x="284" y="313"/>
                        <a:pt x="146" y="233"/>
                        <a:pt x="8" y="153"/>
                      </a:cubicBezTo>
                      <a:cubicBezTo>
                        <a:pt x="6" y="151"/>
                        <a:pt x="3" y="149"/>
                        <a:pt x="0" y="1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HK" altLang="en-US"/>
                </a:p>
              </p:txBody>
            </p:sp>
          </p:grpSp>
          <p:sp>
            <p:nvSpPr>
              <p:cNvPr id="13" name="文本框 12"/>
              <p:cNvSpPr txBox="1"/>
              <p:nvPr/>
            </p:nvSpPr>
            <p:spPr>
              <a:xfrm>
                <a:off x="3187700" y="2847430"/>
                <a:ext cx="402113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7200" b="1" spc="3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功能介绍</a:t>
                </a:r>
                <a:endParaRPr lang="zh-HK" altLang="en-US" sz="72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4475163" y="3816912"/>
              <a:ext cx="3856037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HK" altLang="en-US" sz="9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757510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8" name="矩形 37"/>
          <p:cNvSpPr/>
          <p:nvPr/>
        </p:nvSpPr>
        <p:spPr>
          <a:xfrm>
            <a:off x="1310539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1303056" y="93911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HK" altLang="en-US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403317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问题讨论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76292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直接连接符 45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669871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475476" y="85261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/>
              <a:t>首页</a:t>
            </a:r>
            <a:endParaRPr kumimoji="1" lang="zh-CN" altLang="en-US" sz="3200" dirty="0"/>
          </a:p>
        </p:txBody>
      </p:sp>
      <p:grpSp>
        <p:nvGrpSpPr>
          <p:cNvPr id="64" name="组 63"/>
          <p:cNvGrpSpPr/>
          <p:nvPr/>
        </p:nvGrpSpPr>
        <p:grpSpPr>
          <a:xfrm>
            <a:off x="4691410" y="2594918"/>
            <a:ext cx="4227232" cy="3705269"/>
            <a:chOff x="464179" y="2631988"/>
            <a:chExt cx="4227232" cy="3705269"/>
          </a:xfrm>
        </p:grpSpPr>
        <p:pic>
          <p:nvPicPr>
            <p:cNvPr id="60" name="图片 5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179" y="2631989"/>
              <a:ext cx="2083747" cy="3704439"/>
            </a:xfrm>
            <a:prstGeom prst="rect">
              <a:avLst/>
            </a:prstGeom>
          </p:spPr>
        </p:pic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7197" y="2631988"/>
              <a:ext cx="2084214" cy="3705269"/>
            </a:xfrm>
            <a:prstGeom prst="rect">
              <a:avLst/>
            </a:prstGeom>
          </p:spPr>
        </p:pic>
      </p:grpSp>
      <p:grpSp>
        <p:nvGrpSpPr>
          <p:cNvPr id="65" name="组 64"/>
          <p:cNvGrpSpPr/>
          <p:nvPr/>
        </p:nvGrpSpPr>
        <p:grpSpPr>
          <a:xfrm>
            <a:off x="319923" y="2594919"/>
            <a:ext cx="4252077" cy="3704439"/>
            <a:chOff x="4813258" y="2631988"/>
            <a:chExt cx="4252077" cy="3704439"/>
          </a:xfrm>
        </p:grpSpPr>
        <p:pic>
          <p:nvPicPr>
            <p:cNvPr id="61" name="图片 6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3258" y="2631988"/>
              <a:ext cx="2083747" cy="3704439"/>
            </a:xfrm>
            <a:prstGeom prst="rect">
              <a:avLst/>
            </a:prstGeom>
          </p:spPr>
        </p:pic>
        <p:pic>
          <p:nvPicPr>
            <p:cNvPr id="63" name="图片 6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1589" y="2631989"/>
              <a:ext cx="2083746" cy="3704438"/>
            </a:xfrm>
            <a:prstGeom prst="rect">
              <a:avLst/>
            </a:prstGeom>
          </p:spPr>
        </p:pic>
      </p:grpSp>
      <p:sp>
        <p:nvSpPr>
          <p:cNvPr id="67" name="文本框 66"/>
          <p:cNvSpPr txBox="1"/>
          <p:nvPr/>
        </p:nvSpPr>
        <p:spPr>
          <a:xfrm>
            <a:off x="1253951" y="1345859"/>
            <a:ext cx="19800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1:</a:t>
            </a:r>
            <a:r>
              <a:rPr kumimoji="1" lang="zh-CN" altLang="en-US" dirty="0" smtClean="0"/>
              <a:t>健康指数</a:t>
            </a:r>
          </a:p>
          <a:p>
            <a:r>
              <a:rPr kumimoji="1" lang="en-US" altLang="zh-CN" dirty="0" smtClean="0"/>
              <a:t>2:</a:t>
            </a:r>
            <a:r>
              <a:rPr kumimoji="1" lang="zh-CN" altLang="en-US" dirty="0" smtClean="0"/>
              <a:t>摄入支出热量</a:t>
            </a:r>
          </a:p>
          <a:p>
            <a:r>
              <a:rPr kumimoji="1" lang="en-US" altLang="zh-CN" dirty="0" smtClean="0"/>
              <a:t>3:</a:t>
            </a:r>
            <a:r>
              <a:rPr kumimoji="1" lang="zh-CN" altLang="en-US" dirty="0" smtClean="0"/>
              <a:t>未</a:t>
            </a:r>
            <a:r>
              <a:rPr kumimoji="1" lang="zh-CN" altLang="en-US" dirty="0" smtClean="0"/>
              <a:t>完成</a:t>
            </a:r>
            <a:r>
              <a:rPr kumimoji="1" lang="zh-CN" altLang="en-US" dirty="0"/>
              <a:t>的</a:t>
            </a:r>
            <a:r>
              <a:rPr kumimoji="1" lang="zh-CN" altLang="en-US" dirty="0" smtClean="0"/>
              <a:t>计划</a:t>
            </a:r>
            <a:endParaRPr kumimoji="1" lang="zh-CN" altLang="en-US" dirty="0" smtClean="0"/>
          </a:p>
          <a:p>
            <a:r>
              <a:rPr kumimoji="1" lang="en-US" altLang="zh-CN" dirty="0" smtClean="0"/>
              <a:t>4:</a:t>
            </a:r>
            <a:r>
              <a:rPr kumimoji="1" lang="zh-CN" altLang="en-US" dirty="0" smtClean="0"/>
              <a:t>其它功能的入口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609085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8" name="矩形 37"/>
          <p:cNvSpPr/>
          <p:nvPr/>
        </p:nvSpPr>
        <p:spPr>
          <a:xfrm>
            <a:off x="1310539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1303056" y="93911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HK" altLang="en-US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403317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问题讨论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76292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直接连接符 45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669871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475476" y="85261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/>
              <a:t>计划模块</a:t>
            </a:r>
            <a:endParaRPr kumimoji="1" lang="zh-CN" altLang="en-US" sz="3200" dirty="0"/>
          </a:p>
        </p:txBody>
      </p:sp>
      <p:sp>
        <p:nvSpPr>
          <p:cNvPr id="67" name="文本框 66"/>
          <p:cNvSpPr txBox="1"/>
          <p:nvPr/>
        </p:nvSpPr>
        <p:spPr>
          <a:xfrm>
            <a:off x="1253951" y="1345859"/>
            <a:ext cx="1287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1:</a:t>
            </a:r>
            <a:r>
              <a:rPr kumimoji="1" lang="zh-CN" altLang="en-US" dirty="0" smtClean="0"/>
              <a:t>生成计划</a:t>
            </a:r>
          </a:p>
          <a:p>
            <a:r>
              <a:rPr kumimoji="1" lang="en-US" altLang="zh-CN" dirty="0" smtClean="0"/>
              <a:t>2:</a:t>
            </a:r>
            <a:r>
              <a:rPr kumimoji="1" lang="zh-CN" altLang="en-US" dirty="0" smtClean="0"/>
              <a:t>新增计划</a:t>
            </a:r>
          </a:p>
          <a:p>
            <a:r>
              <a:rPr kumimoji="1" lang="en-US" altLang="zh-CN" dirty="0" smtClean="0"/>
              <a:t>3:</a:t>
            </a:r>
            <a:r>
              <a:rPr kumimoji="1" lang="zh-CN" altLang="en-US" dirty="0"/>
              <a:t>我的计划</a:t>
            </a:r>
          </a:p>
          <a:p>
            <a:endParaRPr kumimoji="1"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84" y="2582561"/>
            <a:ext cx="2217265" cy="39418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651" y="2582561"/>
            <a:ext cx="2276346" cy="404683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237" y="2582561"/>
            <a:ext cx="2321526" cy="412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78569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8" name="矩形 37"/>
          <p:cNvSpPr/>
          <p:nvPr/>
        </p:nvSpPr>
        <p:spPr>
          <a:xfrm>
            <a:off x="1310539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1303056" y="93911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HK" altLang="en-US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403317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问题讨论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76292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直接连接符 45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669871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475476" y="85261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/>
              <a:t>身材管理模块</a:t>
            </a:r>
            <a:endParaRPr kumimoji="1" lang="zh-CN" altLang="en-US" sz="3200" dirty="0"/>
          </a:p>
        </p:txBody>
      </p:sp>
      <p:sp>
        <p:nvSpPr>
          <p:cNvPr id="67" name="文本框 66"/>
          <p:cNvSpPr txBox="1"/>
          <p:nvPr/>
        </p:nvSpPr>
        <p:spPr>
          <a:xfrm>
            <a:off x="1253951" y="1345859"/>
            <a:ext cx="1287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1:</a:t>
            </a:r>
            <a:r>
              <a:rPr kumimoji="1" lang="zh-CN" altLang="en-US" dirty="0" smtClean="0"/>
              <a:t>记录身材</a:t>
            </a:r>
          </a:p>
          <a:p>
            <a:r>
              <a:rPr kumimoji="1" lang="en-US" altLang="zh-CN" dirty="0" smtClean="0"/>
              <a:t>2:</a:t>
            </a:r>
            <a:r>
              <a:rPr kumimoji="1" lang="zh-CN" altLang="en-US" dirty="0" smtClean="0"/>
              <a:t>变化趋势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951" y="2117481"/>
            <a:ext cx="2459570" cy="437256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046" y="2185423"/>
            <a:ext cx="2421352" cy="430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36750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386</Words>
  <Application>Microsoft Macintosh PowerPoint</Application>
  <PresentationFormat>全屏显示(4:3)</PresentationFormat>
  <Paragraphs>111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Adobe 仿宋 Std R</vt:lpstr>
      <vt:lpstr>Calibri</vt:lpstr>
      <vt:lpstr>Calibri Light</vt:lpstr>
      <vt:lpstr>宋体</vt:lpstr>
      <vt:lpstr>微软雅黑</vt:lpstr>
      <vt:lpstr>新細明體</vt:lpstr>
      <vt:lpstr>Arial</vt:lpstr>
      <vt:lpstr>Office 主题</vt:lpstr>
      <vt:lpstr>3_Office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Microsoft Office 用户</cp:lastModifiedBy>
  <cp:revision>136</cp:revision>
  <dcterms:created xsi:type="dcterms:W3CDTF">2015-02-19T23:46:49Z</dcterms:created>
  <dcterms:modified xsi:type="dcterms:W3CDTF">2016-04-10T18:47:23Z</dcterms:modified>
</cp:coreProperties>
</file>