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ヒラギノ角ゴ ProN W3"/>
      </a:defRPr>
    </a:lvl1pPr>
    <a:lvl2pPr indent="228600" algn="ctr" defTabSz="584200">
      <a:defRPr sz="3600">
        <a:latin typeface="+mn-lt"/>
        <a:ea typeface="+mn-ea"/>
        <a:cs typeface="+mn-cs"/>
        <a:sym typeface="ヒラギノ角ゴ ProN W3"/>
      </a:defRPr>
    </a:lvl2pPr>
    <a:lvl3pPr indent="457200" algn="ctr" defTabSz="584200">
      <a:defRPr sz="3600">
        <a:latin typeface="+mn-lt"/>
        <a:ea typeface="+mn-ea"/>
        <a:cs typeface="+mn-cs"/>
        <a:sym typeface="ヒラギノ角ゴ ProN W3"/>
      </a:defRPr>
    </a:lvl3pPr>
    <a:lvl4pPr indent="685800" algn="ctr" defTabSz="584200">
      <a:defRPr sz="3600">
        <a:latin typeface="+mn-lt"/>
        <a:ea typeface="+mn-ea"/>
        <a:cs typeface="+mn-cs"/>
        <a:sym typeface="ヒラギノ角ゴ ProN W3"/>
      </a:defRPr>
    </a:lvl4pPr>
    <a:lvl5pPr indent="914400" algn="ctr" defTabSz="584200">
      <a:defRPr sz="3600">
        <a:latin typeface="+mn-lt"/>
        <a:ea typeface="+mn-ea"/>
        <a:cs typeface="+mn-cs"/>
        <a:sym typeface="ヒラギノ角ゴ ProN W3"/>
      </a:defRPr>
    </a:lvl5pPr>
    <a:lvl6pPr indent="1143000" algn="ctr" defTabSz="584200">
      <a:defRPr sz="3600">
        <a:latin typeface="+mn-lt"/>
        <a:ea typeface="+mn-ea"/>
        <a:cs typeface="+mn-cs"/>
        <a:sym typeface="ヒラギノ角ゴ ProN W3"/>
      </a:defRPr>
    </a:lvl6pPr>
    <a:lvl7pPr indent="1371600" algn="ctr" defTabSz="584200">
      <a:defRPr sz="3600">
        <a:latin typeface="+mn-lt"/>
        <a:ea typeface="+mn-ea"/>
        <a:cs typeface="+mn-cs"/>
        <a:sym typeface="ヒラギノ角ゴ ProN W3"/>
      </a:defRPr>
    </a:lvl7pPr>
    <a:lvl8pPr indent="1600200" algn="ctr" defTabSz="584200">
      <a:defRPr sz="3600">
        <a:latin typeface="+mn-lt"/>
        <a:ea typeface="+mn-ea"/>
        <a:cs typeface="+mn-cs"/>
        <a:sym typeface="ヒラギノ角ゴ ProN W3"/>
      </a:defRPr>
    </a:lvl8pPr>
    <a:lvl9pPr indent="1828800" algn="ctr" defTabSz="584200">
      <a:defRPr sz="3600">
        <a:latin typeface="+mn-lt"/>
        <a:ea typeface="+mn-ea"/>
        <a:cs typeface="+mn-cs"/>
        <a:sym typeface="ヒラギノ角ゴ ProN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本文レベル1</a:t>
            </a:r>
            <a:endParaRPr sz="3200"/>
          </a:p>
          <a:p>
            <a:pPr lvl="1">
              <a:defRPr sz="1800"/>
            </a:pPr>
            <a:r>
              <a:rPr sz="3200"/>
              <a:t>本文レベル2</a:t>
            </a:r>
            <a:endParaRPr sz="3200"/>
          </a:p>
          <a:p>
            <a:pPr lvl="2">
              <a:defRPr sz="1800"/>
            </a:pPr>
            <a:r>
              <a:rPr sz="3200"/>
              <a:t>本文レベル3</a:t>
            </a:r>
            <a:endParaRPr sz="3200"/>
          </a:p>
          <a:p>
            <a:pPr lvl="3">
              <a:defRPr sz="1800"/>
            </a:pPr>
            <a:r>
              <a:rPr sz="3200"/>
              <a:t>本文レベル4</a:t>
            </a:r>
            <a:endParaRPr sz="3200"/>
          </a:p>
          <a:p>
            <a:pPr lvl="4">
              <a:defRPr sz="1800"/>
            </a:pPr>
            <a:r>
              <a:rPr sz="3200"/>
              <a:t>本文レベル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本文レベル1</a:t>
            </a:r>
            <a:endParaRPr sz="3200"/>
          </a:p>
          <a:p>
            <a:pPr lvl="1">
              <a:defRPr sz="1800"/>
            </a:pPr>
            <a:r>
              <a:rPr sz="3200"/>
              <a:t>本文レベル2</a:t>
            </a:r>
            <a:endParaRPr sz="3200"/>
          </a:p>
          <a:p>
            <a:pPr lvl="2">
              <a:defRPr sz="1800"/>
            </a:pPr>
            <a:r>
              <a:rPr sz="3200"/>
              <a:t>本文レベル3</a:t>
            </a:r>
            <a:endParaRPr sz="3200"/>
          </a:p>
          <a:p>
            <a:pPr lvl="3">
              <a:defRPr sz="1800"/>
            </a:pPr>
            <a:r>
              <a:rPr sz="3200"/>
              <a:t>本文レベル4</a:t>
            </a:r>
            <a:endParaRPr sz="3200"/>
          </a:p>
          <a:p>
            <a:pPr lvl="4">
              <a:defRPr sz="1800"/>
            </a:pPr>
            <a:r>
              <a:rPr sz="3200"/>
              <a:t>本文レベル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タイトルテキスト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本文レベル1</a:t>
            </a:r>
            <a:endParaRPr sz="3200"/>
          </a:p>
          <a:p>
            <a:pPr lvl="1">
              <a:defRPr sz="1800"/>
            </a:pPr>
            <a:r>
              <a:rPr sz="3200"/>
              <a:t>本文レベル2</a:t>
            </a:r>
            <a:endParaRPr sz="3200"/>
          </a:p>
          <a:p>
            <a:pPr lvl="2">
              <a:defRPr sz="1800"/>
            </a:pPr>
            <a:r>
              <a:rPr sz="3200"/>
              <a:t>本文レベル3</a:t>
            </a:r>
            <a:endParaRPr sz="3200"/>
          </a:p>
          <a:p>
            <a:pPr lvl="3">
              <a:defRPr sz="1800"/>
            </a:pPr>
            <a:r>
              <a:rPr sz="3200"/>
              <a:t>本文レベル4</a:t>
            </a:r>
            <a:endParaRPr sz="3200"/>
          </a:p>
          <a:p>
            <a:pPr lvl="4">
              <a:defRPr sz="1800"/>
            </a:pPr>
            <a:r>
              <a:rPr sz="3200"/>
              <a:t>本文レベル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本文レベル1</a:t>
            </a:r>
            <a:endParaRPr sz="3600"/>
          </a:p>
          <a:p>
            <a:pPr lvl="1">
              <a:defRPr sz="1800"/>
            </a:pPr>
            <a:r>
              <a:rPr sz="3600"/>
              <a:t>本文レベル2</a:t>
            </a:r>
            <a:endParaRPr sz="3600"/>
          </a:p>
          <a:p>
            <a:pPr lvl="2">
              <a:defRPr sz="1800"/>
            </a:pPr>
            <a:r>
              <a:rPr sz="3600"/>
              <a:t>本文レベル3</a:t>
            </a:r>
            <a:endParaRPr sz="3600"/>
          </a:p>
          <a:p>
            <a:pPr lvl="3">
              <a:defRPr sz="1800"/>
            </a:pPr>
            <a:r>
              <a:rPr sz="3600"/>
              <a:t>本文レベル4</a:t>
            </a:r>
            <a:endParaRPr sz="3600"/>
          </a:p>
          <a:p>
            <a:pPr lvl="4">
              <a:defRPr sz="1800"/>
            </a:pPr>
            <a:r>
              <a:rPr sz="3600"/>
              <a:t>本文レベル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本文レベル1</a:t>
            </a:r>
            <a:endParaRPr sz="2800"/>
          </a:p>
          <a:p>
            <a:pPr lvl="1">
              <a:defRPr sz="1800"/>
            </a:pPr>
            <a:r>
              <a:rPr sz="2800"/>
              <a:t>本文レベル2</a:t>
            </a:r>
            <a:endParaRPr sz="2800"/>
          </a:p>
          <a:p>
            <a:pPr lvl="2">
              <a:defRPr sz="1800"/>
            </a:pPr>
            <a:r>
              <a:rPr sz="2800"/>
              <a:t>本文レベル3</a:t>
            </a:r>
            <a:endParaRPr sz="2800"/>
          </a:p>
          <a:p>
            <a:pPr lvl="3">
              <a:defRPr sz="1800"/>
            </a:pPr>
            <a:r>
              <a:rPr sz="2800"/>
              <a:t>本文レベル4</a:t>
            </a:r>
            <a:endParaRPr sz="2800"/>
          </a:p>
          <a:p>
            <a:pPr lvl="4">
              <a:defRPr sz="1800"/>
            </a:pPr>
            <a:r>
              <a:rPr sz="2800"/>
              <a:t>本文レベル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本文レベル1</a:t>
            </a:r>
            <a:endParaRPr sz="3600"/>
          </a:p>
          <a:p>
            <a:pPr lvl="1">
              <a:defRPr sz="1800"/>
            </a:pPr>
            <a:r>
              <a:rPr sz="3600"/>
              <a:t>本文レベル2</a:t>
            </a:r>
            <a:endParaRPr sz="3600"/>
          </a:p>
          <a:p>
            <a:pPr lvl="2">
              <a:defRPr sz="1800"/>
            </a:pPr>
            <a:r>
              <a:rPr sz="3600"/>
              <a:t>本文レベル3</a:t>
            </a:r>
            <a:endParaRPr sz="3600"/>
          </a:p>
          <a:p>
            <a:pPr lvl="3">
              <a:defRPr sz="1800"/>
            </a:pPr>
            <a:r>
              <a:rPr sz="3600"/>
              <a:t>本文レベル4</a:t>
            </a:r>
            <a:endParaRPr sz="3600"/>
          </a:p>
          <a:p>
            <a:pPr lvl="4">
              <a:defRPr sz="1800"/>
            </a:pPr>
            <a:r>
              <a:rPr sz="3600"/>
              <a:t>本文レベル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本文レベル1</a:t>
            </a:r>
            <a:endParaRPr sz="3600"/>
          </a:p>
          <a:p>
            <a:pPr lvl="1">
              <a:defRPr sz="1800"/>
            </a:pPr>
            <a:r>
              <a:rPr sz="3600"/>
              <a:t>本文レベル2</a:t>
            </a:r>
            <a:endParaRPr sz="3600"/>
          </a:p>
          <a:p>
            <a:pPr lvl="2">
              <a:defRPr sz="1800"/>
            </a:pPr>
            <a:r>
              <a:rPr sz="3600"/>
              <a:t>本文レベル3</a:t>
            </a:r>
            <a:endParaRPr sz="3600"/>
          </a:p>
          <a:p>
            <a:pPr lvl="3">
              <a:defRPr sz="1800"/>
            </a:pPr>
            <a:r>
              <a:rPr sz="3600"/>
              <a:t>本文レベル4</a:t>
            </a:r>
            <a:endParaRPr sz="3600"/>
          </a:p>
          <a:p>
            <a:pPr lvl="4">
              <a:defRPr sz="1800"/>
            </a:pPr>
            <a:r>
              <a:rPr sz="3600"/>
              <a:t>本文レベル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ヒラギノ角ゴ ProN W3"/>
        </a:defRPr>
      </a:lvl1pPr>
      <a:lvl2pPr indent="228600" algn="ctr" defTabSz="584200">
        <a:defRPr sz="8000">
          <a:latin typeface="+mn-lt"/>
          <a:ea typeface="+mn-ea"/>
          <a:cs typeface="+mn-cs"/>
          <a:sym typeface="ヒラギノ角ゴ ProN W3"/>
        </a:defRPr>
      </a:lvl2pPr>
      <a:lvl3pPr indent="457200" algn="ctr" defTabSz="584200">
        <a:defRPr sz="8000">
          <a:latin typeface="+mn-lt"/>
          <a:ea typeface="+mn-ea"/>
          <a:cs typeface="+mn-cs"/>
          <a:sym typeface="ヒラギノ角ゴ ProN W3"/>
        </a:defRPr>
      </a:lvl3pPr>
      <a:lvl4pPr indent="685800" algn="ctr" defTabSz="584200">
        <a:defRPr sz="8000">
          <a:latin typeface="+mn-lt"/>
          <a:ea typeface="+mn-ea"/>
          <a:cs typeface="+mn-cs"/>
          <a:sym typeface="ヒラギノ角ゴ ProN W3"/>
        </a:defRPr>
      </a:lvl4pPr>
      <a:lvl5pPr indent="914400" algn="ctr" defTabSz="584200">
        <a:defRPr sz="8000">
          <a:latin typeface="+mn-lt"/>
          <a:ea typeface="+mn-ea"/>
          <a:cs typeface="+mn-cs"/>
          <a:sym typeface="ヒラギノ角ゴ ProN W3"/>
        </a:defRPr>
      </a:lvl5pPr>
      <a:lvl6pPr indent="1143000" algn="ctr" defTabSz="584200">
        <a:defRPr sz="8000">
          <a:latin typeface="+mn-lt"/>
          <a:ea typeface="+mn-ea"/>
          <a:cs typeface="+mn-cs"/>
          <a:sym typeface="ヒラギノ角ゴ ProN W3"/>
        </a:defRPr>
      </a:lvl6pPr>
      <a:lvl7pPr indent="1371600" algn="ctr" defTabSz="584200">
        <a:defRPr sz="8000">
          <a:latin typeface="+mn-lt"/>
          <a:ea typeface="+mn-ea"/>
          <a:cs typeface="+mn-cs"/>
          <a:sym typeface="ヒラギノ角ゴ ProN W3"/>
        </a:defRPr>
      </a:lvl7pPr>
      <a:lvl8pPr indent="1600200" algn="ctr" defTabSz="584200">
        <a:defRPr sz="8000">
          <a:latin typeface="+mn-lt"/>
          <a:ea typeface="+mn-ea"/>
          <a:cs typeface="+mn-cs"/>
          <a:sym typeface="ヒラギノ角ゴ ProN W3"/>
        </a:defRPr>
      </a:lvl8pPr>
      <a:lvl9pPr indent="1828800" algn="ctr" defTabSz="584200">
        <a:defRPr sz="8000">
          <a:latin typeface="+mn-lt"/>
          <a:ea typeface="+mn-ea"/>
          <a:cs typeface="+mn-cs"/>
          <a:sym typeface="ヒラギノ角ゴ ProN W3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-1"/>
            <a:ext cx="13004800" cy="9753601"/>
          </a:xfrm>
          <a:prstGeom prst="rect">
            <a:avLst/>
          </a:prstGeom>
          <a:solidFill>
            <a:srgbClr val="76C2B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3" name="Shape 63"/>
          <p:cNvSpPr/>
          <p:nvPr/>
        </p:nvSpPr>
        <p:spPr>
          <a:xfrm>
            <a:off x="5746191" y="4514850"/>
            <a:ext cx="151241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DEMO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sz="1800"/>
            </a:pPr>
            <a:r>
              <a:rPr sz="8000"/>
              <a:t>The ZEN Pro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JiNS MEMEのサポートにより、</a:t>
            </a:r>
            <a:br>
              <a:rPr sz="3600"/>
            </a:br>
            <a:r>
              <a:rPr sz="3600"/>
              <a:t>気分をリラックスさせ、</a:t>
            </a:r>
            <a:br>
              <a:rPr sz="3600"/>
            </a:br>
            <a:r>
              <a:rPr sz="3600"/>
              <a:t>コンセントレーションを高める</a:t>
            </a:r>
            <a:br>
              <a:rPr sz="3600"/>
            </a:br>
            <a:r>
              <a:rPr sz="3600">
                <a:solidFill>
                  <a:srgbClr val="D00D2B"/>
                </a:solidFill>
              </a:rPr>
              <a:t>新しい瞑想体験</a:t>
            </a:r>
            <a:r>
              <a:rPr sz="3600"/>
              <a:t>を実現</a:t>
            </a:r>
            <a:endParaRPr sz="3600"/>
          </a:p>
          <a:p>
            <a:pPr lvl="0">
              <a:defRPr sz="1800"/>
            </a:pPr>
            <a:r>
              <a:rPr sz="3600"/>
              <a:t>音のマスキング効果により、</a:t>
            </a:r>
            <a:br>
              <a:rPr sz="3600"/>
            </a:br>
            <a:r>
              <a:rPr sz="3600"/>
              <a:t>あえてBGMを途切れさせることで</a:t>
            </a:r>
            <a:br>
              <a:rPr sz="3600"/>
            </a:br>
            <a:r>
              <a:rPr sz="3600">
                <a:solidFill>
                  <a:srgbClr val="D00D2B"/>
                </a:solidFill>
              </a:rPr>
              <a:t>集中していない状況を優しく伝える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11070009019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7536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/>
          <p:nvPr/>
        </p:nvSpPr>
        <p:spPr>
          <a:xfrm>
            <a:off x="7867649" y="4597400"/>
            <a:ext cx="46863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心も体も新鮮な一日を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img_main_block01.jpg"/>
          <p:cNvPicPr/>
          <p:nvPr/>
        </p:nvPicPr>
        <p:blipFill>
          <a:blip r:embed="rId2">
            <a:extLst/>
          </a:blip>
          <a:srcRect l="0" t="0" r="83303" b="0"/>
          <a:stretch>
            <a:fillRect/>
          </a:stretch>
        </p:blipFill>
        <p:spPr>
          <a:xfrm>
            <a:off x="0" y="3386966"/>
            <a:ext cx="4680887" cy="4960754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g_main_block0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0936" y="3386965"/>
            <a:ext cx="11339128" cy="496087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メガネのかたちをした　何か</a:t>
            </a:r>
            <a:endParaRPr sz="3600"/>
          </a:p>
          <a:p>
            <a:pPr lvl="0">
              <a:defRPr sz="1800"/>
            </a:pPr>
            <a:r>
              <a:rPr sz="3600"/>
              <a:t>自分の内面を　教えてくれる</a:t>
            </a:r>
            <a:endParaRPr sz="3600"/>
          </a:p>
          <a:p>
            <a:pPr lvl="0">
              <a:defRPr sz="1800"/>
            </a:pPr>
            <a:r>
              <a:rPr sz="3600"/>
              <a:t>使い方しだいで　何にでもなれる</a:t>
            </a:r>
          </a:p>
        </p:txBody>
      </p:sp>
      <p:pic>
        <p:nvPicPr>
          <p:cNvPr id="74" name="ttl_h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62350" y="1130300"/>
            <a:ext cx="5880100" cy="787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3244849" y="7150100"/>
            <a:ext cx="65151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ご静聴ありがとうございました</a:t>
            </a:r>
          </a:p>
        </p:txBody>
      </p:sp>
      <p:pic>
        <p:nvPicPr>
          <p:cNvPr id="7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89938" y="2975236"/>
            <a:ext cx="3424924" cy="3803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G_276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坐禅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仏教で精神統一をするための儀式</a:t>
            </a:r>
            <a:endParaRPr sz="3600"/>
          </a:p>
          <a:p>
            <a:pPr lvl="0">
              <a:defRPr sz="1800"/>
            </a:pPr>
            <a:r>
              <a:rPr sz="3600"/>
              <a:t>自分を高め、無我の境地に至る</a:t>
            </a:r>
            <a:endParaRPr sz="3600"/>
          </a:p>
          <a:p>
            <a:pPr lvl="0">
              <a:defRPr sz="1800"/>
            </a:pPr>
            <a:r>
              <a:rPr sz="3600"/>
              <a:t>どんなことがあっても、笑ってなどいけない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5988049" y="4597400"/>
            <a:ext cx="10287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明朝 Pro W3"/>
                <a:ea typeface="ヒラギノ明朝 Pro W3"/>
                <a:cs typeface="ヒラギノ明朝 Pro W3"/>
                <a:sym typeface="ヒラギノ明朝 Pro W3"/>
              </a:defRPr>
            </a:lvl1pPr>
          </a:lstStyle>
          <a:p>
            <a:pPr lvl="0">
              <a:defRPr sz="1800"/>
            </a:pPr>
            <a:r>
              <a:rPr sz="3600"/>
              <a:t>デモ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ヒラギノ明朝 ProN W3"/>
                <a:ea typeface="ヒラギノ明朝 ProN W3"/>
                <a:cs typeface="ヒラギノ明朝 ProN W3"/>
                <a:sym typeface="ヒラギノ明朝 ProN W3"/>
              </a:defRPr>
            </a:lvl1pPr>
          </a:lstStyle>
          <a:p>
            <a:pPr lvl="0">
              <a:defRPr sz="1800"/>
            </a:pPr>
            <a:r>
              <a:rPr sz="8000"/>
              <a:t>　The ZEN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あなたの座禅を客観的かつ正確に判定</a:t>
            </a:r>
            <a:endParaRPr sz="3600"/>
          </a:p>
          <a:p>
            <a:pPr lvl="0">
              <a:defRPr sz="1800"/>
            </a:pPr>
            <a:r>
              <a:rPr sz="3600"/>
              <a:t>あらゆる困難に耐え、無我の境地を目指す</a:t>
            </a:r>
            <a:endParaRPr sz="3600"/>
          </a:p>
          <a:p>
            <a:pPr lvl="0">
              <a:defRPr sz="1800"/>
            </a:pPr>
            <a:r>
              <a:rPr sz="3600"/>
              <a:t>MEMEですぐに遊べる</a:t>
            </a:r>
            <a:endParaRPr sz="3600"/>
          </a:p>
          <a:p>
            <a:pPr lvl="0">
              <a:defRPr sz="1800"/>
            </a:pPr>
            <a:r>
              <a:rPr sz="3600"/>
              <a:t>友達と盛り上がるパーティーアプリ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写真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0" y="-1"/>
            <a:ext cx="13004800" cy="9753601"/>
          </a:xfrm>
          <a:prstGeom prst="rect">
            <a:avLst/>
          </a:prstGeom>
          <a:solidFill>
            <a:srgbClr val="76C2B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7" name="Shape 47"/>
          <p:cNvSpPr/>
          <p:nvPr/>
        </p:nvSpPr>
        <p:spPr>
          <a:xfrm>
            <a:off x="4819446" y="4514850"/>
            <a:ext cx="336590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One more thing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1270000" y="29083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sz="1800"/>
            </a:pPr>
            <a:r>
              <a:rPr sz="8000"/>
              <a:t>The ZEN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1270000" y="62992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sz="1800"/>
            </a:pPr>
            <a:r>
              <a:rPr sz="3200"/>
              <a:t>by ZENZAGON</a:t>
            </a:r>
          </a:p>
        </p:txBody>
      </p:sp>
      <p:pic>
        <p:nvPicPr>
          <p:cNvPr id="51" name="ttl_h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2350" y="3327400"/>
            <a:ext cx="5880100" cy="7874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6174587" y="3968750"/>
            <a:ext cx="655626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A6AAA9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A6AAA9"/>
                </a:solidFill>
              </a:rPr>
              <a:t>×</a:t>
            </a:r>
          </a:p>
        </p:txBody>
      </p:sp>
      <p:sp>
        <p:nvSpPr>
          <p:cNvPr id="53" name="Shape 53"/>
          <p:cNvSpPr/>
          <p:nvPr/>
        </p:nvSpPr>
        <p:spPr>
          <a:xfrm rot="16200000">
            <a:off x="10464799" y="7213599"/>
            <a:ext cx="2540001" cy="254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6C2B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4" name="Shape 54"/>
          <p:cNvSpPr/>
          <p:nvPr/>
        </p:nvSpPr>
        <p:spPr>
          <a:xfrm rot="5400000">
            <a:off x="0" y="0"/>
            <a:ext cx="2540001" cy="254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C2C2C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4826000"/>
            <a:ext cx="13004800" cy="4927600"/>
          </a:xfrm>
          <a:prstGeom prst="rect">
            <a:avLst/>
          </a:prstGeom>
          <a:solidFill>
            <a:srgbClr val="76C2B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57" name="thezenpr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9147" y="1045851"/>
            <a:ext cx="10186506" cy="7560298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>
            <a:off x="4149089" y="7562850"/>
            <a:ext cx="4706621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FFFFFF"/>
                </a:solidFill>
              </a:rPr>
              <a:t>The ZEN Pro</a:t>
            </a:r>
          </a:p>
        </p:txBody>
      </p:sp>
      <p:sp>
        <p:nvSpPr>
          <p:cNvPr id="59" name="Shape 59"/>
          <p:cNvSpPr/>
          <p:nvPr/>
        </p:nvSpPr>
        <p:spPr>
          <a:xfrm>
            <a:off x="4187558" y="8489950"/>
            <a:ext cx="4629684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FFFFFF"/>
                </a:solidFill>
              </a:rPr>
              <a:t>for your best meditation</a:t>
            </a:r>
          </a:p>
        </p:txBody>
      </p:sp>
      <p:pic>
        <p:nvPicPr>
          <p:cNvPr id="60" name="ttl_h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62350" y="1130300"/>
            <a:ext cx="5880100" cy="787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