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64" r:id="rId3"/>
    <p:sldId id="257" r:id="rId4"/>
    <p:sldId id="269" r:id="rId5"/>
    <p:sldId id="258" r:id="rId6"/>
    <p:sldId id="270" r:id="rId7"/>
    <p:sldId id="265" r:id="rId8"/>
    <p:sldId id="266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537A495C-AC75-4E1D-A758-9BF7D47A8743}">
          <p14:sldIdLst>
            <p14:sldId id="271"/>
          </p14:sldIdLst>
        </p14:section>
        <p14:section name="数据" id="{DCEA11EA-88D8-4FEF-9071-2FC931E7BA07}">
          <p14:sldIdLst>
            <p14:sldId id="264"/>
            <p14:sldId id="257"/>
          </p14:sldIdLst>
        </p14:section>
        <p14:section name="结构声明" id="{9BD06B21-BA32-430F-B836-0E89C968D1FB}">
          <p14:sldIdLst>
            <p14:sldId id="269"/>
            <p14:sldId id="258"/>
            <p14:sldId id="270"/>
          </p14:sldIdLst>
        </p14:section>
        <p14:section name="功能" id="{A72E8C1B-6803-4AEF-85D6-45B43FCC25AF}">
          <p14:sldIdLst>
            <p14:sldId id="265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41A0-F766-4D8A-AD12-91082BFB29A1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373B-8BF5-437A-842E-AF1BFAAFC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2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5462D0-1EE8-4A05-A204-3A8FD0A8EE3E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7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052126-E3E2-4907-AD68-C4B4C9AAE3CE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0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052126-E3E2-4907-AD68-C4B4C9AAE3CE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4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052126-E3E2-4907-AD68-C4B4C9AAE3CE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5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5462D0-1EE8-4A05-A204-3A8FD0A8EE3E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4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5462D0-1EE8-4A05-A204-3A8FD0A8EE3E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5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9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9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8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2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21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9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E40A-46C4-498C-9EF6-AA9CDEB266FA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F94D-7EB2-4345-80B9-0C3E0C8B5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9400" y="365125"/>
            <a:ext cx="90932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程序设计与算法基础</a:t>
            </a:r>
            <a:r>
              <a:rPr lang="en-US" altLang="zh-CN" b="1" dirty="0">
                <a:solidFill>
                  <a:srgbClr val="FF0000"/>
                </a:solidFill>
              </a:rPr>
              <a:t>II</a:t>
            </a:r>
            <a:r>
              <a:rPr lang="zh-CN" altLang="en-US" b="1" dirty="0">
                <a:solidFill>
                  <a:srgbClr val="FF0000"/>
                </a:solidFill>
              </a:rPr>
              <a:t>实验总体介绍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7033" y="2676974"/>
            <a:ext cx="7997934" cy="15040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实验</a:t>
            </a:r>
            <a:r>
              <a:rPr lang="en-US" altLang="zh-CN" sz="3200" b="1" dirty="0">
                <a:solidFill>
                  <a:srgbClr val="C00000"/>
                </a:solidFill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</a:rPr>
              <a:t>：</a:t>
            </a:r>
            <a:r>
              <a:rPr lang="zh-CN" altLang="en-US" sz="3200" b="1" dirty="0"/>
              <a:t>线性结构及相关算法的设计与应用</a:t>
            </a:r>
            <a:endParaRPr lang="en-US" altLang="zh-CN" sz="32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3200" b="1" dirty="0"/>
              <a:t>    </a:t>
            </a:r>
            <a:r>
              <a:rPr lang="zh-CN" altLang="en-US" sz="3200" b="1" dirty="0"/>
              <a:t>实验题目：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学生课程成绩查询程序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076" y="102366"/>
            <a:ext cx="10515600" cy="807261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学生课程成绩查询程序（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学时）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04742"/>
              </p:ext>
            </p:extLst>
          </p:nvPr>
        </p:nvGraphicFramePr>
        <p:xfrm>
          <a:off x="3339662" y="2119344"/>
          <a:ext cx="5119681" cy="43586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37386">
                  <a:extLst>
                    <a:ext uri="{9D8B030D-6E8A-4147-A177-3AD203B41FA5}">
                      <a16:colId xmlns:a16="http://schemas.microsoft.com/office/drawing/2014/main" val="884638713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1731549634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1300636688"/>
                    </a:ext>
                  </a:extLst>
                </a:gridCol>
                <a:gridCol w="1107523">
                  <a:extLst>
                    <a:ext uri="{9D8B030D-6E8A-4147-A177-3AD203B41FA5}">
                      <a16:colId xmlns:a16="http://schemas.microsoft.com/office/drawing/2014/main" val="2788890401"/>
                    </a:ext>
                  </a:extLst>
                </a:gridCol>
              </a:tblGrid>
              <a:tr h="390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sname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sex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major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4227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28287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43551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58300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66832"/>
                  </a:ext>
                </a:extLst>
              </a:tr>
              <a:tr h="3563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137326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29454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201807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61203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王忠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49809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201809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章强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25784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4597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2076" y="919015"/>
            <a:ext cx="262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实验内容：</a:t>
            </a:r>
          </a:p>
        </p:txBody>
      </p:sp>
      <p:sp>
        <p:nvSpPr>
          <p:cNvPr id="7" name="矩形 6"/>
          <p:cNvSpPr/>
          <p:nvPr/>
        </p:nvSpPr>
        <p:spPr>
          <a:xfrm>
            <a:off x="2251842" y="780515"/>
            <a:ext cx="8975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设有学生信息文件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student.dat,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每个学生记录包括：</a:t>
            </a:r>
            <a:endParaRPr lang="en-US" altLang="zh-CN" sz="24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、姓名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sname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、性别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sex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、专业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major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如表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8096" y="4113998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Box 6"/>
          <p:cNvSpPr txBox="1">
            <a:spLocks noChangeArrowheads="1"/>
          </p:cNvSpPr>
          <p:nvPr/>
        </p:nvSpPr>
        <p:spPr bwMode="auto">
          <a:xfrm>
            <a:off x="497769" y="194606"/>
            <a:ext cx="717478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课程信息文件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course.dat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，课程记录包括：</a:t>
            </a:r>
            <a:endParaRPr kumimoji="1"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课程号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、课程名称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cname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、课时数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classHours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如表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所示：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50842"/>
              </p:ext>
            </p:extLst>
          </p:nvPr>
        </p:nvGraphicFramePr>
        <p:xfrm>
          <a:off x="1363720" y="2231252"/>
          <a:ext cx="4012158" cy="15849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37386">
                  <a:extLst>
                    <a:ext uri="{9D8B030D-6E8A-4147-A177-3AD203B41FA5}">
                      <a16:colId xmlns:a16="http://schemas.microsoft.com/office/drawing/2014/main" val="884638713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1731549634"/>
                    </a:ext>
                  </a:extLst>
                </a:gridCol>
                <a:gridCol w="1337386">
                  <a:extLst>
                    <a:ext uri="{9D8B030D-6E8A-4147-A177-3AD203B41FA5}">
                      <a16:colId xmlns:a16="http://schemas.microsoft.com/office/drawing/2014/main" val="1300636688"/>
                    </a:ext>
                  </a:extLst>
                </a:gridCol>
              </a:tblGrid>
              <a:tr h="390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Cname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classHours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4227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数据库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48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28287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数据结构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43551"/>
                  </a:ext>
                </a:extLst>
              </a:tr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程序设计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5830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45520" y="4250047"/>
            <a:ext cx="71012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课程成绩信息文件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courseGrade.dat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，成绩记录包括：</a:t>
            </a:r>
            <a:endParaRPr kumimoji="1"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学号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、课程号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、考试成绩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；如右表所示：</a:t>
            </a:r>
          </a:p>
        </p:txBody>
      </p:sp>
      <p:graphicFrame>
        <p:nvGraphicFramePr>
          <p:cNvPr id="20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865041"/>
              </p:ext>
            </p:extLst>
          </p:nvPr>
        </p:nvGraphicFramePr>
        <p:xfrm>
          <a:off x="7896747" y="84084"/>
          <a:ext cx="3375926" cy="67360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884638713"/>
                    </a:ext>
                  </a:extLst>
                </a:gridCol>
                <a:gridCol w="1225048">
                  <a:extLst>
                    <a:ext uri="{9D8B030D-6E8A-4147-A177-3AD203B41FA5}">
                      <a16:colId xmlns:a16="http://schemas.microsoft.com/office/drawing/2014/main" val="1731549634"/>
                    </a:ext>
                  </a:extLst>
                </a:gridCol>
                <a:gridCol w="1225048">
                  <a:extLst>
                    <a:ext uri="{9D8B030D-6E8A-4147-A177-3AD203B41FA5}">
                      <a16:colId xmlns:a16="http://schemas.microsoft.com/office/drawing/2014/main" val="1300636688"/>
                    </a:ext>
                  </a:extLst>
                </a:gridCol>
              </a:tblGrid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sno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cno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score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94227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28287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43551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58300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78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66832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137326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629454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201807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89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61203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49809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201809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25784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45976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88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63338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79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46156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758609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87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984106"/>
                  </a:ext>
                </a:extLst>
              </a:tr>
              <a:tr h="3458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75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174670"/>
                  </a:ext>
                </a:extLst>
              </a:tr>
              <a:tr h="345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….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405493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089961" y="1720760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24974" y="3479132"/>
            <a:ext cx="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3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52412" y="873236"/>
            <a:ext cx="585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学生单链表中数据结点类型定义如下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1" lang="en-US" altLang="zh-CN" sz="2000" b="1" dirty="0">
              <a:solidFill>
                <a:srgbClr val="33993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652412" y="1392850"/>
            <a:ext cx="6263395" cy="280343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student	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定义数据结点类型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[12];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sname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[10];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 sex[4];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 major[20];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student *next;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指向后继数据结点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StudentList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231728" y="513112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73655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21280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zh-CN" sz="24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Arc 7"/>
          <p:cNvSpPr>
            <a:spLocks/>
          </p:cNvSpPr>
          <p:nvPr/>
        </p:nvSpPr>
        <p:spPr bwMode="auto">
          <a:xfrm>
            <a:off x="131715" y="4627888"/>
            <a:ext cx="576263" cy="503237"/>
          </a:xfrm>
          <a:custGeom>
            <a:avLst/>
            <a:gdLst>
              <a:gd name="T0" fmla="*/ 0 w 21600"/>
              <a:gd name="T1" fmla="*/ 0 h 21600"/>
              <a:gd name="T2" fmla="*/ 410160606 w 21600"/>
              <a:gd name="T3" fmla="*/ 273155646 h 21600"/>
              <a:gd name="T4" fmla="*/ 0 w 21600"/>
              <a:gd name="T5" fmla="*/ 273155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 flipH="1">
            <a:off x="347615" y="4338491"/>
            <a:ext cx="692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858621" y="5303393"/>
            <a:ext cx="560275" cy="619503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1923719" y="3941453"/>
            <a:ext cx="38485" cy="198144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72409"/>
              </p:ext>
            </p:extLst>
          </p:nvPr>
        </p:nvGraphicFramePr>
        <p:xfrm>
          <a:off x="315312" y="5922896"/>
          <a:ext cx="3355970" cy="3774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72680">
                  <a:extLst>
                    <a:ext uri="{9D8B030D-6E8A-4147-A177-3AD203B41FA5}">
                      <a16:colId xmlns:a16="http://schemas.microsoft.com/office/drawing/2014/main" val="1071357914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6977067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41698131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1801947276"/>
                    </a:ext>
                  </a:extLst>
                </a:gridCol>
                <a:gridCol w="444283">
                  <a:extLst>
                    <a:ext uri="{9D8B030D-6E8A-4147-A177-3AD203B41FA5}">
                      <a16:colId xmlns:a16="http://schemas.microsoft.com/office/drawing/2014/main" val="1677258106"/>
                    </a:ext>
                  </a:extLst>
                </a:gridCol>
              </a:tblGrid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319540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13171"/>
              </p:ext>
            </p:extLst>
          </p:nvPr>
        </p:nvGraphicFramePr>
        <p:xfrm>
          <a:off x="3957148" y="5933239"/>
          <a:ext cx="3355970" cy="3774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72680">
                  <a:extLst>
                    <a:ext uri="{9D8B030D-6E8A-4147-A177-3AD203B41FA5}">
                      <a16:colId xmlns:a16="http://schemas.microsoft.com/office/drawing/2014/main" val="1071357914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6977067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41698131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1801947276"/>
                    </a:ext>
                  </a:extLst>
                </a:gridCol>
                <a:gridCol w="444283">
                  <a:extLst>
                    <a:ext uri="{9D8B030D-6E8A-4147-A177-3AD203B41FA5}">
                      <a16:colId xmlns:a16="http://schemas.microsoft.com/office/drawing/2014/main" val="1677258106"/>
                    </a:ext>
                  </a:extLst>
                </a:gridCol>
              </a:tblGrid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人工智能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319540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55625"/>
              </p:ext>
            </p:extLst>
          </p:nvPr>
        </p:nvGraphicFramePr>
        <p:xfrm>
          <a:off x="8741434" y="5948847"/>
          <a:ext cx="3355970" cy="3774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72680">
                  <a:extLst>
                    <a:ext uri="{9D8B030D-6E8A-4147-A177-3AD203B41FA5}">
                      <a16:colId xmlns:a16="http://schemas.microsoft.com/office/drawing/2014/main" val="1071357914"/>
                    </a:ext>
                  </a:extLst>
                </a:gridCol>
                <a:gridCol w="683172">
                  <a:extLst>
                    <a:ext uri="{9D8B030D-6E8A-4147-A177-3AD203B41FA5}">
                      <a16:colId xmlns:a16="http://schemas.microsoft.com/office/drawing/2014/main" val="26977067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341698131"/>
                    </a:ext>
                  </a:extLst>
                </a:gridCol>
                <a:gridCol w="1051035">
                  <a:extLst>
                    <a:ext uri="{9D8B030D-6E8A-4147-A177-3AD203B41FA5}">
                      <a16:colId xmlns:a16="http://schemas.microsoft.com/office/drawing/2014/main" val="1801947276"/>
                    </a:ext>
                  </a:extLst>
                </a:gridCol>
                <a:gridCol w="444283">
                  <a:extLst>
                    <a:ext uri="{9D8B030D-6E8A-4147-A177-3AD203B41FA5}">
                      <a16:colId xmlns:a16="http://schemas.microsoft.com/office/drawing/2014/main" val="1677258106"/>
                    </a:ext>
                  </a:extLst>
                </a:gridCol>
              </a:tblGrid>
              <a:tr h="3774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201810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李萍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软件技术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∧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31954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71" idx="1"/>
          </p:cNvCxnSpPr>
          <p:nvPr/>
        </p:nvCxnSpPr>
        <p:spPr>
          <a:xfrm flipV="1">
            <a:off x="3520966" y="6121948"/>
            <a:ext cx="436182" cy="160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7020115" y="6137556"/>
            <a:ext cx="589372" cy="48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7489368" y="1529483"/>
            <a:ext cx="4702632" cy="206476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stable     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定义学生表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rows;                 //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学生表记录数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cols;                    //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学生信息列数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StudentList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snode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学生信息结点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Stable;</a:t>
            </a:r>
          </a:p>
        </p:txBody>
      </p:sp>
      <p:sp>
        <p:nvSpPr>
          <p:cNvPr id="12" name="矩形 11"/>
          <p:cNvSpPr/>
          <p:nvPr/>
        </p:nvSpPr>
        <p:spPr>
          <a:xfrm>
            <a:off x="7672550" y="5922896"/>
            <a:ext cx="714703" cy="414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092567" y="6121706"/>
            <a:ext cx="589372" cy="48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807779" y="3426372"/>
            <a:ext cx="6369269" cy="166147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1728" y="189186"/>
            <a:ext cx="551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设计主要的数据结构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23831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52412" y="873236"/>
            <a:ext cx="585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课程单链表中数据结点类型定义如下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1" lang="en-US" altLang="zh-CN" sz="2000" b="1" dirty="0">
              <a:solidFill>
                <a:srgbClr val="33993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652412" y="1392850"/>
            <a:ext cx="6263395" cy="243410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course    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定义数据结点类型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cno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[10];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cname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[20];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classHours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course *next;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指向后继数据结点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CourseList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240156" y="513112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73655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21280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zh-CN" sz="24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Arc 7"/>
          <p:cNvSpPr>
            <a:spLocks/>
          </p:cNvSpPr>
          <p:nvPr/>
        </p:nvSpPr>
        <p:spPr bwMode="auto">
          <a:xfrm>
            <a:off x="131715" y="4627888"/>
            <a:ext cx="576263" cy="503237"/>
          </a:xfrm>
          <a:custGeom>
            <a:avLst/>
            <a:gdLst>
              <a:gd name="T0" fmla="*/ 0 w 21600"/>
              <a:gd name="T1" fmla="*/ 0 h 21600"/>
              <a:gd name="T2" fmla="*/ 410160606 w 21600"/>
              <a:gd name="T3" fmla="*/ 273155646 h 21600"/>
              <a:gd name="T4" fmla="*/ 0 w 21600"/>
              <a:gd name="T5" fmla="*/ 273155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 flipH="1">
            <a:off x="347615" y="4338491"/>
            <a:ext cx="692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1429357" y="5311306"/>
            <a:ext cx="10560" cy="75184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 flipH="1">
            <a:off x="1572336" y="3937141"/>
            <a:ext cx="1114764" cy="2126007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7140927" y="1392850"/>
            <a:ext cx="4888081" cy="206476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ctable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定义课程表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rows;                //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课程表记录数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cols;                  //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课程信息列数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CourseList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cnode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课程信息结点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Ctable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040524" y="3247246"/>
            <a:ext cx="6852745" cy="184059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1728" y="189186"/>
            <a:ext cx="551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设计主要的数据结构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57302"/>
              </p:ext>
            </p:extLst>
          </p:nvPr>
        </p:nvGraphicFramePr>
        <p:xfrm>
          <a:off x="945926" y="6105188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13071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903162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80683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数据库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48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16760"/>
              </p:ext>
            </p:extLst>
          </p:nvPr>
        </p:nvGraphicFramePr>
        <p:xfrm>
          <a:off x="3925600" y="6120957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13071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1147426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09903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20253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数据结构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84" idx="1"/>
          </p:cNvCxnSpPr>
          <p:nvPr/>
        </p:nvCxnSpPr>
        <p:spPr>
          <a:xfrm flipV="1">
            <a:off x="3415862" y="6319077"/>
            <a:ext cx="509738" cy="7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07737"/>
              </p:ext>
            </p:extLst>
          </p:nvPr>
        </p:nvGraphicFramePr>
        <p:xfrm>
          <a:off x="6957848" y="6128145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13071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1147426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09903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20253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程序设计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∧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cxnSp>
        <p:nvCxnSpPr>
          <p:cNvPr id="88" name="直接箭头连接符 87"/>
          <p:cNvCxnSpPr/>
          <p:nvPr/>
        </p:nvCxnSpPr>
        <p:spPr>
          <a:xfrm flipV="1">
            <a:off x="6358759" y="6296120"/>
            <a:ext cx="599089" cy="7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4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652412" y="873236"/>
            <a:ext cx="585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成绩单链表中数据结点类型定义如下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1" lang="en-US" altLang="zh-CN" sz="2000" b="1" dirty="0">
              <a:solidFill>
                <a:srgbClr val="339933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652412" y="1392850"/>
            <a:ext cx="6263395" cy="243410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grade    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定义数据结点类型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[12];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char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cno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[10];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score 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grade *next;	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指向后继数据结点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GradeList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240156" y="5131125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73655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212803" y="5131125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zh-CN" altLang="zh-CN" sz="24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Arc 7"/>
          <p:cNvSpPr>
            <a:spLocks/>
          </p:cNvSpPr>
          <p:nvPr/>
        </p:nvSpPr>
        <p:spPr bwMode="auto">
          <a:xfrm>
            <a:off x="131715" y="4627888"/>
            <a:ext cx="576263" cy="503237"/>
          </a:xfrm>
          <a:custGeom>
            <a:avLst/>
            <a:gdLst>
              <a:gd name="T0" fmla="*/ 0 w 21600"/>
              <a:gd name="T1" fmla="*/ 0 h 21600"/>
              <a:gd name="T2" fmla="*/ 410160606 w 21600"/>
              <a:gd name="T3" fmla="*/ 273155646 h 21600"/>
              <a:gd name="T4" fmla="*/ 0 w 21600"/>
              <a:gd name="T5" fmla="*/ 273155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 flipH="1">
            <a:off x="347615" y="4338491"/>
            <a:ext cx="692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>
            <a:off x="1429357" y="5311306"/>
            <a:ext cx="10560" cy="75184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 flipH="1">
            <a:off x="1572336" y="3937141"/>
            <a:ext cx="1114764" cy="2126007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7140927" y="1392850"/>
            <a:ext cx="4888081" cy="206476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gtable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定义成绩表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rows;                //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成绩表记录数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cols;                  //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成绩信息列数</a:t>
            </a:r>
            <a:endParaRPr kumimoji="1" lang="en-US" altLang="zh-CN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GradeList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gnode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成绩信息结点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Gtable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040524" y="3247246"/>
            <a:ext cx="6852745" cy="184059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31728" y="189186"/>
            <a:ext cx="551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设计主要的数据结构（续）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60256"/>
              </p:ext>
            </p:extLst>
          </p:nvPr>
        </p:nvGraphicFramePr>
        <p:xfrm>
          <a:off x="744982" y="6105188"/>
          <a:ext cx="2891598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99735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861849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515006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15008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04548"/>
              </p:ext>
            </p:extLst>
          </p:nvPr>
        </p:nvGraphicFramePr>
        <p:xfrm>
          <a:off x="3925600" y="6120957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46097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83476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20253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>
            <a:endCxn id="84" idx="1"/>
          </p:cNvCxnSpPr>
          <p:nvPr/>
        </p:nvCxnSpPr>
        <p:spPr>
          <a:xfrm flipV="1">
            <a:off x="3415862" y="6319077"/>
            <a:ext cx="509738" cy="7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01178"/>
              </p:ext>
            </p:extLst>
          </p:nvPr>
        </p:nvGraphicFramePr>
        <p:xfrm>
          <a:off x="6957848" y="6128145"/>
          <a:ext cx="2690653" cy="396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30318">
                  <a:extLst>
                    <a:ext uri="{9D8B030D-6E8A-4147-A177-3AD203B41FA5}">
                      <a16:colId xmlns:a16="http://schemas.microsoft.com/office/drawing/2014/main" val="7073927"/>
                    </a:ext>
                  </a:extLst>
                </a:gridCol>
                <a:gridCol w="930179">
                  <a:extLst>
                    <a:ext uri="{9D8B030D-6E8A-4147-A177-3AD203B41FA5}">
                      <a16:colId xmlns:a16="http://schemas.microsoft.com/office/drawing/2014/main" val="3348069046"/>
                    </a:ext>
                  </a:extLst>
                </a:gridCol>
                <a:gridCol w="409903">
                  <a:extLst>
                    <a:ext uri="{9D8B030D-6E8A-4147-A177-3AD203B41FA5}">
                      <a16:colId xmlns:a16="http://schemas.microsoft.com/office/drawing/2014/main" val="2981220606"/>
                    </a:ext>
                  </a:extLst>
                </a:gridCol>
                <a:gridCol w="520253">
                  <a:extLst>
                    <a:ext uri="{9D8B030D-6E8A-4147-A177-3AD203B41FA5}">
                      <a16:colId xmlns:a16="http://schemas.microsoft.com/office/drawing/2014/main" val="3428548374"/>
                    </a:ext>
                  </a:extLst>
                </a:gridCol>
              </a:tblGrid>
              <a:tr h="318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201803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C01</a:t>
                      </a: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仿宋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95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mpd="sng">
                      <a:solidFill>
                        <a:srgbClr val="F79646"/>
                      </a:solidFill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79646"/>
                      </a:solidFill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48070"/>
                  </a:ext>
                </a:extLst>
              </a:tr>
            </a:tbl>
          </a:graphicData>
        </a:graphic>
      </p:graphicFrame>
      <p:cxnSp>
        <p:nvCxnSpPr>
          <p:cNvPr id="88" name="直接箭头连接符 87"/>
          <p:cNvCxnSpPr/>
          <p:nvPr/>
        </p:nvCxnSpPr>
        <p:spPr>
          <a:xfrm flipV="1">
            <a:off x="6358759" y="6296120"/>
            <a:ext cx="599089" cy="71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9391007" y="6342810"/>
            <a:ext cx="599089" cy="7188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Box 6"/>
          <p:cNvSpPr txBox="1">
            <a:spLocks noChangeArrowheads="1"/>
          </p:cNvSpPr>
          <p:nvPr/>
        </p:nvSpPr>
        <p:spPr bwMode="auto">
          <a:xfrm>
            <a:off x="319089" y="236647"/>
            <a:ext cx="5409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设计并编写程序</a:t>
            </a:r>
            <a:r>
              <a:rPr kumimoji="1" lang="zh-CN" altLang="en-US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，要求完成如下功能：</a:t>
            </a:r>
            <a:endParaRPr lang="zh-CN" altLang="en-US" sz="1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5B48B0-A0B6-4E4B-B411-F17DB1089050}"/>
              </a:ext>
            </a:extLst>
          </p:cNvPr>
          <p:cNvGrpSpPr/>
          <p:nvPr/>
        </p:nvGrpSpPr>
        <p:grpSpPr>
          <a:xfrm>
            <a:off x="637765" y="867131"/>
            <a:ext cx="11240809" cy="1382880"/>
            <a:chOff x="637765" y="867131"/>
            <a:chExt cx="11240809" cy="1382880"/>
          </a:xfrm>
        </p:grpSpPr>
        <p:sp>
          <p:nvSpPr>
            <p:cNvPr id="2" name="矩形 1"/>
            <p:cNvSpPr/>
            <p:nvPr/>
          </p:nvSpPr>
          <p:spPr>
            <a:xfrm>
              <a:off x="637765" y="867131"/>
              <a:ext cx="10142482" cy="460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 </a:t>
              </a:r>
              <a:r>
                <a:rPr lang="zh-CN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zh-CN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个学生记录，其中软件技术专业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人，人工智能专业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人，并存入文件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student.dat</a:t>
              </a:r>
              <a:r>
                <a:rPr lang="zh-CN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中；</a:t>
              </a:r>
              <a:endParaRPr lang="zh-CN" altLang="en-US" b="1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7765" y="1328091"/>
              <a:ext cx="10916470" cy="460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门课程（数据库、数据结构、程序设计）信息记录，并存入文件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course.dat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中；</a:t>
              </a:r>
              <a:endParaRPr lang="zh-CN" altLang="en-US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7765" y="1789051"/>
              <a:ext cx="11240809" cy="460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输入上述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位同学分别选修上述三门课程的考试成绩到文件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courseGrade.dat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中；</a:t>
              </a:r>
              <a:endParaRPr lang="zh-CN" altLang="en-US" b="1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89666F-08E1-456A-ADC1-CB8D9C16374C}"/>
              </a:ext>
            </a:extLst>
          </p:cNvPr>
          <p:cNvGrpSpPr/>
          <p:nvPr/>
        </p:nvGrpSpPr>
        <p:grpSpPr>
          <a:xfrm>
            <a:off x="637765" y="3094694"/>
            <a:ext cx="11240809" cy="1382880"/>
            <a:chOff x="637765" y="2250011"/>
            <a:chExt cx="11240809" cy="1382880"/>
          </a:xfrm>
        </p:grpSpPr>
        <p:sp>
          <p:nvSpPr>
            <p:cNvPr id="21" name="矩形 20"/>
            <p:cNvSpPr/>
            <p:nvPr/>
          </p:nvSpPr>
          <p:spPr>
            <a:xfrm>
              <a:off x="637765" y="2250011"/>
              <a:ext cx="11240809" cy="460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(4)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从文件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student.dat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中读出学生信息，生成按照学号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升序排列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单向链表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，并在屏幕上显示输出；</a:t>
              </a:r>
              <a:endParaRPr lang="zh-CN" altLang="en-US" b="1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765" y="2710971"/>
              <a:ext cx="11240809" cy="460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(5)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从文件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course.dat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中读出课程信息，生成按照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课程号升序排列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的单向链表，并在屏幕上显示输出；</a:t>
              </a:r>
              <a:endParaRPr lang="zh-CN" altLang="en-US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EB7ABA-BB9D-4A2E-8368-D63EE6B6FD60}"/>
                </a:ext>
              </a:extLst>
            </p:cNvPr>
            <p:cNvSpPr/>
            <p:nvPr/>
          </p:nvSpPr>
          <p:spPr>
            <a:xfrm>
              <a:off x="637765" y="3171931"/>
              <a:ext cx="11162263" cy="460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(6)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从文件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courseGrade.dat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中读出成绩信息，生成按照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学号和课程号升序排列的单链表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，并在屏幕上显示输出；</a:t>
              </a:r>
              <a:endParaRPr lang="zh-CN" altLang="en-US" b="1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E8A15A4-72B4-424D-8103-5058B4C73B32}"/>
              </a:ext>
            </a:extLst>
          </p:cNvPr>
          <p:cNvSpPr txBox="1"/>
          <p:nvPr/>
        </p:nvSpPr>
        <p:spPr>
          <a:xfrm>
            <a:off x="637765" y="2448363"/>
            <a:ext cx="36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用重定向录入、</a:t>
            </a:r>
            <a:r>
              <a:rPr lang="en-US" altLang="zh-CN" dirty="0"/>
              <a:t>Excel</a:t>
            </a:r>
            <a:r>
              <a:rPr lang="zh-CN" altLang="en-US" dirty="0"/>
              <a:t>、文件读写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E53ED1-D140-4505-B37E-C86A83D12BB5}"/>
              </a:ext>
            </a:extLst>
          </p:cNvPr>
          <p:cNvSpPr txBox="1"/>
          <p:nvPr/>
        </p:nvSpPr>
        <p:spPr>
          <a:xfrm>
            <a:off x="637765" y="4699310"/>
            <a:ext cx="689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链表操作（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）、文件包含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181C61-EEBE-4F02-B04D-991B9663B225}"/>
              </a:ext>
            </a:extLst>
          </p:cNvPr>
          <p:cNvSpPr/>
          <p:nvPr/>
        </p:nvSpPr>
        <p:spPr>
          <a:xfrm>
            <a:off x="637765" y="5361870"/>
            <a:ext cx="6982235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使用栈实现将（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）的单链表中的学生信息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逆序生存新的链表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3BFAF5-9384-4F2B-BB63-DEDDAD09CAC5}"/>
              </a:ext>
            </a:extLst>
          </p:cNvPr>
          <p:cNvSpPr txBox="1"/>
          <p:nvPr/>
        </p:nvSpPr>
        <p:spPr>
          <a:xfrm>
            <a:off x="637765" y="5990869"/>
            <a:ext cx="339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栈操作</a:t>
            </a:r>
          </a:p>
        </p:txBody>
      </p:sp>
    </p:spTree>
    <p:extLst>
      <p:ext uri="{BB962C8B-B14F-4D97-AF65-F5344CB8AC3E}">
        <p14:creationId xmlns:p14="http://schemas.microsoft.com/office/powerpoint/2010/main" val="41066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Box 6"/>
          <p:cNvSpPr txBox="1">
            <a:spLocks noChangeArrowheads="1"/>
          </p:cNvSpPr>
          <p:nvPr/>
        </p:nvSpPr>
        <p:spPr bwMode="auto">
          <a:xfrm>
            <a:off x="319089" y="236647"/>
            <a:ext cx="10191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设计并编写程序</a:t>
            </a:r>
            <a:r>
              <a:rPr kumimoji="1" lang="zh-CN" altLang="en-US" sz="1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，要求完成如下功能：</a:t>
            </a:r>
            <a:r>
              <a:rPr kumimoji="1"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（续）</a:t>
            </a:r>
            <a:endParaRPr lang="zh-CN" altLang="en-US" sz="1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4195" y="875807"/>
            <a:ext cx="10916470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查询所有学生所有课程的考试成绩，生成该课程的成绩单链表，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要求包括学号、学生姓名、专业、课程名、考试成绩等信息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考试成绩降序排列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，并将学生的该成绩信息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输出到文件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studentGrade.dat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，同时在屏幕上显示输出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452359" y="2482472"/>
            <a:ext cx="11240809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 startAt="8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）的链表中，查询</a:t>
            </a:r>
            <a:r>
              <a:rPr lang="zh-CN" altLang="en-US" b="1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指定课程号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的所有学生的考试成绩，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生成该课程的成绩单链表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要求包括学号、学生姓名、专业、课程名、考试成绩等信息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按照考试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成绩降序排列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输出到屏幕上显示；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02FB30-EB2E-459F-8F9B-8CCC469694AC}"/>
              </a:ext>
            </a:extLst>
          </p:cNvPr>
          <p:cNvSpPr/>
          <p:nvPr/>
        </p:nvSpPr>
        <p:spPr>
          <a:xfrm>
            <a:off x="446690" y="3697082"/>
            <a:ext cx="10999075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(9)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）的链表中，查询</a:t>
            </a:r>
            <a:r>
              <a:rPr lang="zh-CN" altLang="en-US" b="1" u="sng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指定课程号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的考试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成绩小于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的学生成绩信息，生成该课程的成绩链表，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要求包括学号、学生姓名、专业、课程名、考试成绩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等信息，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并按照考试成绩降序排列在屏幕上显示输出；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1CBD4D-9388-4433-A5AB-912B4586641A}"/>
              </a:ext>
            </a:extLst>
          </p:cNvPr>
          <p:cNvSpPr/>
          <p:nvPr/>
        </p:nvSpPr>
        <p:spPr>
          <a:xfrm>
            <a:off x="446691" y="5751713"/>
            <a:ext cx="9052910" cy="46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(11)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设计使用链式队列完成问题（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）的要求，建议使用带头指针和尾指针链式队列。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621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9E0275-80F4-4CE8-B6F8-7802B715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" y="123826"/>
            <a:ext cx="3591452" cy="26236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63B8C2-CA61-4BBE-869E-880C7633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33" y="123826"/>
            <a:ext cx="3295650" cy="1019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73BD5A-F978-42BB-8C84-FA64C1FA3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83" y="123826"/>
            <a:ext cx="2428875" cy="3162300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6D496A4-8A55-4E49-8D5D-57D5CC6AF2F9}"/>
              </a:ext>
            </a:extLst>
          </p:cNvPr>
          <p:cNvSpPr/>
          <p:nvPr/>
        </p:nvSpPr>
        <p:spPr>
          <a:xfrm>
            <a:off x="624782" y="2496588"/>
            <a:ext cx="7655618" cy="3462395"/>
          </a:xfrm>
          <a:custGeom>
            <a:avLst/>
            <a:gdLst>
              <a:gd name="connsiteX0" fmla="*/ 7655618 w 7655618"/>
              <a:gd name="connsiteY0" fmla="*/ 695345 h 3462395"/>
              <a:gd name="connsiteX1" fmla="*/ 7647151 w 7655618"/>
              <a:gd name="connsiteY1" fmla="*/ 1262612 h 3462395"/>
              <a:gd name="connsiteX2" fmla="*/ 7630218 w 7655618"/>
              <a:gd name="connsiteY2" fmla="*/ 1372679 h 3462395"/>
              <a:gd name="connsiteX3" fmla="*/ 7613285 w 7655618"/>
              <a:gd name="connsiteY3" fmla="*/ 1770612 h 3462395"/>
              <a:gd name="connsiteX4" fmla="*/ 7596351 w 7655618"/>
              <a:gd name="connsiteY4" fmla="*/ 1872212 h 3462395"/>
              <a:gd name="connsiteX5" fmla="*/ 7587885 w 7655618"/>
              <a:gd name="connsiteY5" fmla="*/ 1990745 h 3462395"/>
              <a:gd name="connsiteX6" fmla="*/ 7570951 w 7655618"/>
              <a:gd name="connsiteY6" fmla="*/ 2075412 h 3462395"/>
              <a:gd name="connsiteX7" fmla="*/ 7554018 w 7655618"/>
              <a:gd name="connsiteY7" fmla="*/ 2244745 h 3462395"/>
              <a:gd name="connsiteX8" fmla="*/ 7528618 w 7655618"/>
              <a:gd name="connsiteY8" fmla="*/ 2591879 h 3462395"/>
              <a:gd name="connsiteX9" fmla="*/ 7520151 w 7655618"/>
              <a:gd name="connsiteY9" fmla="*/ 2617279 h 3462395"/>
              <a:gd name="connsiteX10" fmla="*/ 7511685 w 7655618"/>
              <a:gd name="connsiteY10" fmla="*/ 2668079 h 3462395"/>
              <a:gd name="connsiteX11" fmla="*/ 7503218 w 7655618"/>
              <a:gd name="connsiteY11" fmla="*/ 2727345 h 3462395"/>
              <a:gd name="connsiteX12" fmla="*/ 7486285 w 7655618"/>
              <a:gd name="connsiteY12" fmla="*/ 2761212 h 3462395"/>
              <a:gd name="connsiteX13" fmla="*/ 7477818 w 7655618"/>
              <a:gd name="connsiteY13" fmla="*/ 2786612 h 3462395"/>
              <a:gd name="connsiteX14" fmla="*/ 7460885 w 7655618"/>
              <a:gd name="connsiteY14" fmla="*/ 2854345 h 3462395"/>
              <a:gd name="connsiteX15" fmla="*/ 7443951 w 7655618"/>
              <a:gd name="connsiteY15" fmla="*/ 2871279 h 3462395"/>
              <a:gd name="connsiteX16" fmla="*/ 7376218 w 7655618"/>
              <a:gd name="connsiteY16" fmla="*/ 2913612 h 3462395"/>
              <a:gd name="connsiteX17" fmla="*/ 7308485 w 7655618"/>
              <a:gd name="connsiteY17" fmla="*/ 2955945 h 3462395"/>
              <a:gd name="connsiteX18" fmla="*/ 7274618 w 7655618"/>
              <a:gd name="connsiteY18" fmla="*/ 2981345 h 3462395"/>
              <a:gd name="connsiteX19" fmla="*/ 7249218 w 7655618"/>
              <a:gd name="connsiteY19" fmla="*/ 2989812 h 3462395"/>
              <a:gd name="connsiteX20" fmla="*/ 7189951 w 7655618"/>
              <a:gd name="connsiteY20" fmla="*/ 3006745 h 3462395"/>
              <a:gd name="connsiteX21" fmla="*/ 7164551 w 7655618"/>
              <a:gd name="connsiteY21" fmla="*/ 3015212 h 3462395"/>
              <a:gd name="connsiteX22" fmla="*/ 7130685 w 7655618"/>
              <a:gd name="connsiteY22" fmla="*/ 3023679 h 3462395"/>
              <a:gd name="connsiteX23" fmla="*/ 7071418 w 7655618"/>
              <a:gd name="connsiteY23" fmla="*/ 3040612 h 3462395"/>
              <a:gd name="connsiteX24" fmla="*/ 7046018 w 7655618"/>
              <a:gd name="connsiteY24" fmla="*/ 3049079 h 3462395"/>
              <a:gd name="connsiteX25" fmla="*/ 7003685 w 7655618"/>
              <a:gd name="connsiteY25" fmla="*/ 3057545 h 3462395"/>
              <a:gd name="connsiteX26" fmla="*/ 6910551 w 7655618"/>
              <a:gd name="connsiteY26" fmla="*/ 3082945 h 3462395"/>
              <a:gd name="connsiteX27" fmla="*/ 6851285 w 7655618"/>
              <a:gd name="connsiteY27" fmla="*/ 3091412 h 3462395"/>
              <a:gd name="connsiteX28" fmla="*/ 6478751 w 7655618"/>
              <a:gd name="connsiteY28" fmla="*/ 3150679 h 3462395"/>
              <a:gd name="connsiteX29" fmla="*/ 6080818 w 7655618"/>
              <a:gd name="connsiteY29" fmla="*/ 3235345 h 3462395"/>
              <a:gd name="connsiteX30" fmla="*/ 5860685 w 7655618"/>
              <a:gd name="connsiteY30" fmla="*/ 3260745 h 3462395"/>
              <a:gd name="connsiteX31" fmla="*/ 5547418 w 7655618"/>
              <a:gd name="connsiteY31" fmla="*/ 3294612 h 3462395"/>
              <a:gd name="connsiteX32" fmla="*/ 5234151 w 7655618"/>
              <a:gd name="connsiteY32" fmla="*/ 3345412 h 3462395"/>
              <a:gd name="connsiteX33" fmla="*/ 5039418 w 7655618"/>
              <a:gd name="connsiteY33" fmla="*/ 3370812 h 3462395"/>
              <a:gd name="connsiteX34" fmla="*/ 4954751 w 7655618"/>
              <a:gd name="connsiteY34" fmla="*/ 3387745 h 3462395"/>
              <a:gd name="connsiteX35" fmla="*/ 4751551 w 7655618"/>
              <a:gd name="connsiteY35" fmla="*/ 3396212 h 3462395"/>
              <a:gd name="connsiteX36" fmla="*/ 3947218 w 7655618"/>
              <a:gd name="connsiteY36" fmla="*/ 3421612 h 3462395"/>
              <a:gd name="connsiteX37" fmla="*/ 2372418 w 7655618"/>
              <a:gd name="connsiteY37" fmla="*/ 3447012 h 3462395"/>
              <a:gd name="connsiteX38" fmla="*/ 1822085 w 7655618"/>
              <a:gd name="connsiteY38" fmla="*/ 3370812 h 3462395"/>
              <a:gd name="connsiteX39" fmla="*/ 1508818 w 7655618"/>
              <a:gd name="connsiteY39" fmla="*/ 3336945 h 3462395"/>
              <a:gd name="connsiteX40" fmla="*/ 1102418 w 7655618"/>
              <a:gd name="connsiteY40" fmla="*/ 3260745 h 3462395"/>
              <a:gd name="connsiteX41" fmla="*/ 839951 w 7655618"/>
              <a:gd name="connsiteY41" fmla="*/ 3176079 h 3462395"/>
              <a:gd name="connsiteX42" fmla="*/ 619818 w 7655618"/>
              <a:gd name="connsiteY42" fmla="*/ 3108345 h 3462395"/>
              <a:gd name="connsiteX43" fmla="*/ 594418 w 7655618"/>
              <a:gd name="connsiteY43" fmla="*/ 3099879 h 3462395"/>
              <a:gd name="connsiteX44" fmla="*/ 552085 w 7655618"/>
              <a:gd name="connsiteY44" fmla="*/ 3082945 h 3462395"/>
              <a:gd name="connsiteX45" fmla="*/ 492818 w 7655618"/>
              <a:gd name="connsiteY45" fmla="*/ 3049079 h 3462395"/>
              <a:gd name="connsiteX46" fmla="*/ 467418 w 7655618"/>
              <a:gd name="connsiteY46" fmla="*/ 3023679 h 3462395"/>
              <a:gd name="connsiteX47" fmla="*/ 442018 w 7655618"/>
              <a:gd name="connsiteY47" fmla="*/ 3006745 h 3462395"/>
              <a:gd name="connsiteX48" fmla="*/ 382751 w 7655618"/>
              <a:gd name="connsiteY48" fmla="*/ 2964412 h 3462395"/>
              <a:gd name="connsiteX49" fmla="*/ 357351 w 7655618"/>
              <a:gd name="connsiteY49" fmla="*/ 2888212 h 3462395"/>
              <a:gd name="connsiteX50" fmla="*/ 340418 w 7655618"/>
              <a:gd name="connsiteY50" fmla="*/ 2828945 h 3462395"/>
              <a:gd name="connsiteX51" fmla="*/ 323485 w 7655618"/>
              <a:gd name="connsiteY51" fmla="*/ 2744279 h 3462395"/>
              <a:gd name="connsiteX52" fmla="*/ 298085 w 7655618"/>
              <a:gd name="connsiteY52" fmla="*/ 2651145 h 3462395"/>
              <a:gd name="connsiteX53" fmla="*/ 272685 w 7655618"/>
              <a:gd name="connsiteY53" fmla="*/ 2532612 h 3462395"/>
              <a:gd name="connsiteX54" fmla="*/ 238818 w 7655618"/>
              <a:gd name="connsiteY54" fmla="*/ 2447945 h 3462395"/>
              <a:gd name="connsiteX55" fmla="*/ 204951 w 7655618"/>
              <a:gd name="connsiteY55" fmla="*/ 2320945 h 3462395"/>
              <a:gd name="connsiteX56" fmla="*/ 128751 w 7655618"/>
              <a:gd name="connsiteY56" fmla="*/ 2066945 h 3462395"/>
              <a:gd name="connsiteX57" fmla="*/ 86418 w 7655618"/>
              <a:gd name="connsiteY57" fmla="*/ 1770612 h 3462395"/>
              <a:gd name="connsiteX58" fmla="*/ 77951 w 7655618"/>
              <a:gd name="connsiteY58" fmla="*/ 1415012 h 3462395"/>
              <a:gd name="connsiteX59" fmla="*/ 61018 w 7655618"/>
              <a:gd name="connsiteY59" fmla="*/ 1288012 h 3462395"/>
              <a:gd name="connsiteX60" fmla="*/ 52551 w 7655618"/>
              <a:gd name="connsiteY60" fmla="*/ 907012 h 3462395"/>
              <a:gd name="connsiteX61" fmla="*/ 44085 w 7655618"/>
              <a:gd name="connsiteY61" fmla="*/ 263545 h 3462395"/>
              <a:gd name="connsiteX62" fmla="*/ 18685 w 7655618"/>
              <a:gd name="connsiteY62" fmla="*/ 68812 h 3462395"/>
              <a:gd name="connsiteX63" fmla="*/ 10218 w 7655618"/>
              <a:gd name="connsiteY63" fmla="*/ 26479 h 3462395"/>
              <a:gd name="connsiteX64" fmla="*/ 1751 w 7655618"/>
              <a:gd name="connsiteY64" fmla="*/ 1079 h 3462395"/>
              <a:gd name="connsiteX65" fmla="*/ 18685 w 7655618"/>
              <a:gd name="connsiteY65" fmla="*/ 34945 h 3462395"/>
              <a:gd name="connsiteX66" fmla="*/ 77951 w 7655618"/>
              <a:gd name="connsiteY66" fmla="*/ 195812 h 3462395"/>
              <a:gd name="connsiteX67" fmla="*/ 103351 w 7655618"/>
              <a:gd name="connsiteY67" fmla="*/ 255079 h 3462395"/>
              <a:gd name="connsiteX68" fmla="*/ 128751 w 7655618"/>
              <a:gd name="connsiteY68" fmla="*/ 382079 h 3462395"/>
              <a:gd name="connsiteX69" fmla="*/ 171085 w 7655618"/>
              <a:gd name="connsiteY69" fmla="*/ 492145 h 3462395"/>
              <a:gd name="connsiteX70" fmla="*/ 179551 w 7655618"/>
              <a:gd name="connsiteY70" fmla="*/ 542945 h 3462395"/>
              <a:gd name="connsiteX71" fmla="*/ 188018 w 7655618"/>
              <a:gd name="connsiteY71" fmla="*/ 576812 h 3462395"/>
              <a:gd name="connsiteX72" fmla="*/ 204951 w 7655618"/>
              <a:gd name="connsiteY72" fmla="*/ 678412 h 3462395"/>
              <a:gd name="connsiteX73" fmla="*/ 213418 w 7655618"/>
              <a:gd name="connsiteY73" fmla="*/ 703812 h 3462395"/>
              <a:gd name="connsiteX74" fmla="*/ 238818 w 7655618"/>
              <a:gd name="connsiteY74" fmla="*/ 813879 h 3462395"/>
              <a:gd name="connsiteX75" fmla="*/ 255751 w 7655618"/>
              <a:gd name="connsiteY75" fmla="*/ 847745 h 3462395"/>
              <a:gd name="connsiteX76" fmla="*/ 272685 w 7655618"/>
              <a:gd name="connsiteY76" fmla="*/ 898545 h 3462395"/>
              <a:gd name="connsiteX77" fmla="*/ 331951 w 7655618"/>
              <a:gd name="connsiteY77" fmla="*/ 966279 h 3462395"/>
              <a:gd name="connsiteX78" fmla="*/ 365818 w 7655618"/>
              <a:gd name="connsiteY78" fmla="*/ 1017079 h 3462395"/>
              <a:gd name="connsiteX79" fmla="*/ 382751 w 7655618"/>
              <a:gd name="connsiteY79" fmla="*/ 1042479 h 3462395"/>
              <a:gd name="connsiteX80" fmla="*/ 408151 w 7655618"/>
              <a:gd name="connsiteY80" fmla="*/ 1050945 h 3462395"/>
              <a:gd name="connsiteX81" fmla="*/ 433551 w 7655618"/>
              <a:gd name="connsiteY81" fmla="*/ 1025545 h 3462395"/>
              <a:gd name="connsiteX82" fmla="*/ 442018 w 7655618"/>
              <a:gd name="connsiteY82" fmla="*/ 974745 h 3462395"/>
              <a:gd name="connsiteX83" fmla="*/ 458951 w 7655618"/>
              <a:gd name="connsiteY83" fmla="*/ 805412 h 3462395"/>
              <a:gd name="connsiteX84" fmla="*/ 442018 w 7655618"/>
              <a:gd name="connsiteY84" fmla="*/ 449812 h 3462395"/>
              <a:gd name="connsiteX85" fmla="*/ 416618 w 7655618"/>
              <a:gd name="connsiteY85" fmla="*/ 407479 h 3462395"/>
              <a:gd name="connsiteX86" fmla="*/ 399685 w 7655618"/>
              <a:gd name="connsiteY86" fmla="*/ 373612 h 3462395"/>
              <a:gd name="connsiteX87" fmla="*/ 382751 w 7655618"/>
              <a:gd name="connsiteY87" fmla="*/ 280479 h 3462395"/>
              <a:gd name="connsiteX88" fmla="*/ 374285 w 7655618"/>
              <a:gd name="connsiteY88" fmla="*/ 246612 h 3462395"/>
              <a:gd name="connsiteX89" fmla="*/ 365818 w 7655618"/>
              <a:gd name="connsiteY89" fmla="*/ 373612 h 3462395"/>
              <a:gd name="connsiteX90" fmla="*/ 348885 w 7655618"/>
              <a:gd name="connsiteY90" fmla="*/ 441345 h 3462395"/>
              <a:gd name="connsiteX91" fmla="*/ 340418 w 7655618"/>
              <a:gd name="connsiteY91" fmla="*/ 475212 h 3462395"/>
              <a:gd name="connsiteX92" fmla="*/ 348885 w 7655618"/>
              <a:gd name="connsiteY92" fmla="*/ 449812 h 3462395"/>
              <a:gd name="connsiteX93" fmla="*/ 374285 w 7655618"/>
              <a:gd name="connsiteY93" fmla="*/ 382079 h 3462395"/>
              <a:gd name="connsiteX94" fmla="*/ 391218 w 7655618"/>
              <a:gd name="connsiteY94" fmla="*/ 322812 h 3462395"/>
              <a:gd name="connsiteX95" fmla="*/ 408151 w 7655618"/>
              <a:gd name="connsiteY95" fmla="*/ 288945 h 3462395"/>
              <a:gd name="connsiteX96" fmla="*/ 416618 w 7655618"/>
              <a:gd name="connsiteY96" fmla="*/ 263545 h 3462395"/>
              <a:gd name="connsiteX97" fmla="*/ 450485 w 7655618"/>
              <a:gd name="connsiteY97" fmla="*/ 331279 h 3462395"/>
              <a:gd name="connsiteX98" fmla="*/ 475885 w 7655618"/>
              <a:gd name="connsiteY98" fmla="*/ 382079 h 3462395"/>
              <a:gd name="connsiteX99" fmla="*/ 492818 w 7655618"/>
              <a:gd name="connsiteY99" fmla="*/ 475212 h 3462395"/>
              <a:gd name="connsiteX100" fmla="*/ 501285 w 7655618"/>
              <a:gd name="connsiteY100" fmla="*/ 500612 h 3462395"/>
              <a:gd name="connsiteX101" fmla="*/ 509751 w 7655618"/>
              <a:gd name="connsiteY101" fmla="*/ 542945 h 346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7655618" h="3462395">
                <a:moveTo>
                  <a:pt x="7655618" y="695345"/>
                </a:moveTo>
                <a:cubicBezTo>
                  <a:pt x="7652796" y="884434"/>
                  <a:pt x="7654238" y="1073635"/>
                  <a:pt x="7647151" y="1262612"/>
                </a:cubicBezTo>
                <a:cubicBezTo>
                  <a:pt x="7645760" y="1299707"/>
                  <a:pt x="7632687" y="1335641"/>
                  <a:pt x="7630218" y="1372679"/>
                </a:cubicBezTo>
                <a:cubicBezTo>
                  <a:pt x="7609647" y="1681245"/>
                  <a:pt x="7632822" y="1555698"/>
                  <a:pt x="7613285" y="1770612"/>
                </a:cubicBezTo>
                <a:cubicBezTo>
                  <a:pt x="7609785" y="1809118"/>
                  <a:pt x="7603683" y="1835554"/>
                  <a:pt x="7596351" y="1872212"/>
                </a:cubicBezTo>
                <a:cubicBezTo>
                  <a:pt x="7593529" y="1911723"/>
                  <a:pt x="7592798" y="1951439"/>
                  <a:pt x="7587885" y="1990745"/>
                </a:cubicBezTo>
                <a:cubicBezTo>
                  <a:pt x="7584315" y="2019304"/>
                  <a:pt x="7570951" y="2075412"/>
                  <a:pt x="7570951" y="2075412"/>
                </a:cubicBezTo>
                <a:cubicBezTo>
                  <a:pt x="7565307" y="2131856"/>
                  <a:pt x="7557080" y="2188102"/>
                  <a:pt x="7554018" y="2244745"/>
                </a:cubicBezTo>
                <a:cubicBezTo>
                  <a:pt x="7546591" y="2382148"/>
                  <a:pt x="7561321" y="2477422"/>
                  <a:pt x="7528618" y="2591879"/>
                </a:cubicBezTo>
                <a:cubicBezTo>
                  <a:pt x="7526166" y="2600460"/>
                  <a:pt x="7522973" y="2608812"/>
                  <a:pt x="7520151" y="2617279"/>
                </a:cubicBezTo>
                <a:cubicBezTo>
                  <a:pt x="7517329" y="2634212"/>
                  <a:pt x="7514295" y="2651112"/>
                  <a:pt x="7511685" y="2668079"/>
                </a:cubicBezTo>
                <a:cubicBezTo>
                  <a:pt x="7508651" y="2687803"/>
                  <a:pt x="7508469" y="2708092"/>
                  <a:pt x="7503218" y="2727345"/>
                </a:cubicBezTo>
                <a:cubicBezTo>
                  <a:pt x="7499897" y="2739522"/>
                  <a:pt x="7491257" y="2749611"/>
                  <a:pt x="7486285" y="2761212"/>
                </a:cubicBezTo>
                <a:cubicBezTo>
                  <a:pt x="7482769" y="2769415"/>
                  <a:pt x="7479983" y="2777954"/>
                  <a:pt x="7477818" y="2786612"/>
                </a:cubicBezTo>
                <a:cubicBezTo>
                  <a:pt x="7475218" y="2797012"/>
                  <a:pt x="7469177" y="2840524"/>
                  <a:pt x="7460885" y="2854345"/>
                </a:cubicBezTo>
                <a:cubicBezTo>
                  <a:pt x="7456778" y="2861190"/>
                  <a:pt x="7450491" y="2866701"/>
                  <a:pt x="7443951" y="2871279"/>
                </a:cubicBezTo>
                <a:cubicBezTo>
                  <a:pt x="7422139" y="2886547"/>
                  <a:pt x="7397518" y="2897637"/>
                  <a:pt x="7376218" y="2913612"/>
                </a:cubicBezTo>
                <a:cubicBezTo>
                  <a:pt x="7280277" y="2985567"/>
                  <a:pt x="7401461" y="2897835"/>
                  <a:pt x="7308485" y="2955945"/>
                </a:cubicBezTo>
                <a:cubicBezTo>
                  <a:pt x="7296519" y="2963424"/>
                  <a:pt x="7286870" y="2974344"/>
                  <a:pt x="7274618" y="2981345"/>
                </a:cubicBezTo>
                <a:cubicBezTo>
                  <a:pt x="7266869" y="2985773"/>
                  <a:pt x="7257766" y="2987248"/>
                  <a:pt x="7249218" y="2989812"/>
                </a:cubicBezTo>
                <a:cubicBezTo>
                  <a:pt x="7229538" y="2995716"/>
                  <a:pt x="7209631" y="3000841"/>
                  <a:pt x="7189951" y="3006745"/>
                </a:cubicBezTo>
                <a:cubicBezTo>
                  <a:pt x="7181403" y="3009309"/>
                  <a:pt x="7173132" y="3012760"/>
                  <a:pt x="7164551" y="3015212"/>
                </a:cubicBezTo>
                <a:cubicBezTo>
                  <a:pt x="7153363" y="3018409"/>
                  <a:pt x="7141911" y="3020617"/>
                  <a:pt x="7130685" y="3023679"/>
                </a:cubicBezTo>
                <a:cubicBezTo>
                  <a:pt x="7110863" y="3029085"/>
                  <a:pt x="7091098" y="3034708"/>
                  <a:pt x="7071418" y="3040612"/>
                </a:cubicBezTo>
                <a:cubicBezTo>
                  <a:pt x="7062870" y="3043176"/>
                  <a:pt x="7054676" y="3046914"/>
                  <a:pt x="7046018" y="3049079"/>
                </a:cubicBezTo>
                <a:cubicBezTo>
                  <a:pt x="7032057" y="3052569"/>
                  <a:pt x="7017646" y="3054055"/>
                  <a:pt x="7003685" y="3057545"/>
                </a:cubicBezTo>
                <a:cubicBezTo>
                  <a:pt x="6972467" y="3065349"/>
                  <a:pt x="6941963" y="3075964"/>
                  <a:pt x="6910551" y="3082945"/>
                </a:cubicBezTo>
                <a:cubicBezTo>
                  <a:pt x="6891070" y="3087274"/>
                  <a:pt x="6870942" y="3087972"/>
                  <a:pt x="6851285" y="3091412"/>
                </a:cubicBezTo>
                <a:cubicBezTo>
                  <a:pt x="6516079" y="3150074"/>
                  <a:pt x="6674434" y="3132889"/>
                  <a:pt x="6478751" y="3150679"/>
                </a:cubicBezTo>
                <a:cubicBezTo>
                  <a:pt x="6364106" y="3176884"/>
                  <a:pt x="6209459" y="3218419"/>
                  <a:pt x="6080818" y="3235345"/>
                </a:cubicBezTo>
                <a:cubicBezTo>
                  <a:pt x="6007585" y="3244981"/>
                  <a:pt x="5934164" y="3253209"/>
                  <a:pt x="5860685" y="3260745"/>
                </a:cubicBezTo>
                <a:cubicBezTo>
                  <a:pt x="5645778" y="3282787"/>
                  <a:pt x="5855360" y="3249178"/>
                  <a:pt x="5547418" y="3294612"/>
                </a:cubicBezTo>
                <a:cubicBezTo>
                  <a:pt x="5442765" y="3310053"/>
                  <a:pt x="5339049" y="3331730"/>
                  <a:pt x="5234151" y="3345412"/>
                </a:cubicBezTo>
                <a:cubicBezTo>
                  <a:pt x="5169240" y="3353879"/>
                  <a:pt x="5104140" y="3361006"/>
                  <a:pt x="5039418" y="3370812"/>
                </a:cubicBezTo>
                <a:cubicBezTo>
                  <a:pt x="5010962" y="3375124"/>
                  <a:pt x="4983421" y="3385215"/>
                  <a:pt x="4954751" y="3387745"/>
                </a:cubicBezTo>
                <a:cubicBezTo>
                  <a:pt x="4887221" y="3393703"/>
                  <a:pt x="4819299" y="3393763"/>
                  <a:pt x="4751551" y="3396212"/>
                </a:cubicBezTo>
                <a:lnTo>
                  <a:pt x="3947218" y="3421612"/>
                </a:lnTo>
                <a:cubicBezTo>
                  <a:pt x="3146978" y="3486938"/>
                  <a:pt x="3671096" y="3456492"/>
                  <a:pt x="2372418" y="3447012"/>
                </a:cubicBezTo>
                <a:cubicBezTo>
                  <a:pt x="1751582" y="3382787"/>
                  <a:pt x="2549605" y="3470473"/>
                  <a:pt x="1822085" y="3370812"/>
                </a:cubicBezTo>
                <a:cubicBezTo>
                  <a:pt x="1718026" y="3356557"/>
                  <a:pt x="1613038" y="3349972"/>
                  <a:pt x="1508818" y="3336945"/>
                </a:cubicBezTo>
                <a:cubicBezTo>
                  <a:pt x="1315362" y="3312763"/>
                  <a:pt x="1279697" y="3306201"/>
                  <a:pt x="1102418" y="3260745"/>
                </a:cubicBezTo>
                <a:cubicBezTo>
                  <a:pt x="822584" y="3188992"/>
                  <a:pt x="1066000" y="3251429"/>
                  <a:pt x="839951" y="3176079"/>
                </a:cubicBezTo>
                <a:cubicBezTo>
                  <a:pt x="767118" y="3151801"/>
                  <a:pt x="693141" y="3131100"/>
                  <a:pt x="619818" y="3108345"/>
                </a:cubicBezTo>
                <a:cubicBezTo>
                  <a:pt x="611294" y="3105700"/>
                  <a:pt x="602704" y="3103194"/>
                  <a:pt x="594418" y="3099879"/>
                </a:cubicBezTo>
                <a:cubicBezTo>
                  <a:pt x="580307" y="3094234"/>
                  <a:pt x="565370" y="3090326"/>
                  <a:pt x="552085" y="3082945"/>
                </a:cubicBezTo>
                <a:cubicBezTo>
                  <a:pt x="475206" y="3040234"/>
                  <a:pt x="554292" y="3069569"/>
                  <a:pt x="492818" y="3049079"/>
                </a:cubicBezTo>
                <a:cubicBezTo>
                  <a:pt x="484351" y="3040612"/>
                  <a:pt x="476616" y="3031344"/>
                  <a:pt x="467418" y="3023679"/>
                </a:cubicBezTo>
                <a:cubicBezTo>
                  <a:pt x="459601" y="3017165"/>
                  <a:pt x="450298" y="3012660"/>
                  <a:pt x="442018" y="3006745"/>
                </a:cubicBezTo>
                <a:cubicBezTo>
                  <a:pt x="368531" y="2954254"/>
                  <a:pt x="442592" y="3004305"/>
                  <a:pt x="382751" y="2964412"/>
                </a:cubicBezTo>
                <a:cubicBezTo>
                  <a:pt x="352761" y="2919426"/>
                  <a:pt x="373455" y="2957995"/>
                  <a:pt x="357351" y="2888212"/>
                </a:cubicBezTo>
                <a:cubicBezTo>
                  <a:pt x="352731" y="2868192"/>
                  <a:pt x="345124" y="2848945"/>
                  <a:pt x="340418" y="2828945"/>
                </a:cubicBezTo>
                <a:cubicBezTo>
                  <a:pt x="333826" y="2800929"/>
                  <a:pt x="330151" y="2772277"/>
                  <a:pt x="323485" y="2744279"/>
                </a:cubicBezTo>
                <a:cubicBezTo>
                  <a:pt x="316032" y="2712976"/>
                  <a:pt x="305595" y="2682435"/>
                  <a:pt x="298085" y="2651145"/>
                </a:cubicBezTo>
                <a:cubicBezTo>
                  <a:pt x="288655" y="2611853"/>
                  <a:pt x="283999" y="2571404"/>
                  <a:pt x="272685" y="2532612"/>
                </a:cubicBezTo>
                <a:cubicBezTo>
                  <a:pt x="264174" y="2503431"/>
                  <a:pt x="248082" y="2476895"/>
                  <a:pt x="238818" y="2447945"/>
                </a:cubicBezTo>
                <a:cubicBezTo>
                  <a:pt x="225465" y="2406217"/>
                  <a:pt x="217111" y="2363036"/>
                  <a:pt x="204951" y="2320945"/>
                </a:cubicBezTo>
                <a:cubicBezTo>
                  <a:pt x="180418" y="2236023"/>
                  <a:pt x="143283" y="2154137"/>
                  <a:pt x="128751" y="2066945"/>
                </a:cubicBezTo>
                <a:cubicBezTo>
                  <a:pt x="95409" y="1866894"/>
                  <a:pt x="109368" y="1965693"/>
                  <a:pt x="86418" y="1770612"/>
                </a:cubicBezTo>
                <a:cubicBezTo>
                  <a:pt x="83596" y="1652079"/>
                  <a:pt x="84183" y="1533415"/>
                  <a:pt x="77951" y="1415012"/>
                </a:cubicBezTo>
                <a:cubicBezTo>
                  <a:pt x="75706" y="1372363"/>
                  <a:pt x="63151" y="1330667"/>
                  <a:pt x="61018" y="1288012"/>
                </a:cubicBezTo>
                <a:cubicBezTo>
                  <a:pt x="54674" y="1161139"/>
                  <a:pt x="54650" y="1034026"/>
                  <a:pt x="52551" y="907012"/>
                </a:cubicBezTo>
                <a:cubicBezTo>
                  <a:pt x="49006" y="692534"/>
                  <a:pt x="49131" y="477993"/>
                  <a:pt x="44085" y="263545"/>
                </a:cubicBezTo>
                <a:cubicBezTo>
                  <a:pt x="43378" y="233515"/>
                  <a:pt x="20229" y="78589"/>
                  <a:pt x="18685" y="68812"/>
                </a:cubicBezTo>
                <a:cubicBezTo>
                  <a:pt x="16441" y="54598"/>
                  <a:pt x="13708" y="40440"/>
                  <a:pt x="10218" y="26479"/>
                </a:cubicBezTo>
                <a:cubicBezTo>
                  <a:pt x="8053" y="17821"/>
                  <a:pt x="-4560" y="-5231"/>
                  <a:pt x="1751" y="1079"/>
                </a:cubicBezTo>
                <a:cubicBezTo>
                  <a:pt x="10676" y="10003"/>
                  <a:pt x="13626" y="23382"/>
                  <a:pt x="18685" y="34945"/>
                </a:cubicBezTo>
                <a:cubicBezTo>
                  <a:pt x="123404" y="274299"/>
                  <a:pt x="20428" y="34745"/>
                  <a:pt x="77951" y="195812"/>
                </a:cubicBezTo>
                <a:cubicBezTo>
                  <a:pt x="85180" y="216053"/>
                  <a:pt x="96554" y="234689"/>
                  <a:pt x="103351" y="255079"/>
                </a:cubicBezTo>
                <a:cubicBezTo>
                  <a:pt x="136224" y="353696"/>
                  <a:pt x="107477" y="289892"/>
                  <a:pt x="128751" y="382079"/>
                </a:cubicBezTo>
                <a:cubicBezTo>
                  <a:pt x="136660" y="416352"/>
                  <a:pt x="157706" y="460927"/>
                  <a:pt x="171085" y="492145"/>
                </a:cubicBezTo>
                <a:cubicBezTo>
                  <a:pt x="173907" y="509078"/>
                  <a:pt x="176184" y="526111"/>
                  <a:pt x="179551" y="542945"/>
                </a:cubicBezTo>
                <a:cubicBezTo>
                  <a:pt x="181833" y="554355"/>
                  <a:pt x="185874" y="565375"/>
                  <a:pt x="188018" y="576812"/>
                </a:cubicBezTo>
                <a:cubicBezTo>
                  <a:pt x="194345" y="610558"/>
                  <a:pt x="194093" y="645840"/>
                  <a:pt x="204951" y="678412"/>
                </a:cubicBezTo>
                <a:cubicBezTo>
                  <a:pt x="207773" y="686879"/>
                  <a:pt x="211411" y="695116"/>
                  <a:pt x="213418" y="703812"/>
                </a:cubicBezTo>
                <a:cubicBezTo>
                  <a:pt x="219447" y="729938"/>
                  <a:pt x="225173" y="782041"/>
                  <a:pt x="238818" y="813879"/>
                </a:cubicBezTo>
                <a:cubicBezTo>
                  <a:pt x="243790" y="825480"/>
                  <a:pt x="251064" y="836027"/>
                  <a:pt x="255751" y="847745"/>
                </a:cubicBezTo>
                <a:cubicBezTo>
                  <a:pt x="262380" y="864318"/>
                  <a:pt x="261975" y="884265"/>
                  <a:pt x="272685" y="898545"/>
                </a:cubicBezTo>
                <a:cubicBezTo>
                  <a:pt x="307664" y="945184"/>
                  <a:pt x="288107" y="922434"/>
                  <a:pt x="331951" y="966279"/>
                </a:cubicBezTo>
                <a:cubicBezTo>
                  <a:pt x="346831" y="1010917"/>
                  <a:pt x="330583" y="974797"/>
                  <a:pt x="365818" y="1017079"/>
                </a:cubicBezTo>
                <a:cubicBezTo>
                  <a:pt x="372332" y="1024896"/>
                  <a:pt x="374805" y="1036122"/>
                  <a:pt x="382751" y="1042479"/>
                </a:cubicBezTo>
                <a:cubicBezTo>
                  <a:pt x="389720" y="1048054"/>
                  <a:pt x="399684" y="1048123"/>
                  <a:pt x="408151" y="1050945"/>
                </a:cubicBezTo>
                <a:cubicBezTo>
                  <a:pt x="416618" y="1042478"/>
                  <a:pt x="428688" y="1036487"/>
                  <a:pt x="433551" y="1025545"/>
                </a:cubicBezTo>
                <a:cubicBezTo>
                  <a:pt x="440523" y="1009858"/>
                  <a:pt x="439590" y="991739"/>
                  <a:pt x="442018" y="974745"/>
                </a:cubicBezTo>
                <a:cubicBezTo>
                  <a:pt x="452165" y="903721"/>
                  <a:pt x="452383" y="884236"/>
                  <a:pt x="458951" y="805412"/>
                </a:cubicBezTo>
                <a:cubicBezTo>
                  <a:pt x="453307" y="686879"/>
                  <a:pt x="454571" y="567814"/>
                  <a:pt x="442018" y="449812"/>
                </a:cubicBezTo>
                <a:cubicBezTo>
                  <a:pt x="440277" y="433448"/>
                  <a:pt x="424610" y="421864"/>
                  <a:pt x="416618" y="407479"/>
                </a:cubicBezTo>
                <a:cubicBezTo>
                  <a:pt x="410489" y="396446"/>
                  <a:pt x="404117" y="385430"/>
                  <a:pt x="399685" y="373612"/>
                </a:cubicBezTo>
                <a:cubicBezTo>
                  <a:pt x="389518" y="346501"/>
                  <a:pt x="387478" y="306477"/>
                  <a:pt x="382751" y="280479"/>
                </a:cubicBezTo>
                <a:cubicBezTo>
                  <a:pt x="380669" y="269030"/>
                  <a:pt x="377107" y="257901"/>
                  <a:pt x="374285" y="246612"/>
                </a:cubicBezTo>
                <a:cubicBezTo>
                  <a:pt x="371463" y="288945"/>
                  <a:pt x="370040" y="331395"/>
                  <a:pt x="365818" y="373612"/>
                </a:cubicBezTo>
                <a:cubicBezTo>
                  <a:pt x="361846" y="413327"/>
                  <a:pt x="358028" y="409344"/>
                  <a:pt x="348885" y="441345"/>
                </a:cubicBezTo>
                <a:cubicBezTo>
                  <a:pt x="345688" y="452534"/>
                  <a:pt x="340418" y="463576"/>
                  <a:pt x="340418" y="475212"/>
                </a:cubicBezTo>
                <a:cubicBezTo>
                  <a:pt x="340418" y="484137"/>
                  <a:pt x="346063" y="458279"/>
                  <a:pt x="348885" y="449812"/>
                </a:cubicBezTo>
                <a:cubicBezTo>
                  <a:pt x="368282" y="333422"/>
                  <a:pt x="340739" y="437988"/>
                  <a:pt x="374285" y="382079"/>
                </a:cubicBezTo>
                <a:cubicBezTo>
                  <a:pt x="381104" y="370713"/>
                  <a:pt x="387531" y="332644"/>
                  <a:pt x="391218" y="322812"/>
                </a:cubicBezTo>
                <a:cubicBezTo>
                  <a:pt x="395650" y="310994"/>
                  <a:pt x="403179" y="300546"/>
                  <a:pt x="408151" y="288945"/>
                </a:cubicBezTo>
                <a:cubicBezTo>
                  <a:pt x="411667" y="280742"/>
                  <a:pt x="413796" y="272012"/>
                  <a:pt x="416618" y="263545"/>
                </a:cubicBezTo>
                <a:cubicBezTo>
                  <a:pt x="447924" y="310506"/>
                  <a:pt x="420895" y="266182"/>
                  <a:pt x="450485" y="331279"/>
                </a:cubicBezTo>
                <a:cubicBezTo>
                  <a:pt x="458319" y="348514"/>
                  <a:pt x="467418" y="365146"/>
                  <a:pt x="475885" y="382079"/>
                </a:cubicBezTo>
                <a:cubicBezTo>
                  <a:pt x="479661" y="404736"/>
                  <a:pt x="486899" y="451536"/>
                  <a:pt x="492818" y="475212"/>
                </a:cubicBezTo>
                <a:cubicBezTo>
                  <a:pt x="494983" y="483870"/>
                  <a:pt x="499120" y="491954"/>
                  <a:pt x="501285" y="500612"/>
                </a:cubicBezTo>
                <a:cubicBezTo>
                  <a:pt x="504775" y="514573"/>
                  <a:pt x="509751" y="542945"/>
                  <a:pt x="509751" y="5429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4A6E18B-33AE-4383-9CA4-BAB4CC156AD3}"/>
              </a:ext>
            </a:extLst>
          </p:cNvPr>
          <p:cNvSpPr/>
          <p:nvPr/>
        </p:nvSpPr>
        <p:spPr>
          <a:xfrm>
            <a:off x="4199467" y="1275712"/>
            <a:ext cx="3293533" cy="3559760"/>
          </a:xfrm>
          <a:custGeom>
            <a:avLst/>
            <a:gdLst>
              <a:gd name="connsiteX0" fmla="*/ 3293533 w 3293533"/>
              <a:gd name="connsiteY0" fmla="*/ 1611421 h 3559760"/>
              <a:gd name="connsiteX1" fmla="*/ 3285066 w 3293533"/>
              <a:gd name="connsiteY1" fmla="*/ 1873888 h 3559760"/>
              <a:gd name="connsiteX2" fmla="*/ 3276600 w 3293533"/>
              <a:gd name="connsiteY2" fmla="*/ 1924688 h 3559760"/>
              <a:gd name="connsiteX3" fmla="*/ 3268133 w 3293533"/>
              <a:gd name="connsiteY3" fmla="*/ 2009355 h 3559760"/>
              <a:gd name="connsiteX4" fmla="*/ 3259666 w 3293533"/>
              <a:gd name="connsiteY4" fmla="*/ 2110955 h 3559760"/>
              <a:gd name="connsiteX5" fmla="*/ 3242733 w 3293533"/>
              <a:gd name="connsiteY5" fmla="*/ 2221021 h 3559760"/>
              <a:gd name="connsiteX6" fmla="*/ 3234266 w 3293533"/>
              <a:gd name="connsiteY6" fmla="*/ 2314155 h 3559760"/>
              <a:gd name="connsiteX7" fmla="*/ 3225800 w 3293533"/>
              <a:gd name="connsiteY7" fmla="*/ 2364955 h 3559760"/>
              <a:gd name="connsiteX8" fmla="*/ 3217333 w 3293533"/>
              <a:gd name="connsiteY8" fmla="*/ 2458088 h 3559760"/>
              <a:gd name="connsiteX9" fmla="*/ 3200400 w 3293533"/>
              <a:gd name="connsiteY9" fmla="*/ 2508888 h 3559760"/>
              <a:gd name="connsiteX10" fmla="*/ 3191933 w 3293533"/>
              <a:gd name="connsiteY10" fmla="*/ 2568155 h 3559760"/>
              <a:gd name="connsiteX11" fmla="*/ 3183466 w 3293533"/>
              <a:gd name="connsiteY11" fmla="*/ 2669755 h 3559760"/>
              <a:gd name="connsiteX12" fmla="*/ 3158066 w 3293533"/>
              <a:gd name="connsiteY12" fmla="*/ 2771355 h 3559760"/>
              <a:gd name="connsiteX13" fmla="*/ 3149600 w 3293533"/>
              <a:gd name="connsiteY13" fmla="*/ 2991488 h 3559760"/>
              <a:gd name="connsiteX14" fmla="*/ 3132666 w 3293533"/>
              <a:gd name="connsiteY14" fmla="*/ 3059221 h 3559760"/>
              <a:gd name="connsiteX15" fmla="*/ 3115733 w 3293533"/>
              <a:gd name="connsiteY15" fmla="*/ 3135421 h 3559760"/>
              <a:gd name="connsiteX16" fmla="*/ 3098800 w 3293533"/>
              <a:gd name="connsiteY16" fmla="*/ 3186221 h 3559760"/>
              <a:gd name="connsiteX17" fmla="*/ 3090333 w 3293533"/>
              <a:gd name="connsiteY17" fmla="*/ 3211621 h 3559760"/>
              <a:gd name="connsiteX18" fmla="*/ 3081866 w 3293533"/>
              <a:gd name="connsiteY18" fmla="*/ 3237021 h 3559760"/>
              <a:gd name="connsiteX19" fmla="*/ 3031066 w 3293533"/>
              <a:gd name="connsiteY19" fmla="*/ 3304755 h 3559760"/>
              <a:gd name="connsiteX20" fmla="*/ 3014133 w 3293533"/>
              <a:gd name="connsiteY20" fmla="*/ 3330155 h 3559760"/>
              <a:gd name="connsiteX21" fmla="*/ 2997200 w 3293533"/>
              <a:gd name="connsiteY21" fmla="*/ 3355555 h 3559760"/>
              <a:gd name="connsiteX22" fmla="*/ 2980266 w 3293533"/>
              <a:gd name="connsiteY22" fmla="*/ 3372488 h 3559760"/>
              <a:gd name="connsiteX23" fmla="*/ 2963333 w 3293533"/>
              <a:gd name="connsiteY23" fmla="*/ 3397888 h 3559760"/>
              <a:gd name="connsiteX24" fmla="*/ 2887133 w 3293533"/>
              <a:gd name="connsiteY24" fmla="*/ 3431755 h 3559760"/>
              <a:gd name="connsiteX25" fmla="*/ 2861733 w 3293533"/>
              <a:gd name="connsiteY25" fmla="*/ 3440221 h 3559760"/>
              <a:gd name="connsiteX26" fmla="*/ 2836333 w 3293533"/>
              <a:gd name="connsiteY26" fmla="*/ 3448688 h 3559760"/>
              <a:gd name="connsiteX27" fmla="*/ 2802466 w 3293533"/>
              <a:gd name="connsiteY27" fmla="*/ 3457155 h 3559760"/>
              <a:gd name="connsiteX28" fmla="*/ 2717800 w 3293533"/>
              <a:gd name="connsiteY28" fmla="*/ 3482555 h 3559760"/>
              <a:gd name="connsiteX29" fmla="*/ 2700866 w 3293533"/>
              <a:gd name="connsiteY29" fmla="*/ 3499488 h 3559760"/>
              <a:gd name="connsiteX30" fmla="*/ 2590800 w 3293533"/>
              <a:gd name="connsiteY30" fmla="*/ 3524888 h 3559760"/>
              <a:gd name="connsiteX31" fmla="*/ 2472266 w 3293533"/>
              <a:gd name="connsiteY31" fmla="*/ 3533355 h 3559760"/>
              <a:gd name="connsiteX32" fmla="*/ 2125133 w 3293533"/>
              <a:gd name="connsiteY32" fmla="*/ 3541821 h 3559760"/>
              <a:gd name="connsiteX33" fmla="*/ 2048933 w 3293533"/>
              <a:gd name="connsiteY33" fmla="*/ 3524888 h 3559760"/>
              <a:gd name="connsiteX34" fmla="*/ 2015066 w 3293533"/>
              <a:gd name="connsiteY34" fmla="*/ 3507955 h 3559760"/>
              <a:gd name="connsiteX35" fmla="*/ 1989666 w 3293533"/>
              <a:gd name="connsiteY35" fmla="*/ 3499488 h 3559760"/>
              <a:gd name="connsiteX36" fmla="*/ 1938866 w 3293533"/>
              <a:gd name="connsiteY36" fmla="*/ 3465621 h 3559760"/>
              <a:gd name="connsiteX37" fmla="*/ 1888066 w 3293533"/>
              <a:gd name="connsiteY37" fmla="*/ 3431755 h 3559760"/>
              <a:gd name="connsiteX38" fmla="*/ 1862666 w 3293533"/>
              <a:gd name="connsiteY38" fmla="*/ 3414821 h 3559760"/>
              <a:gd name="connsiteX39" fmla="*/ 1845733 w 3293533"/>
              <a:gd name="connsiteY39" fmla="*/ 3389421 h 3559760"/>
              <a:gd name="connsiteX40" fmla="*/ 1820333 w 3293533"/>
              <a:gd name="connsiteY40" fmla="*/ 3380955 h 3559760"/>
              <a:gd name="connsiteX41" fmla="*/ 1794933 w 3293533"/>
              <a:gd name="connsiteY41" fmla="*/ 3364021 h 3559760"/>
              <a:gd name="connsiteX42" fmla="*/ 1752600 w 3293533"/>
              <a:gd name="connsiteY42" fmla="*/ 3321688 h 3559760"/>
              <a:gd name="connsiteX43" fmla="*/ 1735666 w 3293533"/>
              <a:gd name="connsiteY43" fmla="*/ 3296288 h 3559760"/>
              <a:gd name="connsiteX44" fmla="*/ 1710266 w 3293533"/>
              <a:gd name="connsiteY44" fmla="*/ 3270888 h 3559760"/>
              <a:gd name="connsiteX45" fmla="*/ 1693333 w 3293533"/>
              <a:gd name="connsiteY45" fmla="*/ 3245488 h 3559760"/>
              <a:gd name="connsiteX46" fmla="*/ 1667933 w 3293533"/>
              <a:gd name="connsiteY46" fmla="*/ 3220088 h 3559760"/>
              <a:gd name="connsiteX47" fmla="*/ 1634066 w 3293533"/>
              <a:gd name="connsiteY47" fmla="*/ 3143888 h 3559760"/>
              <a:gd name="connsiteX48" fmla="*/ 1625600 w 3293533"/>
              <a:gd name="connsiteY48" fmla="*/ 3118488 h 3559760"/>
              <a:gd name="connsiteX49" fmla="*/ 1583266 w 3293533"/>
              <a:gd name="connsiteY49" fmla="*/ 3067688 h 3559760"/>
              <a:gd name="connsiteX50" fmla="*/ 1557866 w 3293533"/>
              <a:gd name="connsiteY50" fmla="*/ 3025355 h 3559760"/>
              <a:gd name="connsiteX51" fmla="*/ 1540933 w 3293533"/>
              <a:gd name="connsiteY51" fmla="*/ 2991488 h 3559760"/>
              <a:gd name="connsiteX52" fmla="*/ 1498600 w 3293533"/>
              <a:gd name="connsiteY52" fmla="*/ 2940688 h 3559760"/>
              <a:gd name="connsiteX53" fmla="*/ 1473200 w 3293533"/>
              <a:gd name="connsiteY53" fmla="*/ 2889888 h 3559760"/>
              <a:gd name="connsiteX54" fmla="*/ 1464733 w 3293533"/>
              <a:gd name="connsiteY54" fmla="*/ 2864488 h 3559760"/>
              <a:gd name="connsiteX55" fmla="*/ 1413933 w 3293533"/>
              <a:gd name="connsiteY55" fmla="*/ 2805221 h 3559760"/>
              <a:gd name="connsiteX56" fmla="*/ 1388533 w 3293533"/>
              <a:gd name="connsiteY56" fmla="*/ 2762888 h 3559760"/>
              <a:gd name="connsiteX57" fmla="*/ 1363133 w 3293533"/>
              <a:gd name="connsiteY57" fmla="*/ 2703621 h 3559760"/>
              <a:gd name="connsiteX58" fmla="*/ 1329266 w 3293533"/>
              <a:gd name="connsiteY58" fmla="*/ 2652821 h 3559760"/>
              <a:gd name="connsiteX59" fmla="*/ 1303866 w 3293533"/>
              <a:gd name="connsiteY59" fmla="*/ 2602021 h 3559760"/>
              <a:gd name="connsiteX60" fmla="*/ 1295400 w 3293533"/>
              <a:gd name="connsiteY60" fmla="*/ 2576621 h 3559760"/>
              <a:gd name="connsiteX61" fmla="*/ 1278466 w 3293533"/>
              <a:gd name="connsiteY61" fmla="*/ 2559688 h 3559760"/>
              <a:gd name="connsiteX62" fmla="*/ 1261533 w 3293533"/>
              <a:gd name="connsiteY62" fmla="*/ 2534288 h 3559760"/>
              <a:gd name="connsiteX63" fmla="*/ 1253066 w 3293533"/>
              <a:gd name="connsiteY63" fmla="*/ 2508888 h 3559760"/>
              <a:gd name="connsiteX64" fmla="*/ 1193800 w 3293533"/>
              <a:gd name="connsiteY64" fmla="*/ 2424221 h 3559760"/>
              <a:gd name="connsiteX65" fmla="*/ 1176866 w 3293533"/>
              <a:gd name="connsiteY65" fmla="*/ 2407288 h 3559760"/>
              <a:gd name="connsiteX66" fmla="*/ 1126066 w 3293533"/>
              <a:gd name="connsiteY66" fmla="*/ 2314155 h 3559760"/>
              <a:gd name="connsiteX67" fmla="*/ 1109133 w 3293533"/>
              <a:gd name="connsiteY67" fmla="*/ 2297221 h 3559760"/>
              <a:gd name="connsiteX68" fmla="*/ 1083733 w 3293533"/>
              <a:gd name="connsiteY68" fmla="*/ 2254888 h 3559760"/>
              <a:gd name="connsiteX69" fmla="*/ 1032933 w 3293533"/>
              <a:gd name="connsiteY69" fmla="*/ 2187155 h 3559760"/>
              <a:gd name="connsiteX70" fmla="*/ 999066 w 3293533"/>
              <a:gd name="connsiteY70" fmla="*/ 2136355 h 3559760"/>
              <a:gd name="connsiteX71" fmla="*/ 982133 w 3293533"/>
              <a:gd name="connsiteY71" fmla="*/ 2119421 h 3559760"/>
              <a:gd name="connsiteX72" fmla="*/ 965200 w 3293533"/>
              <a:gd name="connsiteY72" fmla="*/ 2094021 h 3559760"/>
              <a:gd name="connsiteX73" fmla="*/ 931333 w 3293533"/>
              <a:gd name="connsiteY73" fmla="*/ 2026288 h 3559760"/>
              <a:gd name="connsiteX74" fmla="*/ 872066 w 3293533"/>
              <a:gd name="connsiteY74" fmla="*/ 1958555 h 3559760"/>
              <a:gd name="connsiteX75" fmla="*/ 778933 w 3293533"/>
              <a:gd name="connsiteY75" fmla="*/ 1831555 h 3559760"/>
              <a:gd name="connsiteX76" fmla="*/ 745066 w 3293533"/>
              <a:gd name="connsiteY76" fmla="*/ 1763821 h 3559760"/>
              <a:gd name="connsiteX77" fmla="*/ 719666 w 3293533"/>
              <a:gd name="connsiteY77" fmla="*/ 1729955 h 3559760"/>
              <a:gd name="connsiteX78" fmla="*/ 660400 w 3293533"/>
              <a:gd name="connsiteY78" fmla="*/ 1619888 h 3559760"/>
              <a:gd name="connsiteX79" fmla="*/ 584200 w 3293533"/>
              <a:gd name="connsiteY79" fmla="*/ 1484421 h 3559760"/>
              <a:gd name="connsiteX80" fmla="*/ 533400 w 3293533"/>
              <a:gd name="connsiteY80" fmla="*/ 1332021 h 3559760"/>
              <a:gd name="connsiteX81" fmla="*/ 499533 w 3293533"/>
              <a:gd name="connsiteY81" fmla="*/ 1213488 h 3559760"/>
              <a:gd name="connsiteX82" fmla="*/ 482600 w 3293533"/>
              <a:gd name="connsiteY82" fmla="*/ 1145755 h 3559760"/>
              <a:gd name="connsiteX83" fmla="*/ 465666 w 3293533"/>
              <a:gd name="connsiteY83" fmla="*/ 1111888 h 3559760"/>
              <a:gd name="connsiteX84" fmla="*/ 457200 w 3293533"/>
              <a:gd name="connsiteY84" fmla="*/ 1086488 h 3559760"/>
              <a:gd name="connsiteX85" fmla="*/ 440266 w 3293533"/>
              <a:gd name="connsiteY85" fmla="*/ 1044155 h 3559760"/>
              <a:gd name="connsiteX86" fmla="*/ 431800 w 3293533"/>
              <a:gd name="connsiteY86" fmla="*/ 1010288 h 3559760"/>
              <a:gd name="connsiteX87" fmla="*/ 414866 w 3293533"/>
              <a:gd name="connsiteY87" fmla="*/ 959488 h 3559760"/>
              <a:gd name="connsiteX88" fmla="*/ 406400 w 3293533"/>
              <a:gd name="connsiteY88" fmla="*/ 925621 h 3559760"/>
              <a:gd name="connsiteX89" fmla="*/ 389466 w 3293533"/>
              <a:gd name="connsiteY89" fmla="*/ 900221 h 3559760"/>
              <a:gd name="connsiteX90" fmla="*/ 355600 w 3293533"/>
              <a:gd name="connsiteY90" fmla="*/ 815555 h 3559760"/>
              <a:gd name="connsiteX91" fmla="*/ 347133 w 3293533"/>
              <a:gd name="connsiteY91" fmla="*/ 781688 h 3559760"/>
              <a:gd name="connsiteX92" fmla="*/ 330200 w 3293533"/>
              <a:gd name="connsiteY92" fmla="*/ 730888 h 3559760"/>
              <a:gd name="connsiteX93" fmla="*/ 313266 w 3293533"/>
              <a:gd name="connsiteY93" fmla="*/ 654688 h 3559760"/>
              <a:gd name="connsiteX94" fmla="*/ 304800 w 3293533"/>
              <a:gd name="connsiteY94" fmla="*/ 620821 h 3559760"/>
              <a:gd name="connsiteX95" fmla="*/ 245533 w 3293533"/>
              <a:gd name="connsiteY95" fmla="*/ 485355 h 3559760"/>
              <a:gd name="connsiteX96" fmla="*/ 228600 w 3293533"/>
              <a:gd name="connsiteY96" fmla="*/ 426088 h 3559760"/>
              <a:gd name="connsiteX97" fmla="*/ 194733 w 3293533"/>
              <a:gd name="connsiteY97" fmla="*/ 349888 h 3559760"/>
              <a:gd name="connsiteX98" fmla="*/ 186266 w 3293533"/>
              <a:gd name="connsiteY98" fmla="*/ 324488 h 3559760"/>
              <a:gd name="connsiteX99" fmla="*/ 160866 w 3293533"/>
              <a:gd name="connsiteY99" fmla="*/ 290621 h 3559760"/>
              <a:gd name="connsiteX100" fmla="*/ 127000 w 3293533"/>
              <a:gd name="connsiteY100" fmla="*/ 205955 h 3559760"/>
              <a:gd name="connsiteX101" fmla="*/ 59266 w 3293533"/>
              <a:gd name="connsiteY101" fmla="*/ 104355 h 3559760"/>
              <a:gd name="connsiteX102" fmla="*/ 33866 w 3293533"/>
              <a:gd name="connsiteY102" fmla="*/ 53555 h 3559760"/>
              <a:gd name="connsiteX103" fmla="*/ 25400 w 3293533"/>
              <a:gd name="connsiteY103" fmla="*/ 28155 h 3559760"/>
              <a:gd name="connsiteX104" fmla="*/ 0 w 3293533"/>
              <a:gd name="connsiteY104" fmla="*/ 2755 h 3559760"/>
              <a:gd name="connsiteX105" fmla="*/ 25400 w 3293533"/>
              <a:gd name="connsiteY105" fmla="*/ 19688 h 3559760"/>
              <a:gd name="connsiteX106" fmla="*/ 143933 w 3293533"/>
              <a:gd name="connsiteY106" fmla="*/ 112821 h 3559760"/>
              <a:gd name="connsiteX107" fmla="*/ 160866 w 3293533"/>
              <a:gd name="connsiteY107" fmla="*/ 138221 h 3559760"/>
              <a:gd name="connsiteX108" fmla="*/ 186266 w 3293533"/>
              <a:gd name="connsiteY108" fmla="*/ 163621 h 3559760"/>
              <a:gd name="connsiteX109" fmla="*/ 228600 w 3293533"/>
              <a:gd name="connsiteY109" fmla="*/ 231355 h 3559760"/>
              <a:gd name="connsiteX110" fmla="*/ 296333 w 3293533"/>
              <a:gd name="connsiteY110" fmla="*/ 299088 h 3559760"/>
              <a:gd name="connsiteX111" fmla="*/ 313266 w 3293533"/>
              <a:gd name="connsiteY111" fmla="*/ 332955 h 3559760"/>
              <a:gd name="connsiteX112" fmla="*/ 330200 w 3293533"/>
              <a:gd name="connsiteY112" fmla="*/ 349888 h 3559760"/>
              <a:gd name="connsiteX113" fmla="*/ 355600 w 3293533"/>
              <a:gd name="connsiteY113" fmla="*/ 383755 h 3559760"/>
              <a:gd name="connsiteX114" fmla="*/ 372533 w 3293533"/>
              <a:gd name="connsiteY114" fmla="*/ 409155 h 3559760"/>
              <a:gd name="connsiteX115" fmla="*/ 440266 w 3293533"/>
              <a:gd name="connsiteY115" fmla="*/ 476888 h 3559760"/>
              <a:gd name="connsiteX116" fmla="*/ 457200 w 3293533"/>
              <a:gd name="connsiteY116" fmla="*/ 493821 h 3559760"/>
              <a:gd name="connsiteX117" fmla="*/ 558800 w 3293533"/>
              <a:gd name="connsiteY117" fmla="*/ 468421 h 3559760"/>
              <a:gd name="connsiteX118" fmla="*/ 626533 w 3293533"/>
              <a:gd name="connsiteY118" fmla="*/ 366821 h 3559760"/>
              <a:gd name="connsiteX119" fmla="*/ 651933 w 3293533"/>
              <a:gd name="connsiteY119" fmla="*/ 349888 h 3559760"/>
              <a:gd name="connsiteX120" fmla="*/ 685800 w 3293533"/>
              <a:gd name="connsiteY120" fmla="*/ 282155 h 3559760"/>
              <a:gd name="connsiteX121" fmla="*/ 711200 w 3293533"/>
              <a:gd name="connsiteY121" fmla="*/ 197488 h 3559760"/>
              <a:gd name="connsiteX122" fmla="*/ 719666 w 3293533"/>
              <a:gd name="connsiteY122" fmla="*/ 121288 h 3559760"/>
              <a:gd name="connsiteX123" fmla="*/ 728133 w 3293533"/>
              <a:gd name="connsiteY123" fmla="*/ 95888 h 3559760"/>
              <a:gd name="connsiteX124" fmla="*/ 719666 w 3293533"/>
              <a:gd name="connsiteY124" fmla="*/ 45088 h 3559760"/>
              <a:gd name="connsiteX125" fmla="*/ 677333 w 3293533"/>
              <a:gd name="connsiteY125" fmla="*/ 78955 h 3559760"/>
              <a:gd name="connsiteX126" fmla="*/ 651933 w 3293533"/>
              <a:gd name="connsiteY126" fmla="*/ 87421 h 3559760"/>
              <a:gd name="connsiteX127" fmla="*/ 635000 w 3293533"/>
              <a:gd name="connsiteY127" fmla="*/ 104355 h 3559760"/>
              <a:gd name="connsiteX128" fmla="*/ 618066 w 3293533"/>
              <a:gd name="connsiteY128" fmla="*/ 129755 h 3559760"/>
              <a:gd name="connsiteX129" fmla="*/ 592666 w 3293533"/>
              <a:gd name="connsiteY129" fmla="*/ 146688 h 3559760"/>
              <a:gd name="connsiteX130" fmla="*/ 618066 w 3293533"/>
              <a:gd name="connsiteY130" fmla="*/ 138221 h 3559760"/>
              <a:gd name="connsiteX131" fmla="*/ 635000 w 3293533"/>
              <a:gd name="connsiteY131" fmla="*/ 121288 h 3559760"/>
              <a:gd name="connsiteX132" fmla="*/ 668866 w 3293533"/>
              <a:gd name="connsiteY132" fmla="*/ 95888 h 3559760"/>
              <a:gd name="connsiteX133" fmla="*/ 685800 w 3293533"/>
              <a:gd name="connsiteY133" fmla="*/ 62021 h 3559760"/>
              <a:gd name="connsiteX134" fmla="*/ 736600 w 3293533"/>
              <a:gd name="connsiteY134" fmla="*/ 28155 h 3559760"/>
              <a:gd name="connsiteX135" fmla="*/ 770466 w 3293533"/>
              <a:gd name="connsiteY135" fmla="*/ 53555 h 3559760"/>
              <a:gd name="connsiteX136" fmla="*/ 795866 w 3293533"/>
              <a:gd name="connsiteY136" fmla="*/ 138221 h 3559760"/>
              <a:gd name="connsiteX137" fmla="*/ 804333 w 3293533"/>
              <a:gd name="connsiteY137" fmla="*/ 163621 h 3559760"/>
              <a:gd name="connsiteX138" fmla="*/ 821266 w 3293533"/>
              <a:gd name="connsiteY138" fmla="*/ 180555 h 3559760"/>
              <a:gd name="connsiteX139" fmla="*/ 829733 w 3293533"/>
              <a:gd name="connsiteY139" fmla="*/ 205955 h 3559760"/>
              <a:gd name="connsiteX140" fmla="*/ 855133 w 3293533"/>
              <a:gd name="connsiteY140" fmla="*/ 222888 h 355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293533" h="3559760">
                <a:moveTo>
                  <a:pt x="3293533" y="1611421"/>
                </a:moveTo>
                <a:cubicBezTo>
                  <a:pt x="3290711" y="1698910"/>
                  <a:pt x="3289791" y="1786481"/>
                  <a:pt x="3285066" y="1873888"/>
                </a:cubicBezTo>
                <a:cubicBezTo>
                  <a:pt x="3284139" y="1891030"/>
                  <a:pt x="3278729" y="1907654"/>
                  <a:pt x="3276600" y="1924688"/>
                </a:cubicBezTo>
                <a:cubicBezTo>
                  <a:pt x="3273082" y="1952832"/>
                  <a:pt x="3270701" y="1981108"/>
                  <a:pt x="3268133" y="2009355"/>
                </a:cubicBezTo>
                <a:cubicBezTo>
                  <a:pt x="3265056" y="2043199"/>
                  <a:pt x="3263715" y="2077213"/>
                  <a:pt x="3259666" y="2110955"/>
                </a:cubicBezTo>
                <a:cubicBezTo>
                  <a:pt x="3255243" y="2147811"/>
                  <a:pt x="3247337" y="2184187"/>
                  <a:pt x="3242733" y="2221021"/>
                </a:cubicBezTo>
                <a:cubicBezTo>
                  <a:pt x="3238867" y="2251953"/>
                  <a:pt x="3237908" y="2283196"/>
                  <a:pt x="3234266" y="2314155"/>
                </a:cubicBezTo>
                <a:cubicBezTo>
                  <a:pt x="3232260" y="2331204"/>
                  <a:pt x="3227806" y="2347906"/>
                  <a:pt x="3225800" y="2364955"/>
                </a:cubicBezTo>
                <a:cubicBezTo>
                  <a:pt x="3222158" y="2395914"/>
                  <a:pt x="3222750" y="2427390"/>
                  <a:pt x="3217333" y="2458088"/>
                </a:cubicBezTo>
                <a:cubicBezTo>
                  <a:pt x="3214231" y="2475666"/>
                  <a:pt x="3206044" y="2491955"/>
                  <a:pt x="3200400" y="2508888"/>
                </a:cubicBezTo>
                <a:cubicBezTo>
                  <a:pt x="3197578" y="2528644"/>
                  <a:pt x="3194022" y="2548308"/>
                  <a:pt x="3191933" y="2568155"/>
                </a:cubicBezTo>
                <a:cubicBezTo>
                  <a:pt x="3188375" y="2601952"/>
                  <a:pt x="3187437" y="2636004"/>
                  <a:pt x="3183466" y="2669755"/>
                </a:cubicBezTo>
                <a:cubicBezTo>
                  <a:pt x="3179716" y="2701627"/>
                  <a:pt x="3166467" y="2741954"/>
                  <a:pt x="3158066" y="2771355"/>
                </a:cubicBezTo>
                <a:cubicBezTo>
                  <a:pt x="3155244" y="2844733"/>
                  <a:pt x="3156054" y="2918340"/>
                  <a:pt x="3149600" y="2991488"/>
                </a:cubicBezTo>
                <a:cubicBezTo>
                  <a:pt x="3147554" y="3014671"/>
                  <a:pt x="3137230" y="3036400"/>
                  <a:pt x="3132666" y="3059221"/>
                </a:cubicBezTo>
                <a:cubicBezTo>
                  <a:pt x="3127830" y="3083404"/>
                  <a:pt x="3122910" y="3111496"/>
                  <a:pt x="3115733" y="3135421"/>
                </a:cubicBezTo>
                <a:cubicBezTo>
                  <a:pt x="3110604" y="3152517"/>
                  <a:pt x="3104444" y="3169288"/>
                  <a:pt x="3098800" y="3186221"/>
                </a:cubicBezTo>
                <a:lnTo>
                  <a:pt x="3090333" y="3211621"/>
                </a:lnTo>
                <a:cubicBezTo>
                  <a:pt x="3087511" y="3220088"/>
                  <a:pt x="3088177" y="3230710"/>
                  <a:pt x="3081866" y="3237021"/>
                </a:cubicBezTo>
                <a:cubicBezTo>
                  <a:pt x="3050543" y="3268346"/>
                  <a:pt x="3069360" y="3247314"/>
                  <a:pt x="3031066" y="3304755"/>
                </a:cubicBezTo>
                <a:lnTo>
                  <a:pt x="3014133" y="3330155"/>
                </a:lnTo>
                <a:cubicBezTo>
                  <a:pt x="3008489" y="3338622"/>
                  <a:pt x="3004395" y="3348360"/>
                  <a:pt x="2997200" y="3355555"/>
                </a:cubicBezTo>
                <a:cubicBezTo>
                  <a:pt x="2991555" y="3361199"/>
                  <a:pt x="2985253" y="3366255"/>
                  <a:pt x="2980266" y="3372488"/>
                </a:cubicBezTo>
                <a:cubicBezTo>
                  <a:pt x="2973909" y="3380434"/>
                  <a:pt x="2970528" y="3390693"/>
                  <a:pt x="2963333" y="3397888"/>
                </a:cubicBezTo>
                <a:cubicBezTo>
                  <a:pt x="2943209" y="3418012"/>
                  <a:pt x="2912280" y="3423373"/>
                  <a:pt x="2887133" y="3431755"/>
                </a:cubicBezTo>
                <a:lnTo>
                  <a:pt x="2861733" y="3440221"/>
                </a:lnTo>
                <a:cubicBezTo>
                  <a:pt x="2853266" y="3443043"/>
                  <a:pt x="2844991" y="3446523"/>
                  <a:pt x="2836333" y="3448688"/>
                </a:cubicBezTo>
                <a:cubicBezTo>
                  <a:pt x="2825044" y="3451510"/>
                  <a:pt x="2813612" y="3453811"/>
                  <a:pt x="2802466" y="3457155"/>
                </a:cubicBezTo>
                <a:cubicBezTo>
                  <a:pt x="2699394" y="3488076"/>
                  <a:pt x="2795862" y="3463038"/>
                  <a:pt x="2717800" y="3482555"/>
                </a:cubicBezTo>
                <a:cubicBezTo>
                  <a:pt x="2712155" y="3488199"/>
                  <a:pt x="2708006" y="3495918"/>
                  <a:pt x="2700866" y="3499488"/>
                </a:cubicBezTo>
                <a:cubicBezTo>
                  <a:pt x="2667944" y="3515949"/>
                  <a:pt x="2626582" y="3521480"/>
                  <a:pt x="2590800" y="3524888"/>
                </a:cubicBezTo>
                <a:cubicBezTo>
                  <a:pt x="2551366" y="3528644"/>
                  <a:pt x="2511777" y="3530533"/>
                  <a:pt x="2472266" y="3533355"/>
                </a:cubicBezTo>
                <a:cubicBezTo>
                  <a:pt x="2327719" y="3581536"/>
                  <a:pt x="2439308" y="3550798"/>
                  <a:pt x="2125133" y="3541821"/>
                </a:cubicBezTo>
                <a:cubicBezTo>
                  <a:pt x="2113631" y="3539521"/>
                  <a:pt x="2062603" y="3530014"/>
                  <a:pt x="2048933" y="3524888"/>
                </a:cubicBezTo>
                <a:cubicBezTo>
                  <a:pt x="2037115" y="3520456"/>
                  <a:pt x="2026667" y="3512927"/>
                  <a:pt x="2015066" y="3507955"/>
                </a:cubicBezTo>
                <a:cubicBezTo>
                  <a:pt x="2006863" y="3504439"/>
                  <a:pt x="1997468" y="3503822"/>
                  <a:pt x="1989666" y="3499488"/>
                </a:cubicBezTo>
                <a:cubicBezTo>
                  <a:pt x="1971876" y="3489604"/>
                  <a:pt x="1955799" y="3476910"/>
                  <a:pt x="1938866" y="3465621"/>
                </a:cubicBezTo>
                <a:lnTo>
                  <a:pt x="1888066" y="3431755"/>
                </a:lnTo>
                <a:lnTo>
                  <a:pt x="1862666" y="3414821"/>
                </a:lnTo>
                <a:cubicBezTo>
                  <a:pt x="1857022" y="3406354"/>
                  <a:pt x="1853679" y="3395778"/>
                  <a:pt x="1845733" y="3389421"/>
                </a:cubicBezTo>
                <a:cubicBezTo>
                  <a:pt x="1838764" y="3383846"/>
                  <a:pt x="1828315" y="3384946"/>
                  <a:pt x="1820333" y="3380955"/>
                </a:cubicBezTo>
                <a:cubicBezTo>
                  <a:pt x="1811231" y="3376404"/>
                  <a:pt x="1803400" y="3369666"/>
                  <a:pt x="1794933" y="3364021"/>
                </a:cubicBezTo>
                <a:cubicBezTo>
                  <a:pt x="1749781" y="3296292"/>
                  <a:pt x="1809041" y="3378128"/>
                  <a:pt x="1752600" y="3321688"/>
                </a:cubicBezTo>
                <a:cubicBezTo>
                  <a:pt x="1745405" y="3314493"/>
                  <a:pt x="1742180" y="3304105"/>
                  <a:pt x="1735666" y="3296288"/>
                </a:cubicBezTo>
                <a:cubicBezTo>
                  <a:pt x="1728001" y="3287090"/>
                  <a:pt x="1717931" y="3280086"/>
                  <a:pt x="1710266" y="3270888"/>
                </a:cubicBezTo>
                <a:cubicBezTo>
                  <a:pt x="1703752" y="3263071"/>
                  <a:pt x="1699847" y="3253305"/>
                  <a:pt x="1693333" y="3245488"/>
                </a:cubicBezTo>
                <a:cubicBezTo>
                  <a:pt x="1685668" y="3236290"/>
                  <a:pt x="1675598" y="3229286"/>
                  <a:pt x="1667933" y="3220088"/>
                </a:cubicBezTo>
                <a:cubicBezTo>
                  <a:pt x="1645572" y="3193255"/>
                  <a:pt x="1646371" y="3180803"/>
                  <a:pt x="1634066" y="3143888"/>
                </a:cubicBezTo>
                <a:cubicBezTo>
                  <a:pt x="1631244" y="3135421"/>
                  <a:pt x="1630955" y="3125628"/>
                  <a:pt x="1625600" y="3118488"/>
                </a:cubicBezTo>
                <a:cubicBezTo>
                  <a:pt x="1595411" y="3078235"/>
                  <a:pt x="1610178" y="3094599"/>
                  <a:pt x="1583266" y="3067688"/>
                </a:cubicBezTo>
                <a:cubicBezTo>
                  <a:pt x="1563614" y="3008727"/>
                  <a:pt x="1588858" y="3071843"/>
                  <a:pt x="1557866" y="3025355"/>
                </a:cubicBezTo>
                <a:cubicBezTo>
                  <a:pt x="1550865" y="3014853"/>
                  <a:pt x="1547195" y="3002447"/>
                  <a:pt x="1540933" y="2991488"/>
                </a:cubicBezTo>
                <a:cubicBezTo>
                  <a:pt x="1525217" y="2963983"/>
                  <a:pt x="1521948" y="2964036"/>
                  <a:pt x="1498600" y="2940688"/>
                </a:cubicBezTo>
                <a:cubicBezTo>
                  <a:pt x="1477318" y="2876844"/>
                  <a:pt x="1506026" y="2955540"/>
                  <a:pt x="1473200" y="2889888"/>
                </a:cubicBezTo>
                <a:cubicBezTo>
                  <a:pt x="1469209" y="2881906"/>
                  <a:pt x="1469161" y="2872237"/>
                  <a:pt x="1464733" y="2864488"/>
                </a:cubicBezTo>
                <a:cubicBezTo>
                  <a:pt x="1431377" y="2806115"/>
                  <a:pt x="1449966" y="2853265"/>
                  <a:pt x="1413933" y="2805221"/>
                </a:cubicBezTo>
                <a:cubicBezTo>
                  <a:pt x="1404059" y="2792056"/>
                  <a:pt x="1395892" y="2777607"/>
                  <a:pt x="1388533" y="2762888"/>
                </a:cubicBezTo>
                <a:cubicBezTo>
                  <a:pt x="1353498" y="2692820"/>
                  <a:pt x="1415985" y="2791708"/>
                  <a:pt x="1363133" y="2703621"/>
                </a:cubicBezTo>
                <a:cubicBezTo>
                  <a:pt x="1352662" y="2686170"/>
                  <a:pt x="1329266" y="2652821"/>
                  <a:pt x="1329266" y="2652821"/>
                </a:cubicBezTo>
                <a:cubicBezTo>
                  <a:pt x="1307987" y="2588978"/>
                  <a:pt x="1336692" y="2667672"/>
                  <a:pt x="1303866" y="2602021"/>
                </a:cubicBezTo>
                <a:cubicBezTo>
                  <a:pt x="1299875" y="2594039"/>
                  <a:pt x="1299992" y="2584274"/>
                  <a:pt x="1295400" y="2576621"/>
                </a:cubicBezTo>
                <a:cubicBezTo>
                  <a:pt x="1291293" y="2569776"/>
                  <a:pt x="1283453" y="2565921"/>
                  <a:pt x="1278466" y="2559688"/>
                </a:cubicBezTo>
                <a:cubicBezTo>
                  <a:pt x="1272109" y="2551742"/>
                  <a:pt x="1266084" y="2543389"/>
                  <a:pt x="1261533" y="2534288"/>
                </a:cubicBezTo>
                <a:cubicBezTo>
                  <a:pt x="1257542" y="2526306"/>
                  <a:pt x="1257400" y="2516690"/>
                  <a:pt x="1253066" y="2508888"/>
                </a:cubicBezTo>
                <a:cubicBezTo>
                  <a:pt x="1244273" y="2493061"/>
                  <a:pt x="1208598" y="2441978"/>
                  <a:pt x="1193800" y="2424221"/>
                </a:cubicBezTo>
                <a:cubicBezTo>
                  <a:pt x="1188690" y="2418089"/>
                  <a:pt x="1182511" y="2412932"/>
                  <a:pt x="1176866" y="2407288"/>
                </a:cubicBezTo>
                <a:cubicBezTo>
                  <a:pt x="1164023" y="2381601"/>
                  <a:pt x="1146693" y="2339939"/>
                  <a:pt x="1126066" y="2314155"/>
                </a:cubicBezTo>
                <a:cubicBezTo>
                  <a:pt x="1121079" y="2307922"/>
                  <a:pt x="1113773" y="2303717"/>
                  <a:pt x="1109133" y="2297221"/>
                </a:cubicBezTo>
                <a:cubicBezTo>
                  <a:pt x="1099568" y="2283830"/>
                  <a:pt x="1093100" y="2268418"/>
                  <a:pt x="1083733" y="2254888"/>
                </a:cubicBezTo>
                <a:cubicBezTo>
                  <a:pt x="1067669" y="2231684"/>
                  <a:pt x="1049337" y="2210120"/>
                  <a:pt x="1032933" y="2187155"/>
                </a:cubicBezTo>
                <a:cubicBezTo>
                  <a:pt x="1021104" y="2170594"/>
                  <a:pt x="1011277" y="2152636"/>
                  <a:pt x="999066" y="2136355"/>
                </a:cubicBezTo>
                <a:cubicBezTo>
                  <a:pt x="994277" y="2129969"/>
                  <a:pt x="987120" y="2125654"/>
                  <a:pt x="982133" y="2119421"/>
                </a:cubicBezTo>
                <a:cubicBezTo>
                  <a:pt x="975776" y="2111475"/>
                  <a:pt x="970073" y="2102954"/>
                  <a:pt x="965200" y="2094021"/>
                </a:cubicBezTo>
                <a:cubicBezTo>
                  <a:pt x="953112" y="2071861"/>
                  <a:pt x="947956" y="2045285"/>
                  <a:pt x="931333" y="2026288"/>
                </a:cubicBezTo>
                <a:lnTo>
                  <a:pt x="872066" y="1958555"/>
                </a:lnTo>
                <a:cubicBezTo>
                  <a:pt x="800591" y="1791778"/>
                  <a:pt x="911627" y="2030600"/>
                  <a:pt x="778933" y="1831555"/>
                </a:cubicBezTo>
                <a:cubicBezTo>
                  <a:pt x="721206" y="1744963"/>
                  <a:pt x="814117" y="1888111"/>
                  <a:pt x="745066" y="1763821"/>
                </a:cubicBezTo>
                <a:cubicBezTo>
                  <a:pt x="738213" y="1751486"/>
                  <a:pt x="727493" y="1741696"/>
                  <a:pt x="719666" y="1729955"/>
                </a:cubicBezTo>
                <a:cubicBezTo>
                  <a:pt x="687818" y="1682183"/>
                  <a:pt x="691595" y="1677480"/>
                  <a:pt x="660400" y="1619888"/>
                </a:cubicBezTo>
                <a:cubicBezTo>
                  <a:pt x="635724" y="1574333"/>
                  <a:pt x="600584" y="1533572"/>
                  <a:pt x="584200" y="1484421"/>
                </a:cubicBezTo>
                <a:cubicBezTo>
                  <a:pt x="567267" y="1433621"/>
                  <a:pt x="545017" y="1384294"/>
                  <a:pt x="533400" y="1332021"/>
                </a:cubicBezTo>
                <a:cubicBezTo>
                  <a:pt x="485843" y="1118023"/>
                  <a:pt x="542090" y="1351801"/>
                  <a:pt x="499533" y="1213488"/>
                </a:cubicBezTo>
                <a:cubicBezTo>
                  <a:pt x="492689" y="1191245"/>
                  <a:pt x="489959" y="1167833"/>
                  <a:pt x="482600" y="1145755"/>
                </a:cubicBezTo>
                <a:cubicBezTo>
                  <a:pt x="478609" y="1133781"/>
                  <a:pt x="470638" y="1123489"/>
                  <a:pt x="465666" y="1111888"/>
                </a:cubicBezTo>
                <a:cubicBezTo>
                  <a:pt x="462150" y="1103685"/>
                  <a:pt x="460334" y="1094844"/>
                  <a:pt x="457200" y="1086488"/>
                </a:cubicBezTo>
                <a:cubicBezTo>
                  <a:pt x="451864" y="1072258"/>
                  <a:pt x="445072" y="1058573"/>
                  <a:pt x="440266" y="1044155"/>
                </a:cubicBezTo>
                <a:cubicBezTo>
                  <a:pt x="436586" y="1033116"/>
                  <a:pt x="435144" y="1021434"/>
                  <a:pt x="431800" y="1010288"/>
                </a:cubicBezTo>
                <a:cubicBezTo>
                  <a:pt x="426671" y="993191"/>
                  <a:pt x="419995" y="976585"/>
                  <a:pt x="414866" y="959488"/>
                </a:cubicBezTo>
                <a:cubicBezTo>
                  <a:pt x="411522" y="948342"/>
                  <a:pt x="410984" y="936317"/>
                  <a:pt x="406400" y="925621"/>
                </a:cubicBezTo>
                <a:cubicBezTo>
                  <a:pt x="402392" y="916268"/>
                  <a:pt x="395111" y="908688"/>
                  <a:pt x="389466" y="900221"/>
                </a:cubicBezTo>
                <a:cubicBezTo>
                  <a:pt x="370140" y="822912"/>
                  <a:pt x="396403" y="917562"/>
                  <a:pt x="355600" y="815555"/>
                </a:cubicBezTo>
                <a:cubicBezTo>
                  <a:pt x="351278" y="804751"/>
                  <a:pt x="350477" y="792834"/>
                  <a:pt x="347133" y="781688"/>
                </a:cubicBezTo>
                <a:cubicBezTo>
                  <a:pt x="342004" y="764591"/>
                  <a:pt x="334799" y="748135"/>
                  <a:pt x="330200" y="730888"/>
                </a:cubicBezTo>
                <a:cubicBezTo>
                  <a:pt x="323496" y="705747"/>
                  <a:pt x="319117" y="680041"/>
                  <a:pt x="313266" y="654688"/>
                </a:cubicBezTo>
                <a:cubicBezTo>
                  <a:pt x="310649" y="643350"/>
                  <a:pt x="308886" y="631716"/>
                  <a:pt x="304800" y="620821"/>
                </a:cubicBezTo>
                <a:cubicBezTo>
                  <a:pt x="266209" y="517911"/>
                  <a:pt x="307978" y="703919"/>
                  <a:pt x="245533" y="485355"/>
                </a:cubicBezTo>
                <a:cubicBezTo>
                  <a:pt x="239889" y="465599"/>
                  <a:pt x="235097" y="445580"/>
                  <a:pt x="228600" y="426088"/>
                </a:cubicBezTo>
                <a:cubicBezTo>
                  <a:pt x="208912" y="367026"/>
                  <a:pt x="216856" y="401510"/>
                  <a:pt x="194733" y="349888"/>
                </a:cubicBezTo>
                <a:cubicBezTo>
                  <a:pt x="191217" y="341685"/>
                  <a:pt x="190694" y="332237"/>
                  <a:pt x="186266" y="324488"/>
                </a:cubicBezTo>
                <a:cubicBezTo>
                  <a:pt x="179265" y="312236"/>
                  <a:pt x="167177" y="303242"/>
                  <a:pt x="160866" y="290621"/>
                </a:cubicBezTo>
                <a:cubicBezTo>
                  <a:pt x="147273" y="263434"/>
                  <a:pt x="142639" y="232019"/>
                  <a:pt x="127000" y="205955"/>
                </a:cubicBezTo>
                <a:cubicBezTo>
                  <a:pt x="72093" y="114443"/>
                  <a:pt x="99473" y="144560"/>
                  <a:pt x="59266" y="104355"/>
                </a:cubicBezTo>
                <a:cubicBezTo>
                  <a:pt x="38385" y="20824"/>
                  <a:pt x="66217" y="107473"/>
                  <a:pt x="33866" y="53555"/>
                </a:cubicBezTo>
                <a:cubicBezTo>
                  <a:pt x="29274" y="45902"/>
                  <a:pt x="30350" y="35581"/>
                  <a:pt x="25400" y="28155"/>
                </a:cubicBezTo>
                <a:cubicBezTo>
                  <a:pt x="18758" y="18192"/>
                  <a:pt x="0" y="14729"/>
                  <a:pt x="0" y="2755"/>
                </a:cubicBezTo>
                <a:cubicBezTo>
                  <a:pt x="0" y="-7421"/>
                  <a:pt x="17399" y="13401"/>
                  <a:pt x="25400" y="19688"/>
                </a:cubicBezTo>
                <a:cubicBezTo>
                  <a:pt x="153956" y="120696"/>
                  <a:pt x="78170" y="68980"/>
                  <a:pt x="143933" y="112821"/>
                </a:cubicBezTo>
                <a:cubicBezTo>
                  <a:pt x="149577" y="121288"/>
                  <a:pt x="154352" y="130404"/>
                  <a:pt x="160866" y="138221"/>
                </a:cubicBezTo>
                <a:cubicBezTo>
                  <a:pt x="168531" y="147419"/>
                  <a:pt x="179306" y="153878"/>
                  <a:pt x="186266" y="163621"/>
                </a:cubicBezTo>
                <a:cubicBezTo>
                  <a:pt x="231499" y="226947"/>
                  <a:pt x="171044" y="168566"/>
                  <a:pt x="228600" y="231355"/>
                </a:cubicBezTo>
                <a:cubicBezTo>
                  <a:pt x="250176" y="254892"/>
                  <a:pt x="296333" y="299088"/>
                  <a:pt x="296333" y="299088"/>
                </a:cubicBezTo>
                <a:cubicBezTo>
                  <a:pt x="301977" y="310377"/>
                  <a:pt x="306265" y="322453"/>
                  <a:pt x="313266" y="332955"/>
                </a:cubicBezTo>
                <a:cubicBezTo>
                  <a:pt x="317694" y="339597"/>
                  <a:pt x="325090" y="343756"/>
                  <a:pt x="330200" y="349888"/>
                </a:cubicBezTo>
                <a:cubicBezTo>
                  <a:pt x="339234" y="360728"/>
                  <a:pt x="347398" y="372272"/>
                  <a:pt x="355600" y="383755"/>
                </a:cubicBezTo>
                <a:cubicBezTo>
                  <a:pt x="361514" y="392035"/>
                  <a:pt x="365688" y="401626"/>
                  <a:pt x="372533" y="409155"/>
                </a:cubicBezTo>
                <a:cubicBezTo>
                  <a:pt x="394011" y="432781"/>
                  <a:pt x="417688" y="454310"/>
                  <a:pt x="440266" y="476888"/>
                </a:cubicBezTo>
                <a:lnTo>
                  <a:pt x="457200" y="493821"/>
                </a:lnTo>
                <a:cubicBezTo>
                  <a:pt x="491067" y="485354"/>
                  <a:pt x="529013" y="486624"/>
                  <a:pt x="558800" y="468421"/>
                </a:cubicBezTo>
                <a:cubicBezTo>
                  <a:pt x="635364" y="421632"/>
                  <a:pt x="588844" y="412049"/>
                  <a:pt x="626533" y="366821"/>
                </a:cubicBezTo>
                <a:cubicBezTo>
                  <a:pt x="633047" y="359004"/>
                  <a:pt x="643466" y="355532"/>
                  <a:pt x="651933" y="349888"/>
                </a:cubicBezTo>
                <a:cubicBezTo>
                  <a:pt x="663222" y="327310"/>
                  <a:pt x="680850" y="306908"/>
                  <a:pt x="685800" y="282155"/>
                </a:cubicBezTo>
                <a:cubicBezTo>
                  <a:pt x="697246" y="224918"/>
                  <a:pt x="688921" y="253182"/>
                  <a:pt x="711200" y="197488"/>
                </a:cubicBezTo>
                <a:cubicBezTo>
                  <a:pt x="714022" y="172088"/>
                  <a:pt x="715465" y="146497"/>
                  <a:pt x="719666" y="121288"/>
                </a:cubicBezTo>
                <a:cubicBezTo>
                  <a:pt x="721133" y="112485"/>
                  <a:pt x="728133" y="104813"/>
                  <a:pt x="728133" y="95888"/>
                </a:cubicBezTo>
                <a:cubicBezTo>
                  <a:pt x="728133" y="78721"/>
                  <a:pt x="722488" y="62021"/>
                  <a:pt x="719666" y="45088"/>
                </a:cubicBezTo>
                <a:cubicBezTo>
                  <a:pt x="655820" y="66371"/>
                  <a:pt x="732045" y="35186"/>
                  <a:pt x="677333" y="78955"/>
                </a:cubicBezTo>
                <a:cubicBezTo>
                  <a:pt x="670364" y="84530"/>
                  <a:pt x="660400" y="84599"/>
                  <a:pt x="651933" y="87421"/>
                </a:cubicBezTo>
                <a:cubicBezTo>
                  <a:pt x="646289" y="93066"/>
                  <a:pt x="639987" y="98122"/>
                  <a:pt x="635000" y="104355"/>
                </a:cubicBezTo>
                <a:cubicBezTo>
                  <a:pt x="628643" y="112301"/>
                  <a:pt x="625261" y="122560"/>
                  <a:pt x="618066" y="129755"/>
                </a:cubicBezTo>
                <a:cubicBezTo>
                  <a:pt x="610871" y="136950"/>
                  <a:pt x="601133" y="141044"/>
                  <a:pt x="592666" y="146688"/>
                </a:cubicBezTo>
                <a:lnTo>
                  <a:pt x="618066" y="138221"/>
                </a:lnTo>
                <a:cubicBezTo>
                  <a:pt x="623711" y="132577"/>
                  <a:pt x="628868" y="126398"/>
                  <a:pt x="635000" y="121288"/>
                </a:cubicBezTo>
                <a:cubicBezTo>
                  <a:pt x="645840" y="112254"/>
                  <a:pt x="659683" y="106602"/>
                  <a:pt x="668866" y="95888"/>
                </a:cubicBezTo>
                <a:cubicBezTo>
                  <a:pt x="677080" y="86305"/>
                  <a:pt x="678464" y="72292"/>
                  <a:pt x="685800" y="62021"/>
                </a:cubicBezTo>
                <a:cubicBezTo>
                  <a:pt x="705620" y="34274"/>
                  <a:pt x="708704" y="37453"/>
                  <a:pt x="736600" y="28155"/>
                </a:cubicBezTo>
                <a:cubicBezTo>
                  <a:pt x="747889" y="36622"/>
                  <a:pt x="762639" y="41814"/>
                  <a:pt x="770466" y="53555"/>
                </a:cubicBezTo>
                <a:cubicBezTo>
                  <a:pt x="780530" y="68650"/>
                  <a:pt x="789949" y="117511"/>
                  <a:pt x="795866" y="138221"/>
                </a:cubicBezTo>
                <a:cubicBezTo>
                  <a:pt x="798318" y="146802"/>
                  <a:pt x="799741" y="155968"/>
                  <a:pt x="804333" y="163621"/>
                </a:cubicBezTo>
                <a:cubicBezTo>
                  <a:pt x="808440" y="170466"/>
                  <a:pt x="815622" y="174910"/>
                  <a:pt x="821266" y="180555"/>
                </a:cubicBezTo>
                <a:cubicBezTo>
                  <a:pt x="824088" y="189022"/>
                  <a:pt x="824158" y="198986"/>
                  <a:pt x="829733" y="205955"/>
                </a:cubicBezTo>
                <a:cubicBezTo>
                  <a:pt x="836090" y="213901"/>
                  <a:pt x="855133" y="222888"/>
                  <a:pt x="855133" y="2228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9B6C95-0331-4FD0-BCDD-268DDC8BE75D}"/>
              </a:ext>
            </a:extLst>
          </p:cNvPr>
          <p:cNvSpPr txBox="1"/>
          <p:nvPr/>
        </p:nvSpPr>
        <p:spPr>
          <a:xfrm>
            <a:off x="2607734" y="4351867"/>
            <a:ext cx="265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一一映射的原理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231D84-9644-4469-A39C-701F9F2F2B7A}"/>
              </a:ext>
            </a:extLst>
          </p:cNvPr>
          <p:cNvSpPr txBox="1"/>
          <p:nvPr/>
        </p:nvSpPr>
        <p:spPr>
          <a:xfrm>
            <a:off x="9330268" y="4241800"/>
            <a:ext cx="17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建立结构</a:t>
            </a:r>
            <a:endParaRPr lang="en-US" altLang="zh-CN" dirty="0"/>
          </a:p>
          <a:p>
            <a:r>
              <a:rPr lang="zh-CN" altLang="en-US" dirty="0"/>
              <a:t>按照成绩排序</a:t>
            </a:r>
          </a:p>
        </p:txBody>
      </p:sp>
    </p:spTree>
    <p:extLst>
      <p:ext uri="{BB962C8B-B14F-4D97-AF65-F5344CB8AC3E}">
        <p14:creationId xmlns:p14="http://schemas.microsoft.com/office/powerpoint/2010/main" val="22176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855</Words>
  <Application>Microsoft Office PowerPoint</Application>
  <PresentationFormat>宽屏</PresentationFormat>
  <Paragraphs>234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Times New Roman</vt:lpstr>
      <vt:lpstr>Office 主题​​</vt:lpstr>
      <vt:lpstr>程序设计与算法基础II实验总体介绍</vt:lpstr>
      <vt:lpstr>实验1: 学生课程成绩查询程序（8学时）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DRChina</dc:creator>
  <cp:lastModifiedBy>昌博 吴</cp:lastModifiedBy>
  <cp:revision>49</cp:revision>
  <dcterms:created xsi:type="dcterms:W3CDTF">2019-04-15T21:24:53Z</dcterms:created>
  <dcterms:modified xsi:type="dcterms:W3CDTF">2019-05-05T08:23:25Z</dcterms:modified>
</cp:coreProperties>
</file>