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1" r:id="rId2"/>
    <p:sldId id="264" r:id="rId3"/>
    <p:sldId id="272" r:id="rId4"/>
    <p:sldId id="265" r:id="rId5"/>
    <p:sldId id="273" r:id="rId6"/>
    <p:sldId id="26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A41A0-F766-4D8A-AD12-91082BFB29A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373B-8BF5-437A-842E-AF1BFAAFC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92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5462D0-1EE8-4A05-A204-3A8FD0A8EE3E}" type="slidenum">
              <a:rPr lang="en-US" altLang="zh-CN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942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F052126-E3E2-4907-AD68-C4B4C9AAE3CE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35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7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6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9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9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53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23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78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92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82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0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19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9E40A-46C4-498C-9EF6-AA9CDEB266FA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1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：非线性结构及相关算法的设计与应用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1565" y="1604908"/>
            <a:ext cx="10652235" cy="20106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        </a:t>
            </a:r>
            <a:r>
              <a:rPr lang="zh-CN" altLang="en-US" sz="2800" b="1" dirty="0" smtClean="0"/>
              <a:t>第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部分：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二叉树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的链式存储、序列化和反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序列化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/>
              <a:t>        第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部分：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公园景点间的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最短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路径查询程序的设计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1906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2076" y="249511"/>
            <a:ext cx="10515600" cy="807261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部分：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二叉树的链式存储、序列化和反序列化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2077" y="1056772"/>
            <a:ext cx="75828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二叉树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是由结点指针将多个结点关联起来的抽象数据结构，是存在于内存中的，不能进行持久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化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需要将一颗二叉树的结构持久化保存在磁盘文件中，需要将其转换为字符串并保存到文件中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所谓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序列化是对二叉树进行先序遍历产生一个字符序列，与一般的先序遍历不一样，需要记录空结点用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字符表示，并且假设序列中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没有结点的值为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如下图所示的序列化存储为：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A,B,#,C,#,#,D,#,E,F,#,#,#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126" y="1156754"/>
            <a:ext cx="243840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126" y="3578444"/>
            <a:ext cx="24955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192000" y="8828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192000" y="57882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14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2076" y="249511"/>
            <a:ext cx="10515600" cy="807261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部分：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二叉树的链式存储、序列化和反序列化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2077" y="1056772"/>
            <a:ext cx="75828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所谓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序列化是对二叉树进行先序遍历产生一个字符序列，与一般的先序遍历不一样，需要记录空结点用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字符表示，并且假设序列中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没有结点的值为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如下图所示的序列化存储为：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A,B,#,C,#,#,D,#,E,F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,#,#,#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 </a:t>
            </a:r>
            <a:r>
              <a:rPr lang="zh-CN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所谓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反序列化就是通过先序序列化的结果串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构建对应的二叉树，其过程是用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从头扫描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；采用先序方法，当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超界时返回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；否则当遇到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字符时返回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，当遇到其它字符时，创建一个结点，可以采用递归的方法构造该二叉树；也可以采用非递归方法构造该二叉树</a:t>
            </a:r>
            <a:r>
              <a:rPr lang="zh-CN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A,B,#,C,#,#,D,#,E,F,#,#,#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789" y="3592286"/>
            <a:ext cx="2754895" cy="244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192000" y="8828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192000" y="57882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7108371" y="5138057"/>
            <a:ext cx="2492829" cy="12518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06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Box 6"/>
          <p:cNvSpPr txBox="1">
            <a:spLocks noChangeArrowheads="1"/>
          </p:cNvSpPr>
          <p:nvPr/>
        </p:nvSpPr>
        <p:spPr bwMode="auto">
          <a:xfrm>
            <a:off x="319089" y="236647"/>
            <a:ext cx="99600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kumimoji="1" lang="zh-CN" altLang="en-US" sz="2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设计并编写程序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，要求完成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如下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：参见教材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250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页实验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6897" y="867131"/>
            <a:ext cx="10142482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二叉链式存储创建二叉树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583324" y="1525108"/>
            <a:ext cx="10916470" cy="6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先序序列化显示输出序列，并存储到文件中；</a:t>
            </a:r>
            <a:endParaRPr lang="zh-CN" alt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656897" y="2301583"/>
            <a:ext cx="112408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文件中读出序列，并反序列化的递归方法构造二叉树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B2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400" b="1" dirty="0"/>
          </a:p>
        </p:txBody>
      </p:sp>
      <p:sp>
        <p:nvSpPr>
          <p:cNvPr id="21" name="矩形 20"/>
          <p:cNvSpPr/>
          <p:nvPr/>
        </p:nvSpPr>
        <p:spPr>
          <a:xfrm>
            <a:off x="672665" y="3134695"/>
            <a:ext cx="112408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文件中读出序列，并反序列化的非递归方法构造二叉树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B3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72664" y="4059117"/>
            <a:ext cx="112408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非递归方法输出二叉树中序遍历序列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参见教材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221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r>
              <a:rPr lang="zh-CN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664" y="4823570"/>
            <a:ext cx="112408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(6) 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非递归方法输出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二叉树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遍历序列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参见教材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223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r>
              <a:rPr lang="zh-CN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zh-CN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2665" y="5583112"/>
            <a:ext cx="112408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(7)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销毁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释放二叉树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B3</a:t>
            </a:r>
            <a:endParaRPr lang="zh-CN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6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/>
      <p:bldP spid="21" grpId="0"/>
      <p:bldP spid="23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9419" y="75608"/>
            <a:ext cx="10515600" cy="807261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部分：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公园景点间的最短路径查询程序的设计（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学时）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272" y="671691"/>
            <a:ext cx="1116423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某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公园内有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个连通的旅游景点，游客需要查询任意景点间最短路径。请设计并编程实现如下功能：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设计数据结构与界面，输入直接相邻的两个旅游景点的名字以及它们之间的距离；并将每对直接相连的景点间的距离存到磁盘文件中。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算法，实现计算给定的两个旅游景点间的最短路径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参见教材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294-295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 </a:t>
            </a:r>
            <a:r>
              <a:rPr lang="zh-CN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公园的所有旅游景点，设计算法实现计算所有的景点对之间的最短路径，并将最短路径上的各旅游景点及每段路径长度写入磁盘文件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AllPath.dat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参见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教材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300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(5)  </a:t>
            </a:r>
            <a:r>
              <a:rPr lang="zh-CN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编写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程序从文件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AllPath.dat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中读出所有旅游景点间的最短路径信息，到内存链表中管理；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请运用所学的数据结构知识，设计内存链表的数据结构，实现用户输入任意两个旅游景点，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能快速地从内存链表查询出两景点间的最短路径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192000" y="8828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192000" y="57882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12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5627" y="504497"/>
            <a:ext cx="9301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的数据结构请同学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参照教材树和图的内容独立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145627" y="1287517"/>
            <a:ext cx="87551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如何用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语言实现结构体数据写入文件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，请同学们复习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语言的文件操作相关的方法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非线性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结构的数据如何存储到数据文件中，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需要大家思考练习并且掌握。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759</Words>
  <Application>Microsoft Office PowerPoint</Application>
  <PresentationFormat>宽屏</PresentationFormat>
  <Paragraphs>30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实验2：非线性结构及相关算法的设计与应用</vt:lpstr>
      <vt:lpstr>第1部分：二叉树的链式存储、序列化和反序列化</vt:lpstr>
      <vt:lpstr>第1部分：二叉树的链式存储、序列化和反序列化</vt:lpstr>
      <vt:lpstr>PowerPoint 演示文稿</vt:lpstr>
      <vt:lpstr>第2部分：公园景点间的最短路径查询程序的设计（4学时）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DRChina</dc:creator>
  <cp:lastModifiedBy>DRChina</cp:lastModifiedBy>
  <cp:revision>41</cp:revision>
  <dcterms:created xsi:type="dcterms:W3CDTF">2019-04-15T21:24:53Z</dcterms:created>
  <dcterms:modified xsi:type="dcterms:W3CDTF">2019-05-29T01:28:44Z</dcterms:modified>
</cp:coreProperties>
</file>