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2600AF-C0AB-440B-8A39-FC17B383B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57E30A-4A8F-45DD-8E5B-CDAD550B9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89FB10-A228-4072-81B8-116AC3E4F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79CBD-3C44-4D71-9B86-1743A704492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503007-F1F8-4FF4-B6F2-0EF2DCA4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7E7927-F039-44B4-92B6-46CC5F50F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237C2-15DC-4F68-9A97-5952A12B6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836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36B509-F83F-49BE-9D19-A7373B2A6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504BE2F-07AA-4934-B73F-F89C0AE53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DA59A9-131F-4341-BEDF-D66D1FDD3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79CBD-3C44-4D71-9B86-1743A704492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0334B4-9F08-4FD3-8D01-EC0D17A37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C47B71-8CA1-48AF-9FD1-CEE6D9A7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237C2-15DC-4F68-9A97-5952A12B6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06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67687EA-3334-46B6-948D-680D364B3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1586149-663F-41C6-99ED-0BCA9CC18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DDE8C4-6BB6-402D-A3EE-28CE8F3D7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79CBD-3C44-4D71-9B86-1743A704492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27342C-AB04-48D5-921C-9DC496420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13DA9A-FD98-46C2-833B-663A5D74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237C2-15DC-4F68-9A97-5952A12B6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69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FEFA69-F572-417E-BEB5-8E7343529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BE7FC7-F686-43AD-BF22-5D921AD4F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235536-B046-414E-BAE6-F9850021C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79CBD-3C44-4D71-9B86-1743A704492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9923BF-138D-4953-92BF-9B2F12DD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524063-7D25-4B0F-811F-7201727BE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237C2-15DC-4F68-9A97-5952A12B6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916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C7E055-2E77-457C-94E0-15EEFB1D1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5F7290-CCAF-4D9B-A49F-4B637BD7E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5705FD-56ED-4EB4-A314-A267EF2CD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79CBD-3C44-4D71-9B86-1743A704492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51C062-B4D5-4A4F-B0A0-93CB83E77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CFEEEF-1182-4191-8780-E8642374D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237C2-15DC-4F68-9A97-5952A12B6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23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F2E37E-9F64-463A-8D56-4EAE8480E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BE73CF-5D37-425D-8FA7-0978F6E1D4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327272-F550-4188-86CD-888F65F59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3CBFFA4-2021-4663-9837-A389C667A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79CBD-3C44-4D71-9B86-1743A704492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C4666A-49C2-4D15-9C50-42229AD1E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512544-A9D7-4330-AB6C-3C8546A59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237C2-15DC-4F68-9A97-5952A12B6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60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C3F3B3-66B7-4B5B-8D41-E3586D31A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B8F015-2A77-4768-A116-EC1C0EF98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F2DE41-FD84-411C-BA8E-C10C91C0C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3A5B42F-F36B-4E2B-8C60-D8DA2526B1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424CD0F-65A5-4C6D-BC88-6E99777814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5AFBDD9-561B-4D0F-96A1-74367647A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79CBD-3C44-4D71-9B86-1743A704492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3FE20C2-8C70-4F68-99F6-CEE92F47B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CC0E14A-F3FD-4370-9AAB-47A9545A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237C2-15DC-4F68-9A97-5952A12B6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202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BCBEA4-B282-4CB6-BFA2-37D24578E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D4FC535-CF32-4822-B078-3C43AE14D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79CBD-3C44-4D71-9B86-1743A704492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B536B37-93D5-49AA-89E6-2368F9395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6E65D79-EF27-4412-BC34-FB1B0B64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237C2-15DC-4F68-9A97-5952A12B6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85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4B5DE3F-B845-4E99-9201-279CC80DF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79CBD-3C44-4D71-9B86-1743A704492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E0B24E1-73D9-4295-B1DA-755534CCE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D4D7B98-E885-4201-8A7F-44E98F2C4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237C2-15DC-4F68-9A97-5952A12B6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8328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BAE083-7E25-4144-8F56-48D4347ED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2980D7-C364-4991-A409-462D74ADE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E838865-3B5C-4329-BD7F-7BA5AE958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5151BC0-F359-44B2-BCAD-D0CE89753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79CBD-3C44-4D71-9B86-1743A704492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7782CB1-862E-4C91-B8EB-F257C94D7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E6E1102-89D2-46F2-8E52-12AC9AEC7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237C2-15DC-4F68-9A97-5952A12B6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1477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43B492-E8F0-4758-ABC2-E78C3AA5C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E32D957-9469-4DB3-A091-4FAFBC5ED6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2CEF0C3-9267-4CAB-A33A-DB589D784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703D3B-F7C7-4A25-A468-F0E6DBBE7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79CBD-3C44-4D71-9B86-1743A704492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3A6434-308C-497C-ACC5-4C0AD6378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ED4BA4-64A4-417D-878C-1D3218FC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237C2-15DC-4F68-9A97-5952A12B6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15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66FFC3-B638-4DD2-B6AA-70C5B84B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BDB608-7FE7-4CED-8658-5AA161AC1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E15651-9474-435B-A3AE-B1B7FF98E4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79CBD-3C44-4D71-9B86-1743A704492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29E565-FEF9-418E-B271-6EC5CEE73E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F9CA56-C0FF-447E-8E2F-38642907D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237C2-15DC-4F68-9A97-5952A12B6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003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A5A79B-DFF7-4542-95C1-CD1D463611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Примеры использования диаграмм состояний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911C17-005D-4EBB-A43F-6843180F89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809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5620E-8AF3-4CC2-86D1-94DF34A3C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функционирования телефонного аппарата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93B83EC-A61C-4A7D-9313-43885955D1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4801" y="1496506"/>
            <a:ext cx="6330636" cy="512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547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A70E9-BBEA-42EB-86DB-6511641E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02" y="1226259"/>
            <a:ext cx="10515600" cy="1325563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72135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B47C57-A53F-4C3B-8E62-888C69B94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72AA3B6-F9D1-44CF-B755-5AB3C037F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8519" y="2629502"/>
            <a:ext cx="9754961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023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BDE660-787A-44D1-BB5C-F635E7929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заказа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31CB8B4-3A4D-411C-AC9F-33976056C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0447" y="1538032"/>
            <a:ext cx="10053071" cy="466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81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3498B2-91A6-4488-AF6D-6D49F6549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заказа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C572084-4347-4085-9324-82F49D0B3C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223" y="1953088"/>
            <a:ext cx="11422130" cy="273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720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9CF97F-C77F-49AF-83E8-FEB5B9CFC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заказом (используется составное состояние)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6C20BC7-2AE1-4531-9EF0-EA57A3831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63977"/>
            <a:ext cx="10515600" cy="287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83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A65A8B-144D-4420-890D-1F75C4DAE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заказа (используется переход из одного составного состояния в другое)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1D55EAC-0DC7-469E-9650-037948014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59364"/>
            <a:ext cx="12026591" cy="403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908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8B0287-98DE-40DC-8124-61B8A5F4C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заказа с повторяющимся действием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CA07E59-FE42-4E55-9BC0-5E0E962963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0541" y="1825625"/>
            <a:ext cx="7117882" cy="479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82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A47BFF-0ED1-4CBB-9F17-0A6C495F9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базе данных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02726B8-F63B-41A9-B224-D725187BF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0944" y="1863873"/>
            <a:ext cx="7783770" cy="404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0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774474-173E-4A26-A6AE-0C3EE6211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Вход в электронный почтовый ящик (Использование сторожевого условия. Если «да», то переход)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CA9384B-4C61-47B2-8600-404B34185A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1044" y="2196185"/>
            <a:ext cx="7693085" cy="369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585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62</Words>
  <Application>Microsoft Office PowerPoint</Application>
  <PresentationFormat>Широкоэкранный</PresentationFormat>
  <Paragraphs>10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Примеры использования диаграмм состояний</vt:lpstr>
      <vt:lpstr>Презентация PowerPoint</vt:lpstr>
      <vt:lpstr>Проверка заказа</vt:lpstr>
      <vt:lpstr>Создание заказа</vt:lpstr>
      <vt:lpstr>Работа с заказом (используется составное состояние)</vt:lpstr>
      <vt:lpstr>Проверка заказа (используется переход из одного составного состояния в другое)</vt:lpstr>
      <vt:lpstr>Проверка заказа с повторяющимся действием</vt:lpstr>
      <vt:lpstr>Подключение к базе данных</vt:lpstr>
      <vt:lpstr>Вход в электронный почтовый ящик (Использование сторожевого условия. Если «да», то переход)</vt:lpstr>
      <vt:lpstr>Процесс функционирования телефонного аппарата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Примеры использования диаграмм состояний</dc:title>
  <dc:creator>emp</dc:creator>
  <cp:lastModifiedBy>emp</cp:lastModifiedBy>
  <cp:revision>2</cp:revision>
  <dcterms:created xsi:type="dcterms:W3CDTF">2022-01-28T05:39:55Z</dcterms:created>
  <dcterms:modified xsi:type="dcterms:W3CDTF">2022-01-28T05:55:22Z</dcterms:modified>
</cp:coreProperties>
</file>