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6" r:id="rId2"/>
    <p:sldId id="267" r:id="rId3"/>
    <p:sldId id="265" r:id="rId4"/>
    <p:sldId id="286" r:id="rId5"/>
    <p:sldId id="303" r:id="rId6"/>
    <p:sldId id="299" r:id="rId7"/>
    <p:sldId id="308" r:id="rId8"/>
    <p:sldId id="307" r:id="rId9"/>
    <p:sldId id="287" r:id="rId10"/>
    <p:sldId id="281" r:id="rId11"/>
    <p:sldId id="289" r:id="rId12"/>
    <p:sldId id="278" r:id="rId13"/>
    <p:sldId id="279" r:id="rId14"/>
    <p:sldId id="276" r:id="rId15"/>
    <p:sldId id="274" r:id="rId16"/>
    <p:sldId id="277" r:id="rId17"/>
    <p:sldId id="294" r:id="rId18"/>
    <p:sldId id="295" r:id="rId19"/>
    <p:sldId id="296" r:id="rId20"/>
    <p:sldId id="297" r:id="rId21"/>
    <p:sldId id="268" r:id="rId22"/>
  </p:sldIdLst>
  <p:sldSz cx="9144000" cy="5143500" type="screen16x9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0A39E6"/>
    <a:srgbClr val="0A3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19"/>
  </p:normalViewPr>
  <p:slideViewPr>
    <p:cSldViewPr snapToGrid="0" snapToObjects="1">
      <p:cViewPr varScale="1">
        <p:scale>
          <a:sx n="86" d="100"/>
          <a:sy n="86" d="100"/>
        </p:scale>
        <p:origin x="60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DA-41F2-81FA-13DF130CFB0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DA-41F2-81FA-13DF130CFB0C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DA-41F2-81FA-13DF130CFB0C}"/>
              </c:ext>
            </c:extLst>
          </c:dPt>
          <c:dLbls>
            <c:dLbl>
              <c:idx val="0"/>
              <c:layout>
                <c:manualLayout>
                  <c:x val="-0.18581389112959801"/>
                  <c:y val="6.69176427113496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DA-41F2-81FA-13DF130CFB0C}"/>
                </c:ext>
              </c:extLst>
            </c:dLbl>
            <c:dLbl>
              <c:idx val="1"/>
              <c:layout>
                <c:manualLayout>
                  <c:x val="8.0837126454240002E-2"/>
                  <c:y val="-0.2077378506455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DA-41F2-81FA-13DF130CFB0C}"/>
                </c:ext>
              </c:extLst>
            </c:dLbl>
            <c:dLbl>
              <c:idx val="2"/>
              <c:layout>
                <c:manualLayout>
                  <c:x val="0.16668132840223901"/>
                  <c:y val="0.11400997424480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DA-41F2-81FA-13DF130CFB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DA-41F2-81FA-13DF130CFB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BDA-41F2-81FA-13DF130CFB0C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BDA-41F2-81FA-13DF130CFB0C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BDA-41F2-81FA-13DF130CFB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BDA-41F2-81FA-13DF130CFB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BDA-41F2-81FA-13DF130CFB0C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BDA-41F2-81FA-13DF130CFB0C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BDA-41F2-81FA-13DF130CFB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BDA-41F2-81FA-13DF130CFB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17260131913204"/>
          <c:y val="0.27787456669591698"/>
          <c:w val="0.28110571675190299"/>
          <c:h val="0.51092789871401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971088566599097E-2"/>
          <c:y val="6.0542476726349798E-2"/>
          <c:w val="0.93467098352577105"/>
          <c:h val="0.644007669936057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9-4463-8402-EC0589958E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19-4463-8402-EC0589958E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19-4463-8402-EC0589958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643456"/>
        <c:axId val="106614720"/>
      </c:barChart>
      <c:catAx>
        <c:axId val="3464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14720"/>
        <c:crosses val="autoZero"/>
        <c:auto val="1"/>
        <c:lblAlgn val="ctr"/>
        <c:lblOffset val="100"/>
        <c:noMultiLvlLbl val="0"/>
      </c:catAx>
      <c:valAx>
        <c:axId val="1066147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346434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939997098774397E-2"/>
          <c:y val="0.85691366848171902"/>
          <c:w val="0.91811980004176896"/>
          <c:h val="0.1046171064216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>
                    <a:shade val="6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xVal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62-4B9B-90DE-CE78C50F04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dLbls>
            <c:delete val="1"/>
          </c:dLbls>
          <c:xVal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8</c:v>
                </c:pt>
                <c:pt idx="2">
                  <c:v>1.8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B62-4B9B-90DE-CE78C50F04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>
                    <a:tint val="6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xVal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B62-4B9B-90DE-CE78C50F04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6617024"/>
        <c:axId val="106617600"/>
      </c:scatterChart>
      <c:valAx>
        <c:axId val="10661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106617600"/>
        <c:crosses val="autoZero"/>
        <c:crossBetween val="midCat"/>
      </c:valAx>
      <c:valAx>
        <c:axId val="106617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61702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C392-E8FE-E641-8C3E-CC484D55EBE8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DCDF-26ED-494C-B005-6AA1D4ABB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684980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6683" cy="5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49" userDrawn="1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1542908"/>
            <a:ext cx="7904162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5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3234341"/>
            <a:ext cx="7904162" cy="32165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0" i="0">
                <a:solidFill>
                  <a:schemeClr val="bg2">
                    <a:lumMod val="75000"/>
                  </a:schemeClr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69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25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37" y="1450220"/>
            <a:ext cx="4081463" cy="282967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697" y="1450220"/>
            <a:ext cx="4081463" cy="282967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1100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25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37" y="1996228"/>
            <a:ext cx="4081463" cy="228367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697" y="1996228"/>
            <a:ext cx="4081463" cy="228367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7" y="1450221"/>
            <a:ext cx="4081463" cy="391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8697" y="1450221"/>
            <a:ext cx="4081463" cy="391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9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5"/>
            <a:ext cx="7904162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6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26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1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25"/>
            <a:ext cx="408146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37" y="1450221"/>
            <a:ext cx="4081463" cy="282967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5"/>
          </p:nvPr>
        </p:nvSpPr>
        <p:spPr>
          <a:xfrm>
            <a:off x="4768697" y="555626"/>
            <a:ext cx="4081463" cy="372427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22307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25"/>
            <a:ext cx="408146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37" y="1450221"/>
            <a:ext cx="4081463" cy="282967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800600" y="555625"/>
            <a:ext cx="4049713" cy="3724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 err="1" smtClean="0"/>
              <a:t>Insertar</a:t>
            </a:r>
            <a:r>
              <a:rPr lang="en-US" dirty="0" smtClean="0"/>
              <a:t>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4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55625"/>
            <a:ext cx="5880773" cy="116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1" y="4687432"/>
            <a:ext cx="1034800" cy="234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4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82358"/>
            <a:ext cx="9144000" cy="21948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338" y="567265"/>
            <a:ext cx="2483521" cy="561600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84980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8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2751193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803402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subtítulo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3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4" name="Marcador de número de diapositiva 5"/>
          <p:cNvSpPr>
            <a:spLocks noGrp="1"/>
          </p:cNvSpPr>
          <p:nvPr>
            <p:ph type="sldNum" sz="quarter" idx="14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5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 smtClean="0"/>
              <a:t>AQUÍ VA UN TÍTULO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1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29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7338" y="567265"/>
            <a:ext cx="3757722" cy="1022202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7339" y="1779967"/>
            <a:ext cx="3757720" cy="2246759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.AppleSystemUIFont" charset="-120"/>
              <a:buChar char="&gt;"/>
              <a:tabLst/>
              <a:defRPr sz="14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0A39E6"/>
              </a:buClr>
              <a:buFont typeface=".AppleSystemUIFont" charset="-120"/>
              <a:buChar char="&gt;"/>
              <a:defRPr sz="1400"/>
            </a:lvl2pPr>
            <a:lvl3pPr marL="1143000" indent="-228600">
              <a:buClr>
                <a:srgbClr val="0A39E6"/>
              </a:buClr>
              <a:buFont typeface=".AppleSystemUIFont" charset="-120"/>
              <a:buChar char="&gt;"/>
              <a:defRPr sz="1400"/>
            </a:lvl3pPr>
            <a:lvl4pPr marL="1600200" indent="-228600">
              <a:buClr>
                <a:srgbClr val="0A39E6"/>
              </a:buClr>
              <a:buFont typeface=".AppleSystemUIFont" charset="-120"/>
              <a:buChar char="&gt;"/>
              <a:defRPr sz="1400"/>
            </a:lvl4pPr>
            <a:lvl5pPr marL="2057400" indent="-228600">
              <a:buClr>
                <a:srgbClr val="0A39E6"/>
              </a:buClr>
              <a:buFont typeface=".AppleSystemUIFont" charset="-120"/>
              <a:buChar char="&gt;"/>
              <a:defRPr sz="1400"/>
            </a:lvl5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 </a:t>
            </a:r>
            <a:r>
              <a:rPr lang="en-US" dirty="0" err="1" smtClean="0"/>
              <a:t>explicando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 </a:t>
            </a:r>
            <a:r>
              <a:rPr lang="en-US" dirty="0" err="1" smtClean="0"/>
              <a:t>explicando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 </a:t>
            </a:r>
            <a:r>
              <a:rPr lang="en-US" dirty="0" err="1" smtClean="0"/>
              <a:t>explicando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 smtClean="0"/>
          </a:p>
          <a:p>
            <a:pPr lvl="0"/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21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23" name="Straight Connector 22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611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7337" y="567265"/>
            <a:ext cx="8569325" cy="496888"/>
          </a:xfrm>
          <a:prstGeom prst="rect">
            <a:avLst/>
          </a:prstGeom>
        </p:spPr>
        <p:txBody>
          <a:bodyPr lIns="0" tIns="0" rIns="90000" anchor="t">
            <a:noAutofit/>
          </a:bodyPr>
          <a:lstStyle>
            <a:lvl1pPr>
              <a:defRPr sz="2600" b="1" i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r>
              <a:rPr lang="en-US" dirty="0" smtClean="0"/>
              <a:t>AQUÍ VA UN TÍTULO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6" y="1568323"/>
            <a:ext cx="495843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numerada</a:t>
            </a:r>
            <a:r>
              <a:rPr lang="en-US" dirty="0" smtClean="0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5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6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ridor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4"/>
            <a:ext cx="4703762" cy="2016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ridora 4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55625"/>
            <a:ext cx="7904162" cy="14226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5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7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s y objetos / Colaborador de Truji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7" y="555625"/>
            <a:ext cx="8562823" cy="6508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, dos o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7338" y="4742605"/>
            <a:ext cx="1171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www.senati.edu.pe</a:t>
            </a:r>
            <a:endParaRPr lang="en-US" sz="1000" b="1" dirty="0">
              <a:solidFill>
                <a:schemeClr val="tx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2"/>
          </p:nvPr>
        </p:nvSpPr>
        <p:spPr>
          <a:xfrm>
            <a:off x="2370582" y="4742605"/>
            <a:ext cx="3286506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endParaRPr lang="es-PE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5897118" y="4742605"/>
            <a:ext cx="1116330" cy="12311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8D021477-0C4A-4A76-96B5-A07828EC07B4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1527390" y="4742605"/>
            <a:ext cx="774823" cy="12311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F816BCCA-648D-4168-AC77-0E081ACF5DCF}" type="datetimeFigureOut">
              <a:rPr lang="es-PE" smtClean="0"/>
              <a:pPr/>
              <a:t>22/05/2018</a:t>
            </a:fld>
            <a:endParaRPr lang="es-P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770" y="4687433"/>
            <a:ext cx="1032391" cy="23345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87338" y="4587875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87338" y="311903"/>
            <a:ext cx="856932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287337" y="1384160"/>
            <a:ext cx="8569325" cy="289574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7708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579">
          <p15:clr>
            <a:srgbClr val="FBAE40"/>
          </p15:clr>
        </p15:guide>
        <p15:guide id="4" orient="horz" pos="3094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orient="horz" pos="191">
          <p15:clr>
            <a:srgbClr val="FBAE40"/>
          </p15:clr>
        </p15:guide>
        <p15:guide id="7" orient="horz" pos="3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3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7" r:id="rId2"/>
    <p:sldLayoutId id="2147483683" r:id="rId3"/>
    <p:sldLayoutId id="2147483681" r:id="rId4"/>
    <p:sldLayoutId id="2147483674" r:id="rId5"/>
    <p:sldLayoutId id="2147483682" r:id="rId6"/>
    <p:sldLayoutId id="2147483702" r:id="rId7"/>
    <p:sldLayoutId id="2147483725" r:id="rId8"/>
    <p:sldLayoutId id="2147483723" r:id="rId9"/>
    <p:sldLayoutId id="2147483724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67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, dos o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líneas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subtítulo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13"/>
          <p:cNvSpPr txBox="1">
            <a:spLocks/>
          </p:cNvSpPr>
          <p:nvPr/>
        </p:nvSpPr>
        <p:spPr>
          <a:xfrm>
            <a:off x="287336" y="1568323"/>
            <a:ext cx="341136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8482113"/>
              </p:ext>
            </p:extLst>
          </p:nvPr>
        </p:nvGraphicFramePr>
        <p:xfrm>
          <a:off x="4366517" y="1064153"/>
          <a:ext cx="4490146" cy="311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49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13"/>
          <p:cNvSpPr txBox="1">
            <a:spLocks/>
          </p:cNvSpPr>
          <p:nvPr/>
        </p:nvSpPr>
        <p:spPr>
          <a:xfrm>
            <a:off x="287336" y="1568323"/>
            <a:ext cx="341136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9355808"/>
              </p:ext>
            </p:extLst>
          </p:nvPr>
        </p:nvGraphicFramePr>
        <p:xfrm>
          <a:off x="3996648" y="1454571"/>
          <a:ext cx="4860015" cy="27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9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13"/>
          <p:cNvSpPr txBox="1">
            <a:spLocks/>
          </p:cNvSpPr>
          <p:nvPr/>
        </p:nvSpPr>
        <p:spPr>
          <a:xfrm>
            <a:off x="287336" y="1568323"/>
            <a:ext cx="341136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variado.c</a:t>
            </a: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10860528"/>
              </p:ext>
            </p:extLst>
          </p:nvPr>
        </p:nvGraphicFramePr>
        <p:xfrm>
          <a:off x="3996648" y="1454571"/>
          <a:ext cx="4860015" cy="27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7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38587"/>
              </p:ext>
            </p:extLst>
          </p:nvPr>
        </p:nvGraphicFramePr>
        <p:xfrm>
          <a:off x="287336" y="1436915"/>
          <a:ext cx="8569325" cy="27788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Placeholder 13"/>
          <p:cNvSpPr txBox="1">
            <a:spLocks/>
          </p:cNvSpPr>
          <p:nvPr/>
        </p:nvSpPr>
        <p:spPr>
          <a:xfrm>
            <a:off x="287338" y="2144522"/>
            <a:ext cx="1672091" cy="2612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41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14" y="555625"/>
            <a:ext cx="8569325" cy="4968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39309"/>
              </p:ext>
            </p:extLst>
          </p:nvPr>
        </p:nvGraphicFramePr>
        <p:xfrm>
          <a:off x="4275116" y="1436915"/>
          <a:ext cx="4593423" cy="2217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 Placeholder 13"/>
          <p:cNvSpPr txBox="1">
            <a:spLocks/>
          </p:cNvSpPr>
          <p:nvPr/>
        </p:nvSpPr>
        <p:spPr>
          <a:xfrm>
            <a:off x="287338" y="2144522"/>
            <a:ext cx="1672091" cy="2612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287336" y="1568323"/>
            <a:ext cx="341136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4062"/>
              </p:ext>
            </p:extLst>
          </p:nvPr>
        </p:nvGraphicFramePr>
        <p:xfrm>
          <a:off x="287336" y="1436915"/>
          <a:ext cx="8569325" cy="27788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Placeholder 13"/>
          <p:cNvSpPr txBox="1">
            <a:spLocks/>
          </p:cNvSpPr>
          <p:nvPr/>
        </p:nvSpPr>
        <p:spPr>
          <a:xfrm>
            <a:off x="287338" y="2144522"/>
            <a:ext cx="1672091" cy="2612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16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14" y="555625"/>
            <a:ext cx="8569325" cy="49688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Aquí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un </a:t>
            </a:r>
            <a:r>
              <a:rPr lang="en-US" dirty="0" err="1" smtClean="0"/>
              <a:t>título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04784"/>
              </p:ext>
            </p:extLst>
          </p:nvPr>
        </p:nvGraphicFramePr>
        <p:xfrm>
          <a:off x="4275116" y="1436915"/>
          <a:ext cx="4593423" cy="22174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charset="0"/>
                          <a:ea typeface="Segoe UI" charset="0"/>
                          <a:cs typeface="Segoe UI" charset="0"/>
                        </a:rPr>
                        <a:t>Lorem Ipsum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 Placeholder 13"/>
          <p:cNvSpPr txBox="1">
            <a:spLocks/>
          </p:cNvSpPr>
          <p:nvPr/>
        </p:nvSpPr>
        <p:spPr>
          <a:xfrm>
            <a:off x="287338" y="2144522"/>
            <a:ext cx="1672091" cy="26125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287336" y="1568323"/>
            <a:ext cx="3411361" cy="2125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14350" marR="0" indent="-514350" algn="l" defTabSz="457148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AutoNum type="arabicPeriod"/>
              <a:tabLst/>
              <a:defRPr lang="en-US" sz="18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2pPr>
            <a:lvl3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3pPr>
            <a:lvl4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 smtClean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4pPr>
            <a:lvl5pPr marL="514350" indent="-514350" algn="l" defTabSz="457148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AutoNum type="arabicPeriod"/>
              <a:defRPr lang="en-US" sz="2200" kern="1200" dirty="0">
                <a:solidFill>
                  <a:srgbClr val="0A39E6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</a:p>
          <a:p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Aquí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va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una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lista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 smtClean="0">
                <a:latin typeface="Segoe UI" charset="0"/>
                <a:ea typeface="Segoe UI" charset="0"/>
                <a:cs typeface="Segoe UI" charset="0"/>
              </a:rPr>
              <a:t>numerada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Elemento</a:t>
            </a:r>
            <a:r>
              <a:rPr lang="en-US" dirty="0"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en-US" dirty="0" err="1">
                <a:latin typeface="Segoe UI" charset="0"/>
                <a:ea typeface="Segoe UI" charset="0"/>
                <a:cs typeface="Segoe UI" charset="0"/>
              </a:rPr>
              <a:t>variado</a:t>
            </a:r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.</a:t>
            </a: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7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338" y="3526175"/>
            <a:ext cx="5928527" cy="10550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5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TÍTULO DE UNA, DOS O TRES LÍNEAS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7338" y="4578384"/>
            <a:ext cx="5928527" cy="3379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Eurostile" charset="0"/>
                <a:ea typeface="Eurostile" charset="0"/>
                <a:cs typeface="Eurostile" charset="0"/>
              </a:defRPr>
            </a:lvl1pPr>
          </a:lstStyle>
          <a:p>
            <a:pPr lvl="0"/>
            <a:r>
              <a:rPr lang="en-US" dirty="0" smtClean="0"/>
              <a:t>AQUÍ VA UN SUBTÍTULO DE UNA LÍNEA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428</Words>
  <Application>Microsoft Office PowerPoint</Application>
  <PresentationFormat>Presentación en pantalla (16:9)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.AppleSystemUIFont</vt:lpstr>
      <vt:lpstr>Arial</vt:lpstr>
      <vt:lpstr>Calibri</vt:lpstr>
      <vt:lpstr>Eurostile</vt:lpstr>
      <vt:lpstr>Segoe UI</vt:lpstr>
      <vt:lpstr>SENATI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Aquí va un título</vt:lpstr>
      <vt:lpstr>Aquí va un título</vt:lpstr>
      <vt:lpstr>Aquí va un título</vt:lpstr>
      <vt:lpstr>Aquí va un título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SENATI</dc:creator>
  <cp:lastModifiedBy>Willy Zamudio</cp:lastModifiedBy>
  <cp:revision>97</cp:revision>
  <dcterms:created xsi:type="dcterms:W3CDTF">2017-10-02T17:49:11Z</dcterms:created>
  <dcterms:modified xsi:type="dcterms:W3CDTF">2018-05-22T21:33:10Z</dcterms:modified>
</cp:coreProperties>
</file>