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464" r:id="rId2"/>
    <p:sldId id="571" r:id="rId3"/>
    <p:sldId id="570" r:id="rId4"/>
    <p:sldId id="572" r:id="rId5"/>
    <p:sldId id="578" r:id="rId6"/>
    <p:sldId id="574" r:id="rId7"/>
    <p:sldId id="579" r:id="rId8"/>
    <p:sldId id="580" r:id="rId9"/>
    <p:sldId id="582" r:id="rId10"/>
    <p:sldId id="581" r:id="rId11"/>
    <p:sldId id="583" r:id="rId12"/>
    <p:sldId id="303" r:id="rId1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68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1A87C9-4C75-4025-889B-C8A42E3C455D}"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s-CO"/>
        </a:p>
      </dgm:t>
    </dgm:pt>
    <dgm:pt modelId="{76766E93-951C-4CC9-8E7F-1749A7E72F1A}">
      <dgm:prSet phldrT="[Texto]"/>
      <dgm:spPr/>
      <dgm:t>
        <a:bodyPr/>
        <a:lstStyle/>
        <a:p>
          <a:r>
            <a:rPr lang="es-CO" dirty="0"/>
            <a:t>Humanos</a:t>
          </a:r>
        </a:p>
      </dgm:t>
    </dgm:pt>
    <dgm:pt modelId="{BAADC31B-AE36-4C19-A2F1-508A34BB96BA}" type="parTrans" cxnId="{DD8DD190-1004-4BC5-9213-06DFB29723BA}">
      <dgm:prSet/>
      <dgm:spPr/>
      <dgm:t>
        <a:bodyPr/>
        <a:lstStyle/>
        <a:p>
          <a:endParaRPr lang="es-CO"/>
        </a:p>
      </dgm:t>
    </dgm:pt>
    <dgm:pt modelId="{89336AEA-07B9-4E30-8A7D-92E64D0A79F5}" type="sibTrans" cxnId="{DD8DD190-1004-4BC5-9213-06DFB29723BA}">
      <dgm:prSet/>
      <dgm:spPr/>
      <dgm:t>
        <a:bodyPr/>
        <a:lstStyle/>
        <a:p>
          <a:endParaRPr lang="es-CO"/>
        </a:p>
      </dgm:t>
    </dgm:pt>
    <dgm:pt modelId="{0F395EF8-6DFC-4BBF-B932-B07914C8C35B}">
      <dgm:prSet phldrT="[Texto]"/>
      <dgm:spPr/>
      <dgm:t>
        <a:bodyPr/>
        <a:lstStyle/>
        <a:p>
          <a:r>
            <a:rPr lang="es-CO" dirty="0"/>
            <a:t>Financieros</a:t>
          </a:r>
        </a:p>
      </dgm:t>
    </dgm:pt>
    <dgm:pt modelId="{3CDE6C94-E8D6-4409-8844-FC3E35C792D7}" type="parTrans" cxnId="{B635EB1D-27FC-4736-99FC-CB330D97C931}">
      <dgm:prSet/>
      <dgm:spPr/>
      <dgm:t>
        <a:bodyPr/>
        <a:lstStyle/>
        <a:p>
          <a:endParaRPr lang="es-CO"/>
        </a:p>
      </dgm:t>
    </dgm:pt>
    <dgm:pt modelId="{EAB764BC-941B-42EE-946D-2B76B5B3CE2A}" type="sibTrans" cxnId="{B635EB1D-27FC-4736-99FC-CB330D97C931}">
      <dgm:prSet/>
      <dgm:spPr/>
      <dgm:t>
        <a:bodyPr/>
        <a:lstStyle/>
        <a:p>
          <a:endParaRPr lang="es-CO"/>
        </a:p>
      </dgm:t>
    </dgm:pt>
    <dgm:pt modelId="{FCF62543-CF96-406D-A15E-875A974E4021}">
      <dgm:prSet phldrT="[Texto]"/>
      <dgm:spPr/>
      <dgm:t>
        <a:bodyPr/>
        <a:lstStyle/>
        <a:p>
          <a:r>
            <a:rPr lang="es-CO" dirty="0"/>
            <a:t>Tecnológicos</a:t>
          </a:r>
        </a:p>
      </dgm:t>
    </dgm:pt>
    <dgm:pt modelId="{7A6F7124-28DC-423C-B4E5-4EB9CF3A29E8}" type="parTrans" cxnId="{5FE047D0-A31C-4801-AB2F-CB5792BC0457}">
      <dgm:prSet/>
      <dgm:spPr/>
      <dgm:t>
        <a:bodyPr/>
        <a:lstStyle/>
        <a:p>
          <a:endParaRPr lang="es-CO"/>
        </a:p>
      </dgm:t>
    </dgm:pt>
    <dgm:pt modelId="{F0321532-5370-45B5-99F6-7D9623E21EB0}" type="sibTrans" cxnId="{5FE047D0-A31C-4801-AB2F-CB5792BC0457}">
      <dgm:prSet/>
      <dgm:spPr/>
      <dgm:t>
        <a:bodyPr/>
        <a:lstStyle/>
        <a:p>
          <a:endParaRPr lang="es-CO"/>
        </a:p>
      </dgm:t>
    </dgm:pt>
    <dgm:pt modelId="{0A8382FD-7731-42C8-A0FD-D32E32FF721D}">
      <dgm:prSet phldrT="[Texto]" custT="1"/>
      <dgm:spPr/>
      <dgm:t>
        <a:bodyPr/>
        <a:lstStyle/>
        <a:p>
          <a:r>
            <a:rPr lang="es-CO" sz="2000" dirty="0"/>
            <a:t>244 Hábiles – (Negativo)</a:t>
          </a:r>
        </a:p>
      </dgm:t>
    </dgm:pt>
    <dgm:pt modelId="{7AC5CADF-AA41-4345-B182-5C60A12C2599}" type="parTrans" cxnId="{33EAB5BB-40DB-437C-8816-B046DD84AECF}">
      <dgm:prSet/>
      <dgm:spPr/>
      <dgm:t>
        <a:bodyPr/>
        <a:lstStyle/>
        <a:p>
          <a:endParaRPr lang="es-CO"/>
        </a:p>
      </dgm:t>
    </dgm:pt>
    <dgm:pt modelId="{6E846F51-5AC5-4760-BCAE-557C40B8B752}" type="sibTrans" cxnId="{33EAB5BB-40DB-437C-8816-B046DD84AECF}">
      <dgm:prSet/>
      <dgm:spPr/>
      <dgm:t>
        <a:bodyPr/>
        <a:lstStyle/>
        <a:p>
          <a:endParaRPr lang="es-CO"/>
        </a:p>
      </dgm:t>
    </dgm:pt>
    <dgm:pt modelId="{B26A7E37-D049-4B9C-B647-9EBDBAA5D3EE}">
      <dgm:prSet phldrT="[Texto]" custT="1"/>
      <dgm:spPr/>
      <dgm:t>
        <a:bodyPr/>
        <a:lstStyle/>
        <a:p>
          <a:r>
            <a:rPr lang="es-CO" sz="2000" dirty="0"/>
            <a:t> Sistemas Información</a:t>
          </a:r>
        </a:p>
      </dgm:t>
    </dgm:pt>
    <dgm:pt modelId="{30056D97-8EDA-47A3-B24E-B508E9F43467}" type="parTrans" cxnId="{C4474510-E857-4CAA-BBC6-CDD9E6D919A3}">
      <dgm:prSet/>
      <dgm:spPr/>
      <dgm:t>
        <a:bodyPr/>
        <a:lstStyle/>
        <a:p>
          <a:endParaRPr lang="es-CO"/>
        </a:p>
      </dgm:t>
    </dgm:pt>
    <dgm:pt modelId="{C06C7FF9-F7E9-4A60-B621-BF25C2AAD237}" type="sibTrans" cxnId="{C4474510-E857-4CAA-BBC6-CDD9E6D919A3}">
      <dgm:prSet/>
      <dgm:spPr/>
      <dgm:t>
        <a:bodyPr/>
        <a:lstStyle/>
        <a:p>
          <a:endParaRPr lang="es-CO"/>
        </a:p>
      </dgm:t>
    </dgm:pt>
    <dgm:pt modelId="{2046546D-1C80-4011-91FE-116582D48A82}">
      <dgm:prSet phldrT="[Texto]" custT="1"/>
      <dgm:spPr/>
      <dgm:t>
        <a:bodyPr/>
        <a:lstStyle/>
        <a:p>
          <a:r>
            <a:rPr lang="es-CO" sz="2000" dirty="0"/>
            <a:t>Internet</a:t>
          </a:r>
        </a:p>
      </dgm:t>
    </dgm:pt>
    <dgm:pt modelId="{ED0C9DF5-A4CD-4B26-88F9-22CFB109BC10}" type="parTrans" cxnId="{02172C86-0794-4692-A54F-CBFB1BC7C801}">
      <dgm:prSet/>
      <dgm:spPr/>
      <dgm:t>
        <a:bodyPr/>
        <a:lstStyle/>
        <a:p>
          <a:endParaRPr lang="es-CO"/>
        </a:p>
      </dgm:t>
    </dgm:pt>
    <dgm:pt modelId="{2C0D9A49-7EB5-495C-A534-BF65AB4FAFA0}" type="sibTrans" cxnId="{02172C86-0794-4692-A54F-CBFB1BC7C801}">
      <dgm:prSet/>
      <dgm:spPr/>
      <dgm:t>
        <a:bodyPr/>
        <a:lstStyle/>
        <a:p>
          <a:endParaRPr lang="es-CO"/>
        </a:p>
      </dgm:t>
    </dgm:pt>
    <dgm:pt modelId="{12A1DB76-9291-4146-9638-F0DA502C4F1E}">
      <dgm:prSet phldrT="[Texto]" custT="1"/>
      <dgm:spPr/>
      <dgm:t>
        <a:bodyPr/>
        <a:lstStyle/>
        <a:p>
          <a:r>
            <a:rPr lang="es-CO" sz="2000" dirty="0"/>
            <a:t>Correo Electrónico</a:t>
          </a:r>
        </a:p>
      </dgm:t>
    </dgm:pt>
    <dgm:pt modelId="{D5398269-84CC-4F7A-B9BA-B01B1C8BC64D}" type="parTrans" cxnId="{C4C8DC50-1F33-44A0-A498-B63CFBDBBB2B}">
      <dgm:prSet/>
      <dgm:spPr/>
      <dgm:t>
        <a:bodyPr/>
        <a:lstStyle/>
        <a:p>
          <a:endParaRPr lang="es-CO"/>
        </a:p>
      </dgm:t>
    </dgm:pt>
    <dgm:pt modelId="{5FDF3C40-093D-414A-A152-D4F5DC5490E7}" type="sibTrans" cxnId="{C4C8DC50-1F33-44A0-A498-B63CFBDBBB2B}">
      <dgm:prSet/>
      <dgm:spPr/>
      <dgm:t>
        <a:bodyPr/>
        <a:lstStyle/>
        <a:p>
          <a:endParaRPr lang="es-CO"/>
        </a:p>
      </dgm:t>
    </dgm:pt>
    <dgm:pt modelId="{7CA0EAAE-6DD4-424D-9F85-519B17594FA3}">
      <dgm:prSet phldrT="[Texto]" custT="1"/>
      <dgm:spPr/>
      <dgm:t>
        <a:bodyPr/>
        <a:lstStyle/>
        <a:p>
          <a:r>
            <a:rPr lang="es-CO" sz="2000" dirty="0"/>
            <a:t>Apoyo Profesional Prestación Servicios</a:t>
          </a:r>
        </a:p>
      </dgm:t>
    </dgm:pt>
    <dgm:pt modelId="{7B278B10-74D7-47CB-87F4-E1698CB59496}" type="parTrans" cxnId="{BBF1BF8B-766C-48BF-9A19-5C9F8FB533B9}">
      <dgm:prSet/>
      <dgm:spPr/>
      <dgm:t>
        <a:bodyPr/>
        <a:lstStyle/>
        <a:p>
          <a:endParaRPr lang="es-CO"/>
        </a:p>
      </dgm:t>
    </dgm:pt>
    <dgm:pt modelId="{7EBB38BB-E35C-402C-A895-F27C904757BD}" type="sibTrans" cxnId="{BBF1BF8B-766C-48BF-9A19-5C9F8FB533B9}">
      <dgm:prSet/>
      <dgm:spPr/>
      <dgm:t>
        <a:bodyPr/>
        <a:lstStyle/>
        <a:p>
          <a:endParaRPr lang="es-CO"/>
        </a:p>
      </dgm:t>
    </dgm:pt>
    <dgm:pt modelId="{F9B6054E-44A2-411F-9A49-3CE9F1C4F7D2}">
      <dgm:prSet phldrT="[Texto]"/>
      <dgm:spPr/>
      <dgm:t>
        <a:bodyPr/>
        <a:lstStyle/>
        <a:p>
          <a:endParaRPr lang="es-CO" sz="2400" dirty="0"/>
        </a:p>
      </dgm:t>
    </dgm:pt>
    <dgm:pt modelId="{8BC367C9-645E-455C-B7E4-4EAF703E81EB}" type="parTrans" cxnId="{DF10A024-1CD9-4282-BA93-B2E6144C0FEE}">
      <dgm:prSet/>
      <dgm:spPr/>
      <dgm:t>
        <a:bodyPr/>
        <a:lstStyle/>
        <a:p>
          <a:endParaRPr lang="es-CO"/>
        </a:p>
      </dgm:t>
    </dgm:pt>
    <dgm:pt modelId="{681D46FF-F1ED-49A3-9A64-73CE863DB2A4}" type="sibTrans" cxnId="{DF10A024-1CD9-4282-BA93-B2E6144C0FEE}">
      <dgm:prSet/>
      <dgm:spPr/>
      <dgm:t>
        <a:bodyPr/>
        <a:lstStyle/>
        <a:p>
          <a:endParaRPr lang="es-CO"/>
        </a:p>
      </dgm:t>
    </dgm:pt>
    <dgm:pt modelId="{EA212566-5FDA-471D-BDCC-F8AE81286DAC}" type="pres">
      <dgm:prSet presAssocID="{3E1A87C9-4C75-4025-889B-C8A42E3C455D}" presName="Name0" presStyleCnt="0">
        <dgm:presLayoutVars>
          <dgm:dir/>
          <dgm:animLvl val="lvl"/>
          <dgm:resizeHandles val="exact"/>
        </dgm:presLayoutVars>
      </dgm:prSet>
      <dgm:spPr/>
    </dgm:pt>
    <dgm:pt modelId="{3EBF62B2-7236-4583-A0F8-9E34A7090C9B}" type="pres">
      <dgm:prSet presAssocID="{76766E93-951C-4CC9-8E7F-1749A7E72F1A}" presName="compositeNode" presStyleCnt="0">
        <dgm:presLayoutVars>
          <dgm:bulletEnabled val="1"/>
        </dgm:presLayoutVars>
      </dgm:prSet>
      <dgm:spPr/>
    </dgm:pt>
    <dgm:pt modelId="{B9AB8B4D-170D-4125-839C-43C7F42D0A35}" type="pres">
      <dgm:prSet presAssocID="{76766E93-951C-4CC9-8E7F-1749A7E72F1A}" presName="bgRect" presStyleLbl="node1" presStyleIdx="0" presStyleCnt="3"/>
      <dgm:spPr/>
    </dgm:pt>
    <dgm:pt modelId="{D8051BC3-8CC3-42BD-9AE2-C9EE6F90A4B2}" type="pres">
      <dgm:prSet presAssocID="{76766E93-951C-4CC9-8E7F-1749A7E72F1A}" presName="parentNode" presStyleLbl="node1" presStyleIdx="0" presStyleCnt="3">
        <dgm:presLayoutVars>
          <dgm:chMax val="0"/>
          <dgm:bulletEnabled val="1"/>
        </dgm:presLayoutVars>
      </dgm:prSet>
      <dgm:spPr/>
    </dgm:pt>
    <dgm:pt modelId="{E661C9C4-7C39-4DA0-BA5D-087003EA6205}" type="pres">
      <dgm:prSet presAssocID="{76766E93-951C-4CC9-8E7F-1749A7E72F1A}" presName="childNode" presStyleLbl="node1" presStyleIdx="0" presStyleCnt="3">
        <dgm:presLayoutVars>
          <dgm:bulletEnabled val="1"/>
        </dgm:presLayoutVars>
      </dgm:prSet>
      <dgm:spPr/>
    </dgm:pt>
    <dgm:pt modelId="{978AE47D-F7AB-4E1F-A5BA-1F48876E61A2}" type="pres">
      <dgm:prSet presAssocID="{89336AEA-07B9-4E30-8A7D-92E64D0A79F5}" presName="hSp" presStyleCnt="0"/>
      <dgm:spPr/>
    </dgm:pt>
    <dgm:pt modelId="{CB4D284E-1425-4347-B89F-38589394E41F}" type="pres">
      <dgm:prSet presAssocID="{89336AEA-07B9-4E30-8A7D-92E64D0A79F5}" presName="vProcSp" presStyleCnt="0"/>
      <dgm:spPr/>
    </dgm:pt>
    <dgm:pt modelId="{141283F1-9B9A-4CA6-BDD8-E019512A17D0}" type="pres">
      <dgm:prSet presAssocID="{89336AEA-07B9-4E30-8A7D-92E64D0A79F5}" presName="vSp1" presStyleCnt="0"/>
      <dgm:spPr/>
    </dgm:pt>
    <dgm:pt modelId="{A5395ED8-FBD7-41B4-88D7-0214A221E142}" type="pres">
      <dgm:prSet presAssocID="{89336AEA-07B9-4E30-8A7D-92E64D0A79F5}" presName="simulatedConn" presStyleLbl="solidFgAcc1" presStyleIdx="0" presStyleCnt="2"/>
      <dgm:spPr/>
    </dgm:pt>
    <dgm:pt modelId="{D75E7702-3980-442D-88AD-B0631C23008D}" type="pres">
      <dgm:prSet presAssocID="{89336AEA-07B9-4E30-8A7D-92E64D0A79F5}" presName="vSp2" presStyleCnt="0"/>
      <dgm:spPr/>
    </dgm:pt>
    <dgm:pt modelId="{BE69C87A-5FE0-420F-B6F9-3393290B8CE9}" type="pres">
      <dgm:prSet presAssocID="{89336AEA-07B9-4E30-8A7D-92E64D0A79F5}" presName="sibTrans" presStyleCnt="0"/>
      <dgm:spPr/>
    </dgm:pt>
    <dgm:pt modelId="{49833E81-AFE2-44E6-B1F8-2AF03F9CAA52}" type="pres">
      <dgm:prSet presAssocID="{0F395EF8-6DFC-4BBF-B932-B07914C8C35B}" presName="compositeNode" presStyleCnt="0">
        <dgm:presLayoutVars>
          <dgm:bulletEnabled val="1"/>
        </dgm:presLayoutVars>
      </dgm:prSet>
      <dgm:spPr/>
    </dgm:pt>
    <dgm:pt modelId="{D4615EC4-029B-4CC2-9786-959CEEC43E7D}" type="pres">
      <dgm:prSet presAssocID="{0F395EF8-6DFC-4BBF-B932-B07914C8C35B}" presName="bgRect" presStyleLbl="node1" presStyleIdx="1" presStyleCnt="3"/>
      <dgm:spPr/>
    </dgm:pt>
    <dgm:pt modelId="{EF04BA77-CC9D-4F37-AF7C-A52DD74B36FE}" type="pres">
      <dgm:prSet presAssocID="{0F395EF8-6DFC-4BBF-B932-B07914C8C35B}" presName="parentNode" presStyleLbl="node1" presStyleIdx="1" presStyleCnt="3">
        <dgm:presLayoutVars>
          <dgm:chMax val="0"/>
          <dgm:bulletEnabled val="1"/>
        </dgm:presLayoutVars>
      </dgm:prSet>
      <dgm:spPr/>
    </dgm:pt>
    <dgm:pt modelId="{CD49EAC6-B80E-4F67-86A6-0987DE13C9BE}" type="pres">
      <dgm:prSet presAssocID="{0F395EF8-6DFC-4BBF-B932-B07914C8C35B}" presName="childNode" presStyleLbl="node1" presStyleIdx="1" presStyleCnt="3">
        <dgm:presLayoutVars>
          <dgm:bulletEnabled val="1"/>
        </dgm:presLayoutVars>
      </dgm:prSet>
      <dgm:spPr/>
    </dgm:pt>
    <dgm:pt modelId="{EDE34E63-1C57-433F-95CE-4DD20D36D56B}" type="pres">
      <dgm:prSet presAssocID="{EAB764BC-941B-42EE-946D-2B76B5B3CE2A}" presName="hSp" presStyleCnt="0"/>
      <dgm:spPr/>
    </dgm:pt>
    <dgm:pt modelId="{1158E501-1026-4E1C-BD5A-B16F534E8D79}" type="pres">
      <dgm:prSet presAssocID="{EAB764BC-941B-42EE-946D-2B76B5B3CE2A}" presName="vProcSp" presStyleCnt="0"/>
      <dgm:spPr/>
    </dgm:pt>
    <dgm:pt modelId="{7A9A97CA-AA7D-4D6A-86BA-10651F8B6CD9}" type="pres">
      <dgm:prSet presAssocID="{EAB764BC-941B-42EE-946D-2B76B5B3CE2A}" presName="vSp1" presStyleCnt="0"/>
      <dgm:spPr/>
    </dgm:pt>
    <dgm:pt modelId="{41F4B124-1F06-4A88-B385-6DB6A1F1AA0E}" type="pres">
      <dgm:prSet presAssocID="{EAB764BC-941B-42EE-946D-2B76B5B3CE2A}" presName="simulatedConn" presStyleLbl="solidFgAcc1" presStyleIdx="1" presStyleCnt="2"/>
      <dgm:spPr/>
    </dgm:pt>
    <dgm:pt modelId="{33B348BB-8684-4871-B555-F172616FF876}" type="pres">
      <dgm:prSet presAssocID="{EAB764BC-941B-42EE-946D-2B76B5B3CE2A}" presName="vSp2" presStyleCnt="0"/>
      <dgm:spPr/>
    </dgm:pt>
    <dgm:pt modelId="{98E1A882-9D98-4756-8AD4-BC83DBEB6549}" type="pres">
      <dgm:prSet presAssocID="{EAB764BC-941B-42EE-946D-2B76B5B3CE2A}" presName="sibTrans" presStyleCnt="0"/>
      <dgm:spPr/>
    </dgm:pt>
    <dgm:pt modelId="{E3A57899-9B35-4385-8388-7EEDD4EBB87C}" type="pres">
      <dgm:prSet presAssocID="{FCF62543-CF96-406D-A15E-875A974E4021}" presName="compositeNode" presStyleCnt="0">
        <dgm:presLayoutVars>
          <dgm:bulletEnabled val="1"/>
        </dgm:presLayoutVars>
      </dgm:prSet>
      <dgm:spPr/>
    </dgm:pt>
    <dgm:pt modelId="{E2CB095E-CD49-41F4-9503-52793793C2C2}" type="pres">
      <dgm:prSet presAssocID="{FCF62543-CF96-406D-A15E-875A974E4021}" presName="bgRect" presStyleLbl="node1" presStyleIdx="2" presStyleCnt="3"/>
      <dgm:spPr/>
    </dgm:pt>
    <dgm:pt modelId="{935EA8E5-8747-49FA-B952-5067A13D8589}" type="pres">
      <dgm:prSet presAssocID="{FCF62543-CF96-406D-A15E-875A974E4021}" presName="parentNode" presStyleLbl="node1" presStyleIdx="2" presStyleCnt="3">
        <dgm:presLayoutVars>
          <dgm:chMax val="0"/>
          <dgm:bulletEnabled val="1"/>
        </dgm:presLayoutVars>
      </dgm:prSet>
      <dgm:spPr/>
    </dgm:pt>
    <dgm:pt modelId="{AC96C841-8621-4277-8893-CCDEBDCBE9A2}" type="pres">
      <dgm:prSet presAssocID="{FCF62543-CF96-406D-A15E-875A974E4021}" presName="childNode" presStyleLbl="node1" presStyleIdx="2" presStyleCnt="3">
        <dgm:presLayoutVars>
          <dgm:bulletEnabled val="1"/>
        </dgm:presLayoutVars>
      </dgm:prSet>
      <dgm:spPr/>
    </dgm:pt>
  </dgm:ptLst>
  <dgm:cxnLst>
    <dgm:cxn modelId="{D6F36305-E8A5-4636-ADC3-8A0D5AD5AD86}" type="presOf" srcId="{12A1DB76-9291-4146-9638-F0DA502C4F1E}" destId="{AC96C841-8621-4277-8893-CCDEBDCBE9A2}" srcOrd="0" destOrd="2" presId="urn:microsoft.com/office/officeart/2005/8/layout/hProcess7"/>
    <dgm:cxn modelId="{C4474510-E857-4CAA-BBC6-CDD9E6D919A3}" srcId="{FCF62543-CF96-406D-A15E-875A974E4021}" destId="{B26A7E37-D049-4B9C-B647-9EBDBAA5D3EE}" srcOrd="0" destOrd="0" parTransId="{30056D97-8EDA-47A3-B24E-B508E9F43467}" sibTransId="{C06C7FF9-F7E9-4A60-B621-BF25C2AAD237}"/>
    <dgm:cxn modelId="{28BAFF1C-CD9B-41A2-94BB-8CE4E445B6F1}" type="presOf" srcId="{76766E93-951C-4CC9-8E7F-1749A7E72F1A}" destId="{D8051BC3-8CC3-42BD-9AE2-C9EE6F90A4B2}" srcOrd="1" destOrd="0" presId="urn:microsoft.com/office/officeart/2005/8/layout/hProcess7"/>
    <dgm:cxn modelId="{B635EB1D-27FC-4736-99FC-CB330D97C931}" srcId="{3E1A87C9-4C75-4025-889B-C8A42E3C455D}" destId="{0F395EF8-6DFC-4BBF-B932-B07914C8C35B}" srcOrd="1" destOrd="0" parTransId="{3CDE6C94-E8D6-4409-8844-FC3E35C792D7}" sibTransId="{EAB764BC-941B-42EE-946D-2B76B5B3CE2A}"/>
    <dgm:cxn modelId="{DF10A024-1CD9-4282-BA93-B2E6144C0FEE}" srcId="{0F395EF8-6DFC-4BBF-B932-B07914C8C35B}" destId="{F9B6054E-44A2-411F-9A49-3CE9F1C4F7D2}" srcOrd="1" destOrd="0" parTransId="{8BC367C9-645E-455C-B7E4-4EAF703E81EB}" sibTransId="{681D46FF-F1ED-49A3-9A64-73CE863DB2A4}"/>
    <dgm:cxn modelId="{2C8A6E26-31D9-47FC-9246-17C93726BACD}" type="presOf" srcId="{B26A7E37-D049-4B9C-B647-9EBDBAA5D3EE}" destId="{AC96C841-8621-4277-8893-CCDEBDCBE9A2}" srcOrd="0" destOrd="0" presId="urn:microsoft.com/office/officeart/2005/8/layout/hProcess7"/>
    <dgm:cxn modelId="{D9170B2E-F812-4A24-9E5D-7E1A3E209472}" type="presOf" srcId="{0F395EF8-6DFC-4BBF-B932-B07914C8C35B}" destId="{EF04BA77-CC9D-4F37-AF7C-A52DD74B36FE}" srcOrd="1" destOrd="0" presId="urn:microsoft.com/office/officeart/2005/8/layout/hProcess7"/>
    <dgm:cxn modelId="{DC861E30-999D-4504-A55C-B494F72C0EDD}" type="presOf" srcId="{76766E93-951C-4CC9-8E7F-1749A7E72F1A}" destId="{B9AB8B4D-170D-4125-839C-43C7F42D0A35}" srcOrd="0" destOrd="0" presId="urn:microsoft.com/office/officeart/2005/8/layout/hProcess7"/>
    <dgm:cxn modelId="{6606D83C-2908-403F-B339-1E9DD16B4911}" type="presOf" srcId="{3E1A87C9-4C75-4025-889B-C8A42E3C455D}" destId="{EA212566-5FDA-471D-BDCC-F8AE81286DAC}" srcOrd="0" destOrd="0" presId="urn:microsoft.com/office/officeart/2005/8/layout/hProcess7"/>
    <dgm:cxn modelId="{C4C8DC50-1F33-44A0-A498-B63CFBDBBB2B}" srcId="{FCF62543-CF96-406D-A15E-875A974E4021}" destId="{12A1DB76-9291-4146-9638-F0DA502C4F1E}" srcOrd="2" destOrd="0" parTransId="{D5398269-84CC-4F7A-B9BA-B01B1C8BC64D}" sibTransId="{5FDF3C40-093D-414A-A152-D4F5DC5490E7}"/>
    <dgm:cxn modelId="{20FF3673-CCC9-46B5-B629-A030680E942C}" type="presOf" srcId="{F9B6054E-44A2-411F-9A49-3CE9F1C4F7D2}" destId="{CD49EAC6-B80E-4F67-86A6-0987DE13C9BE}" srcOrd="0" destOrd="1" presId="urn:microsoft.com/office/officeart/2005/8/layout/hProcess7"/>
    <dgm:cxn modelId="{02172C86-0794-4692-A54F-CBFB1BC7C801}" srcId="{FCF62543-CF96-406D-A15E-875A974E4021}" destId="{2046546D-1C80-4011-91FE-116582D48A82}" srcOrd="1" destOrd="0" parTransId="{ED0C9DF5-A4CD-4B26-88F9-22CFB109BC10}" sibTransId="{2C0D9A49-7EB5-495C-A534-BF65AB4FAFA0}"/>
    <dgm:cxn modelId="{606F0087-7785-4239-B61B-BBF4B0229B6B}" type="presOf" srcId="{FCF62543-CF96-406D-A15E-875A974E4021}" destId="{935EA8E5-8747-49FA-B952-5067A13D8589}" srcOrd="1" destOrd="0" presId="urn:microsoft.com/office/officeart/2005/8/layout/hProcess7"/>
    <dgm:cxn modelId="{BBF1BF8B-766C-48BF-9A19-5C9F8FB533B9}" srcId="{0F395EF8-6DFC-4BBF-B932-B07914C8C35B}" destId="{7CA0EAAE-6DD4-424D-9F85-519B17594FA3}" srcOrd="0" destOrd="0" parTransId="{7B278B10-74D7-47CB-87F4-E1698CB59496}" sibTransId="{7EBB38BB-E35C-402C-A895-F27C904757BD}"/>
    <dgm:cxn modelId="{DD8DD190-1004-4BC5-9213-06DFB29723BA}" srcId="{3E1A87C9-4C75-4025-889B-C8A42E3C455D}" destId="{76766E93-951C-4CC9-8E7F-1749A7E72F1A}" srcOrd="0" destOrd="0" parTransId="{BAADC31B-AE36-4C19-A2F1-508A34BB96BA}" sibTransId="{89336AEA-07B9-4E30-8A7D-92E64D0A79F5}"/>
    <dgm:cxn modelId="{1E83ADA5-F9C7-47A6-9AC8-F8136875D520}" type="presOf" srcId="{0F395EF8-6DFC-4BBF-B932-B07914C8C35B}" destId="{D4615EC4-029B-4CC2-9786-959CEEC43E7D}" srcOrd="0" destOrd="0" presId="urn:microsoft.com/office/officeart/2005/8/layout/hProcess7"/>
    <dgm:cxn modelId="{33EAB5BB-40DB-437C-8816-B046DD84AECF}" srcId="{76766E93-951C-4CC9-8E7F-1749A7E72F1A}" destId="{0A8382FD-7731-42C8-A0FD-D32E32FF721D}" srcOrd="0" destOrd="0" parTransId="{7AC5CADF-AA41-4345-B182-5C60A12C2599}" sibTransId="{6E846F51-5AC5-4760-BCAE-557C40B8B752}"/>
    <dgm:cxn modelId="{5FE047D0-A31C-4801-AB2F-CB5792BC0457}" srcId="{3E1A87C9-4C75-4025-889B-C8A42E3C455D}" destId="{FCF62543-CF96-406D-A15E-875A974E4021}" srcOrd="2" destOrd="0" parTransId="{7A6F7124-28DC-423C-B4E5-4EB9CF3A29E8}" sibTransId="{F0321532-5370-45B5-99F6-7D9623E21EB0}"/>
    <dgm:cxn modelId="{309993D0-E977-4976-8877-0779446D268B}" type="presOf" srcId="{FCF62543-CF96-406D-A15E-875A974E4021}" destId="{E2CB095E-CD49-41F4-9503-52793793C2C2}" srcOrd="0" destOrd="0" presId="urn:microsoft.com/office/officeart/2005/8/layout/hProcess7"/>
    <dgm:cxn modelId="{F4D3B3D7-4E4D-454D-96DD-DAB91F0D02B4}" type="presOf" srcId="{7CA0EAAE-6DD4-424D-9F85-519B17594FA3}" destId="{CD49EAC6-B80E-4F67-86A6-0987DE13C9BE}" srcOrd="0" destOrd="0" presId="urn:microsoft.com/office/officeart/2005/8/layout/hProcess7"/>
    <dgm:cxn modelId="{562738F9-F921-4EDF-B1E7-A27514B8D00F}" type="presOf" srcId="{0A8382FD-7731-42C8-A0FD-D32E32FF721D}" destId="{E661C9C4-7C39-4DA0-BA5D-087003EA6205}" srcOrd="0" destOrd="0" presId="urn:microsoft.com/office/officeart/2005/8/layout/hProcess7"/>
    <dgm:cxn modelId="{4C1999FF-5C31-4942-8EC2-525A4882E5A8}" type="presOf" srcId="{2046546D-1C80-4011-91FE-116582D48A82}" destId="{AC96C841-8621-4277-8893-CCDEBDCBE9A2}" srcOrd="0" destOrd="1" presId="urn:microsoft.com/office/officeart/2005/8/layout/hProcess7"/>
    <dgm:cxn modelId="{97B87379-7642-4A59-85AD-79083A2ED6C0}" type="presParOf" srcId="{EA212566-5FDA-471D-BDCC-F8AE81286DAC}" destId="{3EBF62B2-7236-4583-A0F8-9E34A7090C9B}" srcOrd="0" destOrd="0" presId="urn:microsoft.com/office/officeart/2005/8/layout/hProcess7"/>
    <dgm:cxn modelId="{CFC2E1C7-0B8C-4B77-9AA7-F91249A913EF}" type="presParOf" srcId="{3EBF62B2-7236-4583-A0F8-9E34A7090C9B}" destId="{B9AB8B4D-170D-4125-839C-43C7F42D0A35}" srcOrd="0" destOrd="0" presId="urn:microsoft.com/office/officeart/2005/8/layout/hProcess7"/>
    <dgm:cxn modelId="{D21C9450-3F76-443B-9E4A-81F81379C3CB}" type="presParOf" srcId="{3EBF62B2-7236-4583-A0F8-9E34A7090C9B}" destId="{D8051BC3-8CC3-42BD-9AE2-C9EE6F90A4B2}" srcOrd="1" destOrd="0" presId="urn:microsoft.com/office/officeart/2005/8/layout/hProcess7"/>
    <dgm:cxn modelId="{4B2F4C56-61F5-45A2-B6BF-56EA0A1A9CBA}" type="presParOf" srcId="{3EBF62B2-7236-4583-A0F8-9E34A7090C9B}" destId="{E661C9C4-7C39-4DA0-BA5D-087003EA6205}" srcOrd="2" destOrd="0" presId="urn:microsoft.com/office/officeart/2005/8/layout/hProcess7"/>
    <dgm:cxn modelId="{80C106CA-59D3-486A-8F60-C2B58E86AAEF}" type="presParOf" srcId="{EA212566-5FDA-471D-BDCC-F8AE81286DAC}" destId="{978AE47D-F7AB-4E1F-A5BA-1F48876E61A2}" srcOrd="1" destOrd="0" presId="urn:microsoft.com/office/officeart/2005/8/layout/hProcess7"/>
    <dgm:cxn modelId="{A21734DD-BA5A-436E-A324-2F4BC6255629}" type="presParOf" srcId="{EA212566-5FDA-471D-BDCC-F8AE81286DAC}" destId="{CB4D284E-1425-4347-B89F-38589394E41F}" srcOrd="2" destOrd="0" presId="urn:microsoft.com/office/officeart/2005/8/layout/hProcess7"/>
    <dgm:cxn modelId="{730E055D-E297-4EDC-9B57-0C06B63034E0}" type="presParOf" srcId="{CB4D284E-1425-4347-B89F-38589394E41F}" destId="{141283F1-9B9A-4CA6-BDD8-E019512A17D0}" srcOrd="0" destOrd="0" presId="urn:microsoft.com/office/officeart/2005/8/layout/hProcess7"/>
    <dgm:cxn modelId="{4FCE29A3-2443-4620-A0B5-B9F1E12A3A67}" type="presParOf" srcId="{CB4D284E-1425-4347-B89F-38589394E41F}" destId="{A5395ED8-FBD7-41B4-88D7-0214A221E142}" srcOrd="1" destOrd="0" presId="urn:microsoft.com/office/officeart/2005/8/layout/hProcess7"/>
    <dgm:cxn modelId="{F07F6910-A2AD-4E79-BF90-7E361CD75DA9}" type="presParOf" srcId="{CB4D284E-1425-4347-B89F-38589394E41F}" destId="{D75E7702-3980-442D-88AD-B0631C23008D}" srcOrd="2" destOrd="0" presId="urn:microsoft.com/office/officeart/2005/8/layout/hProcess7"/>
    <dgm:cxn modelId="{3DE05241-1637-476C-8103-B0DE81E35299}" type="presParOf" srcId="{EA212566-5FDA-471D-BDCC-F8AE81286DAC}" destId="{BE69C87A-5FE0-420F-B6F9-3393290B8CE9}" srcOrd="3" destOrd="0" presId="urn:microsoft.com/office/officeart/2005/8/layout/hProcess7"/>
    <dgm:cxn modelId="{D7B5CBA5-57CE-4E1A-AFCC-C6409E598D11}" type="presParOf" srcId="{EA212566-5FDA-471D-BDCC-F8AE81286DAC}" destId="{49833E81-AFE2-44E6-B1F8-2AF03F9CAA52}" srcOrd="4" destOrd="0" presId="urn:microsoft.com/office/officeart/2005/8/layout/hProcess7"/>
    <dgm:cxn modelId="{C5BB5503-B9F7-45A9-A7A5-C641B33C7B9E}" type="presParOf" srcId="{49833E81-AFE2-44E6-B1F8-2AF03F9CAA52}" destId="{D4615EC4-029B-4CC2-9786-959CEEC43E7D}" srcOrd="0" destOrd="0" presId="urn:microsoft.com/office/officeart/2005/8/layout/hProcess7"/>
    <dgm:cxn modelId="{D27BDDD3-E4B5-45B9-9F2E-34C5BC6AC0FC}" type="presParOf" srcId="{49833E81-AFE2-44E6-B1F8-2AF03F9CAA52}" destId="{EF04BA77-CC9D-4F37-AF7C-A52DD74B36FE}" srcOrd="1" destOrd="0" presId="urn:microsoft.com/office/officeart/2005/8/layout/hProcess7"/>
    <dgm:cxn modelId="{3050DB27-B9BA-491C-8CA3-CCEB6B2CA11A}" type="presParOf" srcId="{49833E81-AFE2-44E6-B1F8-2AF03F9CAA52}" destId="{CD49EAC6-B80E-4F67-86A6-0987DE13C9BE}" srcOrd="2" destOrd="0" presId="urn:microsoft.com/office/officeart/2005/8/layout/hProcess7"/>
    <dgm:cxn modelId="{4A205F8A-231F-420B-B63A-3F9C759710CF}" type="presParOf" srcId="{EA212566-5FDA-471D-BDCC-F8AE81286DAC}" destId="{EDE34E63-1C57-433F-95CE-4DD20D36D56B}" srcOrd="5" destOrd="0" presId="urn:microsoft.com/office/officeart/2005/8/layout/hProcess7"/>
    <dgm:cxn modelId="{DB90A10C-86D3-4848-8A70-3F26BF34A6CB}" type="presParOf" srcId="{EA212566-5FDA-471D-BDCC-F8AE81286DAC}" destId="{1158E501-1026-4E1C-BD5A-B16F534E8D79}" srcOrd="6" destOrd="0" presId="urn:microsoft.com/office/officeart/2005/8/layout/hProcess7"/>
    <dgm:cxn modelId="{55AD836A-481B-4142-8D9A-0BAD468F7B2D}" type="presParOf" srcId="{1158E501-1026-4E1C-BD5A-B16F534E8D79}" destId="{7A9A97CA-AA7D-4D6A-86BA-10651F8B6CD9}" srcOrd="0" destOrd="0" presId="urn:microsoft.com/office/officeart/2005/8/layout/hProcess7"/>
    <dgm:cxn modelId="{F5548DF0-EF4A-47E3-9B86-4F222BBFF590}" type="presParOf" srcId="{1158E501-1026-4E1C-BD5A-B16F534E8D79}" destId="{41F4B124-1F06-4A88-B385-6DB6A1F1AA0E}" srcOrd="1" destOrd="0" presId="urn:microsoft.com/office/officeart/2005/8/layout/hProcess7"/>
    <dgm:cxn modelId="{17753B86-F08C-4C5F-8E8E-76E6655D71E5}" type="presParOf" srcId="{1158E501-1026-4E1C-BD5A-B16F534E8D79}" destId="{33B348BB-8684-4871-B555-F172616FF876}" srcOrd="2" destOrd="0" presId="urn:microsoft.com/office/officeart/2005/8/layout/hProcess7"/>
    <dgm:cxn modelId="{193D8313-00F0-4245-A2FA-D4C7E12994C7}" type="presParOf" srcId="{EA212566-5FDA-471D-BDCC-F8AE81286DAC}" destId="{98E1A882-9D98-4756-8AD4-BC83DBEB6549}" srcOrd="7" destOrd="0" presId="urn:microsoft.com/office/officeart/2005/8/layout/hProcess7"/>
    <dgm:cxn modelId="{94DAD543-3FF4-45EF-9E37-CD263D147B8D}" type="presParOf" srcId="{EA212566-5FDA-471D-BDCC-F8AE81286DAC}" destId="{E3A57899-9B35-4385-8388-7EEDD4EBB87C}" srcOrd="8" destOrd="0" presId="urn:microsoft.com/office/officeart/2005/8/layout/hProcess7"/>
    <dgm:cxn modelId="{3DC7A488-842B-474A-9C25-AE8AA996108F}" type="presParOf" srcId="{E3A57899-9B35-4385-8388-7EEDD4EBB87C}" destId="{E2CB095E-CD49-41F4-9503-52793793C2C2}" srcOrd="0" destOrd="0" presId="urn:microsoft.com/office/officeart/2005/8/layout/hProcess7"/>
    <dgm:cxn modelId="{686E8A27-C7DF-46E9-A36B-2D068BF64FF9}" type="presParOf" srcId="{E3A57899-9B35-4385-8388-7EEDD4EBB87C}" destId="{935EA8E5-8747-49FA-B952-5067A13D8589}" srcOrd="1" destOrd="0" presId="urn:microsoft.com/office/officeart/2005/8/layout/hProcess7"/>
    <dgm:cxn modelId="{E7237F7B-730B-45BA-8818-4E9EF9CE3DB5}" type="presParOf" srcId="{E3A57899-9B35-4385-8388-7EEDD4EBB87C}" destId="{AC96C841-8621-4277-8893-CCDEBDCBE9A2}" srcOrd="2" destOrd="0" presId="urn:microsoft.com/office/officeart/2005/8/layout/hProcess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1A87C9-4C75-4025-889B-C8A42E3C455D}" type="doc">
      <dgm:prSet loTypeId="urn:microsoft.com/office/officeart/2005/8/layout/hProcess7" loCatId="list" qsTypeId="urn:microsoft.com/office/officeart/2005/8/quickstyle/simple1" qsCatId="simple" csTypeId="urn:microsoft.com/office/officeart/2005/8/colors/colorful1" csCatId="colorful" phldr="1"/>
      <dgm:spPr/>
      <dgm:t>
        <a:bodyPr/>
        <a:lstStyle/>
        <a:p>
          <a:endParaRPr lang="es-CO"/>
        </a:p>
      </dgm:t>
    </dgm:pt>
    <dgm:pt modelId="{76766E93-951C-4CC9-8E7F-1749A7E72F1A}">
      <dgm:prSet phldrT="[Texto]" custT="1"/>
      <dgm:spPr/>
      <dgm:t>
        <a:bodyPr/>
        <a:lstStyle/>
        <a:p>
          <a:r>
            <a:rPr lang="es-CO" sz="1800" dirty="0">
              <a:solidFill>
                <a:schemeClr val="tx1"/>
              </a:solidFill>
              <a:latin typeface="Arial Rounded MT Bold" panose="020F0704030504030204" pitchFamily="34" charset="0"/>
            </a:rPr>
            <a:t>Gestión Estratégico</a:t>
          </a:r>
        </a:p>
      </dgm:t>
    </dgm:pt>
    <dgm:pt modelId="{BAADC31B-AE36-4C19-A2F1-508A34BB96BA}" type="parTrans" cxnId="{DD8DD190-1004-4BC5-9213-06DFB29723BA}">
      <dgm:prSet/>
      <dgm:spPr/>
      <dgm:t>
        <a:bodyPr/>
        <a:lstStyle/>
        <a:p>
          <a:endParaRPr lang="es-CO"/>
        </a:p>
      </dgm:t>
    </dgm:pt>
    <dgm:pt modelId="{89336AEA-07B9-4E30-8A7D-92E64D0A79F5}" type="sibTrans" cxnId="{DD8DD190-1004-4BC5-9213-06DFB29723BA}">
      <dgm:prSet/>
      <dgm:spPr/>
      <dgm:t>
        <a:bodyPr/>
        <a:lstStyle/>
        <a:p>
          <a:endParaRPr lang="es-CO"/>
        </a:p>
      </dgm:t>
    </dgm:pt>
    <dgm:pt modelId="{0A8382FD-7731-42C8-A0FD-D32E32FF721D}">
      <dgm:prSet phldrT="[Texto]" custT="1"/>
      <dgm:spPr/>
      <dgm:t>
        <a:bodyPr/>
        <a:lstStyle/>
        <a:p>
          <a:r>
            <a:rPr lang="es-CO" sz="1800" dirty="0">
              <a:solidFill>
                <a:schemeClr val="tx1"/>
              </a:solidFill>
              <a:latin typeface="Arial Rounded MT Bold" panose="020F0704030504030204" pitchFamily="34" charset="0"/>
            </a:rPr>
            <a:t>Gestión Preventiva</a:t>
          </a:r>
        </a:p>
      </dgm:t>
    </dgm:pt>
    <dgm:pt modelId="{7AC5CADF-AA41-4345-B182-5C60A12C2599}" type="parTrans" cxnId="{33EAB5BB-40DB-437C-8816-B046DD84AECF}">
      <dgm:prSet/>
      <dgm:spPr/>
      <dgm:t>
        <a:bodyPr/>
        <a:lstStyle/>
        <a:p>
          <a:endParaRPr lang="es-CO"/>
        </a:p>
      </dgm:t>
    </dgm:pt>
    <dgm:pt modelId="{6E846F51-5AC5-4760-BCAE-557C40B8B752}" type="sibTrans" cxnId="{33EAB5BB-40DB-437C-8816-B046DD84AECF}">
      <dgm:prSet/>
      <dgm:spPr/>
      <dgm:t>
        <a:bodyPr/>
        <a:lstStyle/>
        <a:p>
          <a:endParaRPr lang="es-CO"/>
        </a:p>
      </dgm:t>
    </dgm:pt>
    <dgm:pt modelId="{BC012178-D0B4-4197-B266-981E550B9B5B}">
      <dgm:prSet phldrT="[Texto]" custT="1"/>
      <dgm:spPr/>
      <dgm:t>
        <a:bodyPr/>
        <a:lstStyle/>
        <a:p>
          <a:r>
            <a:rPr lang="es-CO" sz="1800" dirty="0">
              <a:solidFill>
                <a:schemeClr val="tx1"/>
              </a:solidFill>
              <a:latin typeface="Arial Rounded MT Bold" panose="020F0704030504030204" pitchFamily="34" charset="0"/>
            </a:rPr>
            <a:t>Relación entes externos de control</a:t>
          </a:r>
        </a:p>
      </dgm:t>
    </dgm:pt>
    <dgm:pt modelId="{89464FD0-9B23-4FA4-B76C-61B46F4E5850}" type="parTrans" cxnId="{66E10D46-AE2A-4359-9540-41CF117310DC}">
      <dgm:prSet/>
      <dgm:spPr/>
      <dgm:t>
        <a:bodyPr/>
        <a:lstStyle/>
        <a:p>
          <a:endParaRPr lang="es-CO"/>
        </a:p>
      </dgm:t>
    </dgm:pt>
    <dgm:pt modelId="{7B127E14-5E7C-4739-A9E9-D7379D429E8A}" type="sibTrans" cxnId="{66E10D46-AE2A-4359-9540-41CF117310DC}">
      <dgm:prSet/>
      <dgm:spPr/>
      <dgm:t>
        <a:bodyPr/>
        <a:lstStyle/>
        <a:p>
          <a:endParaRPr lang="es-CO"/>
        </a:p>
      </dgm:t>
    </dgm:pt>
    <dgm:pt modelId="{27505C8E-BD7A-490E-9C0E-FCF20F924D74}">
      <dgm:prSet phldrT="[Texto]" custT="1"/>
      <dgm:spPr/>
      <dgm:t>
        <a:bodyPr/>
        <a:lstStyle/>
        <a:p>
          <a:r>
            <a:rPr lang="es-CO" sz="1800" dirty="0">
              <a:solidFill>
                <a:schemeClr val="tx1"/>
              </a:solidFill>
              <a:latin typeface="Arial Rounded MT Bold" panose="020F0704030504030204" pitchFamily="34" charset="0"/>
            </a:rPr>
            <a:t>Evaluación Gestión Riesgo</a:t>
          </a:r>
        </a:p>
      </dgm:t>
    </dgm:pt>
    <dgm:pt modelId="{AD4B2E89-1D98-48B0-AB32-68701C3EAA70}" type="parTrans" cxnId="{7DB45C6F-2A10-45AE-8CA4-7A3018A06A6D}">
      <dgm:prSet/>
      <dgm:spPr/>
      <dgm:t>
        <a:bodyPr/>
        <a:lstStyle/>
        <a:p>
          <a:endParaRPr lang="es-CO"/>
        </a:p>
      </dgm:t>
    </dgm:pt>
    <dgm:pt modelId="{E7C66704-CBA9-4AC3-AC3E-320FDBB5FF99}" type="sibTrans" cxnId="{7DB45C6F-2A10-45AE-8CA4-7A3018A06A6D}">
      <dgm:prSet/>
      <dgm:spPr/>
      <dgm:t>
        <a:bodyPr/>
        <a:lstStyle/>
        <a:p>
          <a:endParaRPr lang="es-CO"/>
        </a:p>
      </dgm:t>
    </dgm:pt>
    <dgm:pt modelId="{BDD755C5-365B-45CE-9AA9-3E4EBAD626D1}">
      <dgm:prSet phldrT="[Texto]" custT="1"/>
      <dgm:spPr/>
      <dgm:t>
        <a:bodyPr/>
        <a:lstStyle/>
        <a:p>
          <a:r>
            <a:rPr lang="es-CO" sz="1800" dirty="0">
              <a:solidFill>
                <a:schemeClr val="tx1"/>
              </a:solidFill>
              <a:latin typeface="Arial Rounded MT Bold" panose="020F0704030504030204" pitchFamily="34" charset="0"/>
            </a:rPr>
            <a:t>Otros Roles </a:t>
          </a:r>
        </a:p>
      </dgm:t>
    </dgm:pt>
    <dgm:pt modelId="{184CDE42-82BE-4E1B-8B3E-C159DA6D2FC5}" type="parTrans" cxnId="{603CC7D6-31BC-42E5-8779-1E2935F9A34D}">
      <dgm:prSet/>
      <dgm:spPr/>
      <dgm:t>
        <a:bodyPr/>
        <a:lstStyle/>
        <a:p>
          <a:endParaRPr lang="es-CO"/>
        </a:p>
      </dgm:t>
    </dgm:pt>
    <dgm:pt modelId="{5B7B839D-D3B4-48DF-86B4-B21A1EFC209C}" type="sibTrans" cxnId="{603CC7D6-31BC-42E5-8779-1E2935F9A34D}">
      <dgm:prSet/>
      <dgm:spPr/>
      <dgm:t>
        <a:bodyPr/>
        <a:lstStyle/>
        <a:p>
          <a:endParaRPr lang="es-CO"/>
        </a:p>
      </dgm:t>
    </dgm:pt>
    <dgm:pt modelId="{4A10939C-648A-4024-90B1-6E92B9FF5610}">
      <dgm:prSet phldrT="[Texto]" custT="1"/>
      <dgm:spPr/>
      <dgm:t>
        <a:bodyPr/>
        <a:lstStyle/>
        <a:p>
          <a:endParaRPr lang="es-CO" sz="1600" dirty="0">
            <a:solidFill>
              <a:schemeClr val="tx1"/>
            </a:solidFill>
            <a:latin typeface="Arial Rounded MT Bold" panose="020F0704030504030204" pitchFamily="34" charset="0"/>
          </a:endParaRPr>
        </a:p>
      </dgm:t>
    </dgm:pt>
    <dgm:pt modelId="{BC75B55E-98B2-4BDE-977D-D3962F36B411}" type="parTrans" cxnId="{D61B18B2-C2CF-4907-AEA4-98990002219D}">
      <dgm:prSet/>
      <dgm:spPr/>
      <dgm:t>
        <a:bodyPr/>
        <a:lstStyle/>
        <a:p>
          <a:endParaRPr lang="es-CO"/>
        </a:p>
      </dgm:t>
    </dgm:pt>
    <dgm:pt modelId="{E3899FD1-20B9-4645-BE7A-AAAD6BF8E8C0}" type="sibTrans" cxnId="{D61B18B2-C2CF-4907-AEA4-98990002219D}">
      <dgm:prSet/>
      <dgm:spPr/>
      <dgm:t>
        <a:bodyPr/>
        <a:lstStyle/>
        <a:p>
          <a:endParaRPr lang="es-CO"/>
        </a:p>
      </dgm:t>
    </dgm:pt>
    <dgm:pt modelId="{EA212566-5FDA-471D-BDCC-F8AE81286DAC}" type="pres">
      <dgm:prSet presAssocID="{3E1A87C9-4C75-4025-889B-C8A42E3C455D}" presName="Name0" presStyleCnt="0">
        <dgm:presLayoutVars>
          <dgm:dir/>
          <dgm:animLvl val="lvl"/>
          <dgm:resizeHandles val="exact"/>
        </dgm:presLayoutVars>
      </dgm:prSet>
      <dgm:spPr/>
    </dgm:pt>
    <dgm:pt modelId="{3EBF62B2-7236-4583-A0F8-9E34A7090C9B}" type="pres">
      <dgm:prSet presAssocID="{76766E93-951C-4CC9-8E7F-1749A7E72F1A}" presName="compositeNode" presStyleCnt="0">
        <dgm:presLayoutVars>
          <dgm:bulletEnabled val="1"/>
        </dgm:presLayoutVars>
      </dgm:prSet>
      <dgm:spPr/>
    </dgm:pt>
    <dgm:pt modelId="{B9AB8B4D-170D-4125-839C-43C7F42D0A35}" type="pres">
      <dgm:prSet presAssocID="{76766E93-951C-4CC9-8E7F-1749A7E72F1A}" presName="bgRect" presStyleLbl="node1" presStyleIdx="0" presStyleCnt="5" custScaleY="296612"/>
      <dgm:spPr/>
    </dgm:pt>
    <dgm:pt modelId="{D8051BC3-8CC3-42BD-9AE2-C9EE6F90A4B2}" type="pres">
      <dgm:prSet presAssocID="{76766E93-951C-4CC9-8E7F-1749A7E72F1A}" presName="parentNode" presStyleLbl="node1" presStyleIdx="0" presStyleCnt="5">
        <dgm:presLayoutVars>
          <dgm:chMax val="0"/>
          <dgm:bulletEnabled val="1"/>
        </dgm:presLayoutVars>
      </dgm:prSet>
      <dgm:spPr/>
    </dgm:pt>
    <dgm:pt modelId="{D17B131A-6E22-4467-AA26-5430898B4868}" type="pres">
      <dgm:prSet presAssocID="{76766E93-951C-4CC9-8E7F-1749A7E72F1A}" presName="childNode" presStyleLbl="node1" presStyleIdx="0" presStyleCnt="5">
        <dgm:presLayoutVars>
          <dgm:bulletEnabled val="1"/>
        </dgm:presLayoutVars>
      </dgm:prSet>
      <dgm:spPr/>
    </dgm:pt>
    <dgm:pt modelId="{978AE47D-F7AB-4E1F-A5BA-1F48876E61A2}" type="pres">
      <dgm:prSet presAssocID="{89336AEA-07B9-4E30-8A7D-92E64D0A79F5}" presName="hSp" presStyleCnt="0"/>
      <dgm:spPr/>
    </dgm:pt>
    <dgm:pt modelId="{CB4D284E-1425-4347-B89F-38589394E41F}" type="pres">
      <dgm:prSet presAssocID="{89336AEA-07B9-4E30-8A7D-92E64D0A79F5}" presName="vProcSp" presStyleCnt="0"/>
      <dgm:spPr/>
    </dgm:pt>
    <dgm:pt modelId="{141283F1-9B9A-4CA6-BDD8-E019512A17D0}" type="pres">
      <dgm:prSet presAssocID="{89336AEA-07B9-4E30-8A7D-92E64D0A79F5}" presName="vSp1" presStyleCnt="0"/>
      <dgm:spPr/>
    </dgm:pt>
    <dgm:pt modelId="{A5395ED8-FBD7-41B4-88D7-0214A221E142}" type="pres">
      <dgm:prSet presAssocID="{89336AEA-07B9-4E30-8A7D-92E64D0A79F5}" presName="simulatedConn" presStyleLbl="solidFgAcc1" presStyleIdx="0" presStyleCnt="4"/>
      <dgm:spPr/>
    </dgm:pt>
    <dgm:pt modelId="{D75E7702-3980-442D-88AD-B0631C23008D}" type="pres">
      <dgm:prSet presAssocID="{89336AEA-07B9-4E30-8A7D-92E64D0A79F5}" presName="vSp2" presStyleCnt="0"/>
      <dgm:spPr/>
    </dgm:pt>
    <dgm:pt modelId="{BE69C87A-5FE0-420F-B6F9-3393290B8CE9}" type="pres">
      <dgm:prSet presAssocID="{89336AEA-07B9-4E30-8A7D-92E64D0A79F5}" presName="sibTrans" presStyleCnt="0"/>
      <dgm:spPr/>
    </dgm:pt>
    <dgm:pt modelId="{40F23CDE-7357-43EE-A2E4-B5DB177011FC}" type="pres">
      <dgm:prSet presAssocID="{0A8382FD-7731-42C8-A0FD-D32E32FF721D}" presName="compositeNode" presStyleCnt="0">
        <dgm:presLayoutVars>
          <dgm:bulletEnabled val="1"/>
        </dgm:presLayoutVars>
      </dgm:prSet>
      <dgm:spPr/>
    </dgm:pt>
    <dgm:pt modelId="{90216BC7-5768-44B4-B8C5-05C571368C23}" type="pres">
      <dgm:prSet presAssocID="{0A8382FD-7731-42C8-A0FD-D32E32FF721D}" presName="bgRect" presStyleLbl="node1" presStyleIdx="1" presStyleCnt="5" custScaleY="296352"/>
      <dgm:spPr/>
    </dgm:pt>
    <dgm:pt modelId="{B3E31A8E-2270-433A-93F7-C96C8D3F301B}" type="pres">
      <dgm:prSet presAssocID="{0A8382FD-7731-42C8-A0FD-D32E32FF721D}" presName="parentNode" presStyleLbl="node1" presStyleIdx="1" presStyleCnt="5">
        <dgm:presLayoutVars>
          <dgm:chMax val="0"/>
          <dgm:bulletEnabled val="1"/>
        </dgm:presLayoutVars>
      </dgm:prSet>
      <dgm:spPr/>
    </dgm:pt>
    <dgm:pt modelId="{2A60308E-E04B-499F-BE5B-0F9C96386538}" type="pres">
      <dgm:prSet presAssocID="{6E846F51-5AC5-4760-BCAE-557C40B8B752}" presName="hSp" presStyleCnt="0"/>
      <dgm:spPr/>
    </dgm:pt>
    <dgm:pt modelId="{4D32DDF6-0DA7-47CA-A88B-F07E7814EE6F}" type="pres">
      <dgm:prSet presAssocID="{6E846F51-5AC5-4760-BCAE-557C40B8B752}" presName="vProcSp" presStyleCnt="0"/>
      <dgm:spPr/>
    </dgm:pt>
    <dgm:pt modelId="{828EFE8D-C6DD-4176-976F-EB398AEC3519}" type="pres">
      <dgm:prSet presAssocID="{6E846F51-5AC5-4760-BCAE-557C40B8B752}" presName="vSp1" presStyleCnt="0"/>
      <dgm:spPr/>
    </dgm:pt>
    <dgm:pt modelId="{6395A6EC-A803-44A5-B3BE-7C1E0FC5CD07}" type="pres">
      <dgm:prSet presAssocID="{6E846F51-5AC5-4760-BCAE-557C40B8B752}" presName="simulatedConn" presStyleLbl="solidFgAcc1" presStyleIdx="1" presStyleCnt="4"/>
      <dgm:spPr/>
    </dgm:pt>
    <dgm:pt modelId="{A7573756-D68A-45F3-AC01-3FD87199FE10}" type="pres">
      <dgm:prSet presAssocID="{6E846F51-5AC5-4760-BCAE-557C40B8B752}" presName="vSp2" presStyleCnt="0"/>
      <dgm:spPr/>
    </dgm:pt>
    <dgm:pt modelId="{F764D185-E4AB-4618-8DAE-901E2355E480}" type="pres">
      <dgm:prSet presAssocID="{6E846F51-5AC5-4760-BCAE-557C40B8B752}" presName="sibTrans" presStyleCnt="0"/>
      <dgm:spPr/>
    </dgm:pt>
    <dgm:pt modelId="{AE6AD388-4053-4BDB-B2D0-A3346BA9E5E8}" type="pres">
      <dgm:prSet presAssocID="{BC012178-D0B4-4197-B266-981E550B9B5B}" presName="compositeNode" presStyleCnt="0">
        <dgm:presLayoutVars>
          <dgm:bulletEnabled val="1"/>
        </dgm:presLayoutVars>
      </dgm:prSet>
      <dgm:spPr/>
    </dgm:pt>
    <dgm:pt modelId="{5CE0132D-858F-42D6-B68B-A0CFB6514BAD}" type="pres">
      <dgm:prSet presAssocID="{BC012178-D0B4-4197-B266-981E550B9B5B}" presName="bgRect" presStyleLbl="node1" presStyleIdx="2" presStyleCnt="5" custScaleY="299812"/>
      <dgm:spPr/>
    </dgm:pt>
    <dgm:pt modelId="{4EB30E8B-11B5-4D3E-83DC-B2D73CE8FC07}" type="pres">
      <dgm:prSet presAssocID="{BC012178-D0B4-4197-B266-981E550B9B5B}" presName="parentNode" presStyleLbl="node1" presStyleIdx="2" presStyleCnt="5">
        <dgm:presLayoutVars>
          <dgm:chMax val="0"/>
          <dgm:bulletEnabled val="1"/>
        </dgm:presLayoutVars>
      </dgm:prSet>
      <dgm:spPr/>
    </dgm:pt>
    <dgm:pt modelId="{EEB3E13D-9E5C-49C2-8306-8A1A95293CC2}" type="pres">
      <dgm:prSet presAssocID="{7B127E14-5E7C-4739-A9E9-D7379D429E8A}" presName="hSp" presStyleCnt="0"/>
      <dgm:spPr/>
    </dgm:pt>
    <dgm:pt modelId="{C9A30AFD-CF2A-4044-A5B0-68FC4A8759E6}" type="pres">
      <dgm:prSet presAssocID="{7B127E14-5E7C-4739-A9E9-D7379D429E8A}" presName="vProcSp" presStyleCnt="0"/>
      <dgm:spPr/>
    </dgm:pt>
    <dgm:pt modelId="{CB78C1D9-CEA5-4F49-931A-86B28DAE535A}" type="pres">
      <dgm:prSet presAssocID="{7B127E14-5E7C-4739-A9E9-D7379D429E8A}" presName="vSp1" presStyleCnt="0"/>
      <dgm:spPr/>
    </dgm:pt>
    <dgm:pt modelId="{3C7D5D4F-CA0B-4FF9-8825-B31053A2A2F4}" type="pres">
      <dgm:prSet presAssocID="{7B127E14-5E7C-4739-A9E9-D7379D429E8A}" presName="simulatedConn" presStyleLbl="solidFgAcc1" presStyleIdx="2" presStyleCnt="4"/>
      <dgm:spPr/>
    </dgm:pt>
    <dgm:pt modelId="{770BE7A8-1E0E-440A-B3CA-507BEFFF10B4}" type="pres">
      <dgm:prSet presAssocID="{7B127E14-5E7C-4739-A9E9-D7379D429E8A}" presName="vSp2" presStyleCnt="0"/>
      <dgm:spPr/>
    </dgm:pt>
    <dgm:pt modelId="{8D58D499-B635-4372-A194-9CE581A90020}" type="pres">
      <dgm:prSet presAssocID="{7B127E14-5E7C-4739-A9E9-D7379D429E8A}" presName="sibTrans" presStyleCnt="0"/>
      <dgm:spPr/>
    </dgm:pt>
    <dgm:pt modelId="{E1C133C2-6E1F-4A1D-ACEF-5B9C2C48F2A6}" type="pres">
      <dgm:prSet presAssocID="{27505C8E-BD7A-490E-9C0E-FCF20F924D74}" presName="compositeNode" presStyleCnt="0">
        <dgm:presLayoutVars>
          <dgm:bulletEnabled val="1"/>
        </dgm:presLayoutVars>
      </dgm:prSet>
      <dgm:spPr/>
    </dgm:pt>
    <dgm:pt modelId="{8CE00DCC-2768-439C-B656-FD0C54538A08}" type="pres">
      <dgm:prSet presAssocID="{27505C8E-BD7A-490E-9C0E-FCF20F924D74}" presName="bgRect" presStyleLbl="node1" presStyleIdx="3" presStyleCnt="5" custScaleY="299812"/>
      <dgm:spPr/>
    </dgm:pt>
    <dgm:pt modelId="{E0E00C48-23F9-4B1C-A0DF-12AE233A7267}" type="pres">
      <dgm:prSet presAssocID="{27505C8E-BD7A-490E-9C0E-FCF20F924D74}" presName="parentNode" presStyleLbl="node1" presStyleIdx="3" presStyleCnt="5">
        <dgm:presLayoutVars>
          <dgm:chMax val="0"/>
          <dgm:bulletEnabled val="1"/>
        </dgm:presLayoutVars>
      </dgm:prSet>
      <dgm:spPr/>
    </dgm:pt>
    <dgm:pt modelId="{AF91A427-B2A6-4989-89A1-235C4CCE1E2A}" type="pres">
      <dgm:prSet presAssocID="{E7C66704-CBA9-4AC3-AC3E-320FDBB5FF99}" presName="hSp" presStyleCnt="0"/>
      <dgm:spPr/>
    </dgm:pt>
    <dgm:pt modelId="{74F8F0FA-0DC8-4B24-9F5C-97BBA33BFA9D}" type="pres">
      <dgm:prSet presAssocID="{E7C66704-CBA9-4AC3-AC3E-320FDBB5FF99}" presName="vProcSp" presStyleCnt="0"/>
      <dgm:spPr/>
    </dgm:pt>
    <dgm:pt modelId="{E636201D-F3C7-40A0-94E0-07650BC247CC}" type="pres">
      <dgm:prSet presAssocID="{E7C66704-CBA9-4AC3-AC3E-320FDBB5FF99}" presName="vSp1" presStyleCnt="0"/>
      <dgm:spPr/>
    </dgm:pt>
    <dgm:pt modelId="{1ED4A3FB-4144-42A6-9409-3502D1C34F9F}" type="pres">
      <dgm:prSet presAssocID="{E7C66704-CBA9-4AC3-AC3E-320FDBB5FF99}" presName="simulatedConn" presStyleLbl="solidFgAcc1" presStyleIdx="3" presStyleCnt="4"/>
      <dgm:spPr/>
    </dgm:pt>
    <dgm:pt modelId="{B55AB1FE-4FC2-48D3-8EF5-695AE8E625B6}" type="pres">
      <dgm:prSet presAssocID="{E7C66704-CBA9-4AC3-AC3E-320FDBB5FF99}" presName="vSp2" presStyleCnt="0"/>
      <dgm:spPr/>
    </dgm:pt>
    <dgm:pt modelId="{DA962359-E87B-4578-9E46-1510104A0D50}" type="pres">
      <dgm:prSet presAssocID="{E7C66704-CBA9-4AC3-AC3E-320FDBB5FF99}" presName="sibTrans" presStyleCnt="0"/>
      <dgm:spPr/>
    </dgm:pt>
    <dgm:pt modelId="{E7E34B95-69C2-4803-80DB-7AB86400FA17}" type="pres">
      <dgm:prSet presAssocID="{BDD755C5-365B-45CE-9AA9-3E4EBAD626D1}" presName="compositeNode" presStyleCnt="0">
        <dgm:presLayoutVars>
          <dgm:bulletEnabled val="1"/>
        </dgm:presLayoutVars>
      </dgm:prSet>
      <dgm:spPr/>
    </dgm:pt>
    <dgm:pt modelId="{E6B52719-EE8F-4978-89C8-752F0908CC4A}" type="pres">
      <dgm:prSet presAssocID="{BDD755C5-365B-45CE-9AA9-3E4EBAD626D1}" presName="bgRect" presStyleLbl="node1" presStyleIdx="4" presStyleCnt="5" custScaleY="299812"/>
      <dgm:spPr/>
    </dgm:pt>
    <dgm:pt modelId="{6439CB96-8033-4B10-8704-E74EE2412F84}" type="pres">
      <dgm:prSet presAssocID="{BDD755C5-365B-45CE-9AA9-3E4EBAD626D1}" presName="parentNode" presStyleLbl="node1" presStyleIdx="4" presStyleCnt="5">
        <dgm:presLayoutVars>
          <dgm:chMax val="0"/>
          <dgm:bulletEnabled val="1"/>
        </dgm:presLayoutVars>
      </dgm:prSet>
      <dgm:spPr/>
    </dgm:pt>
  </dgm:ptLst>
  <dgm:cxnLst>
    <dgm:cxn modelId="{D328621B-BBD8-4E82-AB7A-71A0E4C22C12}" type="presOf" srcId="{BC012178-D0B4-4197-B266-981E550B9B5B}" destId="{5CE0132D-858F-42D6-B68B-A0CFB6514BAD}" srcOrd="0" destOrd="0" presId="urn:microsoft.com/office/officeart/2005/8/layout/hProcess7"/>
    <dgm:cxn modelId="{28BAFF1C-CD9B-41A2-94BB-8CE4E445B6F1}" type="presOf" srcId="{76766E93-951C-4CC9-8E7F-1749A7E72F1A}" destId="{D8051BC3-8CC3-42BD-9AE2-C9EE6F90A4B2}" srcOrd="1" destOrd="0" presId="urn:microsoft.com/office/officeart/2005/8/layout/hProcess7"/>
    <dgm:cxn modelId="{AEE84C20-28C2-4EBB-8C8B-0252B66C3A91}" type="presOf" srcId="{BDD755C5-365B-45CE-9AA9-3E4EBAD626D1}" destId="{6439CB96-8033-4B10-8704-E74EE2412F84}" srcOrd="1" destOrd="0" presId="urn:microsoft.com/office/officeart/2005/8/layout/hProcess7"/>
    <dgm:cxn modelId="{DC861E30-999D-4504-A55C-B494F72C0EDD}" type="presOf" srcId="{76766E93-951C-4CC9-8E7F-1749A7E72F1A}" destId="{B9AB8B4D-170D-4125-839C-43C7F42D0A35}" srcOrd="0" destOrd="0" presId="urn:microsoft.com/office/officeart/2005/8/layout/hProcess7"/>
    <dgm:cxn modelId="{6606D83C-2908-403F-B339-1E9DD16B4911}" type="presOf" srcId="{3E1A87C9-4C75-4025-889B-C8A42E3C455D}" destId="{EA212566-5FDA-471D-BDCC-F8AE81286DAC}" srcOrd="0" destOrd="0" presId="urn:microsoft.com/office/officeart/2005/8/layout/hProcess7"/>
    <dgm:cxn modelId="{11E7C442-701D-4D92-BCB0-A60C5ADBA4BB}" type="presOf" srcId="{27505C8E-BD7A-490E-9C0E-FCF20F924D74}" destId="{E0E00C48-23F9-4B1C-A0DF-12AE233A7267}" srcOrd="1" destOrd="0" presId="urn:microsoft.com/office/officeart/2005/8/layout/hProcess7"/>
    <dgm:cxn modelId="{66E10D46-AE2A-4359-9540-41CF117310DC}" srcId="{3E1A87C9-4C75-4025-889B-C8A42E3C455D}" destId="{BC012178-D0B4-4197-B266-981E550B9B5B}" srcOrd="2" destOrd="0" parTransId="{89464FD0-9B23-4FA4-B76C-61B46F4E5850}" sibTransId="{7B127E14-5E7C-4739-A9E9-D7379D429E8A}"/>
    <dgm:cxn modelId="{8518A24D-168A-4818-9900-80B272162FCA}" type="presOf" srcId="{27505C8E-BD7A-490E-9C0E-FCF20F924D74}" destId="{8CE00DCC-2768-439C-B656-FD0C54538A08}" srcOrd="0" destOrd="0" presId="urn:microsoft.com/office/officeart/2005/8/layout/hProcess7"/>
    <dgm:cxn modelId="{7DB45C6F-2A10-45AE-8CA4-7A3018A06A6D}" srcId="{3E1A87C9-4C75-4025-889B-C8A42E3C455D}" destId="{27505C8E-BD7A-490E-9C0E-FCF20F924D74}" srcOrd="3" destOrd="0" parTransId="{AD4B2E89-1D98-48B0-AB32-68701C3EAA70}" sibTransId="{E7C66704-CBA9-4AC3-AC3E-320FDBB5FF99}"/>
    <dgm:cxn modelId="{0902DC55-5EFD-4641-A4BC-5DE49B5A18DB}" type="presOf" srcId="{0A8382FD-7731-42C8-A0FD-D32E32FF721D}" destId="{90216BC7-5768-44B4-B8C5-05C571368C23}" srcOrd="0" destOrd="0" presId="urn:microsoft.com/office/officeart/2005/8/layout/hProcess7"/>
    <dgm:cxn modelId="{BA96BE7D-5E46-4626-BD47-2C9DE4DB2962}" type="presOf" srcId="{0A8382FD-7731-42C8-A0FD-D32E32FF721D}" destId="{B3E31A8E-2270-433A-93F7-C96C8D3F301B}" srcOrd="1" destOrd="0" presId="urn:microsoft.com/office/officeart/2005/8/layout/hProcess7"/>
    <dgm:cxn modelId="{08E86B7F-6264-4448-8F08-715AC67F6C37}" type="presOf" srcId="{BC012178-D0B4-4197-B266-981E550B9B5B}" destId="{4EB30E8B-11B5-4D3E-83DC-B2D73CE8FC07}" srcOrd="1" destOrd="0" presId="urn:microsoft.com/office/officeart/2005/8/layout/hProcess7"/>
    <dgm:cxn modelId="{DD8DD190-1004-4BC5-9213-06DFB29723BA}" srcId="{3E1A87C9-4C75-4025-889B-C8A42E3C455D}" destId="{76766E93-951C-4CC9-8E7F-1749A7E72F1A}" srcOrd="0" destOrd="0" parTransId="{BAADC31B-AE36-4C19-A2F1-508A34BB96BA}" sibTransId="{89336AEA-07B9-4E30-8A7D-92E64D0A79F5}"/>
    <dgm:cxn modelId="{D61B18B2-C2CF-4907-AEA4-98990002219D}" srcId="{76766E93-951C-4CC9-8E7F-1749A7E72F1A}" destId="{4A10939C-648A-4024-90B1-6E92B9FF5610}" srcOrd="0" destOrd="0" parTransId="{BC75B55E-98B2-4BDE-977D-D3962F36B411}" sibTransId="{E3899FD1-20B9-4645-BE7A-AAAD6BF8E8C0}"/>
    <dgm:cxn modelId="{33EAB5BB-40DB-437C-8816-B046DD84AECF}" srcId="{3E1A87C9-4C75-4025-889B-C8A42E3C455D}" destId="{0A8382FD-7731-42C8-A0FD-D32E32FF721D}" srcOrd="1" destOrd="0" parTransId="{7AC5CADF-AA41-4345-B182-5C60A12C2599}" sibTransId="{6E846F51-5AC5-4760-BCAE-557C40B8B752}"/>
    <dgm:cxn modelId="{603CC7D6-31BC-42E5-8779-1E2935F9A34D}" srcId="{3E1A87C9-4C75-4025-889B-C8A42E3C455D}" destId="{BDD755C5-365B-45CE-9AA9-3E4EBAD626D1}" srcOrd="4" destOrd="0" parTransId="{184CDE42-82BE-4E1B-8B3E-C159DA6D2FC5}" sibTransId="{5B7B839D-D3B4-48DF-86B4-B21A1EFC209C}"/>
    <dgm:cxn modelId="{E58CBDE2-E9E4-4E26-9B60-189626679540}" type="presOf" srcId="{BDD755C5-365B-45CE-9AA9-3E4EBAD626D1}" destId="{E6B52719-EE8F-4978-89C8-752F0908CC4A}" srcOrd="0" destOrd="0" presId="urn:microsoft.com/office/officeart/2005/8/layout/hProcess7"/>
    <dgm:cxn modelId="{B69B20F6-F933-4A87-9849-CE4C989A8B78}" type="presOf" srcId="{4A10939C-648A-4024-90B1-6E92B9FF5610}" destId="{D17B131A-6E22-4467-AA26-5430898B4868}" srcOrd="0" destOrd="0" presId="urn:microsoft.com/office/officeart/2005/8/layout/hProcess7"/>
    <dgm:cxn modelId="{97B87379-7642-4A59-85AD-79083A2ED6C0}" type="presParOf" srcId="{EA212566-5FDA-471D-BDCC-F8AE81286DAC}" destId="{3EBF62B2-7236-4583-A0F8-9E34A7090C9B}" srcOrd="0" destOrd="0" presId="urn:microsoft.com/office/officeart/2005/8/layout/hProcess7"/>
    <dgm:cxn modelId="{CFC2E1C7-0B8C-4B77-9AA7-F91249A913EF}" type="presParOf" srcId="{3EBF62B2-7236-4583-A0F8-9E34A7090C9B}" destId="{B9AB8B4D-170D-4125-839C-43C7F42D0A35}" srcOrd="0" destOrd="0" presId="urn:microsoft.com/office/officeart/2005/8/layout/hProcess7"/>
    <dgm:cxn modelId="{D21C9450-3F76-443B-9E4A-81F81379C3CB}" type="presParOf" srcId="{3EBF62B2-7236-4583-A0F8-9E34A7090C9B}" destId="{D8051BC3-8CC3-42BD-9AE2-C9EE6F90A4B2}" srcOrd="1" destOrd="0" presId="urn:microsoft.com/office/officeart/2005/8/layout/hProcess7"/>
    <dgm:cxn modelId="{31541F0B-3537-4E90-B7A3-67DDD6CA2B2B}" type="presParOf" srcId="{3EBF62B2-7236-4583-A0F8-9E34A7090C9B}" destId="{D17B131A-6E22-4467-AA26-5430898B4868}" srcOrd="2" destOrd="0" presId="urn:microsoft.com/office/officeart/2005/8/layout/hProcess7"/>
    <dgm:cxn modelId="{80C106CA-59D3-486A-8F60-C2B58E86AAEF}" type="presParOf" srcId="{EA212566-5FDA-471D-BDCC-F8AE81286DAC}" destId="{978AE47D-F7AB-4E1F-A5BA-1F48876E61A2}" srcOrd="1" destOrd="0" presId="urn:microsoft.com/office/officeart/2005/8/layout/hProcess7"/>
    <dgm:cxn modelId="{A21734DD-BA5A-436E-A324-2F4BC6255629}" type="presParOf" srcId="{EA212566-5FDA-471D-BDCC-F8AE81286DAC}" destId="{CB4D284E-1425-4347-B89F-38589394E41F}" srcOrd="2" destOrd="0" presId="urn:microsoft.com/office/officeart/2005/8/layout/hProcess7"/>
    <dgm:cxn modelId="{730E055D-E297-4EDC-9B57-0C06B63034E0}" type="presParOf" srcId="{CB4D284E-1425-4347-B89F-38589394E41F}" destId="{141283F1-9B9A-4CA6-BDD8-E019512A17D0}" srcOrd="0" destOrd="0" presId="urn:microsoft.com/office/officeart/2005/8/layout/hProcess7"/>
    <dgm:cxn modelId="{4FCE29A3-2443-4620-A0B5-B9F1E12A3A67}" type="presParOf" srcId="{CB4D284E-1425-4347-B89F-38589394E41F}" destId="{A5395ED8-FBD7-41B4-88D7-0214A221E142}" srcOrd="1" destOrd="0" presId="urn:microsoft.com/office/officeart/2005/8/layout/hProcess7"/>
    <dgm:cxn modelId="{F07F6910-A2AD-4E79-BF90-7E361CD75DA9}" type="presParOf" srcId="{CB4D284E-1425-4347-B89F-38589394E41F}" destId="{D75E7702-3980-442D-88AD-B0631C23008D}" srcOrd="2" destOrd="0" presId="urn:microsoft.com/office/officeart/2005/8/layout/hProcess7"/>
    <dgm:cxn modelId="{3DE05241-1637-476C-8103-B0DE81E35299}" type="presParOf" srcId="{EA212566-5FDA-471D-BDCC-F8AE81286DAC}" destId="{BE69C87A-5FE0-420F-B6F9-3393290B8CE9}" srcOrd="3" destOrd="0" presId="urn:microsoft.com/office/officeart/2005/8/layout/hProcess7"/>
    <dgm:cxn modelId="{3B3ADB99-F36E-41F7-8DA0-4CB0A4B78330}" type="presParOf" srcId="{EA212566-5FDA-471D-BDCC-F8AE81286DAC}" destId="{40F23CDE-7357-43EE-A2E4-B5DB177011FC}" srcOrd="4" destOrd="0" presId="urn:microsoft.com/office/officeart/2005/8/layout/hProcess7"/>
    <dgm:cxn modelId="{9740458E-B001-4D8F-B186-CA2D90273BA2}" type="presParOf" srcId="{40F23CDE-7357-43EE-A2E4-B5DB177011FC}" destId="{90216BC7-5768-44B4-B8C5-05C571368C23}" srcOrd="0" destOrd="0" presId="urn:microsoft.com/office/officeart/2005/8/layout/hProcess7"/>
    <dgm:cxn modelId="{2389CB34-0810-4E65-BE33-4A3C2990B5C5}" type="presParOf" srcId="{40F23CDE-7357-43EE-A2E4-B5DB177011FC}" destId="{B3E31A8E-2270-433A-93F7-C96C8D3F301B}" srcOrd="1" destOrd="0" presId="urn:microsoft.com/office/officeart/2005/8/layout/hProcess7"/>
    <dgm:cxn modelId="{2A635C45-59FB-4B7F-8FBC-7F7D754DBE6F}" type="presParOf" srcId="{EA212566-5FDA-471D-BDCC-F8AE81286DAC}" destId="{2A60308E-E04B-499F-BE5B-0F9C96386538}" srcOrd="5" destOrd="0" presId="urn:microsoft.com/office/officeart/2005/8/layout/hProcess7"/>
    <dgm:cxn modelId="{F57C72E0-8038-4EB6-AAE9-512FFF1D3696}" type="presParOf" srcId="{EA212566-5FDA-471D-BDCC-F8AE81286DAC}" destId="{4D32DDF6-0DA7-47CA-A88B-F07E7814EE6F}" srcOrd="6" destOrd="0" presId="urn:microsoft.com/office/officeart/2005/8/layout/hProcess7"/>
    <dgm:cxn modelId="{1F7891C3-B1BE-40A2-8ED7-E284F5C8790C}" type="presParOf" srcId="{4D32DDF6-0DA7-47CA-A88B-F07E7814EE6F}" destId="{828EFE8D-C6DD-4176-976F-EB398AEC3519}" srcOrd="0" destOrd="0" presId="urn:microsoft.com/office/officeart/2005/8/layout/hProcess7"/>
    <dgm:cxn modelId="{4A78A296-F028-4834-94CB-CC4BE2615CD3}" type="presParOf" srcId="{4D32DDF6-0DA7-47CA-A88B-F07E7814EE6F}" destId="{6395A6EC-A803-44A5-B3BE-7C1E0FC5CD07}" srcOrd="1" destOrd="0" presId="urn:microsoft.com/office/officeart/2005/8/layout/hProcess7"/>
    <dgm:cxn modelId="{78937903-3C11-4430-80BD-97E4DF4DABE3}" type="presParOf" srcId="{4D32DDF6-0DA7-47CA-A88B-F07E7814EE6F}" destId="{A7573756-D68A-45F3-AC01-3FD87199FE10}" srcOrd="2" destOrd="0" presId="urn:microsoft.com/office/officeart/2005/8/layout/hProcess7"/>
    <dgm:cxn modelId="{CD6FF2C3-B2D2-4F78-835B-860E5C131658}" type="presParOf" srcId="{EA212566-5FDA-471D-BDCC-F8AE81286DAC}" destId="{F764D185-E4AB-4618-8DAE-901E2355E480}" srcOrd="7" destOrd="0" presId="urn:microsoft.com/office/officeart/2005/8/layout/hProcess7"/>
    <dgm:cxn modelId="{4D1C21EC-4261-45F6-B348-E036B67256D6}" type="presParOf" srcId="{EA212566-5FDA-471D-BDCC-F8AE81286DAC}" destId="{AE6AD388-4053-4BDB-B2D0-A3346BA9E5E8}" srcOrd="8" destOrd="0" presId="urn:microsoft.com/office/officeart/2005/8/layout/hProcess7"/>
    <dgm:cxn modelId="{66FB0C0E-6E88-41D2-BC1A-FD0EF89F6684}" type="presParOf" srcId="{AE6AD388-4053-4BDB-B2D0-A3346BA9E5E8}" destId="{5CE0132D-858F-42D6-B68B-A0CFB6514BAD}" srcOrd="0" destOrd="0" presId="urn:microsoft.com/office/officeart/2005/8/layout/hProcess7"/>
    <dgm:cxn modelId="{18032579-F35B-42C4-ADE9-383C19CCCFFC}" type="presParOf" srcId="{AE6AD388-4053-4BDB-B2D0-A3346BA9E5E8}" destId="{4EB30E8B-11B5-4D3E-83DC-B2D73CE8FC07}" srcOrd="1" destOrd="0" presId="urn:microsoft.com/office/officeart/2005/8/layout/hProcess7"/>
    <dgm:cxn modelId="{74749066-5836-4296-B585-126A55925712}" type="presParOf" srcId="{EA212566-5FDA-471D-BDCC-F8AE81286DAC}" destId="{EEB3E13D-9E5C-49C2-8306-8A1A95293CC2}" srcOrd="9" destOrd="0" presId="urn:microsoft.com/office/officeart/2005/8/layout/hProcess7"/>
    <dgm:cxn modelId="{C6C78E72-5FB0-43F2-96C1-A93B71B83136}" type="presParOf" srcId="{EA212566-5FDA-471D-BDCC-F8AE81286DAC}" destId="{C9A30AFD-CF2A-4044-A5B0-68FC4A8759E6}" srcOrd="10" destOrd="0" presId="urn:microsoft.com/office/officeart/2005/8/layout/hProcess7"/>
    <dgm:cxn modelId="{6BEB64B0-4884-48B0-89C2-AB3C33BC5BB2}" type="presParOf" srcId="{C9A30AFD-CF2A-4044-A5B0-68FC4A8759E6}" destId="{CB78C1D9-CEA5-4F49-931A-86B28DAE535A}" srcOrd="0" destOrd="0" presId="urn:microsoft.com/office/officeart/2005/8/layout/hProcess7"/>
    <dgm:cxn modelId="{96F4AFA6-230E-4F5D-9DE1-573ABD142ECC}" type="presParOf" srcId="{C9A30AFD-CF2A-4044-A5B0-68FC4A8759E6}" destId="{3C7D5D4F-CA0B-4FF9-8825-B31053A2A2F4}" srcOrd="1" destOrd="0" presId="urn:microsoft.com/office/officeart/2005/8/layout/hProcess7"/>
    <dgm:cxn modelId="{8D058998-F22A-41D0-B9A4-207230341D1D}" type="presParOf" srcId="{C9A30AFD-CF2A-4044-A5B0-68FC4A8759E6}" destId="{770BE7A8-1E0E-440A-B3CA-507BEFFF10B4}" srcOrd="2" destOrd="0" presId="urn:microsoft.com/office/officeart/2005/8/layout/hProcess7"/>
    <dgm:cxn modelId="{C5DBAEA5-E1DD-488C-B413-855B8E0DB0DF}" type="presParOf" srcId="{EA212566-5FDA-471D-BDCC-F8AE81286DAC}" destId="{8D58D499-B635-4372-A194-9CE581A90020}" srcOrd="11" destOrd="0" presId="urn:microsoft.com/office/officeart/2005/8/layout/hProcess7"/>
    <dgm:cxn modelId="{D56B2B2C-E469-4FF0-978C-77FD5EEB505E}" type="presParOf" srcId="{EA212566-5FDA-471D-BDCC-F8AE81286DAC}" destId="{E1C133C2-6E1F-4A1D-ACEF-5B9C2C48F2A6}" srcOrd="12" destOrd="0" presId="urn:microsoft.com/office/officeart/2005/8/layout/hProcess7"/>
    <dgm:cxn modelId="{00A9E0FB-A249-433C-B79D-AA6A00EB019B}" type="presParOf" srcId="{E1C133C2-6E1F-4A1D-ACEF-5B9C2C48F2A6}" destId="{8CE00DCC-2768-439C-B656-FD0C54538A08}" srcOrd="0" destOrd="0" presId="urn:microsoft.com/office/officeart/2005/8/layout/hProcess7"/>
    <dgm:cxn modelId="{C5CA9880-3952-4A81-B218-C1383AEE58A2}" type="presParOf" srcId="{E1C133C2-6E1F-4A1D-ACEF-5B9C2C48F2A6}" destId="{E0E00C48-23F9-4B1C-A0DF-12AE233A7267}" srcOrd="1" destOrd="0" presId="urn:microsoft.com/office/officeart/2005/8/layout/hProcess7"/>
    <dgm:cxn modelId="{6E8B3084-A00D-4AF9-8FE2-54319FA82DA2}" type="presParOf" srcId="{EA212566-5FDA-471D-BDCC-F8AE81286DAC}" destId="{AF91A427-B2A6-4989-89A1-235C4CCE1E2A}" srcOrd="13" destOrd="0" presId="urn:microsoft.com/office/officeart/2005/8/layout/hProcess7"/>
    <dgm:cxn modelId="{BC2AA008-04FE-479E-9138-811A64E09626}" type="presParOf" srcId="{EA212566-5FDA-471D-BDCC-F8AE81286DAC}" destId="{74F8F0FA-0DC8-4B24-9F5C-97BBA33BFA9D}" srcOrd="14" destOrd="0" presId="urn:microsoft.com/office/officeart/2005/8/layout/hProcess7"/>
    <dgm:cxn modelId="{B273B6D6-3873-44B0-A471-FC8EEB7792F0}" type="presParOf" srcId="{74F8F0FA-0DC8-4B24-9F5C-97BBA33BFA9D}" destId="{E636201D-F3C7-40A0-94E0-07650BC247CC}" srcOrd="0" destOrd="0" presId="urn:microsoft.com/office/officeart/2005/8/layout/hProcess7"/>
    <dgm:cxn modelId="{43173B8C-E594-437C-A4DD-645ACAC7F98E}" type="presParOf" srcId="{74F8F0FA-0DC8-4B24-9F5C-97BBA33BFA9D}" destId="{1ED4A3FB-4144-42A6-9409-3502D1C34F9F}" srcOrd="1" destOrd="0" presId="urn:microsoft.com/office/officeart/2005/8/layout/hProcess7"/>
    <dgm:cxn modelId="{9148FC71-1720-4A3D-A6F3-50D1A05589BC}" type="presParOf" srcId="{74F8F0FA-0DC8-4B24-9F5C-97BBA33BFA9D}" destId="{B55AB1FE-4FC2-48D3-8EF5-695AE8E625B6}" srcOrd="2" destOrd="0" presId="urn:microsoft.com/office/officeart/2005/8/layout/hProcess7"/>
    <dgm:cxn modelId="{6B9F4166-6D0F-4EB1-BE17-CA42EBDAC84C}" type="presParOf" srcId="{EA212566-5FDA-471D-BDCC-F8AE81286DAC}" destId="{DA962359-E87B-4578-9E46-1510104A0D50}" srcOrd="15" destOrd="0" presId="urn:microsoft.com/office/officeart/2005/8/layout/hProcess7"/>
    <dgm:cxn modelId="{7D8C0A02-45A6-4BCB-BD33-191A74F47F72}" type="presParOf" srcId="{EA212566-5FDA-471D-BDCC-F8AE81286DAC}" destId="{E7E34B95-69C2-4803-80DB-7AB86400FA17}" srcOrd="16" destOrd="0" presId="urn:microsoft.com/office/officeart/2005/8/layout/hProcess7"/>
    <dgm:cxn modelId="{6041F0B7-6DD2-4B16-B7AA-2576525D62B3}" type="presParOf" srcId="{E7E34B95-69C2-4803-80DB-7AB86400FA17}" destId="{E6B52719-EE8F-4978-89C8-752F0908CC4A}" srcOrd="0" destOrd="0" presId="urn:microsoft.com/office/officeart/2005/8/layout/hProcess7"/>
    <dgm:cxn modelId="{FC496A92-8DA3-4C97-83F8-CE838E702F9D}" type="presParOf" srcId="{E7E34B95-69C2-4803-80DB-7AB86400FA17}" destId="{6439CB96-8033-4B10-8704-E74EE2412F84}" srcOrd="1" destOrd="0" presId="urn:microsoft.com/office/officeart/2005/8/layout/hProcess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AB8B4D-170D-4125-839C-43C7F42D0A35}">
      <dsp:nvSpPr>
        <dsp:cNvPr id="0" name=""/>
        <dsp:cNvSpPr/>
      </dsp:nvSpPr>
      <dsp:spPr>
        <a:xfrm>
          <a:off x="416" y="647241"/>
          <a:ext cx="1794023" cy="2152828"/>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r" defTabSz="889000">
            <a:lnSpc>
              <a:spcPct val="90000"/>
            </a:lnSpc>
            <a:spcBef>
              <a:spcPct val="0"/>
            </a:spcBef>
            <a:spcAft>
              <a:spcPct val="35000"/>
            </a:spcAft>
            <a:buNone/>
          </a:pPr>
          <a:r>
            <a:rPr lang="es-CO" sz="2000" kern="1200" dirty="0"/>
            <a:t>Humanos</a:t>
          </a:r>
        </a:p>
      </dsp:txBody>
      <dsp:txXfrm rot="16200000">
        <a:off x="-702840" y="1350498"/>
        <a:ext cx="1765319" cy="358804"/>
      </dsp:txXfrm>
    </dsp:sp>
    <dsp:sp modelId="{E661C9C4-7C39-4DA0-BA5D-087003EA6205}">
      <dsp:nvSpPr>
        <dsp:cNvPr id="0" name=""/>
        <dsp:cNvSpPr/>
      </dsp:nvSpPr>
      <dsp:spPr>
        <a:xfrm>
          <a:off x="359221" y="647241"/>
          <a:ext cx="1336547" cy="215282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s-CO" sz="2000" kern="1200" dirty="0"/>
            <a:t>244 Hábiles – (Negativo)</a:t>
          </a:r>
        </a:p>
      </dsp:txBody>
      <dsp:txXfrm>
        <a:off x="359221" y="647241"/>
        <a:ext cx="1336547" cy="2152828"/>
      </dsp:txXfrm>
    </dsp:sp>
    <dsp:sp modelId="{D4615EC4-029B-4CC2-9786-959CEEC43E7D}">
      <dsp:nvSpPr>
        <dsp:cNvPr id="0" name=""/>
        <dsp:cNvSpPr/>
      </dsp:nvSpPr>
      <dsp:spPr>
        <a:xfrm>
          <a:off x="1857231" y="647241"/>
          <a:ext cx="1794023" cy="2152828"/>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r" defTabSz="889000">
            <a:lnSpc>
              <a:spcPct val="90000"/>
            </a:lnSpc>
            <a:spcBef>
              <a:spcPct val="0"/>
            </a:spcBef>
            <a:spcAft>
              <a:spcPct val="35000"/>
            </a:spcAft>
            <a:buNone/>
          </a:pPr>
          <a:r>
            <a:rPr lang="es-CO" sz="2000" kern="1200" dirty="0"/>
            <a:t>Financieros</a:t>
          </a:r>
        </a:p>
      </dsp:txBody>
      <dsp:txXfrm rot="16200000">
        <a:off x="1153974" y="1350498"/>
        <a:ext cx="1765319" cy="358804"/>
      </dsp:txXfrm>
    </dsp:sp>
    <dsp:sp modelId="{A5395ED8-FBD7-41B4-88D7-0214A221E142}">
      <dsp:nvSpPr>
        <dsp:cNvPr id="0" name=""/>
        <dsp:cNvSpPr/>
      </dsp:nvSpPr>
      <dsp:spPr>
        <a:xfrm rot="5400000">
          <a:off x="1708093" y="2357284"/>
          <a:ext cx="316216" cy="269103"/>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D49EAC6-B80E-4F67-86A6-0987DE13C9BE}">
      <dsp:nvSpPr>
        <dsp:cNvPr id="0" name=""/>
        <dsp:cNvSpPr/>
      </dsp:nvSpPr>
      <dsp:spPr>
        <a:xfrm>
          <a:off x="2216035" y="647241"/>
          <a:ext cx="1336547" cy="215282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s-CO" sz="2000" kern="1200" dirty="0"/>
            <a:t>Apoyo Profesional Prestación Servicios</a:t>
          </a:r>
        </a:p>
        <a:p>
          <a:pPr marL="0" lvl="0" indent="0" algn="l" defTabSz="1066800">
            <a:lnSpc>
              <a:spcPct val="90000"/>
            </a:lnSpc>
            <a:spcBef>
              <a:spcPct val="0"/>
            </a:spcBef>
            <a:spcAft>
              <a:spcPct val="35000"/>
            </a:spcAft>
            <a:buNone/>
          </a:pPr>
          <a:endParaRPr lang="es-CO" sz="2400" kern="1200" dirty="0"/>
        </a:p>
      </dsp:txBody>
      <dsp:txXfrm>
        <a:off x="2216035" y="647241"/>
        <a:ext cx="1336547" cy="2152828"/>
      </dsp:txXfrm>
    </dsp:sp>
    <dsp:sp modelId="{E2CB095E-CD49-41F4-9503-52793793C2C2}">
      <dsp:nvSpPr>
        <dsp:cNvPr id="0" name=""/>
        <dsp:cNvSpPr/>
      </dsp:nvSpPr>
      <dsp:spPr>
        <a:xfrm>
          <a:off x="3714045" y="647241"/>
          <a:ext cx="1794023" cy="2152828"/>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r" defTabSz="889000">
            <a:lnSpc>
              <a:spcPct val="90000"/>
            </a:lnSpc>
            <a:spcBef>
              <a:spcPct val="0"/>
            </a:spcBef>
            <a:spcAft>
              <a:spcPct val="35000"/>
            </a:spcAft>
            <a:buNone/>
          </a:pPr>
          <a:r>
            <a:rPr lang="es-CO" sz="2000" kern="1200" dirty="0"/>
            <a:t>Tecnológicos</a:t>
          </a:r>
        </a:p>
      </dsp:txBody>
      <dsp:txXfrm rot="16200000">
        <a:off x="3010788" y="1350498"/>
        <a:ext cx="1765319" cy="358804"/>
      </dsp:txXfrm>
    </dsp:sp>
    <dsp:sp modelId="{41F4B124-1F06-4A88-B385-6DB6A1F1AA0E}">
      <dsp:nvSpPr>
        <dsp:cNvPr id="0" name=""/>
        <dsp:cNvSpPr/>
      </dsp:nvSpPr>
      <dsp:spPr>
        <a:xfrm rot="5400000">
          <a:off x="3564907" y="2357284"/>
          <a:ext cx="316216" cy="269103"/>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96C841-8621-4277-8893-CCDEBDCBE9A2}">
      <dsp:nvSpPr>
        <dsp:cNvPr id="0" name=""/>
        <dsp:cNvSpPr/>
      </dsp:nvSpPr>
      <dsp:spPr>
        <a:xfrm>
          <a:off x="4072850" y="647241"/>
          <a:ext cx="1336547" cy="215282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s-CO" sz="2000" kern="1200" dirty="0"/>
            <a:t> Sistemas Información</a:t>
          </a:r>
        </a:p>
        <a:p>
          <a:pPr marL="0" lvl="0" indent="0" algn="l" defTabSz="889000">
            <a:lnSpc>
              <a:spcPct val="90000"/>
            </a:lnSpc>
            <a:spcBef>
              <a:spcPct val="0"/>
            </a:spcBef>
            <a:spcAft>
              <a:spcPct val="35000"/>
            </a:spcAft>
            <a:buNone/>
          </a:pPr>
          <a:r>
            <a:rPr lang="es-CO" sz="2000" kern="1200" dirty="0"/>
            <a:t>Internet</a:t>
          </a:r>
        </a:p>
        <a:p>
          <a:pPr marL="0" lvl="0" indent="0" algn="l" defTabSz="889000">
            <a:lnSpc>
              <a:spcPct val="90000"/>
            </a:lnSpc>
            <a:spcBef>
              <a:spcPct val="0"/>
            </a:spcBef>
            <a:spcAft>
              <a:spcPct val="35000"/>
            </a:spcAft>
            <a:buNone/>
          </a:pPr>
          <a:r>
            <a:rPr lang="es-CO" sz="2000" kern="1200" dirty="0"/>
            <a:t>Correo Electrónico</a:t>
          </a:r>
        </a:p>
      </dsp:txBody>
      <dsp:txXfrm>
        <a:off x="4072850" y="647241"/>
        <a:ext cx="1336547" cy="21528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AB8B4D-170D-4125-839C-43C7F42D0A35}">
      <dsp:nvSpPr>
        <dsp:cNvPr id="0" name=""/>
        <dsp:cNvSpPr/>
      </dsp:nvSpPr>
      <dsp:spPr>
        <a:xfrm>
          <a:off x="2965" y="0"/>
          <a:ext cx="1035300" cy="3684989"/>
        </a:xfrm>
        <a:prstGeom prst="roundRect">
          <a:avLst>
            <a:gd name="adj" fmla="val 5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1722" rIns="80010" bIns="0" numCol="1" spcCol="1270" anchor="t" anchorCtr="0">
          <a:noAutofit/>
        </a:bodyPr>
        <a:lstStyle/>
        <a:p>
          <a:pPr marL="0" lvl="0" indent="0" algn="r" defTabSz="800100">
            <a:lnSpc>
              <a:spcPct val="90000"/>
            </a:lnSpc>
            <a:spcBef>
              <a:spcPct val="0"/>
            </a:spcBef>
            <a:spcAft>
              <a:spcPct val="35000"/>
            </a:spcAft>
            <a:buNone/>
          </a:pPr>
          <a:r>
            <a:rPr lang="es-CO" sz="1800" kern="1200" dirty="0">
              <a:solidFill>
                <a:schemeClr val="tx1"/>
              </a:solidFill>
              <a:latin typeface="Arial Rounded MT Bold" panose="020F0704030504030204" pitchFamily="34" charset="0"/>
            </a:rPr>
            <a:t>Gestión Estratégico</a:t>
          </a:r>
        </a:p>
      </dsp:txBody>
      <dsp:txXfrm rot="16200000">
        <a:off x="-1404350" y="1407316"/>
        <a:ext cx="3021691" cy="207060"/>
      </dsp:txXfrm>
    </dsp:sp>
    <dsp:sp modelId="{D17B131A-6E22-4467-AA26-5430898B4868}">
      <dsp:nvSpPr>
        <dsp:cNvPr id="0" name=""/>
        <dsp:cNvSpPr/>
      </dsp:nvSpPr>
      <dsp:spPr>
        <a:xfrm>
          <a:off x="210025" y="0"/>
          <a:ext cx="771298" cy="368498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4864" rIns="0" bIns="0" numCol="1" spcCol="1270" anchor="t" anchorCtr="0">
          <a:noAutofit/>
        </a:bodyPr>
        <a:lstStyle/>
        <a:p>
          <a:pPr marL="0" lvl="0" indent="0" algn="l" defTabSz="711200">
            <a:lnSpc>
              <a:spcPct val="90000"/>
            </a:lnSpc>
            <a:spcBef>
              <a:spcPct val="0"/>
            </a:spcBef>
            <a:spcAft>
              <a:spcPct val="35000"/>
            </a:spcAft>
            <a:buNone/>
          </a:pPr>
          <a:endParaRPr lang="es-CO" sz="1600" kern="1200" dirty="0">
            <a:solidFill>
              <a:schemeClr val="tx1"/>
            </a:solidFill>
            <a:latin typeface="Arial Rounded MT Bold" panose="020F0704030504030204" pitchFamily="34" charset="0"/>
          </a:endParaRPr>
        </a:p>
      </dsp:txBody>
      <dsp:txXfrm>
        <a:off x="210025" y="0"/>
        <a:ext cx="771298" cy="3684989"/>
      </dsp:txXfrm>
    </dsp:sp>
    <dsp:sp modelId="{90216BC7-5768-44B4-B8C5-05C571368C23}">
      <dsp:nvSpPr>
        <dsp:cNvPr id="0" name=""/>
        <dsp:cNvSpPr/>
      </dsp:nvSpPr>
      <dsp:spPr>
        <a:xfrm>
          <a:off x="1074501" y="0"/>
          <a:ext cx="1035300" cy="3681759"/>
        </a:xfrm>
        <a:prstGeom prst="roundRect">
          <a:avLst>
            <a:gd name="adj" fmla="val 5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1722" rIns="80010" bIns="0" numCol="1" spcCol="1270" anchor="t" anchorCtr="0">
          <a:noAutofit/>
        </a:bodyPr>
        <a:lstStyle/>
        <a:p>
          <a:pPr marL="0" lvl="0" indent="0" algn="r" defTabSz="800100">
            <a:lnSpc>
              <a:spcPct val="90000"/>
            </a:lnSpc>
            <a:spcBef>
              <a:spcPct val="0"/>
            </a:spcBef>
            <a:spcAft>
              <a:spcPct val="35000"/>
            </a:spcAft>
            <a:buNone/>
          </a:pPr>
          <a:r>
            <a:rPr lang="es-CO" sz="1800" kern="1200" dirty="0">
              <a:solidFill>
                <a:schemeClr val="tx1"/>
              </a:solidFill>
              <a:latin typeface="Arial Rounded MT Bold" panose="020F0704030504030204" pitchFamily="34" charset="0"/>
            </a:rPr>
            <a:t>Gestión Preventiva</a:t>
          </a:r>
        </a:p>
      </dsp:txBody>
      <dsp:txXfrm rot="16200000">
        <a:off x="-331490" y="1405991"/>
        <a:ext cx="3019042" cy="207060"/>
      </dsp:txXfrm>
    </dsp:sp>
    <dsp:sp modelId="{A5395ED8-FBD7-41B4-88D7-0214A221E142}">
      <dsp:nvSpPr>
        <dsp:cNvPr id="0" name=""/>
        <dsp:cNvSpPr/>
      </dsp:nvSpPr>
      <dsp:spPr>
        <a:xfrm rot="5400000">
          <a:off x="988459" y="986569"/>
          <a:ext cx="182437" cy="155295"/>
        </a:xfrm>
        <a:prstGeom prst="flowChartExtra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E0132D-858F-42D6-B68B-A0CFB6514BAD}">
      <dsp:nvSpPr>
        <dsp:cNvPr id="0" name=""/>
        <dsp:cNvSpPr/>
      </dsp:nvSpPr>
      <dsp:spPr>
        <a:xfrm>
          <a:off x="2146036" y="0"/>
          <a:ext cx="1035300" cy="3724745"/>
        </a:xfrm>
        <a:prstGeom prst="roundRect">
          <a:avLst>
            <a:gd name="adj" fmla="val 5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1722" rIns="80010" bIns="0" numCol="1" spcCol="1270" anchor="t" anchorCtr="0">
          <a:noAutofit/>
        </a:bodyPr>
        <a:lstStyle/>
        <a:p>
          <a:pPr marL="0" lvl="0" indent="0" algn="r" defTabSz="800100">
            <a:lnSpc>
              <a:spcPct val="90000"/>
            </a:lnSpc>
            <a:spcBef>
              <a:spcPct val="0"/>
            </a:spcBef>
            <a:spcAft>
              <a:spcPct val="35000"/>
            </a:spcAft>
            <a:buNone/>
          </a:pPr>
          <a:r>
            <a:rPr lang="es-CO" sz="1800" kern="1200" dirty="0">
              <a:solidFill>
                <a:schemeClr val="tx1"/>
              </a:solidFill>
              <a:latin typeface="Arial Rounded MT Bold" panose="020F0704030504030204" pitchFamily="34" charset="0"/>
            </a:rPr>
            <a:t>Relación entes externos de control</a:t>
          </a:r>
        </a:p>
      </dsp:txBody>
      <dsp:txXfrm rot="16200000">
        <a:off x="722421" y="1423615"/>
        <a:ext cx="3054291" cy="207060"/>
      </dsp:txXfrm>
    </dsp:sp>
    <dsp:sp modelId="{6395A6EC-A803-44A5-B3BE-7C1E0FC5CD07}">
      <dsp:nvSpPr>
        <dsp:cNvPr id="0" name=""/>
        <dsp:cNvSpPr/>
      </dsp:nvSpPr>
      <dsp:spPr>
        <a:xfrm rot="5400000">
          <a:off x="2059994" y="986569"/>
          <a:ext cx="182437" cy="155295"/>
        </a:xfrm>
        <a:prstGeom prst="flowChartExtra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CE00DCC-2768-439C-B656-FD0C54538A08}">
      <dsp:nvSpPr>
        <dsp:cNvPr id="0" name=""/>
        <dsp:cNvSpPr/>
      </dsp:nvSpPr>
      <dsp:spPr>
        <a:xfrm>
          <a:off x="3217572" y="0"/>
          <a:ext cx="1035300" cy="3724745"/>
        </a:xfrm>
        <a:prstGeom prst="roundRect">
          <a:avLst>
            <a:gd name="adj" fmla="val 5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1722" rIns="80010" bIns="0" numCol="1" spcCol="1270" anchor="t" anchorCtr="0">
          <a:noAutofit/>
        </a:bodyPr>
        <a:lstStyle/>
        <a:p>
          <a:pPr marL="0" lvl="0" indent="0" algn="r" defTabSz="800100">
            <a:lnSpc>
              <a:spcPct val="90000"/>
            </a:lnSpc>
            <a:spcBef>
              <a:spcPct val="0"/>
            </a:spcBef>
            <a:spcAft>
              <a:spcPct val="35000"/>
            </a:spcAft>
            <a:buNone/>
          </a:pPr>
          <a:r>
            <a:rPr lang="es-CO" sz="1800" kern="1200" dirty="0">
              <a:solidFill>
                <a:schemeClr val="tx1"/>
              </a:solidFill>
              <a:latin typeface="Arial Rounded MT Bold" panose="020F0704030504030204" pitchFamily="34" charset="0"/>
            </a:rPr>
            <a:t>Evaluación Gestión Riesgo</a:t>
          </a:r>
        </a:p>
      </dsp:txBody>
      <dsp:txXfrm rot="16200000">
        <a:off x="1793957" y="1423615"/>
        <a:ext cx="3054291" cy="207060"/>
      </dsp:txXfrm>
    </dsp:sp>
    <dsp:sp modelId="{3C7D5D4F-CA0B-4FF9-8825-B31053A2A2F4}">
      <dsp:nvSpPr>
        <dsp:cNvPr id="0" name=""/>
        <dsp:cNvSpPr/>
      </dsp:nvSpPr>
      <dsp:spPr>
        <a:xfrm rot="5400000">
          <a:off x="3131530" y="986569"/>
          <a:ext cx="182437" cy="155295"/>
        </a:xfrm>
        <a:prstGeom prst="flowChartExtract">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B52719-EE8F-4978-89C8-752F0908CC4A}">
      <dsp:nvSpPr>
        <dsp:cNvPr id="0" name=""/>
        <dsp:cNvSpPr/>
      </dsp:nvSpPr>
      <dsp:spPr>
        <a:xfrm>
          <a:off x="4289108" y="0"/>
          <a:ext cx="1035300" cy="3724745"/>
        </a:xfrm>
        <a:prstGeom prst="roundRect">
          <a:avLst>
            <a:gd name="adj" fmla="val 5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1722" rIns="80010" bIns="0" numCol="1" spcCol="1270" anchor="t" anchorCtr="0">
          <a:noAutofit/>
        </a:bodyPr>
        <a:lstStyle/>
        <a:p>
          <a:pPr marL="0" lvl="0" indent="0" algn="r" defTabSz="800100">
            <a:lnSpc>
              <a:spcPct val="90000"/>
            </a:lnSpc>
            <a:spcBef>
              <a:spcPct val="0"/>
            </a:spcBef>
            <a:spcAft>
              <a:spcPct val="35000"/>
            </a:spcAft>
            <a:buNone/>
          </a:pPr>
          <a:r>
            <a:rPr lang="es-CO" sz="1800" kern="1200" dirty="0">
              <a:solidFill>
                <a:schemeClr val="tx1"/>
              </a:solidFill>
              <a:latin typeface="Arial Rounded MT Bold" panose="020F0704030504030204" pitchFamily="34" charset="0"/>
            </a:rPr>
            <a:t>Otros Roles </a:t>
          </a:r>
        </a:p>
      </dsp:txBody>
      <dsp:txXfrm rot="16200000">
        <a:off x="2865492" y="1423615"/>
        <a:ext cx="3054291" cy="207060"/>
      </dsp:txXfrm>
    </dsp:sp>
    <dsp:sp modelId="{1ED4A3FB-4144-42A6-9409-3502D1C34F9F}">
      <dsp:nvSpPr>
        <dsp:cNvPr id="0" name=""/>
        <dsp:cNvSpPr/>
      </dsp:nvSpPr>
      <dsp:spPr>
        <a:xfrm rot="5400000">
          <a:off x="4203066" y="986569"/>
          <a:ext cx="182437" cy="155295"/>
        </a:xfrm>
        <a:prstGeom prst="flowChartExtract">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D6E6E-5BDF-4315-B049-0571DDA6C01E}" type="datetimeFigureOut">
              <a:rPr lang="es-CO" smtClean="0"/>
              <a:t>29/11/2021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8AB2D0-26E3-457C-A654-56A0F851B302}" type="slidenum">
              <a:rPr lang="es-CO" smtClean="0"/>
              <a:t>‹Nº›</a:t>
            </a:fld>
            <a:endParaRPr lang="es-CO"/>
          </a:p>
        </p:txBody>
      </p:sp>
    </p:spTree>
    <p:extLst>
      <p:ext uri="{BB962C8B-B14F-4D97-AF65-F5344CB8AC3E}">
        <p14:creationId xmlns:p14="http://schemas.microsoft.com/office/powerpoint/2010/main" val="1614419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https://pixabay.com/en/man-reading-touchscreen-blog-791049/#_=_</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FEE2B6-961E-4B89-9AD2-30FAB594CE9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6896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6B162E-97E0-4BE4-B4D7-C4F5AED9A65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28C5A913-5DCC-4B35-B69F-01E555FBA1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065AD07F-B6DD-4EA9-8832-7A09C70521EA}"/>
              </a:ext>
            </a:extLst>
          </p:cNvPr>
          <p:cNvSpPr>
            <a:spLocks noGrp="1"/>
          </p:cNvSpPr>
          <p:nvPr>
            <p:ph type="dt" sz="half" idx="10"/>
          </p:nvPr>
        </p:nvSpPr>
        <p:spPr/>
        <p:txBody>
          <a:bodyPr/>
          <a:lstStyle/>
          <a:p>
            <a:fld id="{B761C1E8-127C-4893-BC43-71B5EE93A7DB}" type="datetimeFigureOut">
              <a:rPr lang="es-CO" smtClean="0"/>
              <a:t>29/11/2021</a:t>
            </a:fld>
            <a:endParaRPr lang="es-CO"/>
          </a:p>
        </p:txBody>
      </p:sp>
      <p:sp>
        <p:nvSpPr>
          <p:cNvPr id="5" name="Marcador de pie de página 4">
            <a:extLst>
              <a:ext uri="{FF2B5EF4-FFF2-40B4-BE49-F238E27FC236}">
                <a16:creationId xmlns:a16="http://schemas.microsoft.com/office/drawing/2014/main" id="{ABC7C950-567D-4B39-8AF5-144A889CC2D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755757E-629A-4254-9D6C-4217FF19300D}"/>
              </a:ext>
            </a:extLst>
          </p:cNvPr>
          <p:cNvSpPr>
            <a:spLocks noGrp="1"/>
          </p:cNvSpPr>
          <p:nvPr>
            <p:ph type="sldNum" sz="quarter" idx="12"/>
          </p:nvPr>
        </p:nvSpPr>
        <p:spPr/>
        <p:txBody>
          <a:bodyPr/>
          <a:lstStyle/>
          <a:p>
            <a:fld id="{AEC8EED4-20F6-43C7-BAC6-09D9867D0D59}" type="slidenum">
              <a:rPr lang="es-CO" smtClean="0"/>
              <a:t>‹Nº›</a:t>
            </a:fld>
            <a:endParaRPr lang="es-CO"/>
          </a:p>
        </p:txBody>
      </p:sp>
    </p:spTree>
    <p:extLst>
      <p:ext uri="{BB962C8B-B14F-4D97-AF65-F5344CB8AC3E}">
        <p14:creationId xmlns:p14="http://schemas.microsoft.com/office/powerpoint/2010/main" val="1149969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24FF2B-873E-4203-9F9F-B14E2F1DF63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6B016996-ADAE-44E2-95F4-A0E57762F9F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1D8D3B8C-E737-42EB-89C9-43C81ABBB4D9}"/>
              </a:ext>
            </a:extLst>
          </p:cNvPr>
          <p:cNvSpPr>
            <a:spLocks noGrp="1"/>
          </p:cNvSpPr>
          <p:nvPr>
            <p:ph type="dt" sz="half" idx="10"/>
          </p:nvPr>
        </p:nvSpPr>
        <p:spPr/>
        <p:txBody>
          <a:bodyPr/>
          <a:lstStyle/>
          <a:p>
            <a:fld id="{B761C1E8-127C-4893-BC43-71B5EE93A7DB}" type="datetimeFigureOut">
              <a:rPr lang="es-CO" smtClean="0"/>
              <a:t>29/11/2021</a:t>
            </a:fld>
            <a:endParaRPr lang="es-CO"/>
          </a:p>
        </p:txBody>
      </p:sp>
      <p:sp>
        <p:nvSpPr>
          <p:cNvPr id="5" name="Marcador de pie de página 4">
            <a:extLst>
              <a:ext uri="{FF2B5EF4-FFF2-40B4-BE49-F238E27FC236}">
                <a16:creationId xmlns:a16="http://schemas.microsoft.com/office/drawing/2014/main" id="{01312611-6BFB-4D1D-9295-76AF49EAFB1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16CC985-C65B-4E75-8C8D-6F4289D3D2F3}"/>
              </a:ext>
            </a:extLst>
          </p:cNvPr>
          <p:cNvSpPr>
            <a:spLocks noGrp="1"/>
          </p:cNvSpPr>
          <p:nvPr>
            <p:ph type="sldNum" sz="quarter" idx="12"/>
          </p:nvPr>
        </p:nvSpPr>
        <p:spPr/>
        <p:txBody>
          <a:bodyPr/>
          <a:lstStyle/>
          <a:p>
            <a:fld id="{AEC8EED4-20F6-43C7-BAC6-09D9867D0D59}" type="slidenum">
              <a:rPr lang="es-CO" smtClean="0"/>
              <a:t>‹Nº›</a:t>
            </a:fld>
            <a:endParaRPr lang="es-CO"/>
          </a:p>
        </p:txBody>
      </p:sp>
    </p:spTree>
    <p:extLst>
      <p:ext uri="{BB962C8B-B14F-4D97-AF65-F5344CB8AC3E}">
        <p14:creationId xmlns:p14="http://schemas.microsoft.com/office/powerpoint/2010/main" val="344834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31BE434-DE61-46BB-8F16-6D65D78EBCD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7305F060-AF16-478F-8F4D-1D8DF16C63B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860772A6-1683-425E-AAFF-ECE2813312FF}"/>
              </a:ext>
            </a:extLst>
          </p:cNvPr>
          <p:cNvSpPr>
            <a:spLocks noGrp="1"/>
          </p:cNvSpPr>
          <p:nvPr>
            <p:ph type="dt" sz="half" idx="10"/>
          </p:nvPr>
        </p:nvSpPr>
        <p:spPr/>
        <p:txBody>
          <a:bodyPr/>
          <a:lstStyle/>
          <a:p>
            <a:fld id="{B761C1E8-127C-4893-BC43-71B5EE93A7DB}" type="datetimeFigureOut">
              <a:rPr lang="es-CO" smtClean="0"/>
              <a:t>29/11/2021</a:t>
            </a:fld>
            <a:endParaRPr lang="es-CO"/>
          </a:p>
        </p:txBody>
      </p:sp>
      <p:sp>
        <p:nvSpPr>
          <p:cNvPr id="5" name="Marcador de pie de página 4">
            <a:extLst>
              <a:ext uri="{FF2B5EF4-FFF2-40B4-BE49-F238E27FC236}">
                <a16:creationId xmlns:a16="http://schemas.microsoft.com/office/drawing/2014/main" id="{873D74E4-E564-492B-AC7F-AEDC2F453C4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619D425-D8C4-40DB-AE65-F7528235B1A6}"/>
              </a:ext>
            </a:extLst>
          </p:cNvPr>
          <p:cNvSpPr>
            <a:spLocks noGrp="1"/>
          </p:cNvSpPr>
          <p:nvPr>
            <p:ph type="sldNum" sz="quarter" idx="12"/>
          </p:nvPr>
        </p:nvSpPr>
        <p:spPr/>
        <p:txBody>
          <a:bodyPr/>
          <a:lstStyle/>
          <a:p>
            <a:fld id="{AEC8EED4-20F6-43C7-BAC6-09D9867D0D59}" type="slidenum">
              <a:rPr lang="es-CO" smtClean="0"/>
              <a:t>‹Nº›</a:t>
            </a:fld>
            <a:endParaRPr lang="es-CO"/>
          </a:p>
        </p:txBody>
      </p:sp>
    </p:spTree>
    <p:extLst>
      <p:ext uri="{BB962C8B-B14F-4D97-AF65-F5344CB8AC3E}">
        <p14:creationId xmlns:p14="http://schemas.microsoft.com/office/powerpoint/2010/main" val="1465458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1791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30C5A3-D1F9-4A0D-A28F-DF66D8066FF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4C7DB223-184B-42DC-B85B-7D53663E532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05F7436-7B05-4778-9E37-8D5A7E9668CF}"/>
              </a:ext>
            </a:extLst>
          </p:cNvPr>
          <p:cNvSpPr>
            <a:spLocks noGrp="1"/>
          </p:cNvSpPr>
          <p:nvPr>
            <p:ph type="dt" sz="half" idx="10"/>
          </p:nvPr>
        </p:nvSpPr>
        <p:spPr/>
        <p:txBody>
          <a:bodyPr/>
          <a:lstStyle/>
          <a:p>
            <a:fld id="{B761C1E8-127C-4893-BC43-71B5EE93A7DB}" type="datetimeFigureOut">
              <a:rPr lang="es-CO" smtClean="0"/>
              <a:t>29/11/2021</a:t>
            </a:fld>
            <a:endParaRPr lang="es-CO"/>
          </a:p>
        </p:txBody>
      </p:sp>
      <p:sp>
        <p:nvSpPr>
          <p:cNvPr id="5" name="Marcador de pie de página 4">
            <a:extLst>
              <a:ext uri="{FF2B5EF4-FFF2-40B4-BE49-F238E27FC236}">
                <a16:creationId xmlns:a16="http://schemas.microsoft.com/office/drawing/2014/main" id="{5B85C1FA-5E5A-4FD5-82C8-D17BFD189C2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289D962-32F5-44DF-9933-5B64B3F134A9}"/>
              </a:ext>
            </a:extLst>
          </p:cNvPr>
          <p:cNvSpPr>
            <a:spLocks noGrp="1"/>
          </p:cNvSpPr>
          <p:nvPr>
            <p:ph type="sldNum" sz="quarter" idx="12"/>
          </p:nvPr>
        </p:nvSpPr>
        <p:spPr/>
        <p:txBody>
          <a:bodyPr/>
          <a:lstStyle/>
          <a:p>
            <a:fld id="{AEC8EED4-20F6-43C7-BAC6-09D9867D0D59}" type="slidenum">
              <a:rPr lang="es-CO" smtClean="0"/>
              <a:t>‹Nº›</a:t>
            </a:fld>
            <a:endParaRPr lang="es-CO"/>
          </a:p>
        </p:txBody>
      </p:sp>
    </p:spTree>
    <p:extLst>
      <p:ext uri="{BB962C8B-B14F-4D97-AF65-F5344CB8AC3E}">
        <p14:creationId xmlns:p14="http://schemas.microsoft.com/office/powerpoint/2010/main" val="722694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86588C-3A2C-49F7-A05D-5D3D70FA54A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4C4A3D5-35A0-4348-9059-943A6D1D2D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7D0A567-6DAD-4596-9E47-DE9CF71D76D9}"/>
              </a:ext>
            </a:extLst>
          </p:cNvPr>
          <p:cNvSpPr>
            <a:spLocks noGrp="1"/>
          </p:cNvSpPr>
          <p:nvPr>
            <p:ph type="dt" sz="half" idx="10"/>
          </p:nvPr>
        </p:nvSpPr>
        <p:spPr/>
        <p:txBody>
          <a:bodyPr/>
          <a:lstStyle/>
          <a:p>
            <a:fld id="{B761C1E8-127C-4893-BC43-71B5EE93A7DB}" type="datetimeFigureOut">
              <a:rPr lang="es-CO" smtClean="0"/>
              <a:t>29/11/2021</a:t>
            </a:fld>
            <a:endParaRPr lang="es-CO"/>
          </a:p>
        </p:txBody>
      </p:sp>
      <p:sp>
        <p:nvSpPr>
          <p:cNvPr id="5" name="Marcador de pie de página 4">
            <a:extLst>
              <a:ext uri="{FF2B5EF4-FFF2-40B4-BE49-F238E27FC236}">
                <a16:creationId xmlns:a16="http://schemas.microsoft.com/office/drawing/2014/main" id="{95548626-BA30-4B9B-A28B-E29D567AC5A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97C4D12-44A4-45FC-BEFD-7053D9CEAC37}"/>
              </a:ext>
            </a:extLst>
          </p:cNvPr>
          <p:cNvSpPr>
            <a:spLocks noGrp="1"/>
          </p:cNvSpPr>
          <p:nvPr>
            <p:ph type="sldNum" sz="quarter" idx="12"/>
          </p:nvPr>
        </p:nvSpPr>
        <p:spPr/>
        <p:txBody>
          <a:bodyPr/>
          <a:lstStyle/>
          <a:p>
            <a:fld id="{AEC8EED4-20F6-43C7-BAC6-09D9867D0D59}" type="slidenum">
              <a:rPr lang="es-CO" smtClean="0"/>
              <a:t>‹Nº›</a:t>
            </a:fld>
            <a:endParaRPr lang="es-CO"/>
          </a:p>
        </p:txBody>
      </p:sp>
    </p:spTree>
    <p:extLst>
      <p:ext uri="{BB962C8B-B14F-4D97-AF65-F5344CB8AC3E}">
        <p14:creationId xmlns:p14="http://schemas.microsoft.com/office/powerpoint/2010/main" val="2719581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BEE2A2-8965-425B-B308-A4B21F52C29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6F807AA-B5B5-44A8-A9C7-110EA210F53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0F8AA009-97AF-40CC-8F18-AD6CBA7043E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F6A6A1F7-8186-4ECE-9022-B6975FA17AF9}"/>
              </a:ext>
            </a:extLst>
          </p:cNvPr>
          <p:cNvSpPr>
            <a:spLocks noGrp="1"/>
          </p:cNvSpPr>
          <p:nvPr>
            <p:ph type="dt" sz="half" idx="10"/>
          </p:nvPr>
        </p:nvSpPr>
        <p:spPr/>
        <p:txBody>
          <a:bodyPr/>
          <a:lstStyle/>
          <a:p>
            <a:fld id="{B761C1E8-127C-4893-BC43-71B5EE93A7DB}" type="datetimeFigureOut">
              <a:rPr lang="es-CO" smtClean="0"/>
              <a:t>29/11/2021</a:t>
            </a:fld>
            <a:endParaRPr lang="es-CO"/>
          </a:p>
        </p:txBody>
      </p:sp>
      <p:sp>
        <p:nvSpPr>
          <p:cNvPr id="6" name="Marcador de pie de página 5">
            <a:extLst>
              <a:ext uri="{FF2B5EF4-FFF2-40B4-BE49-F238E27FC236}">
                <a16:creationId xmlns:a16="http://schemas.microsoft.com/office/drawing/2014/main" id="{8A145A03-EB97-4439-9AA7-0B75E2A9D91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735B901-E6B7-44C8-B173-29766B92B360}"/>
              </a:ext>
            </a:extLst>
          </p:cNvPr>
          <p:cNvSpPr>
            <a:spLocks noGrp="1"/>
          </p:cNvSpPr>
          <p:nvPr>
            <p:ph type="sldNum" sz="quarter" idx="12"/>
          </p:nvPr>
        </p:nvSpPr>
        <p:spPr/>
        <p:txBody>
          <a:bodyPr/>
          <a:lstStyle/>
          <a:p>
            <a:fld id="{AEC8EED4-20F6-43C7-BAC6-09D9867D0D59}" type="slidenum">
              <a:rPr lang="es-CO" smtClean="0"/>
              <a:t>‹Nº›</a:t>
            </a:fld>
            <a:endParaRPr lang="es-CO"/>
          </a:p>
        </p:txBody>
      </p:sp>
    </p:spTree>
    <p:extLst>
      <p:ext uri="{BB962C8B-B14F-4D97-AF65-F5344CB8AC3E}">
        <p14:creationId xmlns:p14="http://schemas.microsoft.com/office/powerpoint/2010/main" val="4020803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6BD54E-4EE5-4ED0-8327-7360765D0CB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82EF7D7-5F60-4B33-8565-860BEC3794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0835548-5E81-48A2-8ED8-EA174C629D2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F05BF0A-F73A-4DD9-9628-C6D4AD5BA8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69CD8AA-6DB4-4F0A-9507-176AAE9CBF9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ECBD8D99-472C-4770-9E02-B059B8BE9AF2}"/>
              </a:ext>
            </a:extLst>
          </p:cNvPr>
          <p:cNvSpPr>
            <a:spLocks noGrp="1"/>
          </p:cNvSpPr>
          <p:nvPr>
            <p:ph type="dt" sz="half" idx="10"/>
          </p:nvPr>
        </p:nvSpPr>
        <p:spPr/>
        <p:txBody>
          <a:bodyPr/>
          <a:lstStyle/>
          <a:p>
            <a:fld id="{B761C1E8-127C-4893-BC43-71B5EE93A7DB}" type="datetimeFigureOut">
              <a:rPr lang="es-CO" smtClean="0"/>
              <a:t>29/11/2021</a:t>
            </a:fld>
            <a:endParaRPr lang="es-CO"/>
          </a:p>
        </p:txBody>
      </p:sp>
      <p:sp>
        <p:nvSpPr>
          <p:cNvPr id="8" name="Marcador de pie de página 7">
            <a:extLst>
              <a:ext uri="{FF2B5EF4-FFF2-40B4-BE49-F238E27FC236}">
                <a16:creationId xmlns:a16="http://schemas.microsoft.com/office/drawing/2014/main" id="{EA5C96C3-67B6-4158-B825-93C8E79CD36B}"/>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F4BE0ECD-1C01-447E-A5E5-DE5C3C750ED3}"/>
              </a:ext>
            </a:extLst>
          </p:cNvPr>
          <p:cNvSpPr>
            <a:spLocks noGrp="1"/>
          </p:cNvSpPr>
          <p:nvPr>
            <p:ph type="sldNum" sz="quarter" idx="12"/>
          </p:nvPr>
        </p:nvSpPr>
        <p:spPr/>
        <p:txBody>
          <a:bodyPr/>
          <a:lstStyle/>
          <a:p>
            <a:fld id="{AEC8EED4-20F6-43C7-BAC6-09D9867D0D59}" type="slidenum">
              <a:rPr lang="es-CO" smtClean="0"/>
              <a:t>‹Nº›</a:t>
            </a:fld>
            <a:endParaRPr lang="es-CO"/>
          </a:p>
        </p:txBody>
      </p:sp>
    </p:spTree>
    <p:extLst>
      <p:ext uri="{BB962C8B-B14F-4D97-AF65-F5344CB8AC3E}">
        <p14:creationId xmlns:p14="http://schemas.microsoft.com/office/powerpoint/2010/main" val="46965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8FFB8B-34ED-4BA0-BD27-C72D3713713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F289C3C1-CFDD-4D3F-A282-F94DA8C6073D}"/>
              </a:ext>
            </a:extLst>
          </p:cNvPr>
          <p:cNvSpPr>
            <a:spLocks noGrp="1"/>
          </p:cNvSpPr>
          <p:nvPr>
            <p:ph type="dt" sz="half" idx="10"/>
          </p:nvPr>
        </p:nvSpPr>
        <p:spPr/>
        <p:txBody>
          <a:bodyPr/>
          <a:lstStyle/>
          <a:p>
            <a:fld id="{B761C1E8-127C-4893-BC43-71B5EE93A7DB}" type="datetimeFigureOut">
              <a:rPr lang="es-CO" smtClean="0"/>
              <a:t>29/11/2021</a:t>
            </a:fld>
            <a:endParaRPr lang="es-CO"/>
          </a:p>
        </p:txBody>
      </p:sp>
      <p:sp>
        <p:nvSpPr>
          <p:cNvPr id="4" name="Marcador de pie de página 3">
            <a:extLst>
              <a:ext uri="{FF2B5EF4-FFF2-40B4-BE49-F238E27FC236}">
                <a16:creationId xmlns:a16="http://schemas.microsoft.com/office/drawing/2014/main" id="{418C870B-5278-46D9-BC9F-21C01EFD1F1D}"/>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CD042FD4-53E5-490F-B2FA-4F04E7E83BDD}"/>
              </a:ext>
            </a:extLst>
          </p:cNvPr>
          <p:cNvSpPr>
            <a:spLocks noGrp="1"/>
          </p:cNvSpPr>
          <p:nvPr>
            <p:ph type="sldNum" sz="quarter" idx="12"/>
          </p:nvPr>
        </p:nvSpPr>
        <p:spPr/>
        <p:txBody>
          <a:bodyPr/>
          <a:lstStyle/>
          <a:p>
            <a:fld id="{AEC8EED4-20F6-43C7-BAC6-09D9867D0D59}" type="slidenum">
              <a:rPr lang="es-CO" smtClean="0"/>
              <a:t>‹Nº›</a:t>
            </a:fld>
            <a:endParaRPr lang="es-CO"/>
          </a:p>
        </p:txBody>
      </p:sp>
    </p:spTree>
    <p:extLst>
      <p:ext uri="{BB962C8B-B14F-4D97-AF65-F5344CB8AC3E}">
        <p14:creationId xmlns:p14="http://schemas.microsoft.com/office/powerpoint/2010/main" val="1474091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699371D-4463-497E-9376-F15C55D0E154}"/>
              </a:ext>
            </a:extLst>
          </p:cNvPr>
          <p:cNvSpPr>
            <a:spLocks noGrp="1"/>
          </p:cNvSpPr>
          <p:nvPr>
            <p:ph type="dt" sz="half" idx="10"/>
          </p:nvPr>
        </p:nvSpPr>
        <p:spPr/>
        <p:txBody>
          <a:bodyPr/>
          <a:lstStyle/>
          <a:p>
            <a:fld id="{B761C1E8-127C-4893-BC43-71B5EE93A7DB}" type="datetimeFigureOut">
              <a:rPr lang="es-CO" smtClean="0"/>
              <a:t>29/11/2021</a:t>
            </a:fld>
            <a:endParaRPr lang="es-CO"/>
          </a:p>
        </p:txBody>
      </p:sp>
      <p:sp>
        <p:nvSpPr>
          <p:cNvPr id="3" name="Marcador de pie de página 2">
            <a:extLst>
              <a:ext uri="{FF2B5EF4-FFF2-40B4-BE49-F238E27FC236}">
                <a16:creationId xmlns:a16="http://schemas.microsoft.com/office/drawing/2014/main" id="{14606055-13D7-4B2E-8B88-63EE3C653E8B}"/>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B65B1543-8836-459A-90DC-51AC67F018A6}"/>
              </a:ext>
            </a:extLst>
          </p:cNvPr>
          <p:cNvSpPr>
            <a:spLocks noGrp="1"/>
          </p:cNvSpPr>
          <p:nvPr>
            <p:ph type="sldNum" sz="quarter" idx="12"/>
          </p:nvPr>
        </p:nvSpPr>
        <p:spPr/>
        <p:txBody>
          <a:bodyPr/>
          <a:lstStyle/>
          <a:p>
            <a:fld id="{AEC8EED4-20F6-43C7-BAC6-09D9867D0D59}" type="slidenum">
              <a:rPr lang="es-CO" smtClean="0"/>
              <a:t>‹Nº›</a:t>
            </a:fld>
            <a:endParaRPr lang="es-CO"/>
          </a:p>
        </p:txBody>
      </p:sp>
    </p:spTree>
    <p:extLst>
      <p:ext uri="{BB962C8B-B14F-4D97-AF65-F5344CB8AC3E}">
        <p14:creationId xmlns:p14="http://schemas.microsoft.com/office/powerpoint/2010/main" val="3966604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8FFEA2-AFD5-4F31-A1AD-E6617B6FD12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84A0020-8A1F-4554-ABA0-2C129EA599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CD1D08A9-1CCF-47C0-B7F9-FA84F930A4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CCC29A6-30E4-4A75-BDCD-CF3CF5372D19}"/>
              </a:ext>
            </a:extLst>
          </p:cNvPr>
          <p:cNvSpPr>
            <a:spLocks noGrp="1"/>
          </p:cNvSpPr>
          <p:nvPr>
            <p:ph type="dt" sz="half" idx="10"/>
          </p:nvPr>
        </p:nvSpPr>
        <p:spPr/>
        <p:txBody>
          <a:bodyPr/>
          <a:lstStyle/>
          <a:p>
            <a:fld id="{B761C1E8-127C-4893-BC43-71B5EE93A7DB}" type="datetimeFigureOut">
              <a:rPr lang="es-CO" smtClean="0"/>
              <a:t>29/11/2021</a:t>
            </a:fld>
            <a:endParaRPr lang="es-CO"/>
          </a:p>
        </p:txBody>
      </p:sp>
      <p:sp>
        <p:nvSpPr>
          <p:cNvPr id="6" name="Marcador de pie de página 5">
            <a:extLst>
              <a:ext uri="{FF2B5EF4-FFF2-40B4-BE49-F238E27FC236}">
                <a16:creationId xmlns:a16="http://schemas.microsoft.com/office/drawing/2014/main" id="{23D72936-2F56-4EFD-A442-2C31C0C7019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BE8BDC4-59A7-4C24-B4B2-B0297EDDB8BA}"/>
              </a:ext>
            </a:extLst>
          </p:cNvPr>
          <p:cNvSpPr>
            <a:spLocks noGrp="1"/>
          </p:cNvSpPr>
          <p:nvPr>
            <p:ph type="sldNum" sz="quarter" idx="12"/>
          </p:nvPr>
        </p:nvSpPr>
        <p:spPr/>
        <p:txBody>
          <a:bodyPr/>
          <a:lstStyle/>
          <a:p>
            <a:fld id="{AEC8EED4-20F6-43C7-BAC6-09D9867D0D59}" type="slidenum">
              <a:rPr lang="es-CO" smtClean="0"/>
              <a:t>‹Nº›</a:t>
            </a:fld>
            <a:endParaRPr lang="es-CO"/>
          </a:p>
        </p:txBody>
      </p:sp>
    </p:spTree>
    <p:extLst>
      <p:ext uri="{BB962C8B-B14F-4D97-AF65-F5344CB8AC3E}">
        <p14:creationId xmlns:p14="http://schemas.microsoft.com/office/powerpoint/2010/main" val="626517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42F013-DA45-4D26-8470-939EFF1EEA9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0B843D76-5D9F-42FF-AC95-4457066584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F94CC4CE-1299-447D-9EA9-4D87D141F8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B058FCB-29ED-4704-B505-8A943870B35B}"/>
              </a:ext>
            </a:extLst>
          </p:cNvPr>
          <p:cNvSpPr>
            <a:spLocks noGrp="1"/>
          </p:cNvSpPr>
          <p:nvPr>
            <p:ph type="dt" sz="half" idx="10"/>
          </p:nvPr>
        </p:nvSpPr>
        <p:spPr/>
        <p:txBody>
          <a:bodyPr/>
          <a:lstStyle/>
          <a:p>
            <a:fld id="{B761C1E8-127C-4893-BC43-71B5EE93A7DB}" type="datetimeFigureOut">
              <a:rPr lang="es-CO" smtClean="0"/>
              <a:t>29/11/2021</a:t>
            </a:fld>
            <a:endParaRPr lang="es-CO"/>
          </a:p>
        </p:txBody>
      </p:sp>
      <p:sp>
        <p:nvSpPr>
          <p:cNvPr id="6" name="Marcador de pie de página 5">
            <a:extLst>
              <a:ext uri="{FF2B5EF4-FFF2-40B4-BE49-F238E27FC236}">
                <a16:creationId xmlns:a16="http://schemas.microsoft.com/office/drawing/2014/main" id="{704AA907-4B37-45A7-92FB-2051BCF66A28}"/>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6F3362E-3AE6-4D08-B3BD-E71A70E91F9B}"/>
              </a:ext>
            </a:extLst>
          </p:cNvPr>
          <p:cNvSpPr>
            <a:spLocks noGrp="1"/>
          </p:cNvSpPr>
          <p:nvPr>
            <p:ph type="sldNum" sz="quarter" idx="12"/>
          </p:nvPr>
        </p:nvSpPr>
        <p:spPr/>
        <p:txBody>
          <a:bodyPr/>
          <a:lstStyle/>
          <a:p>
            <a:fld id="{AEC8EED4-20F6-43C7-BAC6-09D9867D0D59}" type="slidenum">
              <a:rPr lang="es-CO" smtClean="0"/>
              <a:t>‹Nº›</a:t>
            </a:fld>
            <a:endParaRPr lang="es-CO"/>
          </a:p>
        </p:txBody>
      </p:sp>
    </p:spTree>
    <p:extLst>
      <p:ext uri="{BB962C8B-B14F-4D97-AF65-F5344CB8AC3E}">
        <p14:creationId xmlns:p14="http://schemas.microsoft.com/office/powerpoint/2010/main" val="1061126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8C03A60-4E07-4419-A9BA-6ED3A2A36C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C85EB26-9C12-4396-9E82-BE9CEEBB48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981F6AF-8BB8-4BF6-91F5-88E0A18CED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61C1E8-127C-4893-BC43-71B5EE93A7DB}" type="datetimeFigureOut">
              <a:rPr lang="es-CO" smtClean="0"/>
              <a:t>29/11/2021</a:t>
            </a:fld>
            <a:endParaRPr lang="es-CO"/>
          </a:p>
        </p:txBody>
      </p:sp>
      <p:sp>
        <p:nvSpPr>
          <p:cNvPr id="5" name="Marcador de pie de página 4">
            <a:extLst>
              <a:ext uri="{FF2B5EF4-FFF2-40B4-BE49-F238E27FC236}">
                <a16:creationId xmlns:a16="http://schemas.microsoft.com/office/drawing/2014/main" id="{EA317C18-3E6B-4379-916B-D0410D1495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DCDBC19-7D88-4E4B-AA8D-1907510C5B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C8EED4-20F6-43C7-BAC6-09D9867D0D59}" type="slidenum">
              <a:rPr lang="es-CO" smtClean="0"/>
              <a:t>‹Nº›</a:t>
            </a:fld>
            <a:endParaRPr lang="es-CO"/>
          </a:p>
        </p:txBody>
      </p:sp>
    </p:spTree>
    <p:extLst>
      <p:ext uri="{BB962C8B-B14F-4D97-AF65-F5344CB8AC3E}">
        <p14:creationId xmlns:p14="http://schemas.microsoft.com/office/powerpoint/2010/main" val="2652571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22028" b="26873"/>
          <a:stretch/>
        </p:blipFill>
        <p:spPr>
          <a:xfrm>
            <a:off x="0" y="0"/>
            <a:ext cx="12192000" cy="4153359"/>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153359"/>
            <a:ext cx="12192000" cy="462709"/>
          </a:xfrm>
          <a:prstGeom prst="rect">
            <a:avLst/>
          </a:prstGeom>
        </p:spPr>
      </p:pic>
      <p:sp>
        <p:nvSpPr>
          <p:cNvPr id="13" name="Rectangle 12"/>
          <p:cNvSpPr/>
          <p:nvPr/>
        </p:nvSpPr>
        <p:spPr>
          <a:xfrm>
            <a:off x="0" y="1"/>
            <a:ext cx="12192000" cy="4153358"/>
          </a:xfrm>
          <a:prstGeom prst="rect">
            <a:avLst/>
          </a:prstGeom>
          <a:gradFill flip="none" rotWithShape="1">
            <a:gsLst>
              <a:gs pos="0">
                <a:schemeClr val="accent1">
                  <a:lumMod val="40000"/>
                  <a:lumOff val="60000"/>
                  <a:alpha val="0"/>
                </a:schemeClr>
              </a:gs>
              <a:gs pos="46000">
                <a:schemeClr val="accent1">
                  <a:lumMod val="95000"/>
                  <a:lumOff val="5000"/>
                  <a:alpha val="50000"/>
                </a:schemeClr>
              </a:gs>
              <a:gs pos="100000">
                <a:schemeClr val="accent1">
                  <a:lumMod val="60000"/>
                  <a:alpha val="7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6" name="Straight Connector 15"/>
          <p:cNvCxnSpPr/>
          <p:nvPr/>
        </p:nvCxnSpPr>
        <p:spPr>
          <a:xfrm>
            <a:off x="3514381" y="4616068"/>
            <a:ext cx="0" cy="15203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679634" y="4591248"/>
            <a:ext cx="691859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300" normalizeH="0" baseline="0" noProof="0" dirty="0">
                <a:ln>
                  <a:noFill/>
                </a:ln>
                <a:solidFill>
                  <a:srgbClr val="0078B6"/>
                </a:solidFill>
                <a:effectLst/>
                <a:uLnTx/>
                <a:uFillTx/>
                <a:latin typeface="Arial" panose="020B0604020202020204" pitchFamily="34" charset="0"/>
                <a:ea typeface="+mn-ea"/>
                <a:cs typeface="Arial" panose="020B0604020202020204" pitchFamily="34" charset="0"/>
              </a:rPr>
              <a:t>WILSON OSORNO GARCÍA</a:t>
            </a:r>
          </a:p>
        </p:txBody>
      </p:sp>
      <p:sp>
        <p:nvSpPr>
          <p:cNvPr id="18" name="TextBox 17"/>
          <p:cNvSpPr txBox="1"/>
          <p:nvPr/>
        </p:nvSpPr>
        <p:spPr>
          <a:xfrm>
            <a:off x="3679634" y="5217207"/>
            <a:ext cx="7929267"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2800" b="0" i="0" u="none" strike="noStrike" kern="1200" cap="none" spc="-150" normalizeH="0" baseline="0" dirty="0">
                <a:ln>
                  <a:noFill/>
                </a:ln>
                <a:solidFill>
                  <a:srgbClr val="434F5A"/>
                </a:solidFill>
                <a:effectLst/>
                <a:uLnTx/>
                <a:uFillTx/>
                <a:latin typeface="Arial" panose="020B0604020202020204" pitchFamily="34" charset="0"/>
                <a:ea typeface="+mn-ea"/>
                <a:cs typeface="Arial" panose="020B0604020202020204" pitchFamily="34" charset="0"/>
              </a:rPr>
              <a:t>Profesional</a:t>
            </a:r>
            <a:r>
              <a:rPr kumimoji="0" lang="en-US" sz="2800" b="0" i="0" u="none" strike="noStrike" kern="1200" cap="none" spc="-150" normalizeH="0" baseline="0" noProof="0" dirty="0">
                <a:ln>
                  <a:noFill/>
                </a:ln>
                <a:solidFill>
                  <a:srgbClr val="434F5A"/>
                </a:solidFill>
                <a:effectLst/>
                <a:uLnTx/>
                <a:uFillTx/>
                <a:latin typeface="Arial" panose="020B0604020202020204" pitchFamily="34" charset="0"/>
                <a:ea typeface="+mn-ea"/>
                <a:cs typeface="Arial" panose="020B0604020202020204" pitchFamily="34" charset="0"/>
              </a:rPr>
              <a:t> Apoyo Control Interno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150" normalizeH="0" baseline="0" noProof="0" dirty="0">
                <a:ln>
                  <a:noFill/>
                </a:ln>
                <a:solidFill>
                  <a:srgbClr val="434F5A"/>
                </a:solidFill>
                <a:effectLst/>
                <a:uLnTx/>
                <a:uFillTx/>
                <a:latin typeface="Arial" panose="020B0604020202020204" pitchFamily="34" charset="0"/>
                <a:ea typeface="+mn-ea"/>
                <a:cs typeface="Arial" panose="020B0604020202020204" pitchFamily="34" charset="0"/>
              </a:rPr>
              <a:t>Magister en Gobierno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150" normalizeH="0" baseline="0" noProof="0" dirty="0">
              <a:ln>
                <a:noFill/>
              </a:ln>
              <a:solidFill>
                <a:srgbClr val="434F5A"/>
              </a:solidFill>
              <a:effectLst/>
              <a:uLnTx/>
              <a:uFillTx/>
              <a:latin typeface="Arial" panose="020B0604020202020204" pitchFamily="34" charset="0"/>
              <a:ea typeface="+mn-ea"/>
              <a:cs typeface="Arial" panose="020B0604020202020204" pitchFamily="34" charset="0"/>
            </a:endParaRPr>
          </a:p>
        </p:txBody>
      </p:sp>
      <p:sp>
        <p:nvSpPr>
          <p:cNvPr id="15" name="TextBox 16">
            <a:extLst>
              <a:ext uri="{FF2B5EF4-FFF2-40B4-BE49-F238E27FC236}">
                <a16:creationId xmlns:a16="http://schemas.microsoft.com/office/drawing/2014/main" id="{4887E531-2BB8-4AB0-AABE-BFE15203247A}"/>
              </a:ext>
            </a:extLst>
          </p:cNvPr>
          <p:cNvSpPr txBox="1"/>
          <p:nvPr/>
        </p:nvSpPr>
        <p:spPr>
          <a:xfrm>
            <a:off x="0" y="2148413"/>
            <a:ext cx="7841972" cy="212365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400" b="1" dirty="0">
                <a:solidFill>
                  <a:srgbClr val="FFC000"/>
                </a:solidFill>
              </a:rPr>
              <a:t>CONTROL INTERNO</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4400" b="1" dirty="0">
                <a:solidFill>
                  <a:srgbClr val="FFC000"/>
                </a:solidFill>
              </a:rPr>
              <a:t>Plan Anual de Auditoria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4400" b="1" dirty="0">
                <a:solidFill>
                  <a:srgbClr val="FFC000"/>
                </a:solidFill>
              </a:rPr>
              <a:t>2022 </a:t>
            </a:r>
          </a:p>
        </p:txBody>
      </p:sp>
      <p:pic>
        <p:nvPicPr>
          <p:cNvPr id="14" name="Imagen 13">
            <a:extLst>
              <a:ext uri="{FF2B5EF4-FFF2-40B4-BE49-F238E27FC236}">
                <a16:creationId xmlns:a16="http://schemas.microsoft.com/office/drawing/2014/main" id="{E49F14E7-7C17-4454-9A13-07C8454B22F6}"/>
              </a:ext>
            </a:extLst>
          </p:cNvPr>
          <p:cNvPicPr/>
          <p:nvPr/>
        </p:nvPicPr>
        <p:blipFill rotWithShape="1">
          <a:blip r:embed="rId5">
            <a:extLst>
              <a:ext uri="{28A0092B-C50C-407E-A947-70E740481C1C}">
                <a14:useLocalDpi xmlns:a14="http://schemas.microsoft.com/office/drawing/2010/main" val="0"/>
              </a:ext>
            </a:extLst>
          </a:blip>
          <a:srcRect l="13533" t="28941" r="15683" b="41669"/>
          <a:stretch/>
        </p:blipFill>
        <p:spPr bwMode="auto">
          <a:xfrm>
            <a:off x="537264" y="4853492"/>
            <a:ext cx="2766688" cy="117934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6415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0" y="6476870"/>
            <a:ext cx="12192000" cy="4233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5" name="Imagen 24">
            <a:extLst>
              <a:ext uri="{FF2B5EF4-FFF2-40B4-BE49-F238E27FC236}">
                <a16:creationId xmlns:a16="http://schemas.microsoft.com/office/drawing/2014/main" id="{E43057E5-4AF7-4333-9151-4C9EDF8885B4}"/>
              </a:ext>
            </a:extLst>
          </p:cNvPr>
          <p:cNvPicPr/>
          <p:nvPr/>
        </p:nvPicPr>
        <p:blipFill rotWithShape="1">
          <a:blip r:embed="rId2">
            <a:extLst>
              <a:ext uri="{28A0092B-C50C-407E-A947-70E740481C1C}">
                <a14:useLocalDpi xmlns:a14="http://schemas.microsoft.com/office/drawing/2010/main" val="0"/>
              </a:ext>
            </a:extLst>
          </a:blip>
          <a:srcRect l="13533" t="28941" r="15683" b="41669"/>
          <a:stretch/>
        </p:blipFill>
        <p:spPr bwMode="auto">
          <a:xfrm>
            <a:off x="9799982" y="6052930"/>
            <a:ext cx="2392017" cy="847273"/>
          </a:xfrm>
          <a:prstGeom prst="rect">
            <a:avLst/>
          </a:prstGeom>
          <a:ln>
            <a:noFill/>
          </a:ln>
          <a:extLst>
            <a:ext uri="{53640926-AAD7-44D8-BBD7-CCE9431645EC}">
              <a14:shadowObscured xmlns:a14="http://schemas.microsoft.com/office/drawing/2010/main"/>
            </a:ext>
          </a:extLst>
        </p:spPr>
      </p:pic>
      <p:sp>
        <p:nvSpPr>
          <p:cNvPr id="7" name="CuadroTexto 6">
            <a:extLst>
              <a:ext uri="{FF2B5EF4-FFF2-40B4-BE49-F238E27FC236}">
                <a16:creationId xmlns:a16="http://schemas.microsoft.com/office/drawing/2014/main" id="{1F216D6F-6358-422F-B540-C058FEAD9C40}"/>
              </a:ext>
            </a:extLst>
          </p:cNvPr>
          <p:cNvSpPr txBox="1"/>
          <p:nvPr/>
        </p:nvSpPr>
        <p:spPr>
          <a:xfrm>
            <a:off x="286992" y="1249223"/>
            <a:ext cx="11472242" cy="400110"/>
          </a:xfrm>
          <a:prstGeom prst="rect">
            <a:avLst/>
          </a:prstGeom>
          <a:noFill/>
        </p:spPr>
        <p:txBody>
          <a:bodyPr wrap="square">
            <a:spAutoFit/>
          </a:bodyPr>
          <a:lstStyle/>
          <a:p>
            <a:pPr algn="just"/>
            <a:r>
              <a:rPr lang="es-CO" sz="2000" b="1" dirty="0">
                <a:solidFill>
                  <a:schemeClr val="accent2">
                    <a:lumMod val="75000"/>
                  </a:schemeClr>
                </a:solidFill>
              </a:rPr>
              <a:t>Marco Normativo : </a:t>
            </a:r>
            <a:endParaRPr lang="es-CO" sz="2000" dirty="0"/>
          </a:p>
        </p:txBody>
      </p:sp>
      <p:sp>
        <p:nvSpPr>
          <p:cNvPr id="8" name="CuadroTexto 7">
            <a:extLst>
              <a:ext uri="{FF2B5EF4-FFF2-40B4-BE49-F238E27FC236}">
                <a16:creationId xmlns:a16="http://schemas.microsoft.com/office/drawing/2014/main" id="{C28751EF-378D-483B-8754-C1D82627F6B1}"/>
              </a:ext>
            </a:extLst>
          </p:cNvPr>
          <p:cNvSpPr txBox="1"/>
          <p:nvPr/>
        </p:nvSpPr>
        <p:spPr>
          <a:xfrm>
            <a:off x="228600" y="103053"/>
            <a:ext cx="11589026" cy="707886"/>
          </a:xfrm>
          <a:prstGeom prst="rect">
            <a:avLst/>
          </a:prstGeom>
          <a:noFill/>
        </p:spPr>
        <p:txBody>
          <a:bodyPr wrap="square" rtlCol="0">
            <a:spAutoFit/>
          </a:bodyPr>
          <a:lstStyle/>
          <a:p>
            <a:pPr algn="ctr"/>
            <a:r>
              <a:rPr lang="es-CO" sz="4000" dirty="0">
                <a:solidFill>
                  <a:schemeClr val="accent2">
                    <a:lumMod val="75000"/>
                  </a:schemeClr>
                </a:solidFill>
              </a:rPr>
              <a:t>COMITE DE COORDINACION DE CONTROL</a:t>
            </a:r>
          </a:p>
        </p:txBody>
      </p:sp>
      <p:sp>
        <p:nvSpPr>
          <p:cNvPr id="9" name="CuadroTexto 8">
            <a:extLst>
              <a:ext uri="{FF2B5EF4-FFF2-40B4-BE49-F238E27FC236}">
                <a16:creationId xmlns:a16="http://schemas.microsoft.com/office/drawing/2014/main" id="{D0A1C9AF-09CA-449D-80D0-468E59585401}"/>
              </a:ext>
            </a:extLst>
          </p:cNvPr>
          <p:cNvSpPr txBox="1"/>
          <p:nvPr/>
        </p:nvSpPr>
        <p:spPr>
          <a:xfrm>
            <a:off x="345383" y="1688096"/>
            <a:ext cx="11323155" cy="4770537"/>
          </a:xfrm>
          <a:prstGeom prst="rect">
            <a:avLst/>
          </a:prstGeom>
          <a:noFill/>
        </p:spPr>
        <p:txBody>
          <a:bodyPr wrap="square">
            <a:spAutoFit/>
          </a:bodyPr>
          <a:lstStyle/>
          <a:p>
            <a:pPr marL="285750" indent="-285750" algn="just">
              <a:buFont typeface="Arial" panose="020B0604020202020204" pitchFamily="34" charset="0"/>
              <a:buChar char="•"/>
            </a:pPr>
            <a:r>
              <a:rPr lang="es-CO" sz="1600" dirty="0"/>
              <a:t>Constitución Política de  Colombia</a:t>
            </a:r>
          </a:p>
          <a:p>
            <a:pPr marL="742950" lvl="1" indent="-285750" algn="just">
              <a:buFont typeface="Arial" panose="020B0604020202020204" pitchFamily="34" charset="0"/>
              <a:buChar char="•"/>
            </a:pPr>
            <a:r>
              <a:rPr lang="es-CO" sz="1600" b="1" i="0" dirty="0">
                <a:solidFill>
                  <a:srgbClr val="000000"/>
                </a:solidFill>
                <a:effectLst/>
                <a:latin typeface="verdana" panose="020B0604030504040204" pitchFamily="34" charset="0"/>
              </a:rPr>
              <a:t>Artículo 269. </a:t>
            </a:r>
            <a:r>
              <a:rPr lang="es-CO" sz="1600" b="0" i="0" dirty="0">
                <a:solidFill>
                  <a:srgbClr val="000000"/>
                </a:solidFill>
                <a:effectLst/>
                <a:latin typeface="verdana" panose="020B0604030504040204" pitchFamily="34" charset="0"/>
              </a:rPr>
              <a:t>En las entidades públicas, las autoridades correspondientes están obligadas a diseñar y aplicar, según la naturaleza de sus funciones, métodos y procedimientos de control interno, de conformidad con lo que disponga la ley, la cual podrá establecer excepciones y autorizar la contratación de dichos servicios con empresas privadas colombianas.</a:t>
            </a:r>
          </a:p>
          <a:p>
            <a:pPr marL="742950" lvl="1" indent="-285750" algn="just">
              <a:buFont typeface="Arial" panose="020B0604020202020204" pitchFamily="34" charset="0"/>
              <a:buChar char="•"/>
            </a:pPr>
            <a:endParaRPr lang="es-CO" sz="1600" dirty="0">
              <a:solidFill>
                <a:srgbClr val="000000"/>
              </a:solidFill>
              <a:latin typeface="verdana" panose="020B0604030504040204" pitchFamily="34" charset="0"/>
            </a:endParaRPr>
          </a:p>
          <a:p>
            <a:pPr marL="285750" indent="-285750" algn="just">
              <a:buFont typeface="Arial" panose="020B0604020202020204" pitchFamily="34" charset="0"/>
              <a:buChar char="•"/>
            </a:pPr>
            <a:r>
              <a:rPr lang="es-CO" sz="1600" dirty="0"/>
              <a:t>Ley 87 de 1993</a:t>
            </a:r>
          </a:p>
          <a:p>
            <a:pPr marL="742950" lvl="1" indent="-285750" algn="just">
              <a:buFont typeface="Arial" panose="020B0604020202020204" pitchFamily="34" charset="0"/>
              <a:buChar char="•"/>
            </a:pPr>
            <a:r>
              <a:rPr lang="es-CO" sz="1600" b="1" dirty="0">
                <a:solidFill>
                  <a:srgbClr val="000000"/>
                </a:solidFill>
                <a:latin typeface="verdana" panose="020B0604030504040204" pitchFamily="34" charset="0"/>
              </a:rPr>
              <a:t>ARTÍCULO  1º. </a:t>
            </a:r>
            <a:r>
              <a:rPr lang="es-CO" sz="1600" dirty="0">
                <a:solidFill>
                  <a:srgbClr val="000000"/>
                </a:solidFill>
                <a:latin typeface="verdana" panose="020B0604030504040204" pitchFamily="34" charset="0"/>
              </a:rPr>
              <a:t>Definición del control interno. Se entiende por control interno el sistema integrado por el esquema de organización y el conjunto de los planes, métodos, principios, normas, procedimientos y mecanismos de verificación y evaluación adoptados por una entidad, con el fin de procurar que todas las actividades, operaciones y actuaciones, así como la administración de la información y los recursos, se realicen de acuerdo con las normas constitucionales y legales vigentes dentro de las políticas trazadas por la dirección y en atención a las metas u objetivos previstos</a:t>
            </a:r>
          </a:p>
          <a:p>
            <a:pPr marL="742950" lvl="1" indent="-285750" algn="just">
              <a:buFont typeface="Arial" panose="020B0604020202020204" pitchFamily="34" charset="0"/>
              <a:buChar char="•"/>
            </a:pPr>
            <a:endParaRPr lang="es-CO" sz="1600" dirty="0">
              <a:solidFill>
                <a:srgbClr val="000000"/>
              </a:solidFill>
              <a:latin typeface="verdana" panose="020B0604030504040204" pitchFamily="34" charset="0"/>
            </a:endParaRPr>
          </a:p>
          <a:p>
            <a:pPr marL="285750" indent="-285750" algn="just">
              <a:buFont typeface="Arial" panose="020B0604020202020204" pitchFamily="34" charset="0"/>
              <a:buChar char="•"/>
            </a:pPr>
            <a:r>
              <a:rPr lang="es-CO" sz="1600" dirty="0">
                <a:solidFill>
                  <a:srgbClr val="000000"/>
                </a:solidFill>
                <a:latin typeface="verdana" panose="020B0604030504040204" pitchFamily="34" charset="0"/>
              </a:rPr>
              <a:t>Decreto 1083 de 2015 adicionado por el Articulo 4 Decreto 648 de 2017</a:t>
            </a:r>
          </a:p>
          <a:p>
            <a:pPr marL="742950" lvl="1" indent="-285750" algn="just">
              <a:buFont typeface="Arial" panose="020B0604020202020204" pitchFamily="34" charset="0"/>
              <a:buChar char="•"/>
            </a:pPr>
            <a:r>
              <a:rPr lang="es-CO" sz="1600" dirty="0">
                <a:solidFill>
                  <a:srgbClr val="000000"/>
                </a:solidFill>
                <a:latin typeface="verdana" panose="020B0604030504040204" pitchFamily="34" charset="0"/>
              </a:rPr>
              <a:t>Señala la obligación a las entidades, de establecer un Comité Institucional de Coordinación de Control Interno, como órgano asesor e instancia decisoria en los asuntos de control interno.</a:t>
            </a:r>
          </a:p>
          <a:p>
            <a:pPr marL="742950" lvl="1" indent="-285750" algn="just">
              <a:buFont typeface="Arial" panose="020B0604020202020204" pitchFamily="34" charset="0"/>
              <a:buChar char="•"/>
            </a:pPr>
            <a:endParaRPr lang="es-CO" sz="1600" dirty="0">
              <a:solidFill>
                <a:srgbClr val="000000"/>
              </a:solidFill>
              <a:latin typeface="verdana" panose="020B0604030504040204" pitchFamily="34" charset="0"/>
            </a:endParaRPr>
          </a:p>
          <a:p>
            <a:pPr marL="742950" lvl="1" indent="-285750" algn="just">
              <a:buFont typeface="Arial" panose="020B0604020202020204" pitchFamily="34" charset="0"/>
              <a:buChar char="•"/>
            </a:pPr>
            <a:endParaRPr lang="es-CO" sz="1600" dirty="0">
              <a:solidFill>
                <a:srgbClr val="000000"/>
              </a:solidFill>
              <a:latin typeface="verdana" panose="020B0604030504040204" pitchFamily="34" charset="0"/>
            </a:endParaRPr>
          </a:p>
        </p:txBody>
      </p:sp>
      <p:sp>
        <p:nvSpPr>
          <p:cNvPr id="10" name="CuadroTexto 9">
            <a:extLst>
              <a:ext uri="{FF2B5EF4-FFF2-40B4-BE49-F238E27FC236}">
                <a16:creationId xmlns:a16="http://schemas.microsoft.com/office/drawing/2014/main" id="{5EE10E49-F4A5-4BE2-9D74-9B23771E45B0}"/>
              </a:ext>
            </a:extLst>
          </p:cNvPr>
          <p:cNvSpPr txBox="1"/>
          <p:nvPr/>
        </p:nvSpPr>
        <p:spPr>
          <a:xfrm>
            <a:off x="103531" y="609072"/>
            <a:ext cx="11955947" cy="707886"/>
          </a:xfrm>
          <a:prstGeom prst="rect">
            <a:avLst/>
          </a:prstGeom>
          <a:noFill/>
        </p:spPr>
        <p:txBody>
          <a:bodyPr wrap="square">
            <a:spAutoFit/>
          </a:bodyPr>
          <a:lstStyle/>
          <a:p>
            <a:pPr algn="ctr"/>
            <a:r>
              <a:rPr lang="es-CO" sz="2000" b="1" dirty="0"/>
              <a:t>Resolución 288 de 2018</a:t>
            </a:r>
          </a:p>
          <a:p>
            <a:pPr algn="ctr"/>
            <a:endParaRPr lang="es-CO" sz="2000" dirty="0"/>
          </a:p>
        </p:txBody>
      </p:sp>
      <p:sp>
        <p:nvSpPr>
          <p:cNvPr id="2" name="CuadroTexto 1">
            <a:extLst>
              <a:ext uri="{FF2B5EF4-FFF2-40B4-BE49-F238E27FC236}">
                <a16:creationId xmlns:a16="http://schemas.microsoft.com/office/drawing/2014/main" id="{F75469E4-2E68-43BE-8792-EAD0BB0114B8}"/>
              </a:ext>
            </a:extLst>
          </p:cNvPr>
          <p:cNvSpPr txBox="1"/>
          <p:nvPr/>
        </p:nvSpPr>
        <p:spPr>
          <a:xfrm>
            <a:off x="52458" y="909099"/>
            <a:ext cx="12139541" cy="369332"/>
          </a:xfrm>
          <a:prstGeom prst="rect">
            <a:avLst/>
          </a:prstGeom>
          <a:noFill/>
        </p:spPr>
        <p:txBody>
          <a:bodyPr wrap="square" rtlCol="0">
            <a:spAutoFit/>
          </a:bodyPr>
          <a:lstStyle/>
          <a:p>
            <a:pPr algn="ctr"/>
            <a:r>
              <a:rPr lang="es-CO" dirty="0"/>
              <a:t>“Por medio de la cual se crea el Comité Institucional de Coordinación de Control Interno de la Agencia APP“ </a:t>
            </a:r>
          </a:p>
        </p:txBody>
      </p:sp>
    </p:spTree>
    <p:extLst>
      <p:ext uri="{BB962C8B-B14F-4D97-AF65-F5344CB8AC3E}">
        <p14:creationId xmlns:p14="http://schemas.microsoft.com/office/powerpoint/2010/main" val="3227564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0" y="6476870"/>
            <a:ext cx="12192000" cy="4233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5" name="Imagen 24">
            <a:extLst>
              <a:ext uri="{FF2B5EF4-FFF2-40B4-BE49-F238E27FC236}">
                <a16:creationId xmlns:a16="http://schemas.microsoft.com/office/drawing/2014/main" id="{E43057E5-4AF7-4333-9151-4C9EDF8885B4}"/>
              </a:ext>
            </a:extLst>
          </p:cNvPr>
          <p:cNvPicPr/>
          <p:nvPr/>
        </p:nvPicPr>
        <p:blipFill rotWithShape="1">
          <a:blip r:embed="rId2">
            <a:extLst>
              <a:ext uri="{28A0092B-C50C-407E-A947-70E740481C1C}">
                <a14:useLocalDpi xmlns:a14="http://schemas.microsoft.com/office/drawing/2010/main" val="0"/>
              </a:ext>
            </a:extLst>
          </a:blip>
          <a:srcRect l="13533" t="28941" r="15683" b="41669"/>
          <a:stretch/>
        </p:blipFill>
        <p:spPr bwMode="auto">
          <a:xfrm>
            <a:off x="9799982" y="6052930"/>
            <a:ext cx="2392017" cy="847273"/>
          </a:xfrm>
          <a:prstGeom prst="rect">
            <a:avLst/>
          </a:prstGeom>
          <a:ln>
            <a:noFill/>
          </a:ln>
          <a:extLst>
            <a:ext uri="{53640926-AAD7-44D8-BBD7-CCE9431645EC}">
              <a14:shadowObscured xmlns:a14="http://schemas.microsoft.com/office/drawing/2010/main"/>
            </a:ext>
          </a:extLst>
        </p:spPr>
      </p:pic>
      <p:sp>
        <p:nvSpPr>
          <p:cNvPr id="7" name="CuadroTexto 6">
            <a:extLst>
              <a:ext uri="{FF2B5EF4-FFF2-40B4-BE49-F238E27FC236}">
                <a16:creationId xmlns:a16="http://schemas.microsoft.com/office/drawing/2014/main" id="{1F216D6F-6358-422F-B540-C058FEAD9C40}"/>
              </a:ext>
            </a:extLst>
          </p:cNvPr>
          <p:cNvSpPr txBox="1"/>
          <p:nvPr/>
        </p:nvSpPr>
        <p:spPr>
          <a:xfrm>
            <a:off x="286992" y="1249223"/>
            <a:ext cx="11472242" cy="400110"/>
          </a:xfrm>
          <a:prstGeom prst="rect">
            <a:avLst/>
          </a:prstGeom>
          <a:noFill/>
        </p:spPr>
        <p:txBody>
          <a:bodyPr wrap="square">
            <a:spAutoFit/>
          </a:bodyPr>
          <a:lstStyle/>
          <a:p>
            <a:pPr algn="just"/>
            <a:r>
              <a:rPr lang="es-CO" sz="2000" b="1" dirty="0">
                <a:solidFill>
                  <a:schemeClr val="accent2">
                    <a:lumMod val="75000"/>
                  </a:schemeClr>
                </a:solidFill>
              </a:rPr>
              <a:t>Integrantes: </a:t>
            </a:r>
            <a:endParaRPr lang="es-CO" sz="2000" dirty="0"/>
          </a:p>
        </p:txBody>
      </p:sp>
      <p:sp>
        <p:nvSpPr>
          <p:cNvPr id="8" name="CuadroTexto 7">
            <a:extLst>
              <a:ext uri="{FF2B5EF4-FFF2-40B4-BE49-F238E27FC236}">
                <a16:creationId xmlns:a16="http://schemas.microsoft.com/office/drawing/2014/main" id="{C28751EF-378D-483B-8754-C1D82627F6B1}"/>
              </a:ext>
            </a:extLst>
          </p:cNvPr>
          <p:cNvSpPr txBox="1"/>
          <p:nvPr/>
        </p:nvSpPr>
        <p:spPr>
          <a:xfrm>
            <a:off x="228600" y="103053"/>
            <a:ext cx="11589026" cy="707886"/>
          </a:xfrm>
          <a:prstGeom prst="rect">
            <a:avLst/>
          </a:prstGeom>
          <a:noFill/>
        </p:spPr>
        <p:txBody>
          <a:bodyPr wrap="square" rtlCol="0">
            <a:spAutoFit/>
          </a:bodyPr>
          <a:lstStyle/>
          <a:p>
            <a:pPr algn="ctr"/>
            <a:r>
              <a:rPr lang="es-CO" sz="4000" dirty="0">
                <a:solidFill>
                  <a:schemeClr val="accent2">
                    <a:lumMod val="75000"/>
                  </a:schemeClr>
                </a:solidFill>
              </a:rPr>
              <a:t>COMITE DE COORDINACION DE CONTROL</a:t>
            </a:r>
          </a:p>
        </p:txBody>
      </p:sp>
      <p:sp>
        <p:nvSpPr>
          <p:cNvPr id="9" name="CuadroTexto 8">
            <a:extLst>
              <a:ext uri="{FF2B5EF4-FFF2-40B4-BE49-F238E27FC236}">
                <a16:creationId xmlns:a16="http://schemas.microsoft.com/office/drawing/2014/main" id="{D0A1C9AF-09CA-449D-80D0-468E59585401}"/>
              </a:ext>
            </a:extLst>
          </p:cNvPr>
          <p:cNvSpPr txBox="1"/>
          <p:nvPr/>
        </p:nvSpPr>
        <p:spPr>
          <a:xfrm>
            <a:off x="345383" y="1688096"/>
            <a:ext cx="11323155" cy="5324535"/>
          </a:xfrm>
          <a:prstGeom prst="rect">
            <a:avLst/>
          </a:prstGeom>
          <a:noFill/>
        </p:spPr>
        <p:txBody>
          <a:bodyPr wrap="square">
            <a:spAutoFit/>
          </a:bodyPr>
          <a:lstStyle/>
          <a:p>
            <a:pPr marL="285750" indent="-285750" algn="just">
              <a:buFont typeface="Arial" panose="020B0604020202020204" pitchFamily="34" charset="0"/>
              <a:buChar char="•"/>
            </a:pPr>
            <a:r>
              <a:rPr lang="es-CO" b="1" dirty="0">
                <a:latin typeface="verdana" panose="020B0604030504040204" pitchFamily="34" charset="0"/>
              </a:rPr>
              <a:t>Director General</a:t>
            </a:r>
          </a:p>
          <a:p>
            <a:pPr marL="742950" lvl="1" indent="-285750" algn="just">
              <a:buFont typeface="Arial" panose="020B0604020202020204" pitchFamily="34" charset="0"/>
              <a:buChar char="•"/>
            </a:pPr>
            <a:endParaRPr lang="es-CO" sz="1400" dirty="0">
              <a:solidFill>
                <a:srgbClr val="000000"/>
              </a:solidFill>
              <a:latin typeface="verdana" panose="020B0604030504040204" pitchFamily="34" charset="0"/>
            </a:endParaRPr>
          </a:p>
          <a:p>
            <a:pPr marL="285750" indent="-285750" algn="just">
              <a:buFont typeface="Arial" panose="020B0604020202020204" pitchFamily="34" charset="0"/>
              <a:buChar char="•"/>
            </a:pPr>
            <a:r>
              <a:rPr lang="es-CO" b="1" dirty="0">
                <a:solidFill>
                  <a:srgbClr val="000000"/>
                </a:solidFill>
                <a:latin typeface="verdana" panose="020B0604030504040204" pitchFamily="34" charset="0"/>
              </a:rPr>
              <a:t>Director (a) Técnica u Operativa</a:t>
            </a:r>
          </a:p>
          <a:p>
            <a:pPr algn="just"/>
            <a:endParaRPr lang="es-CO" b="1" dirty="0">
              <a:solidFill>
                <a:srgbClr val="000000"/>
              </a:solidFill>
              <a:latin typeface="verdana" panose="020B0604030504040204" pitchFamily="34" charset="0"/>
            </a:endParaRPr>
          </a:p>
          <a:p>
            <a:pPr marL="285750" indent="-285750" algn="just">
              <a:buFont typeface="Arial" panose="020B0604020202020204" pitchFamily="34" charset="0"/>
              <a:buChar char="•"/>
            </a:pPr>
            <a:r>
              <a:rPr lang="es-CO" sz="1600" b="1" dirty="0">
                <a:latin typeface="verdana" panose="020B0604030504040204" pitchFamily="34" charset="0"/>
              </a:rPr>
              <a:t>Un (1) representante del nivel directivo que designe el Representante (Subdirector Gestión Paisaje y Patrimonio</a:t>
            </a:r>
          </a:p>
          <a:p>
            <a:pPr marL="285750" indent="-285750" algn="just">
              <a:buFont typeface="Arial" panose="020B0604020202020204" pitchFamily="34" charset="0"/>
              <a:buChar char="•"/>
            </a:pPr>
            <a:endParaRPr lang="es-CO" sz="1600" b="1" dirty="0">
              <a:latin typeface="verdana" panose="020B0604030504040204" pitchFamily="34" charset="0"/>
            </a:endParaRPr>
          </a:p>
          <a:p>
            <a:pPr marL="285750" indent="-285750" algn="just">
              <a:buFont typeface="Arial" panose="020B0604020202020204" pitchFamily="34" charset="0"/>
              <a:buChar char="•"/>
            </a:pPr>
            <a:r>
              <a:rPr lang="es-CO" sz="1600" b="1" dirty="0">
                <a:latin typeface="verdana" panose="020B0604030504040204" pitchFamily="34" charset="0"/>
              </a:rPr>
              <a:t>Parágrafo 1: </a:t>
            </a:r>
            <a:r>
              <a:rPr lang="es-CO" sz="1600" dirty="0">
                <a:solidFill>
                  <a:srgbClr val="000000"/>
                </a:solidFill>
                <a:latin typeface="verdana" panose="020B0604030504040204" pitchFamily="34" charset="0"/>
              </a:rPr>
              <a:t>Director</a:t>
            </a:r>
            <a:r>
              <a:rPr lang="es-CO" sz="1600" b="1" dirty="0">
                <a:latin typeface="verdana" panose="020B0604030504040204" pitchFamily="34" charset="0"/>
              </a:rPr>
              <a:t> </a:t>
            </a:r>
            <a:r>
              <a:rPr lang="es-CO" sz="1600" dirty="0">
                <a:solidFill>
                  <a:srgbClr val="000000"/>
                </a:solidFill>
                <a:latin typeface="verdana" panose="020B0604030504040204" pitchFamily="34" charset="0"/>
              </a:rPr>
              <a:t>Preside el Comité y Lidera la implementación</a:t>
            </a:r>
          </a:p>
          <a:p>
            <a:pPr marL="285750" indent="-285750" algn="just">
              <a:buFont typeface="Arial" panose="020B0604020202020204" pitchFamily="34" charset="0"/>
              <a:buChar char="•"/>
            </a:pPr>
            <a:endParaRPr lang="es-CO" sz="1600" b="1" dirty="0">
              <a:latin typeface="verdana" panose="020B0604030504040204" pitchFamily="34" charset="0"/>
            </a:endParaRPr>
          </a:p>
          <a:p>
            <a:pPr marL="285750" indent="-285750" algn="just">
              <a:buFont typeface="Arial" panose="020B0604020202020204" pitchFamily="34" charset="0"/>
              <a:buChar char="•"/>
            </a:pPr>
            <a:r>
              <a:rPr lang="es-CO" sz="1600" b="1" dirty="0">
                <a:latin typeface="verdana" panose="020B0604030504040204" pitchFamily="34" charset="0"/>
              </a:rPr>
              <a:t>Parágrafo 2: </a:t>
            </a:r>
            <a:r>
              <a:rPr lang="es-CO" sz="1600" dirty="0">
                <a:latin typeface="verdana" panose="020B0604030504040204" pitchFamily="34" charset="0"/>
              </a:rPr>
              <a:t>El Secretario Técnico se designara en cada reunión</a:t>
            </a:r>
          </a:p>
          <a:p>
            <a:pPr marL="285750" indent="-285750" algn="just">
              <a:buFont typeface="Arial" panose="020B0604020202020204" pitchFamily="34" charset="0"/>
              <a:buChar char="•"/>
            </a:pPr>
            <a:endParaRPr lang="es-CO" sz="1600" b="1" dirty="0">
              <a:latin typeface="verdana" panose="020B0604030504040204" pitchFamily="34" charset="0"/>
            </a:endParaRPr>
          </a:p>
          <a:p>
            <a:pPr marL="285750" indent="-285750" algn="just">
              <a:buFont typeface="Arial" panose="020B0604020202020204" pitchFamily="34" charset="0"/>
              <a:buChar char="•"/>
            </a:pPr>
            <a:r>
              <a:rPr lang="es-CO" sz="1600" b="1" dirty="0">
                <a:latin typeface="verdana" panose="020B0604030504040204" pitchFamily="34" charset="0"/>
              </a:rPr>
              <a:t>Parágrafo 3: </a:t>
            </a:r>
            <a:r>
              <a:rPr lang="es-CO" sz="1600" dirty="0">
                <a:latin typeface="verdana" panose="020B0604030504040204" pitchFamily="34" charset="0"/>
              </a:rPr>
              <a:t>A las reuniones del comité se podrá invitar personal contratista que se considere necesario, teniendo en cuenta el número de personas que existe en la planta de cargos de la Entidad.  Estas personas participarán con voz y sin voto</a:t>
            </a:r>
          </a:p>
          <a:p>
            <a:pPr marL="285750" indent="-285750" algn="just">
              <a:buFont typeface="Arial" panose="020B0604020202020204" pitchFamily="34" charset="0"/>
              <a:buChar char="•"/>
            </a:pPr>
            <a:endParaRPr lang="es-CO" sz="1600" b="1" dirty="0">
              <a:latin typeface="verdana" panose="020B0604030504040204" pitchFamily="34" charset="0"/>
            </a:endParaRPr>
          </a:p>
          <a:p>
            <a:pPr marL="285750" indent="-285750" algn="just">
              <a:buFont typeface="Arial" panose="020B0604020202020204" pitchFamily="34" charset="0"/>
              <a:buChar char="•"/>
            </a:pPr>
            <a:r>
              <a:rPr lang="es-CO" sz="1600" b="1" dirty="0">
                <a:latin typeface="verdana" panose="020B0604030504040204" pitchFamily="34" charset="0"/>
              </a:rPr>
              <a:t>Parágrafo 4 : </a:t>
            </a:r>
            <a:r>
              <a:rPr lang="es-CO" sz="1600" dirty="0">
                <a:latin typeface="verdana" panose="020B0604030504040204" pitchFamily="34" charset="0"/>
              </a:rPr>
              <a:t>La Oficina de Control Interno o quien haga sus veces será invitado permanente con voz, pero sin voto.</a:t>
            </a:r>
            <a:endParaRPr lang="es-CO" sz="1600" b="1" dirty="0">
              <a:latin typeface="verdana" panose="020B0604030504040204" pitchFamily="34" charset="0"/>
            </a:endParaRPr>
          </a:p>
          <a:p>
            <a:pPr marL="285750" indent="-285750" algn="just">
              <a:buFont typeface="Arial" panose="020B0604020202020204" pitchFamily="34" charset="0"/>
              <a:buChar char="•"/>
            </a:pPr>
            <a:endParaRPr lang="es-CO" sz="1600" b="1" dirty="0">
              <a:latin typeface="verdana" panose="020B0604030504040204" pitchFamily="34" charset="0"/>
            </a:endParaRPr>
          </a:p>
          <a:p>
            <a:pPr marL="285750" indent="-285750" algn="just">
              <a:buFont typeface="Arial" panose="020B0604020202020204" pitchFamily="34" charset="0"/>
              <a:buChar char="•"/>
            </a:pPr>
            <a:endParaRPr lang="es-CO" sz="1600" b="1" dirty="0">
              <a:latin typeface="verdana" panose="020B0604030504040204" pitchFamily="34" charset="0"/>
            </a:endParaRPr>
          </a:p>
          <a:p>
            <a:pPr marL="742950" lvl="1" indent="-285750" algn="just">
              <a:buFont typeface="Arial" panose="020B0604020202020204" pitchFamily="34" charset="0"/>
              <a:buChar char="•"/>
            </a:pPr>
            <a:endParaRPr lang="es-CO" sz="1600" dirty="0">
              <a:solidFill>
                <a:srgbClr val="000000"/>
              </a:solidFill>
              <a:latin typeface="verdana" panose="020B0604030504040204" pitchFamily="34" charset="0"/>
            </a:endParaRPr>
          </a:p>
          <a:p>
            <a:pPr marL="742950" lvl="1" indent="-285750" algn="just">
              <a:buFont typeface="Arial" panose="020B0604020202020204" pitchFamily="34" charset="0"/>
              <a:buChar char="•"/>
            </a:pPr>
            <a:endParaRPr lang="es-CO" sz="1600" dirty="0">
              <a:solidFill>
                <a:srgbClr val="000000"/>
              </a:solidFill>
              <a:latin typeface="verdana" panose="020B0604030504040204" pitchFamily="34" charset="0"/>
            </a:endParaRPr>
          </a:p>
        </p:txBody>
      </p:sp>
      <p:sp>
        <p:nvSpPr>
          <p:cNvPr id="10" name="CuadroTexto 9">
            <a:extLst>
              <a:ext uri="{FF2B5EF4-FFF2-40B4-BE49-F238E27FC236}">
                <a16:creationId xmlns:a16="http://schemas.microsoft.com/office/drawing/2014/main" id="{5EE10E49-F4A5-4BE2-9D74-9B23771E45B0}"/>
              </a:ext>
            </a:extLst>
          </p:cNvPr>
          <p:cNvSpPr txBox="1"/>
          <p:nvPr/>
        </p:nvSpPr>
        <p:spPr>
          <a:xfrm>
            <a:off x="103531" y="609072"/>
            <a:ext cx="11955947" cy="707886"/>
          </a:xfrm>
          <a:prstGeom prst="rect">
            <a:avLst/>
          </a:prstGeom>
          <a:noFill/>
        </p:spPr>
        <p:txBody>
          <a:bodyPr wrap="square">
            <a:spAutoFit/>
          </a:bodyPr>
          <a:lstStyle/>
          <a:p>
            <a:pPr algn="ctr"/>
            <a:r>
              <a:rPr lang="es-CO" sz="2000" b="1" dirty="0"/>
              <a:t>Resolución 288 de 2018</a:t>
            </a:r>
          </a:p>
          <a:p>
            <a:pPr algn="ctr"/>
            <a:endParaRPr lang="es-CO" sz="2000" dirty="0"/>
          </a:p>
        </p:txBody>
      </p:sp>
      <p:sp>
        <p:nvSpPr>
          <p:cNvPr id="2" name="CuadroTexto 1">
            <a:extLst>
              <a:ext uri="{FF2B5EF4-FFF2-40B4-BE49-F238E27FC236}">
                <a16:creationId xmlns:a16="http://schemas.microsoft.com/office/drawing/2014/main" id="{F75469E4-2E68-43BE-8792-EAD0BB0114B8}"/>
              </a:ext>
            </a:extLst>
          </p:cNvPr>
          <p:cNvSpPr txBox="1"/>
          <p:nvPr/>
        </p:nvSpPr>
        <p:spPr>
          <a:xfrm>
            <a:off x="52458" y="909099"/>
            <a:ext cx="12139541" cy="369332"/>
          </a:xfrm>
          <a:prstGeom prst="rect">
            <a:avLst/>
          </a:prstGeom>
          <a:noFill/>
        </p:spPr>
        <p:txBody>
          <a:bodyPr wrap="square" rtlCol="0">
            <a:spAutoFit/>
          </a:bodyPr>
          <a:lstStyle/>
          <a:p>
            <a:pPr algn="ctr"/>
            <a:r>
              <a:rPr lang="es-CO" dirty="0"/>
              <a:t>“Por medio de la cual se crea el Comité Institucional de Coordinación de Control Interno de la Agencia APP“ </a:t>
            </a:r>
          </a:p>
        </p:txBody>
      </p:sp>
    </p:spTree>
    <p:extLst>
      <p:ext uri="{BB962C8B-B14F-4D97-AF65-F5344CB8AC3E}">
        <p14:creationId xmlns:p14="http://schemas.microsoft.com/office/powerpoint/2010/main" val="2191617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3763984" y="1841404"/>
            <a:ext cx="6709273" cy="3175193"/>
            <a:chOff x="2971833" y="1793693"/>
            <a:chExt cx="6709273" cy="3175193"/>
          </a:xfrm>
        </p:grpSpPr>
        <p:grpSp>
          <p:nvGrpSpPr>
            <p:cNvPr id="29" name="Group 28"/>
            <p:cNvGrpSpPr/>
            <p:nvPr/>
          </p:nvGrpSpPr>
          <p:grpSpPr>
            <a:xfrm>
              <a:off x="2971833" y="2138791"/>
              <a:ext cx="6490182" cy="2484996"/>
              <a:chOff x="2971833" y="2138792"/>
              <a:chExt cx="6490182" cy="2484996"/>
            </a:xfrm>
          </p:grpSpPr>
          <p:sp>
            <p:nvSpPr>
              <p:cNvPr id="2" name="TextBox 1"/>
              <p:cNvSpPr txBox="1"/>
              <p:nvPr/>
            </p:nvSpPr>
            <p:spPr>
              <a:xfrm>
                <a:off x="2971833" y="2138792"/>
                <a:ext cx="6490182"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300" normalizeH="0" baseline="0" noProof="0" dirty="0">
                    <a:ln>
                      <a:noFill/>
                    </a:ln>
                    <a:solidFill>
                      <a:schemeClr val="accent5">
                        <a:lumMod val="75000"/>
                      </a:schemeClr>
                    </a:solidFill>
                    <a:effectLst/>
                    <a:uLnTx/>
                    <a:uFillTx/>
                    <a:latin typeface="Calibri" panose="020F0502020204030204"/>
                    <a:ea typeface="+mn-ea"/>
                    <a:cs typeface="Arial" panose="020B0604020202020204" pitchFamily="34" charset="0"/>
                  </a:rPr>
                  <a:t>Contacto</a:t>
                </a:r>
              </a:p>
            </p:txBody>
          </p:sp>
          <p:sp>
            <p:nvSpPr>
              <p:cNvPr id="3" name="Rectangle 2"/>
              <p:cNvSpPr/>
              <p:nvPr/>
            </p:nvSpPr>
            <p:spPr>
              <a:xfrm>
                <a:off x="2971833" y="3283828"/>
                <a:ext cx="4225837"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0" cap="all" spc="-150" normalizeH="0" baseline="0" noProof="0" dirty="0">
                    <a:ln>
                      <a:noFill/>
                    </a:ln>
                    <a:solidFill>
                      <a:schemeClr val="accent1">
                        <a:lumMod val="50000"/>
                      </a:schemeClr>
                    </a:solidFill>
                    <a:effectLst>
                      <a:outerShdw blurRad="38100" dist="38100" dir="2700000" algn="tl">
                        <a:srgbClr val="000000">
                          <a:alpha val="43137"/>
                        </a:srgbClr>
                      </a:outerShdw>
                    </a:effectLst>
                    <a:uLnTx/>
                    <a:uFillTx/>
                    <a:latin typeface="Calibri" panose="020F0502020204030204"/>
                    <a:ea typeface="+mn-ea"/>
                    <a:cs typeface="Arial" panose="020B0604020202020204" pitchFamily="34" charset="0"/>
                  </a:rPr>
                  <a:t>WILSON OSORNO GARCÍA</a:t>
                </a:r>
                <a:endParaRPr kumimoji="0" lang="en-US" sz="3200" b="1" i="0" u="none" strike="noStrike" kern="1200" cap="all" spc="-150" normalizeH="0" baseline="0" noProof="0" dirty="0">
                  <a:ln>
                    <a:noFill/>
                  </a:ln>
                  <a:solidFill>
                    <a:schemeClr val="accent1">
                      <a:lumMod val="50000"/>
                    </a:schemeClr>
                  </a:solidFill>
                  <a:effectLst>
                    <a:outerShdw blurRad="38100" dist="38100" dir="2700000" algn="tl">
                      <a:srgbClr val="000000">
                        <a:alpha val="43137"/>
                      </a:srgbClr>
                    </a:outerShdw>
                  </a:effectLst>
                  <a:uLnTx/>
                  <a:uFillTx/>
                  <a:latin typeface="Calibri" panose="020F0502020204030204"/>
                  <a:ea typeface="+mn-ea"/>
                  <a:cs typeface="Arial" panose="020B0604020202020204" pitchFamily="34" charset="0"/>
                </a:endParaRPr>
              </a:p>
            </p:txBody>
          </p:sp>
          <p:sp>
            <p:nvSpPr>
              <p:cNvPr id="4" name="Rectangle 3"/>
              <p:cNvSpPr/>
              <p:nvPr/>
            </p:nvSpPr>
            <p:spPr>
              <a:xfrm>
                <a:off x="2971833" y="3751754"/>
                <a:ext cx="6072365" cy="872034"/>
              </a:xfrm>
              <a:prstGeom prst="rect">
                <a:avLst/>
              </a:prstGeom>
            </p:spPr>
            <p:txBody>
              <a:bodyPr wrap="square"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110" normalizeH="0" baseline="0" noProof="0" dirty="0">
                    <a:ln w="3175">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E-mail  	</a:t>
                </a:r>
                <a:r>
                  <a:rPr kumimoji="0" lang="en-US" sz="1800" b="0" i="0" u="none" strike="noStrike" kern="1200" cap="none" spc="-110" normalizeH="0" baseline="0" noProof="0" dirty="0" err="1">
                    <a:ln w="3175">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wilson.osorno</a:t>
                </a:r>
                <a:r>
                  <a:rPr kumimoji="0" lang="en-US" sz="1800" b="0" i="0" u="none" strike="noStrike" kern="1200" cap="none" spc="-110" normalizeH="0" baseline="0" noProof="0" dirty="0">
                    <a:ln w="3175">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a:t>
                </a:r>
                <a:r>
                  <a:rPr lang="en-US" spc="-110" dirty="0">
                    <a:ln w="3175">
                      <a:noFill/>
                    </a:ln>
                    <a:solidFill>
                      <a:prstClr val="black">
                        <a:lumMod val="65000"/>
                        <a:lumOff val="35000"/>
                      </a:prstClr>
                    </a:solidFill>
                    <a:latin typeface="Arial" panose="020B0604020202020204" pitchFamily="34" charset="0"/>
                    <a:cs typeface="Arial" panose="020B0604020202020204" pitchFamily="34" charset="0"/>
                  </a:rPr>
                  <a:t>app.gov.co</a:t>
                </a:r>
                <a:endParaRPr kumimoji="0" lang="en-US" sz="1800" b="0" i="0" u="none" strike="noStrike" kern="1200" cap="none" spc="-110" normalizeH="0" baseline="0" noProof="0" dirty="0">
                  <a:ln w="3175">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110" normalizeH="0" baseline="0" noProof="0" dirty="0">
                    <a:ln w="3175">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Celular  	314 824 34 63.    </a:t>
                </a:r>
              </a:p>
            </p:txBody>
          </p:sp>
        </p:grpSp>
        <p:cxnSp>
          <p:nvCxnSpPr>
            <p:cNvPr id="9" name="Straight Connector 8"/>
            <p:cNvCxnSpPr/>
            <p:nvPr/>
          </p:nvCxnSpPr>
          <p:spPr>
            <a:xfrm>
              <a:off x="2971833" y="1793693"/>
              <a:ext cx="6709273"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971833" y="4968886"/>
              <a:ext cx="6709273"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718743" y="2606040"/>
            <a:ext cx="1645920" cy="1645920"/>
            <a:chOff x="926592" y="2414016"/>
            <a:chExt cx="1645920" cy="1645920"/>
          </a:xfrm>
        </p:grpSpPr>
        <p:sp>
          <p:nvSpPr>
            <p:cNvPr id="14" name="Oval 13"/>
            <p:cNvSpPr/>
            <p:nvPr/>
          </p:nvSpPr>
          <p:spPr>
            <a:xfrm>
              <a:off x="926592" y="2414016"/>
              <a:ext cx="1645920" cy="16459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7" name="Group 4"/>
            <p:cNvGrpSpPr>
              <a:grpSpLocks noChangeAspect="1"/>
            </p:cNvGrpSpPr>
            <p:nvPr/>
          </p:nvGrpSpPr>
          <p:grpSpPr bwMode="auto">
            <a:xfrm>
              <a:off x="1310263" y="2895042"/>
              <a:ext cx="878578" cy="683868"/>
              <a:chOff x="2361" y="1010"/>
              <a:chExt cx="2951" cy="2297"/>
            </a:xfrm>
            <a:solidFill>
              <a:schemeClr val="bg1"/>
            </a:solidFill>
          </p:grpSpPr>
          <p:sp>
            <p:nvSpPr>
              <p:cNvPr id="20" name="Freeform 6"/>
              <p:cNvSpPr>
                <a:spLocks noEditPoints="1"/>
              </p:cNvSpPr>
              <p:nvPr/>
            </p:nvSpPr>
            <p:spPr bwMode="auto">
              <a:xfrm>
                <a:off x="2361" y="1010"/>
                <a:ext cx="2040" cy="2041"/>
              </a:xfrm>
              <a:custGeom>
                <a:avLst/>
                <a:gdLst>
                  <a:gd name="T0" fmla="*/ 1829 w 4080"/>
                  <a:gd name="T1" fmla="*/ 301 h 4080"/>
                  <a:gd name="T2" fmla="*/ 1646 w 4080"/>
                  <a:gd name="T3" fmla="*/ 656 h 4080"/>
                  <a:gd name="T4" fmla="*/ 1172 w 4080"/>
                  <a:gd name="T5" fmla="*/ 853 h 4080"/>
                  <a:gd name="T6" fmla="*/ 853 w 4080"/>
                  <a:gd name="T7" fmla="*/ 633 h 4080"/>
                  <a:gd name="T8" fmla="*/ 633 w 4080"/>
                  <a:gd name="T9" fmla="*/ 910 h 4080"/>
                  <a:gd name="T10" fmla="*/ 852 w 4080"/>
                  <a:gd name="T11" fmla="*/ 1224 h 4080"/>
                  <a:gd name="T12" fmla="*/ 622 w 4080"/>
                  <a:gd name="T13" fmla="*/ 1778 h 4080"/>
                  <a:gd name="T14" fmla="*/ 246 w 4080"/>
                  <a:gd name="T15" fmla="*/ 1845 h 4080"/>
                  <a:gd name="T16" fmla="*/ 206 w 4080"/>
                  <a:gd name="T17" fmla="*/ 2198 h 4080"/>
                  <a:gd name="T18" fmla="*/ 586 w 4080"/>
                  <a:gd name="T19" fmla="*/ 2266 h 4080"/>
                  <a:gd name="T20" fmla="*/ 782 w 4080"/>
                  <a:gd name="T21" fmla="*/ 2739 h 4080"/>
                  <a:gd name="T22" fmla="*/ 662 w 4080"/>
                  <a:gd name="T23" fmla="*/ 3121 h 4080"/>
                  <a:gd name="T24" fmla="*/ 805 w 4080"/>
                  <a:gd name="T25" fmla="*/ 3420 h 4080"/>
                  <a:gd name="T26" fmla="*/ 1126 w 4080"/>
                  <a:gd name="T27" fmla="*/ 3254 h 4080"/>
                  <a:gd name="T28" fmla="*/ 1440 w 4080"/>
                  <a:gd name="T29" fmla="*/ 3349 h 4080"/>
                  <a:gd name="T30" fmla="*/ 1825 w 4080"/>
                  <a:gd name="T31" fmla="*/ 3519 h 4080"/>
                  <a:gd name="T32" fmla="*/ 1909 w 4080"/>
                  <a:gd name="T33" fmla="*/ 3885 h 4080"/>
                  <a:gd name="T34" fmla="*/ 2248 w 4080"/>
                  <a:gd name="T35" fmla="*/ 3809 h 4080"/>
                  <a:gd name="T36" fmla="*/ 2329 w 4080"/>
                  <a:gd name="T37" fmla="*/ 3451 h 4080"/>
                  <a:gd name="T38" fmla="*/ 2883 w 4080"/>
                  <a:gd name="T39" fmla="*/ 3225 h 4080"/>
                  <a:gd name="T40" fmla="*/ 3198 w 4080"/>
                  <a:gd name="T41" fmla="*/ 3453 h 4080"/>
                  <a:gd name="T42" fmla="*/ 3451 w 4080"/>
                  <a:gd name="T43" fmla="*/ 3198 h 4080"/>
                  <a:gd name="T44" fmla="*/ 3225 w 4080"/>
                  <a:gd name="T45" fmla="*/ 2883 h 4080"/>
                  <a:gd name="T46" fmla="*/ 3451 w 4080"/>
                  <a:gd name="T47" fmla="*/ 2329 h 4080"/>
                  <a:gd name="T48" fmla="*/ 3810 w 4080"/>
                  <a:gd name="T49" fmla="*/ 2248 h 4080"/>
                  <a:gd name="T50" fmla="*/ 3885 w 4080"/>
                  <a:gd name="T51" fmla="*/ 1909 h 4080"/>
                  <a:gd name="T52" fmla="*/ 3517 w 4080"/>
                  <a:gd name="T53" fmla="*/ 1827 h 4080"/>
                  <a:gd name="T54" fmla="*/ 3349 w 4080"/>
                  <a:gd name="T55" fmla="*/ 1441 h 4080"/>
                  <a:gd name="T56" fmla="*/ 3252 w 4080"/>
                  <a:gd name="T57" fmla="*/ 1127 h 4080"/>
                  <a:gd name="T58" fmla="*/ 3419 w 4080"/>
                  <a:gd name="T59" fmla="*/ 807 h 4080"/>
                  <a:gd name="T60" fmla="*/ 3121 w 4080"/>
                  <a:gd name="T61" fmla="*/ 661 h 4080"/>
                  <a:gd name="T62" fmla="*/ 2739 w 4080"/>
                  <a:gd name="T63" fmla="*/ 783 h 4080"/>
                  <a:gd name="T64" fmla="*/ 2266 w 4080"/>
                  <a:gd name="T65" fmla="*/ 586 h 4080"/>
                  <a:gd name="T66" fmla="*/ 2198 w 4080"/>
                  <a:gd name="T67" fmla="*/ 208 h 4080"/>
                  <a:gd name="T68" fmla="*/ 2248 w 4080"/>
                  <a:gd name="T69" fmla="*/ 19 h 4080"/>
                  <a:gd name="T70" fmla="*/ 2443 w 4080"/>
                  <a:gd name="T71" fmla="*/ 301 h 4080"/>
                  <a:gd name="T72" fmla="*/ 3021 w 4080"/>
                  <a:gd name="T73" fmla="*/ 495 h 4080"/>
                  <a:gd name="T74" fmla="*/ 3334 w 4080"/>
                  <a:gd name="T75" fmla="*/ 469 h 4080"/>
                  <a:gd name="T76" fmla="*/ 3643 w 4080"/>
                  <a:gd name="T77" fmla="*/ 857 h 4080"/>
                  <a:gd name="T78" fmla="*/ 3499 w 4080"/>
                  <a:gd name="T79" fmla="*/ 1310 h 4080"/>
                  <a:gd name="T80" fmla="*/ 3931 w 4080"/>
                  <a:gd name="T81" fmla="*/ 1680 h 4080"/>
                  <a:gd name="T82" fmla="*/ 4080 w 4080"/>
                  <a:gd name="T83" fmla="*/ 2142 h 4080"/>
                  <a:gd name="T84" fmla="*/ 3885 w 4080"/>
                  <a:gd name="T85" fmla="*/ 2425 h 4080"/>
                  <a:gd name="T86" fmla="*/ 3442 w 4080"/>
                  <a:gd name="T87" fmla="*/ 2874 h 4080"/>
                  <a:gd name="T88" fmla="*/ 3634 w 4080"/>
                  <a:gd name="T89" fmla="*/ 3275 h 4080"/>
                  <a:gd name="T90" fmla="*/ 3274 w 4080"/>
                  <a:gd name="T91" fmla="*/ 3634 h 4080"/>
                  <a:gd name="T92" fmla="*/ 2872 w 4080"/>
                  <a:gd name="T93" fmla="*/ 3444 h 4080"/>
                  <a:gd name="T94" fmla="*/ 2424 w 4080"/>
                  <a:gd name="T95" fmla="*/ 3885 h 4080"/>
                  <a:gd name="T96" fmla="*/ 2142 w 4080"/>
                  <a:gd name="T97" fmla="*/ 4080 h 4080"/>
                  <a:gd name="T98" fmla="*/ 1678 w 4080"/>
                  <a:gd name="T99" fmla="*/ 3931 h 4080"/>
                  <a:gd name="T100" fmla="*/ 1310 w 4080"/>
                  <a:gd name="T101" fmla="*/ 3499 h 4080"/>
                  <a:gd name="T102" fmla="*/ 857 w 4080"/>
                  <a:gd name="T103" fmla="*/ 3643 h 4080"/>
                  <a:gd name="T104" fmla="*/ 464 w 4080"/>
                  <a:gd name="T105" fmla="*/ 3324 h 4080"/>
                  <a:gd name="T106" fmla="*/ 525 w 4080"/>
                  <a:gd name="T107" fmla="*/ 2987 h 4080"/>
                  <a:gd name="T108" fmla="*/ 247 w 4080"/>
                  <a:gd name="T109" fmla="*/ 2438 h 4080"/>
                  <a:gd name="T110" fmla="*/ 5 w 4080"/>
                  <a:gd name="T111" fmla="*/ 2198 h 4080"/>
                  <a:gd name="T112" fmla="*/ 108 w 4080"/>
                  <a:gd name="T113" fmla="*/ 1708 h 4080"/>
                  <a:gd name="T114" fmla="*/ 532 w 4080"/>
                  <a:gd name="T115" fmla="*/ 1418 h 4080"/>
                  <a:gd name="T116" fmla="*/ 439 w 4080"/>
                  <a:gd name="T117" fmla="*/ 909 h 4080"/>
                  <a:gd name="T118" fmla="*/ 706 w 4080"/>
                  <a:gd name="T119" fmla="*/ 495 h 4080"/>
                  <a:gd name="T120" fmla="*/ 1018 w 4080"/>
                  <a:gd name="T121" fmla="*/ 469 h 4080"/>
                  <a:gd name="T122" fmla="*/ 1637 w 4080"/>
                  <a:gd name="T123" fmla="*/ 461 h 4080"/>
                  <a:gd name="T124" fmla="*/ 1786 w 4080"/>
                  <a:gd name="T125" fmla="*/ 41 h 4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0" h="4080">
                    <a:moveTo>
                      <a:pt x="1938" y="192"/>
                    </a:moveTo>
                    <a:lnTo>
                      <a:pt x="1909" y="197"/>
                    </a:lnTo>
                    <a:lnTo>
                      <a:pt x="1882" y="208"/>
                    </a:lnTo>
                    <a:lnTo>
                      <a:pt x="1861" y="224"/>
                    </a:lnTo>
                    <a:lnTo>
                      <a:pt x="1845" y="245"/>
                    </a:lnTo>
                    <a:lnTo>
                      <a:pt x="1832" y="272"/>
                    </a:lnTo>
                    <a:lnTo>
                      <a:pt x="1829" y="301"/>
                    </a:lnTo>
                    <a:lnTo>
                      <a:pt x="1829" y="536"/>
                    </a:lnTo>
                    <a:lnTo>
                      <a:pt x="1825" y="563"/>
                    </a:lnTo>
                    <a:lnTo>
                      <a:pt x="1814" y="586"/>
                    </a:lnTo>
                    <a:lnTo>
                      <a:pt x="1798" y="606"/>
                    </a:lnTo>
                    <a:lnTo>
                      <a:pt x="1777" y="622"/>
                    </a:lnTo>
                    <a:lnTo>
                      <a:pt x="1751" y="631"/>
                    </a:lnTo>
                    <a:lnTo>
                      <a:pt x="1646" y="656"/>
                    </a:lnTo>
                    <a:lnTo>
                      <a:pt x="1542" y="690"/>
                    </a:lnTo>
                    <a:lnTo>
                      <a:pt x="1440" y="733"/>
                    </a:lnTo>
                    <a:lnTo>
                      <a:pt x="1343" y="783"/>
                    </a:lnTo>
                    <a:lnTo>
                      <a:pt x="1248" y="841"/>
                    </a:lnTo>
                    <a:lnTo>
                      <a:pt x="1223" y="851"/>
                    </a:lnTo>
                    <a:lnTo>
                      <a:pt x="1198" y="857"/>
                    </a:lnTo>
                    <a:lnTo>
                      <a:pt x="1172" y="853"/>
                    </a:lnTo>
                    <a:lnTo>
                      <a:pt x="1147" y="844"/>
                    </a:lnTo>
                    <a:lnTo>
                      <a:pt x="1126" y="828"/>
                    </a:lnTo>
                    <a:lnTo>
                      <a:pt x="959" y="661"/>
                    </a:lnTo>
                    <a:lnTo>
                      <a:pt x="938" y="643"/>
                    </a:lnTo>
                    <a:lnTo>
                      <a:pt x="911" y="633"/>
                    </a:lnTo>
                    <a:lnTo>
                      <a:pt x="882" y="629"/>
                    </a:lnTo>
                    <a:lnTo>
                      <a:pt x="853" y="633"/>
                    </a:lnTo>
                    <a:lnTo>
                      <a:pt x="828" y="643"/>
                    </a:lnTo>
                    <a:lnTo>
                      <a:pt x="805" y="661"/>
                    </a:lnTo>
                    <a:lnTo>
                      <a:pt x="662" y="807"/>
                    </a:lnTo>
                    <a:lnTo>
                      <a:pt x="644" y="830"/>
                    </a:lnTo>
                    <a:lnTo>
                      <a:pt x="633" y="855"/>
                    </a:lnTo>
                    <a:lnTo>
                      <a:pt x="629" y="884"/>
                    </a:lnTo>
                    <a:lnTo>
                      <a:pt x="633" y="910"/>
                    </a:lnTo>
                    <a:lnTo>
                      <a:pt x="644" y="937"/>
                    </a:lnTo>
                    <a:lnTo>
                      <a:pt x="662" y="959"/>
                    </a:lnTo>
                    <a:lnTo>
                      <a:pt x="828" y="1127"/>
                    </a:lnTo>
                    <a:lnTo>
                      <a:pt x="844" y="1147"/>
                    </a:lnTo>
                    <a:lnTo>
                      <a:pt x="853" y="1172"/>
                    </a:lnTo>
                    <a:lnTo>
                      <a:pt x="855" y="1197"/>
                    </a:lnTo>
                    <a:lnTo>
                      <a:pt x="852" y="1224"/>
                    </a:lnTo>
                    <a:lnTo>
                      <a:pt x="841" y="1248"/>
                    </a:lnTo>
                    <a:lnTo>
                      <a:pt x="782" y="1343"/>
                    </a:lnTo>
                    <a:lnTo>
                      <a:pt x="731" y="1441"/>
                    </a:lnTo>
                    <a:lnTo>
                      <a:pt x="690" y="1542"/>
                    </a:lnTo>
                    <a:lnTo>
                      <a:pt x="656" y="1646"/>
                    </a:lnTo>
                    <a:lnTo>
                      <a:pt x="629" y="1753"/>
                    </a:lnTo>
                    <a:lnTo>
                      <a:pt x="622" y="1778"/>
                    </a:lnTo>
                    <a:lnTo>
                      <a:pt x="606" y="1800"/>
                    </a:lnTo>
                    <a:lnTo>
                      <a:pt x="586" y="1816"/>
                    </a:lnTo>
                    <a:lnTo>
                      <a:pt x="563" y="1827"/>
                    </a:lnTo>
                    <a:lnTo>
                      <a:pt x="536" y="1830"/>
                    </a:lnTo>
                    <a:lnTo>
                      <a:pt x="301" y="1830"/>
                    </a:lnTo>
                    <a:lnTo>
                      <a:pt x="272" y="1834"/>
                    </a:lnTo>
                    <a:lnTo>
                      <a:pt x="246" y="1845"/>
                    </a:lnTo>
                    <a:lnTo>
                      <a:pt x="224" y="1861"/>
                    </a:lnTo>
                    <a:lnTo>
                      <a:pt x="206" y="1884"/>
                    </a:lnTo>
                    <a:lnTo>
                      <a:pt x="195" y="1909"/>
                    </a:lnTo>
                    <a:lnTo>
                      <a:pt x="192" y="1938"/>
                    </a:lnTo>
                    <a:lnTo>
                      <a:pt x="192" y="2142"/>
                    </a:lnTo>
                    <a:lnTo>
                      <a:pt x="195" y="2173"/>
                    </a:lnTo>
                    <a:lnTo>
                      <a:pt x="206" y="2198"/>
                    </a:lnTo>
                    <a:lnTo>
                      <a:pt x="224" y="2219"/>
                    </a:lnTo>
                    <a:lnTo>
                      <a:pt x="246" y="2237"/>
                    </a:lnTo>
                    <a:lnTo>
                      <a:pt x="272" y="2248"/>
                    </a:lnTo>
                    <a:lnTo>
                      <a:pt x="301" y="2251"/>
                    </a:lnTo>
                    <a:lnTo>
                      <a:pt x="536" y="2251"/>
                    </a:lnTo>
                    <a:lnTo>
                      <a:pt x="563" y="2255"/>
                    </a:lnTo>
                    <a:lnTo>
                      <a:pt x="586" y="2266"/>
                    </a:lnTo>
                    <a:lnTo>
                      <a:pt x="606" y="2282"/>
                    </a:lnTo>
                    <a:lnTo>
                      <a:pt x="622" y="2303"/>
                    </a:lnTo>
                    <a:lnTo>
                      <a:pt x="629" y="2329"/>
                    </a:lnTo>
                    <a:lnTo>
                      <a:pt x="656" y="2436"/>
                    </a:lnTo>
                    <a:lnTo>
                      <a:pt x="690" y="2540"/>
                    </a:lnTo>
                    <a:lnTo>
                      <a:pt x="731" y="2641"/>
                    </a:lnTo>
                    <a:lnTo>
                      <a:pt x="782" y="2739"/>
                    </a:lnTo>
                    <a:lnTo>
                      <a:pt x="841" y="2834"/>
                    </a:lnTo>
                    <a:lnTo>
                      <a:pt x="852" y="2857"/>
                    </a:lnTo>
                    <a:lnTo>
                      <a:pt x="855" y="2883"/>
                    </a:lnTo>
                    <a:lnTo>
                      <a:pt x="853" y="2909"/>
                    </a:lnTo>
                    <a:lnTo>
                      <a:pt x="844" y="2933"/>
                    </a:lnTo>
                    <a:lnTo>
                      <a:pt x="828" y="2954"/>
                    </a:lnTo>
                    <a:lnTo>
                      <a:pt x="662" y="3121"/>
                    </a:lnTo>
                    <a:lnTo>
                      <a:pt x="644" y="3144"/>
                    </a:lnTo>
                    <a:lnTo>
                      <a:pt x="633" y="3171"/>
                    </a:lnTo>
                    <a:lnTo>
                      <a:pt x="629" y="3198"/>
                    </a:lnTo>
                    <a:lnTo>
                      <a:pt x="633" y="3227"/>
                    </a:lnTo>
                    <a:lnTo>
                      <a:pt x="644" y="3252"/>
                    </a:lnTo>
                    <a:lnTo>
                      <a:pt x="662" y="3275"/>
                    </a:lnTo>
                    <a:lnTo>
                      <a:pt x="805" y="3420"/>
                    </a:lnTo>
                    <a:lnTo>
                      <a:pt x="828" y="3438"/>
                    </a:lnTo>
                    <a:lnTo>
                      <a:pt x="855" y="3449"/>
                    </a:lnTo>
                    <a:lnTo>
                      <a:pt x="882" y="3453"/>
                    </a:lnTo>
                    <a:lnTo>
                      <a:pt x="911" y="3449"/>
                    </a:lnTo>
                    <a:lnTo>
                      <a:pt x="936" y="3438"/>
                    </a:lnTo>
                    <a:lnTo>
                      <a:pt x="959" y="3420"/>
                    </a:lnTo>
                    <a:lnTo>
                      <a:pt x="1126" y="3254"/>
                    </a:lnTo>
                    <a:lnTo>
                      <a:pt x="1147" y="3238"/>
                    </a:lnTo>
                    <a:lnTo>
                      <a:pt x="1169" y="3229"/>
                    </a:lnTo>
                    <a:lnTo>
                      <a:pt x="1194" y="3225"/>
                    </a:lnTo>
                    <a:lnTo>
                      <a:pt x="1221" y="3229"/>
                    </a:lnTo>
                    <a:lnTo>
                      <a:pt x="1248" y="3241"/>
                    </a:lnTo>
                    <a:lnTo>
                      <a:pt x="1343" y="3298"/>
                    </a:lnTo>
                    <a:lnTo>
                      <a:pt x="1440" y="3349"/>
                    </a:lnTo>
                    <a:lnTo>
                      <a:pt x="1542" y="3390"/>
                    </a:lnTo>
                    <a:lnTo>
                      <a:pt x="1646" y="3424"/>
                    </a:lnTo>
                    <a:lnTo>
                      <a:pt x="1751" y="3451"/>
                    </a:lnTo>
                    <a:lnTo>
                      <a:pt x="1777" y="3460"/>
                    </a:lnTo>
                    <a:lnTo>
                      <a:pt x="1798" y="3474"/>
                    </a:lnTo>
                    <a:lnTo>
                      <a:pt x="1814" y="3494"/>
                    </a:lnTo>
                    <a:lnTo>
                      <a:pt x="1825" y="3519"/>
                    </a:lnTo>
                    <a:lnTo>
                      <a:pt x="1829" y="3544"/>
                    </a:lnTo>
                    <a:lnTo>
                      <a:pt x="1829" y="3781"/>
                    </a:lnTo>
                    <a:lnTo>
                      <a:pt x="1832" y="3809"/>
                    </a:lnTo>
                    <a:lnTo>
                      <a:pt x="1845" y="3835"/>
                    </a:lnTo>
                    <a:lnTo>
                      <a:pt x="1861" y="3858"/>
                    </a:lnTo>
                    <a:lnTo>
                      <a:pt x="1882" y="3874"/>
                    </a:lnTo>
                    <a:lnTo>
                      <a:pt x="1909" y="3885"/>
                    </a:lnTo>
                    <a:lnTo>
                      <a:pt x="1938" y="3888"/>
                    </a:lnTo>
                    <a:lnTo>
                      <a:pt x="2142" y="3888"/>
                    </a:lnTo>
                    <a:lnTo>
                      <a:pt x="2171" y="3885"/>
                    </a:lnTo>
                    <a:lnTo>
                      <a:pt x="2198" y="3874"/>
                    </a:lnTo>
                    <a:lnTo>
                      <a:pt x="2219" y="3858"/>
                    </a:lnTo>
                    <a:lnTo>
                      <a:pt x="2236" y="3835"/>
                    </a:lnTo>
                    <a:lnTo>
                      <a:pt x="2248" y="3809"/>
                    </a:lnTo>
                    <a:lnTo>
                      <a:pt x="2252" y="3781"/>
                    </a:lnTo>
                    <a:lnTo>
                      <a:pt x="2252" y="3544"/>
                    </a:lnTo>
                    <a:lnTo>
                      <a:pt x="2255" y="3519"/>
                    </a:lnTo>
                    <a:lnTo>
                      <a:pt x="2266" y="3494"/>
                    </a:lnTo>
                    <a:lnTo>
                      <a:pt x="2282" y="3474"/>
                    </a:lnTo>
                    <a:lnTo>
                      <a:pt x="2304" y="3460"/>
                    </a:lnTo>
                    <a:lnTo>
                      <a:pt x="2329" y="3451"/>
                    </a:lnTo>
                    <a:lnTo>
                      <a:pt x="2435" y="3424"/>
                    </a:lnTo>
                    <a:lnTo>
                      <a:pt x="2539" y="3390"/>
                    </a:lnTo>
                    <a:lnTo>
                      <a:pt x="2641" y="3349"/>
                    </a:lnTo>
                    <a:lnTo>
                      <a:pt x="2739" y="3298"/>
                    </a:lnTo>
                    <a:lnTo>
                      <a:pt x="2833" y="3241"/>
                    </a:lnTo>
                    <a:lnTo>
                      <a:pt x="2858" y="3229"/>
                    </a:lnTo>
                    <a:lnTo>
                      <a:pt x="2883" y="3225"/>
                    </a:lnTo>
                    <a:lnTo>
                      <a:pt x="2908" y="3227"/>
                    </a:lnTo>
                    <a:lnTo>
                      <a:pt x="2933" y="3238"/>
                    </a:lnTo>
                    <a:lnTo>
                      <a:pt x="2954" y="3254"/>
                    </a:lnTo>
                    <a:lnTo>
                      <a:pt x="3121" y="3420"/>
                    </a:lnTo>
                    <a:lnTo>
                      <a:pt x="3144" y="3438"/>
                    </a:lnTo>
                    <a:lnTo>
                      <a:pt x="3170" y="3449"/>
                    </a:lnTo>
                    <a:lnTo>
                      <a:pt x="3198" y="3453"/>
                    </a:lnTo>
                    <a:lnTo>
                      <a:pt x="3225" y="3449"/>
                    </a:lnTo>
                    <a:lnTo>
                      <a:pt x="3252" y="3438"/>
                    </a:lnTo>
                    <a:lnTo>
                      <a:pt x="3275" y="3420"/>
                    </a:lnTo>
                    <a:lnTo>
                      <a:pt x="3419" y="3275"/>
                    </a:lnTo>
                    <a:lnTo>
                      <a:pt x="3437" y="3252"/>
                    </a:lnTo>
                    <a:lnTo>
                      <a:pt x="3447" y="3227"/>
                    </a:lnTo>
                    <a:lnTo>
                      <a:pt x="3451" y="3198"/>
                    </a:lnTo>
                    <a:lnTo>
                      <a:pt x="3447" y="3171"/>
                    </a:lnTo>
                    <a:lnTo>
                      <a:pt x="3437" y="3144"/>
                    </a:lnTo>
                    <a:lnTo>
                      <a:pt x="3419" y="3121"/>
                    </a:lnTo>
                    <a:lnTo>
                      <a:pt x="3252" y="2954"/>
                    </a:lnTo>
                    <a:lnTo>
                      <a:pt x="3236" y="2933"/>
                    </a:lnTo>
                    <a:lnTo>
                      <a:pt x="3227" y="2909"/>
                    </a:lnTo>
                    <a:lnTo>
                      <a:pt x="3225" y="2883"/>
                    </a:lnTo>
                    <a:lnTo>
                      <a:pt x="3229" y="2857"/>
                    </a:lnTo>
                    <a:lnTo>
                      <a:pt x="3241" y="2834"/>
                    </a:lnTo>
                    <a:lnTo>
                      <a:pt x="3299" y="2739"/>
                    </a:lnTo>
                    <a:lnTo>
                      <a:pt x="3349" y="2641"/>
                    </a:lnTo>
                    <a:lnTo>
                      <a:pt x="3390" y="2540"/>
                    </a:lnTo>
                    <a:lnTo>
                      <a:pt x="3424" y="2436"/>
                    </a:lnTo>
                    <a:lnTo>
                      <a:pt x="3451" y="2329"/>
                    </a:lnTo>
                    <a:lnTo>
                      <a:pt x="3460" y="2303"/>
                    </a:lnTo>
                    <a:lnTo>
                      <a:pt x="3474" y="2282"/>
                    </a:lnTo>
                    <a:lnTo>
                      <a:pt x="3494" y="2266"/>
                    </a:lnTo>
                    <a:lnTo>
                      <a:pt x="3517" y="2255"/>
                    </a:lnTo>
                    <a:lnTo>
                      <a:pt x="3544" y="2251"/>
                    </a:lnTo>
                    <a:lnTo>
                      <a:pt x="3779" y="2251"/>
                    </a:lnTo>
                    <a:lnTo>
                      <a:pt x="3810" y="2248"/>
                    </a:lnTo>
                    <a:lnTo>
                      <a:pt x="3835" y="2237"/>
                    </a:lnTo>
                    <a:lnTo>
                      <a:pt x="3856" y="2219"/>
                    </a:lnTo>
                    <a:lnTo>
                      <a:pt x="3874" y="2198"/>
                    </a:lnTo>
                    <a:lnTo>
                      <a:pt x="3885" y="2173"/>
                    </a:lnTo>
                    <a:lnTo>
                      <a:pt x="3888" y="2142"/>
                    </a:lnTo>
                    <a:lnTo>
                      <a:pt x="3888" y="1938"/>
                    </a:lnTo>
                    <a:lnTo>
                      <a:pt x="3885" y="1909"/>
                    </a:lnTo>
                    <a:lnTo>
                      <a:pt x="3874" y="1884"/>
                    </a:lnTo>
                    <a:lnTo>
                      <a:pt x="3856" y="1861"/>
                    </a:lnTo>
                    <a:lnTo>
                      <a:pt x="3835" y="1845"/>
                    </a:lnTo>
                    <a:lnTo>
                      <a:pt x="3810" y="1834"/>
                    </a:lnTo>
                    <a:lnTo>
                      <a:pt x="3779" y="1830"/>
                    </a:lnTo>
                    <a:lnTo>
                      <a:pt x="3544" y="1830"/>
                    </a:lnTo>
                    <a:lnTo>
                      <a:pt x="3517" y="1827"/>
                    </a:lnTo>
                    <a:lnTo>
                      <a:pt x="3494" y="1816"/>
                    </a:lnTo>
                    <a:lnTo>
                      <a:pt x="3474" y="1800"/>
                    </a:lnTo>
                    <a:lnTo>
                      <a:pt x="3460" y="1778"/>
                    </a:lnTo>
                    <a:lnTo>
                      <a:pt x="3451" y="1753"/>
                    </a:lnTo>
                    <a:lnTo>
                      <a:pt x="3424" y="1646"/>
                    </a:lnTo>
                    <a:lnTo>
                      <a:pt x="3390" y="1542"/>
                    </a:lnTo>
                    <a:lnTo>
                      <a:pt x="3349" y="1441"/>
                    </a:lnTo>
                    <a:lnTo>
                      <a:pt x="3299" y="1343"/>
                    </a:lnTo>
                    <a:lnTo>
                      <a:pt x="3241" y="1248"/>
                    </a:lnTo>
                    <a:lnTo>
                      <a:pt x="3229" y="1224"/>
                    </a:lnTo>
                    <a:lnTo>
                      <a:pt x="3225" y="1197"/>
                    </a:lnTo>
                    <a:lnTo>
                      <a:pt x="3227" y="1172"/>
                    </a:lnTo>
                    <a:lnTo>
                      <a:pt x="3236" y="1147"/>
                    </a:lnTo>
                    <a:lnTo>
                      <a:pt x="3252" y="1127"/>
                    </a:lnTo>
                    <a:lnTo>
                      <a:pt x="3419" y="959"/>
                    </a:lnTo>
                    <a:lnTo>
                      <a:pt x="3437" y="937"/>
                    </a:lnTo>
                    <a:lnTo>
                      <a:pt x="3447" y="910"/>
                    </a:lnTo>
                    <a:lnTo>
                      <a:pt x="3451" y="884"/>
                    </a:lnTo>
                    <a:lnTo>
                      <a:pt x="3447" y="855"/>
                    </a:lnTo>
                    <a:lnTo>
                      <a:pt x="3437" y="830"/>
                    </a:lnTo>
                    <a:lnTo>
                      <a:pt x="3419" y="807"/>
                    </a:lnTo>
                    <a:lnTo>
                      <a:pt x="3275" y="661"/>
                    </a:lnTo>
                    <a:lnTo>
                      <a:pt x="3252" y="643"/>
                    </a:lnTo>
                    <a:lnTo>
                      <a:pt x="3227" y="633"/>
                    </a:lnTo>
                    <a:lnTo>
                      <a:pt x="3198" y="629"/>
                    </a:lnTo>
                    <a:lnTo>
                      <a:pt x="3170" y="633"/>
                    </a:lnTo>
                    <a:lnTo>
                      <a:pt x="3144" y="643"/>
                    </a:lnTo>
                    <a:lnTo>
                      <a:pt x="3121" y="661"/>
                    </a:lnTo>
                    <a:lnTo>
                      <a:pt x="2954" y="828"/>
                    </a:lnTo>
                    <a:lnTo>
                      <a:pt x="2933" y="844"/>
                    </a:lnTo>
                    <a:lnTo>
                      <a:pt x="2908" y="853"/>
                    </a:lnTo>
                    <a:lnTo>
                      <a:pt x="2883" y="857"/>
                    </a:lnTo>
                    <a:lnTo>
                      <a:pt x="2858" y="851"/>
                    </a:lnTo>
                    <a:lnTo>
                      <a:pt x="2833" y="841"/>
                    </a:lnTo>
                    <a:lnTo>
                      <a:pt x="2739" y="783"/>
                    </a:lnTo>
                    <a:lnTo>
                      <a:pt x="2641" y="733"/>
                    </a:lnTo>
                    <a:lnTo>
                      <a:pt x="2539" y="690"/>
                    </a:lnTo>
                    <a:lnTo>
                      <a:pt x="2435" y="656"/>
                    </a:lnTo>
                    <a:lnTo>
                      <a:pt x="2329" y="631"/>
                    </a:lnTo>
                    <a:lnTo>
                      <a:pt x="2304" y="622"/>
                    </a:lnTo>
                    <a:lnTo>
                      <a:pt x="2282" y="606"/>
                    </a:lnTo>
                    <a:lnTo>
                      <a:pt x="2266" y="586"/>
                    </a:lnTo>
                    <a:lnTo>
                      <a:pt x="2255" y="563"/>
                    </a:lnTo>
                    <a:lnTo>
                      <a:pt x="2252" y="536"/>
                    </a:lnTo>
                    <a:lnTo>
                      <a:pt x="2252" y="301"/>
                    </a:lnTo>
                    <a:lnTo>
                      <a:pt x="2248" y="272"/>
                    </a:lnTo>
                    <a:lnTo>
                      <a:pt x="2236" y="245"/>
                    </a:lnTo>
                    <a:lnTo>
                      <a:pt x="2219" y="224"/>
                    </a:lnTo>
                    <a:lnTo>
                      <a:pt x="2198" y="208"/>
                    </a:lnTo>
                    <a:lnTo>
                      <a:pt x="2171" y="197"/>
                    </a:lnTo>
                    <a:lnTo>
                      <a:pt x="2142" y="192"/>
                    </a:lnTo>
                    <a:lnTo>
                      <a:pt x="1938" y="192"/>
                    </a:lnTo>
                    <a:close/>
                    <a:moveTo>
                      <a:pt x="1938" y="0"/>
                    </a:moveTo>
                    <a:lnTo>
                      <a:pt x="2142" y="0"/>
                    </a:lnTo>
                    <a:lnTo>
                      <a:pt x="2196" y="5"/>
                    </a:lnTo>
                    <a:lnTo>
                      <a:pt x="2248" y="19"/>
                    </a:lnTo>
                    <a:lnTo>
                      <a:pt x="2295" y="41"/>
                    </a:lnTo>
                    <a:lnTo>
                      <a:pt x="2336" y="71"/>
                    </a:lnTo>
                    <a:lnTo>
                      <a:pt x="2372" y="107"/>
                    </a:lnTo>
                    <a:lnTo>
                      <a:pt x="2402" y="149"/>
                    </a:lnTo>
                    <a:lnTo>
                      <a:pt x="2424" y="197"/>
                    </a:lnTo>
                    <a:lnTo>
                      <a:pt x="2438" y="247"/>
                    </a:lnTo>
                    <a:lnTo>
                      <a:pt x="2443" y="301"/>
                    </a:lnTo>
                    <a:lnTo>
                      <a:pt x="2443" y="461"/>
                    </a:lnTo>
                    <a:lnTo>
                      <a:pt x="2555" y="493"/>
                    </a:lnTo>
                    <a:lnTo>
                      <a:pt x="2664" y="534"/>
                    </a:lnTo>
                    <a:lnTo>
                      <a:pt x="2770" y="582"/>
                    </a:lnTo>
                    <a:lnTo>
                      <a:pt x="2872" y="638"/>
                    </a:lnTo>
                    <a:lnTo>
                      <a:pt x="2985" y="525"/>
                    </a:lnTo>
                    <a:lnTo>
                      <a:pt x="3021" y="495"/>
                    </a:lnTo>
                    <a:lnTo>
                      <a:pt x="3062" y="469"/>
                    </a:lnTo>
                    <a:lnTo>
                      <a:pt x="3105" y="452"/>
                    </a:lnTo>
                    <a:lnTo>
                      <a:pt x="3150" y="441"/>
                    </a:lnTo>
                    <a:lnTo>
                      <a:pt x="3198" y="437"/>
                    </a:lnTo>
                    <a:lnTo>
                      <a:pt x="3245" y="441"/>
                    </a:lnTo>
                    <a:lnTo>
                      <a:pt x="3291" y="452"/>
                    </a:lnTo>
                    <a:lnTo>
                      <a:pt x="3334" y="469"/>
                    </a:lnTo>
                    <a:lnTo>
                      <a:pt x="3374" y="495"/>
                    </a:lnTo>
                    <a:lnTo>
                      <a:pt x="3410" y="525"/>
                    </a:lnTo>
                    <a:lnTo>
                      <a:pt x="3555" y="670"/>
                    </a:lnTo>
                    <a:lnTo>
                      <a:pt x="3591" y="711"/>
                    </a:lnTo>
                    <a:lnTo>
                      <a:pt x="3616" y="758"/>
                    </a:lnTo>
                    <a:lnTo>
                      <a:pt x="3634" y="807"/>
                    </a:lnTo>
                    <a:lnTo>
                      <a:pt x="3643" y="857"/>
                    </a:lnTo>
                    <a:lnTo>
                      <a:pt x="3643" y="909"/>
                    </a:lnTo>
                    <a:lnTo>
                      <a:pt x="3634" y="959"/>
                    </a:lnTo>
                    <a:lnTo>
                      <a:pt x="3616" y="1007"/>
                    </a:lnTo>
                    <a:lnTo>
                      <a:pt x="3591" y="1054"/>
                    </a:lnTo>
                    <a:lnTo>
                      <a:pt x="3555" y="1095"/>
                    </a:lnTo>
                    <a:lnTo>
                      <a:pt x="3442" y="1208"/>
                    </a:lnTo>
                    <a:lnTo>
                      <a:pt x="3499" y="1310"/>
                    </a:lnTo>
                    <a:lnTo>
                      <a:pt x="3548" y="1418"/>
                    </a:lnTo>
                    <a:lnTo>
                      <a:pt x="3587" y="1525"/>
                    </a:lnTo>
                    <a:lnTo>
                      <a:pt x="3621" y="1638"/>
                    </a:lnTo>
                    <a:lnTo>
                      <a:pt x="3779" y="1638"/>
                    </a:lnTo>
                    <a:lnTo>
                      <a:pt x="3835" y="1642"/>
                    </a:lnTo>
                    <a:lnTo>
                      <a:pt x="3885" y="1656"/>
                    </a:lnTo>
                    <a:lnTo>
                      <a:pt x="3931" y="1680"/>
                    </a:lnTo>
                    <a:lnTo>
                      <a:pt x="3973" y="1708"/>
                    </a:lnTo>
                    <a:lnTo>
                      <a:pt x="4010" y="1744"/>
                    </a:lnTo>
                    <a:lnTo>
                      <a:pt x="4039" y="1787"/>
                    </a:lnTo>
                    <a:lnTo>
                      <a:pt x="4062" y="1834"/>
                    </a:lnTo>
                    <a:lnTo>
                      <a:pt x="4075" y="1884"/>
                    </a:lnTo>
                    <a:lnTo>
                      <a:pt x="4080" y="1938"/>
                    </a:lnTo>
                    <a:lnTo>
                      <a:pt x="4080" y="2142"/>
                    </a:lnTo>
                    <a:lnTo>
                      <a:pt x="4075" y="2198"/>
                    </a:lnTo>
                    <a:lnTo>
                      <a:pt x="4062" y="2248"/>
                    </a:lnTo>
                    <a:lnTo>
                      <a:pt x="4039" y="2295"/>
                    </a:lnTo>
                    <a:lnTo>
                      <a:pt x="4010" y="2336"/>
                    </a:lnTo>
                    <a:lnTo>
                      <a:pt x="3973" y="2373"/>
                    </a:lnTo>
                    <a:lnTo>
                      <a:pt x="3931" y="2402"/>
                    </a:lnTo>
                    <a:lnTo>
                      <a:pt x="3885" y="2425"/>
                    </a:lnTo>
                    <a:lnTo>
                      <a:pt x="3835" y="2438"/>
                    </a:lnTo>
                    <a:lnTo>
                      <a:pt x="3779" y="2443"/>
                    </a:lnTo>
                    <a:lnTo>
                      <a:pt x="3621" y="2443"/>
                    </a:lnTo>
                    <a:lnTo>
                      <a:pt x="3587" y="2554"/>
                    </a:lnTo>
                    <a:lnTo>
                      <a:pt x="3548" y="2664"/>
                    </a:lnTo>
                    <a:lnTo>
                      <a:pt x="3499" y="2770"/>
                    </a:lnTo>
                    <a:lnTo>
                      <a:pt x="3442" y="2874"/>
                    </a:lnTo>
                    <a:lnTo>
                      <a:pt x="3555" y="2987"/>
                    </a:lnTo>
                    <a:lnTo>
                      <a:pt x="3591" y="3028"/>
                    </a:lnTo>
                    <a:lnTo>
                      <a:pt x="3616" y="3073"/>
                    </a:lnTo>
                    <a:lnTo>
                      <a:pt x="3634" y="3123"/>
                    </a:lnTo>
                    <a:lnTo>
                      <a:pt x="3643" y="3173"/>
                    </a:lnTo>
                    <a:lnTo>
                      <a:pt x="3643" y="3225"/>
                    </a:lnTo>
                    <a:lnTo>
                      <a:pt x="3634" y="3275"/>
                    </a:lnTo>
                    <a:lnTo>
                      <a:pt x="3616" y="3324"/>
                    </a:lnTo>
                    <a:lnTo>
                      <a:pt x="3591" y="3370"/>
                    </a:lnTo>
                    <a:lnTo>
                      <a:pt x="3555" y="3411"/>
                    </a:lnTo>
                    <a:lnTo>
                      <a:pt x="3410" y="3557"/>
                    </a:lnTo>
                    <a:lnTo>
                      <a:pt x="3369" y="3591"/>
                    </a:lnTo>
                    <a:lnTo>
                      <a:pt x="3324" y="3616"/>
                    </a:lnTo>
                    <a:lnTo>
                      <a:pt x="3274" y="3634"/>
                    </a:lnTo>
                    <a:lnTo>
                      <a:pt x="3223" y="3643"/>
                    </a:lnTo>
                    <a:lnTo>
                      <a:pt x="3173" y="3643"/>
                    </a:lnTo>
                    <a:lnTo>
                      <a:pt x="3121" y="3634"/>
                    </a:lnTo>
                    <a:lnTo>
                      <a:pt x="3073" y="3616"/>
                    </a:lnTo>
                    <a:lnTo>
                      <a:pt x="3026" y="3591"/>
                    </a:lnTo>
                    <a:lnTo>
                      <a:pt x="2985" y="3557"/>
                    </a:lnTo>
                    <a:lnTo>
                      <a:pt x="2872" y="3444"/>
                    </a:lnTo>
                    <a:lnTo>
                      <a:pt x="2770" y="3499"/>
                    </a:lnTo>
                    <a:lnTo>
                      <a:pt x="2664" y="3548"/>
                    </a:lnTo>
                    <a:lnTo>
                      <a:pt x="2555" y="3589"/>
                    </a:lnTo>
                    <a:lnTo>
                      <a:pt x="2443" y="3621"/>
                    </a:lnTo>
                    <a:lnTo>
                      <a:pt x="2443" y="3781"/>
                    </a:lnTo>
                    <a:lnTo>
                      <a:pt x="2438" y="3835"/>
                    </a:lnTo>
                    <a:lnTo>
                      <a:pt x="2424" y="3885"/>
                    </a:lnTo>
                    <a:lnTo>
                      <a:pt x="2402" y="3931"/>
                    </a:lnTo>
                    <a:lnTo>
                      <a:pt x="2372" y="3974"/>
                    </a:lnTo>
                    <a:lnTo>
                      <a:pt x="2336" y="4010"/>
                    </a:lnTo>
                    <a:lnTo>
                      <a:pt x="2295" y="4041"/>
                    </a:lnTo>
                    <a:lnTo>
                      <a:pt x="2248" y="4062"/>
                    </a:lnTo>
                    <a:lnTo>
                      <a:pt x="2196" y="4077"/>
                    </a:lnTo>
                    <a:lnTo>
                      <a:pt x="2142" y="4080"/>
                    </a:lnTo>
                    <a:lnTo>
                      <a:pt x="1938" y="4080"/>
                    </a:lnTo>
                    <a:lnTo>
                      <a:pt x="1884" y="4077"/>
                    </a:lnTo>
                    <a:lnTo>
                      <a:pt x="1834" y="4062"/>
                    </a:lnTo>
                    <a:lnTo>
                      <a:pt x="1786" y="4041"/>
                    </a:lnTo>
                    <a:lnTo>
                      <a:pt x="1744" y="4010"/>
                    </a:lnTo>
                    <a:lnTo>
                      <a:pt x="1708" y="3974"/>
                    </a:lnTo>
                    <a:lnTo>
                      <a:pt x="1678" y="3931"/>
                    </a:lnTo>
                    <a:lnTo>
                      <a:pt x="1656" y="3885"/>
                    </a:lnTo>
                    <a:lnTo>
                      <a:pt x="1642" y="3835"/>
                    </a:lnTo>
                    <a:lnTo>
                      <a:pt x="1637" y="3781"/>
                    </a:lnTo>
                    <a:lnTo>
                      <a:pt x="1637" y="3621"/>
                    </a:lnTo>
                    <a:lnTo>
                      <a:pt x="1526" y="3589"/>
                    </a:lnTo>
                    <a:lnTo>
                      <a:pt x="1416" y="3548"/>
                    </a:lnTo>
                    <a:lnTo>
                      <a:pt x="1310" y="3499"/>
                    </a:lnTo>
                    <a:lnTo>
                      <a:pt x="1208" y="3444"/>
                    </a:lnTo>
                    <a:lnTo>
                      <a:pt x="1095" y="3555"/>
                    </a:lnTo>
                    <a:lnTo>
                      <a:pt x="1054" y="3591"/>
                    </a:lnTo>
                    <a:lnTo>
                      <a:pt x="1008" y="3616"/>
                    </a:lnTo>
                    <a:lnTo>
                      <a:pt x="959" y="3634"/>
                    </a:lnTo>
                    <a:lnTo>
                      <a:pt x="909" y="3643"/>
                    </a:lnTo>
                    <a:lnTo>
                      <a:pt x="857" y="3643"/>
                    </a:lnTo>
                    <a:lnTo>
                      <a:pt x="807" y="3634"/>
                    </a:lnTo>
                    <a:lnTo>
                      <a:pt x="757" y="3616"/>
                    </a:lnTo>
                    <a:lnTo>
                      <a:pt x="712" y="3591"/>
                    </a:lnTo>
                    <a:lnTo>
                      <a:pt x="670" y="3555"/>
                    </a:lnTo>
                    <a:lnTo>
                      <a:pt x="525" y="3411"/>
                    </a:lnTo>
                    <a:lnTo>
                      <a:pt x="491" y="3370"/>
                    </a:lnTo>
                    <a:lnTo>
                      <a:pt x="464" y="3324"/>
                    </a:lnTo>
                    <a:lnTo>
                      <a:pt x="446" y="3275"/>
                    </a:lnTo>
                    <a:lnTo>
                      <a:pt x="439" y="3223"/>
                    </a:lnTo>
                    <a:lnTo>
                      <a:pt x="439" y="3173"/>
                    </a:lnTo>
                    <a:lnTo>
                      <a:pt x="446" y="3123"/>
                    </a:lnTo>
                    <a:lnTo>
                      <a:pt x="464" y="3073"/>
                    </a:lnTo>
                    <a:lnTo>
                      <a:pt x="491" y="3028"/>
                    </a:lnTo>
                    <a:lnTo>
                      <a:pt x="525" y="2987"/>
                    </a:lnTo>
                    <a:lnTo>
                      <a:pt x="638" y="2874"/>
                    </a:lnTo>
                    <a:lnTo>
                      <a:pt x="581" y="2770"/>
                    </a:lnTo>
                    <a:lnTo>
                      <a:pt x="532" y="2664"/>
                    </a:lnTo>
                    <a:lnTo>
                      <a:pt x="493" y="2554"/>
                    </a:lnTo>
                    <a:lnTo>
                      <a:pt x="459" y="2443"/>
                    </a:lnTo>
                    <a:lnTo>
                      <a:pt x="301" y="2443"/>
                    </a:lnTo>
                    <a:lnTo>
                      <a:pt x="247" y="2438"/>
                    </a:lnTo>
                    <a:lnTo>
                      <a:pt x="195" y="2425"/>
                    </a:lnTo>
                    <a:lnTo>
                      <a:pt x="149" y="2402"/>
                    </a:lnTo>
                    <a:lnTo>
                      <a:pt x="108" y="2373"/>
                    </a:lnTo>
                    <a:lnTo>
                      <a:pt x="70" y="2336"/>
                    </a:lnTo>
                    <a:lnTo>
                      <a:pt x="41" y="2295"/>
                    </a:lnTo>
                    <a:lnTo>
                      <a:pt x="20" y="2248"/>
                    </a:lnTo>
                    <a:lnTo>
                      <a:pt x="5" y="2198"/>
                    </a:lnTo>
                    <a:lnTo>
                      <a:pt x="0" y="2142"/>
                    </a:lnTo>
                    <a:lnTo>
                      <a:pt x="0" y="1938"/>
                    </a:lnTo>
                    <a:lnTo>
                      <a:pt x="5" y="1884"/>
                    </a:lnTo>
                    <a:lnTo>
                      <a:pt x="20" y="1834"/>
                    </a:lnTo>
                    <a:lnTo>
                      <a:pt x="41" y="1787"/>
                    </a:lnTo>
                    <a:lnTo>
                      <a:pt x="70" y="1744"/>
                    </a:lnTo>
                    <a:lnTo>
                      <a:pt x="108" y="1708"/>
                    </a:lnTo>
                    <a:lnTo>
                      <a:pt x="149" y="1680"/>
                    </a:lnTo>
                    <a:lnTo>
                      <a:pt x="195" y="1656"/>
                    </a:lnTo>
                    <a:lnTo>
                      <a:pt x="247" y="1642"/>
                    </a:lnTo>
                    <a:lnTo>
                      <a:pt x="301" y="1638"/>
                    </a:lnTo>
                    <a:lnTo>
                      <a:pt x="459" y="1638"/>
                    </a:lnTo>
                    <a:lnTo>
                      <a:pt x="493" y="1525"/>
                    </a:lnTo>
                    <a:lnTo>
                      <a:pt x="532" y="1418"/>
                    </a:lnTo>
                    <a:lnTo>
                      <a:pt x="581" y="1310"/>
                    </a:lnTo>
                    <a:lnTo>
                      <a:pt x="638" y="1208"/>
                    </a:lnTo>
                    <a:lnTo>
                      <a:pt x="525" y="1095"/>
                    </a:lnTo>
                    <a:lnTo>
                      <a:pt x="491" y="1054"/>
                    </a:lnTo>
                    <a:lnTo>
                      <a:pt x="464" y="1007"/>
                    </a:lnTo>
                    <a:lnTo>
                      <a:pt x="446" y="959"/>
                    </a:lnTo>
                    <a:lnTo>
                      <a:pt x="439" y="909"/>
                    </a:lnTo>
                    <a:lnTo>
                      <a:pt x="439" y="857"/>
                    </a:lnTo>
                    <a:lnTo>
                      <a:pt x="446" y="807"/>
                    </a:lnTo>
                    <a:lnTo>
                      <a:pt x="464" y="758"/>
                    </a:lnTo>
                    <a:lnTo>
                      <a:pt x="491" y="711"/>
                    </a:lnTo>
                    <a:lnTo>
                      <a:pt x="525" y="670"/>
                    </a:lnTo>
                    <a:lnTo>
                      <a:pt x="670" y="525"/>
                    </a:lnTo>
                    <a:lnTo>
                      <a:pt x="706" y="495"/>
                    </a:lnTo>
                    <a:lnTo>
                      <a:pt x="746" y="469"/>
                    </a:lnTo>
                    <a:lnTo>
                      <a:pt x="789" y="452"/>
                    </a:lnTo>
                    <a:lnTo>
                      <a:pt x="835" y="441"/>
                    </a:lnTo>
                    <a:lnTo>
                      <a:pt x="882" y="437"/>
                    </a:lnTo>
                    <a:lnTo>
                      <a:pt x="930" y="441"/>
                    </a:lnTo>
                    <a:lnTo>
                      <a:pt x="975" y="452"/>
                    </a:lnTo>
                    <a:lnTo>
                      <a:pt x="1018" y="469"/>
                    </a:lnTo>
                    <a:lnTo>
                      <a:pt x="1060" y="495"/>
                    </a:lnTo>
                    <a:lnTo>
                      <a:pt x="1095" y="525"/>
                    </a:lnTo>
                    <a:lnTo>
                      <a:pt x="1208" y="638"/>
                    </a:lnTo>
                    <a:lnTo>
                      <a:pt x="1310" y="582"/>
                    </a:lnTo>
                    <a:lnTo>
                      <a:pt x="1416" y="534"/>
                    </a:lnTo>
                    <a:lnTo>
                      <a:pt x="1526" y="493"/>
                    </a:lnTo>
                    <a:lnTo>
                      <a:pt x="1637" y="461"/>
                    </a:lnTo>
                    <a:lnTo>
                      <a:pt x="1637" y="301"/>
                    </a:lnTo>
                    <a:lnTo>
                      <a:pt x="1642" y="247"/>
                    </a:lnTo>
                    <a:lnTo>
                      <a:pt x="1656" y="197"/>
                    </a:lnTo>
                    <a:lnTo>
                      <a:pt x="1678" y="149"/>
                    </a:lnTo>
                    <a:lnTo>
                      <a:pt x="1708" y="107"/>
                    </a:lnTo>
                    <a:lnTo>
                      <a:pt x="1744" y="71"/>
                    </a:lnTo>
                    <a:lnTo>
                      <a:pt x="1786" y="41"/>
                    </a:lnTo>
                    <a:lnTo>
                      <a:pt x="1834" y="19"/>
                    </a:lnTo>
                    <a:lnTo>
                      <a:pt x="1884" y="5"/>
                    </a:lnTo>
                    <a:lnTo>
                      <a:pt x="19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7"/>
              <p:cNvSpPr>
                <a:spLocks/>
              </p:cNvSpPr>
              <p:nvPr/>
            </p:nvSpPr>
            <p:spPr bwMode="auto">
              <a:xfrm>
                <a:off x="3486" y="1442"/>
                <a:ext cx="199" cy="136"/>
              </a:xfrm>
              <a:custGeom>
                <a:avLst/>
                <a:gdLst>
                  <a:gd name="T0" fmla="*/ 97 w 398"/>
                  <a:gd name="T1" fmla="*/ 0 h 273"/>
                  <a:gd name="T2" fmla="*/ 124 w 398"/>
                  <a:gd name="T3" fmla="*/ 4 h 273"/>
                  <a:gd name="T4" fmla="*/ 199 w 398"/>
                  <a:gd name="T5" fmla="*/ 27 h 273"/>
                  <a:gd name="T6" fmla="*/ 274 w 398"/>
                  <a:gd name="T7" fmla="*/ 56 h 273"/>
                  <a:gd name="T8" fmla="*/ 346 w 398"/>
                  <a:gd name="T9" fmla="*/ 90 h 273"/>
                  <a:gd name="T10" fmla="*/ 367 w 398"/>
                  <a:gd name="T11" fmla="*/ 106 h 273"/>
                  <a:gd name="T12" fmla="*/ 384 w 398"/>
                  <a:gd name="T13" fmla="*/ 124 h 273"/>
                  <a:gd name="T14" fmla="*/ 392 w 398"/>
                  <a:gd name="T15" fmla="*/ 147 h 273"/>
                  <a:gd name="T16" fmla="*/ 398 w 398"/>
                  <a:gd name="T17" fmla="*/ 170 h 273"/>
                  <a:gd name="T18" fmla="*/ 396 w 398"/>
                  <a:gd name="T19" fmla="*/ 195 h 273"/>
                  <a:gd name="T20" fmla="*/ 387 w 398"/>
                  <a:gd name="T21" fmla="*/ 219 h 273"/>
                  <a:gd name="T22" fmla="*/ 371 w 398"/>
                  <a:gd name="T23" fmla="*/ 242 h 273"/>
                  <a:gd name="T24" fmla="*/ 351 w 398"/>
                  <a:gd name="T25" fmla="*/ 258 h 273"/>
                  <a:gd name="T26" fmla="*/ 328 w 398"/>
                  <a:gd name="T27" fmla="*/ 269 h 273"/>
                  <a:gd name="T28" fmla="*/ 301 w 398"/>
                  <a:gd name="T29" fmla="*/ 273 h 273"/>
                  <a:gd name="T30" fmla="*/ 280 w 398"/>
                  <a:gd name="T31" fmla="*/ 269 h 273"/>
                  <a:gd name="T32" fmla="*/ 258 w 398"/>
                  <a:gd name="T33" fmla="*/ 262 h 273"/>
                  <a:gd name="T34" fmla="*/ 167 w 398"/>
                  <a:gd name="T35" fmla="*/ 221 h 273"/>
                  <a:gd name="T36" fmla="*/ 70 w 398"/>
                  <a:gd name="T37" fmla="*/ 188 h 273"/>
                  <a:gd name="T38" fmla="*/ 46 w 398"/>
                  <a:gd name="T39" fmla="*/ 178 h 273"/>
                  <a:gd name="T40" fmla="*/ 27 w 398"/>
                  <a:gd name="T41" fmla="*/ 161 h 273"/>
                  <a:gd name="T42" fmla="*/ 12 w 398"/>
                  <a:gd name="T43" fmla="*/ 142 h 273"/>
                  <a:gd name="T44" fmla="*/ 3 w 398"/>
                  <a:gd name="T45" fmla="*/ 118 h 273"/>
                  <a:gd name="T46" fmla="*/ 0 w 398"/>
                  <a:gd name="T47" fmla="*/ 95 h 273"/>
                  <a:gd name="T48" fmla="*/ 5 w 398"/>
                  <a:gd name="T49" fmla="*/ 70 h 273"/>
                  <a:gd name="T50" fmla="*/ 14 w 398"/>
                  <a:gd name="T51" fmla="*/ 45 h 273"/>
                  <a:gd name="T52" fmla="*/ 30 w 398"/>
                  <a:gd name="T53" fmla="*/ 27 h 273"/>
                  <a:gd name="T54" fmla="*/ 50 w 398"/>
                  <a:gd name="T55" fmla="*/ 11 h 273"/>
                  <a:gd name="T56" fmla="*/ 73 w 398"/>
                  <a:gd name="T57" fmla="*/ 2 h 273"/>
                  <a:gd name="T58" fmla="*/ 97 w 398"/>
                  <a:gd name="T59"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8" h="273">
                    <a:moveTo>
                      <a:pt x="97" y="0"/>
                    </a:moveTo>
                    <a:lnTo>
                      <a:pt x="124" y="4"/>
                    </a:lnTo>
                    <a:lnTo>
                      <a:pt x="199" y="27"/>
                    </a:lnTo>
                    <a:lnTo>
                      <a:pt x="274" y="56"/>
                    </a:lnTo>
                    <a:lnTo>
                      <a:pt x="346" y="90"/>
                    </a:lnTo>
                    <a:lnTo>
                      <a:pt x="367" y="106"/>
                    </a:lnTo>
                    <a:lnTo>
                      <a:pt x="384" y="124"/>
                    </a:lnTo>
                    <a:lnTo>
                      <a:pt x="392" y="147"/>
                    </a:lnTo>
                    <a:lnTo>
                      <a:pt x="398" y="170"/>
                    </a:lnTo>
                    <a:lnTo>
                      <a:pt x="396" y="195"/>
                    </a:lnTo>
                    <a:lnTo>
                      <a:pt x="387" y="219"/>
                    </a:lnTo>
                    <a:lnTo>
                      <a:pt x="371" y="242"/>
                    </a:lnTo>
                    <a:lnTo>
                      <a:pt x="351" y="258"/>
                    </a:lnTo>
                    <a:lnTo>
                      <a:pt x="328" y="269"/>
                    </a:lnTo>
                    <a:lnTo>
                      <a:pt x="301" y="273"/>
                    </a:lnTo>
                    <a:lnTo>
                      <a:pt x="280" y="269"/>
                    </a:lnTo>
                    <a:lnTo>
                      <a:pt x="258" y="262"/>
                    </a:lnTo>
                    <a:lnTo>
                      <a:pt x="167" y="221"/>
                    </a:lnTo>
                    <a:lnTo>
                      <a:pt x="70" y="188"/>
                    </a:lnTo>
                    <a:lnTo>
                      <a:pt x="46" y="178"/>
                    </a:lnTo>
                    <a:lnTo>
                      <a:pt x="27" y="161"/>
                    </a:lnTo>
                    <a:lnTo>
                      <a:pt x="12" y="142"/>
                    </a:lnTo>
                    <a:lnTo>
                      <a:pt x="3" y="118"/>
                    </a:lnTo>
                    <a:lnTo>
                      <a:pt x="0" y="95"/>
                    </a:lnTo>
                    <a:lnTo>
                      <a:pt x="5" y="70"/>
                    </a:lnTo>
                    <a:lnTo>
                      <a:pt x="14" y="45"/>
                    </a:lnTo>
                    <a:lnTo>
                      <a:pt x="30" y="27"/>
                    </a:lnTo>
                    <a:lnTo>
                      <a:pt x="50" y="11"/>
                    </a:lnTo>
                    <a:lnTo>
                      <a:pt x="73" y="2"/>
                    </a:lnTo>
                    <a:lnTo>
                      <a:pt x="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8"/>
              <p:cNvSpPr>
                <a:spLocks/>
              </p:cNvSpPr>
              <p:nvPr/>
            </p:nvSpPr>
            <p:spPr bwMode="auto">
              <a:xfrm>
                <a:off x="2780" y="1748"/>
                <a:ext cx="137" cy="229"/>
              </a:xfrm>
              <a:custGeom>
                <a:avLst/>
                <a:gdLst>
                  <a:gd name="T0" fmla="*/ 171 w 274"/>
                  <a:gd name="T1" fmla="*/ 0 h 457"/>
                  <a:gd name="T2" fmla="*/ 196 w 274"/>
                  <a:gd name="T3" fmla="*/ 2 h 457"/>
                  <a:gd name="T4" fmla="*/ 221 w 274"/>
                  <a:gd name="T5" fmla="*/ 9 h 457"/>
                  <a:gd name="T6" fmla="*/ 242 w 274"/>
                  <a:gd name="T7" fmla="*/ 24 h 457"/>
                  <a:gd name="T8" fmla="*/ 258 w 274"/>
                  <a:gd name="T9" fmla="*/ 41 h 457"/>
                  <a:gd name="T10" fmla="*/ 269 w 274"/>
                  <a:gd name="T11" fmla="*/ 63 h 457"/>
                  <a:gd name="T12" fmla="*/ 274 w 274"/>
                  <a:gd name="T13" fmla="*/ 86 h 457"/>
                  <a:gd name="T14" fmla="*/ 274 w 274"/>
                  <a:gd name="T15" fmla="*/ 111 h 457"/>
                  <a:gd name="T16" fmla="*/ 267 w 274"/>
                  <a:gd name="T17" fmla="*/ 136 h 457"/>
                  <a:gd name="T18" fmla="*/ 235 w 274"/>
                  <a:gd name="T19" fmla="*/ 215 h 457"/>
                  <a:gd name="T20" fmla="*/ 210 w 274"/>
                  <a:gd name="T21" fmla="*/ 296 h 457"/>
                  <a:gd name="T22" fmla="*/ 190 w 274"/>
                  <a:gd name="T23" fmla="*/ 378 h 457"/>
                  <a:gd name="T24" fmla="*/ 181 w 274"/>
                  <a:gd name="T25" fmla="*/ 404 h 457"/>
                  <a:gd name="T26" fmla="*/ 167 w 274"/>
                  <a:gd name="T27" fmla="*/ 427 h 457"/>
                  <a:gd name="T28" fmla="*/ 147 w 274"/>
                  <a:gd name="T29" fmla="*/ 443 h 457"/>
                  <a:gd name="T30" fmla="*/ 122 w 274"/>
                  <a:gd name="T31" fmla="*/ 454 h 457"/>
                  <a:gd name="T32" fmla="*/ 97 w 274"/>
                  <a:gd name="T33" fmla="*/ 457 h 457"/>
                  <a:gd name="T34" fmla="*/ 88 w 274"/>
                  <a:gd name="T35" fmla="*/ 457 h 457"/>
                  <a:gd name="T36" fmla="*/ 79 w 274"/>
                  <a:gd name="T37" fmla="*/ 456 h 457"/>
                  <a:gd name="T38" fmla="*/ 50 w 274"/>
                  <a:gd name="T39" fmla="*/ 445 h 457"/>
                  <a:gd name="T40" fmla="*/ 27 w 274"/>
                  <a:gd name="T41" fmla="*/ 427 h 457"/>
                  <a:gd name="T42" fmla="*/ 9 w 274"/>
                  <a:gd name="T43" fmla="*/ 404 h 457"/>
                  <a:gd name="T44" fmla="*/ 0 w 274"/>
                  <a:gd name="T45" fmla="*/ 375 h 457"/>
                  <a:gd name="T46" fmla="*/ 2 w 274"/>
                  <a:gd name="T47" fmla="*/ 344 h 457"/>
                  <a:gd name="T48" fmla="*/ 24 w 274"/>
                  <a:gd name="T49" fmla="*/ 246 h 457"/>
                  <a:gd name="T50" fmla="*/ 54 w 274"/>
                  <a:gd name="T51" fmla="*/ 149 h 457"/>
                  <a:gd name="T52" fmla="*/ 93 w 274"/>
                  <a:gd name="T53" fmla="*/ 56 h 457"/>
                  <a:gd name="T54" fmla="*/ 106 w 274"/>
                  <a:gd name="T55" fmla="*/ 34 h 457"/>
                  <a:gd name="T56" fmla="*/ 126 w 274"/>
                  <a:gd name="T57" fmla="*/ 18 h 457"/>
                  <a:gd name="T58" fmla="*/ 147 w 274"/>
                  <a:gd name="T59" fmla="*/ 6 h 457"/>
                  <a:gd name="T60" fmla="*/ 171 w 274"/>
                  <a:gd name="T61" fmla="*/ 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4" h="457">
                    <a:moveTo>
                      <a:pt x="171" y="0"/>
                    </a:moveTo>
                    <a:lnTo>
                      <a:pt x="196" y="2"/>
                    </a:lnTo>
                    <a:lnTo>
                      <a:pt x="221" y="9"/>
                    </a:lnTo>
                    <a:lnTo>
                      <a:pt x="242" y="24"/>
                    </a:lnTo>
                    <a:lnTo>
                      <a:pt x="258" y="41"/>
                    </a:lnTo>
                    <a:lnTo>
                      <a:pt x="269" y="63"/>
                    </a:lnTo>
                    <a:lnTo>
                      <a:pt x="274" y="86"/>
                    </a:lnTo>
                    <a:lnTo>
                      <a:pt x="274" y="111"/>
                    </a:lnTo>
                    <a:lnTo>
                      <a:pt x="267" y="136"/>
                    </a:lnTo>
                    <a:lnTo>
                      <a:pt x="235" y="215"/>
                    </a:lnTo>
                    <a:lnTo>
                      <a:pt x="210" y="296"/>
                    </a:lnTo>
                    <a:lnTo>
                      <a:pt x="190" y="378"/>
                    </a:lnTo>
                    <a:lnTo>
                      <a:pt x="181" y="404"/>
                    </a:lnTo>
                    <a:lnTo>
                      <a:pt x="167" y="427"/>
                    </a:lnTo>
                    <a:lnTo>
                      <a:pt x="147" y="443"/>
                    </a:lnTo>
                    <a:lnTo>
                      <a:pt x="122" y="454"/>
                    </a:lnTo>
                    <a:lnTo>
                      <a:pt x="97" y="457"/>
                    </a:lnTo>
                    <a:lnTo>
                      <a:pt x="88" y="457"/>
                    </a:lnTo>
                    <a:lnTo>
                      <a:pt x="79" y="456"/>
                    </a:lnTo>
                    <a:lnTo>
                      <a:pt x="50" y="445"/>
                    </a:lnTo>
                    <a:lnTo>
                      <a:pt x="27" y="427"/>
                    </a:lnTo>
                    <a:lnTo>
                      <a:pt x="9" y="404"/>
                    </a:lnTo>
                    <a:lnTo>
                      <a:pt x="0" y="375"/>
                    </a:lnTo>
                    <a:lnTo>
                      <a:pt x="2" y="344"/>
                    </a:lnTo>
                    <a:lnTo>
                      <a:pt x="24" y="246"/>
                    </a:lnTo>
                    <a:lnTo>
                      <a:pt x="54" y="149"/>
                    </a:lnTo>
                    <a:lnTo>
                      <a:pt x="93" y="56"/>
                    </a:lnTo>
                    <a:lnTo>
                      <a:pt x="106" y="34"/>
                    </a:lnTo>
                    <a:lnTo>
                      <a:pt x="126" y="18"/>
                    </a:lnTo>
                    <a:lnTo>
                      <a:pt x="147" y="6"/>
                    </a:lnTo>
                    <a:lnTo>
                      <a:pt x="1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Freeform 9"/>
              <p:cNvSpPr>
                <a:spLocks/>
              </p:cNvSpPr>
              <p:nvPr/>
            </p:nvSpPr>
            <p:spPr bwMode="auto">
              <a:xfrm>
                <a:off x="2780" y="2086"/>
                <a:ext cx="546" cy="546"/>
              </a:xfrm>
              <a:custGeom>
                <a:avLst/>
                <a:gdLst>
                  <a:gd name="T0" fmla="*/ 108 w 1092"/>
                  <a:gd name="T1" fmla="*/ 0 h 1092"/>
                  <a:gd name="T2" fmla="*/ 136 w 1092"/>
                  <a:gd name="T3" fmla="*/ 7 h 1092"/>
                  <a:gd name="T4" fmla="*/ 160 w 1092"/>
                  <a:gd name="T5" fmla="*/ 25 h 1092"/>
                  <a:gd name="T6" fmla="*/ 177 w 1092"/>
                  <a:gd name="T7" fmla="*/ 49 h 1092"/>
                  <a:gd name="T8" fmla="*/ 188 w 1092"/>
                  <a:gd name="T9" fmla="*/ 77 h 1092"/>
                  <a:gd name="T10" fmla="*/ 213 w 1092"/>
                  <a:gd name="T11" fmla="*/ 179 h 1092"/>
                  <a:gd name="T12" fmla="*/ 247 w 1092"/>
                  <a:gd name="T13" fmla="*/ 278 h 1092"/>
                  <a:gd name="T14" fmla="*/ 290 w 1092"/>
                  <a:gd name="T15" fmla="*/ 371 h 1092"/>
                  <a:gd name="T16" fmla="*/ 344 w 1092"/>
                  <a:gd name="T17" fmla="*/ 459 h 1092"/>
                  <a:gd name="T18" fmla="*/ 405 w 1092"/>
                  <a:gd name="T19" fmla="*/ 542 h 1092"/>
                  <a:gd name="T20" fmla="*/ 473 w 1092"/>
                  <a:gd name="T21" fmla="*/ 617 h 1092"/>
                  <a:gd name="T22" fmla="*/ 549 w 1092"/>
                  <a:gd name="T23" fmla="*/ 687 h 1092"/>
                  <a:gd name="T24" fmla="*/ 631 w 1092"/>
                  <a:gd name="T25" fmla="*/ 748 h 1092"/>
                  <a:gd name="T26" fmla="*/ 719 w 1092"/>
                  <a:gd name="T27" fmla="*/ 800 h 1092"/>
                  <a:gd name="T28" fmla="*/ 814 w 1092"/>
                  <a:gd name="T29" fmla="*/ 844 h 1092"/>
                  <a:gd name="T30" fmla="*/ 911 w 1092"/>
                  <a:gd name="T31" fmla="*/ 879 h 1092"/>
                  <a:gd name="T32" fmla="*/ 1015 w 1092"/>
                  <a:gd name="T33" fmla="*/ 902 h 1092"/>
                  <a:gd name="T34" fmla="*/ 1043 w 1092"/>
                  <a:gd name="T35" fmla="*/ 913 h 1092"/>
                  <a:gd name="T36" fmla="*/ 1067 w 1092"/>
                  <a:gd name="T37" fmla="*/ 931 h 1092"/>
                  <a:gd name="T38" fmla="*/ 1083 w 1092"/>
                  <a:gd name="T39" fmla="*/ 956 h 1092"/>
                  <a:gd name="T40" fmla="*/ 1092 w 1092"/>
                  <a:gd name="T41" fmla="*/ 983 h 1092"/>
                  <a:gd name="T42" fmla="*/ 1092 w 1092"/>
                  <a:gd name="T43" fmla="*/ 1015 h 1092"/>
                  <a:gd name="T44" fmla="*/ 1083 w 1092"/>
                  <a:gd name="T45" fmla="*/ 1040 h 1092"/>
                  <a:gd name="T46" fmla="*/ 1067 w 1092"/>
                  <a:gd name="T47" fmla="*/ 1061 h 1092"/>
                  <a:gd name="T48" fmla="*/ 1047 w 1092"/>
                  <a:gd name="T49" fmla="*/ 1078 h 1092"/>
                  <a:gd name="T50" fmla="*/ 1024 w 1092"/>
                  <a:gd name="T51" fmla="*/ 1088 h 1092"/>
                  <a:gd name="T52" fmla="*/ 997 w 1092"/>
                  <a:gd name="T53" fmla="*/ 1092 h 1092"/>
                  <a:gd name="T54" fmla="*/ 979 w 1092"/>
                  <a:gd name="T55" fmla="*/ 1092 h 1092"/>
                  <a:gd name="T56" fmla="*/ 875 w 1092"/>
                  <a:gd name="T57" fmla="*/ 1067 h 1092"/>
                  <a:gd name="T58" fmla="*/ 774 w 1092"/>
                  <a:gd name="T59" fmla="*/ 1035 h 1092"/>
                  <a:gd name="T60" fmla="*/ 678 w 1092"/>
                  <a:gd name="T61" fmla="*/ 993 h 1092"/>
                  <a:gd name="T62" fmla="*/ 584 w 1092"/>
                  <a:gd name="T63" fmla="*/ 943 h 1092"/>
                  <a:gd name="T64" fmla="*/ 497 w 1092"/>
                  <a:gd name="T65" fmla="*/ 888 h 1092"/>
                  <a:gd name="T66" fmla="*/ 414 w 1092"/>
                  <a:gd name="T67" fmla="*/ 823 h 1092"/>
                  <a:gd name="T68" fmla="*/ 339 w 1092"/>
                  <a:gd name="T69" fmla="*/ 753 h 1092"/>
                  <a:gd name="T70" fmla="*/ 267 w 1092"/>
                  <a:gd name="T71" fmla="*/ 676 h 1092"/>
                  <a:gd name="T72" fmla="*/ 204 w 1092"/>
                  <a:gd name="T73" fmla="*/ 594 h 1092"/>
                  <a:gd name="T74" fmla="*/ 147 w 1092"/>
                  <a:gd name="T75" fmla="*/ 506 h 1092"/>
                  <a:gd name="T76" fmla="*/ 99 w 1092"/>
                  <a:gd name="T77" fmla="*/ 414 h 1092"/>
                  <a:gd name="T78" fmla="*/ 57 w 1092"/>
                  <a:gd name="T79" fmla="*/ 317 h 1092"/>
                  <a:gd name="T80" fmla="*/ 23 w 1092"/>
                  <a:gd name="T81" fmla="*/ 215 h 1092"/>
                  <a:gd name="T82" fmla="*/ 0 w 1092"/>
                  <a:gd name="T83" fmla="*/ 111 h 1092"/>
                  <a:gd name="T84" fmla="*/ 0 w 1092"/>
                  <a:gd name="T85" fmla="*/ 81 h 1092"/>
                  <a:gd name="T86" fmla="*/ 7 w 1092"/>
                  <a:gd name="T87" fmla="*/ 52 h 1092"/>
                  <a:gd name="T88" fmla="*/ 25 w 1092"/>
                  <a:gd name="T89" fmla="*/ 29 h 1092"/>
                  <a:gd name="T90" fmla="*/ 48 w 1092"/>
                  <a:gd name="T91" fmla="*/ 11 h 1092"/>
                  <a:gd name="T92" fmla="*/ 77 w 1092"/>
                  <a:gd name="T93" fmla="*/ 0 h 1092"/>
                  <a:gd name="T94" fmla="*/ 108 w 1092"/>
                  <a:gd name="T95" fmla="*/ 0 h 10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92" h="1092">
                    <a:moveTo>
                      <a:pt x="108" y="0"/>
                    </a:moveTo>
                    <a:lnTo>
                      <a:pt x="136" y="7"/>
                    </a:lnTo>
                    <a:lnTo>
                      <a:pt x="160" y="25"/>
                    </a:lnTo>
                    <a:lnTo>
                      <a:pt x="177" y="49"/>
                    </a:lnTo>
                    <a:lnTo>
                      <a:pt x="188" y="77"/>
                    </a:lnTo>
                    <a:lnTo>
                      <a:pt x="213" y="179"/>
                    </a:lnTo>
                    <a:lnTo>
                      <a:pt x="247" y="278"/>
                    </a:lnTo>
                    <a:lnTo>
                      <a:pt x="290" y="371"/>
                    </a:lnTo>
                    <a:lnTo>
                      <a:pt x="344" y="459"/>
                    </a:lnTo>
                    <a:lnTo>
                      <a:pt x="405" y="542"/>
                    </a:lnTo>
                    <a:lnTo>
                      <a:pt x="473" y="617"/>
                    </a:lnTo>
                    <a:lnTo>
                      <a:pt x="549" y="687"/>
                    </a:lnTo>
                    <a:lnTo>
                      <a:pt x="631" y="748"/>
                    </a:lnTo>
                    <a:lnTo>
                      <a:pt x="719" y="800"/>
                    </a:lnTo>
                    <a:lnTo>
                      <a:pt x="814" y="844"/>
                    </a:lnTo>
                    <a:lnTo>
                      <a:pt x="911" y="879"/>
                    </a:lnTo>
                    <a:lnTo>
                      <a:pt x="1015" y="902"/>
                    </a:lnTo>
                    <a:lnTo>
                      <a:pt x="1043" y="913"/>
                    </a:lnTo>
                    <a:lnTo>
                      <a:pt x="1067" y="931"/>
                    </a:lnTo>
                    <a:lnTo>
                      <a:pt x="1083" y="956"/>
                    </a:lnTo>
                    <a:lnTo>
                      <a:pt x="1092" y="983"/>
                    </a:lnTo>
                    <a:lnTo>
                      <a:pt x="1092" y="1015"/>
                    </a:lnTo>
                    <a:lnTo>
                      <a:pt x="1083" y="1040"/>
                    </a:lnTo>
                    <a:lnTo>
                      <a:pt x="1067" y="1061"/>
                    </a:lnTo>
                    <a:lnTo>
                      <a:pt x="1047" y="1078"/>
                    </a:lnTo>
                    <a:lnTo>
                      <a:pt x="1024" y="1088"/>
                    </a:lnTo>
                    <a:lnTo>
                      <a:pt x="997" y="1092"/>
                    </a:lnTo>
                    <a:lnTo>
                      <a:pt x="979" y="1092"/>
                    </a:lnTo>
                    <a:lnTo>
                      <a:pt x="875" y="1067"/>
                    </a:lnTo>
                    <a:lnTo>
                      <a:pt x="774" y="1035"/>
                    </a:lnTo>
                    <a:lnTo>
                      <a:pt x="678" y="993"/>
                    </a:lnTo>
                    <a:lnTo>
                      <a:pt x="584" y="943"/>
                    </a:lnTo>
                    <a:lnTo>
                      <a:pt x="497" y="888"/>
                    </a:lnTo>
                    <a:lnTo>
                      <a:pt x="414" y="823"/>
                    </a:lnTo>
                    <a:lnTo>
                      <a:pt x="339" y="753"/>
                    </a:lnTo>
                    <a:lnTo>
                      <a:pt x="267" y="676"/>
                    </a:lnTo>
                    <a:lnTo>
                      <a:pt x="204" y="594"/>
                    </a:lnTo>
                    <a:lnTo>
                      <a:pt x="147" y="506"/>
                    </a:lnTo>
                    <a:lnTo>
                      <a:pt x="99" y="414"/>
                    </a:lnTo>
                    <a:lnTo>
                      <a:pt x="57" y="317"/>
                    </a:lnTo>
                    <a:lnTo>
                      <a:pt x="23" y="215"/>
                    </a:lnTo>
                    <a:lnTo>
                      <a:pt x="0" y="111"/>
                    </a:lnTo>
                    <a:lnTo>
                      <a:pt x="0" y="81"/>
                    </a:lnTo>
                    <a:lnTo>
                      <a:pt x="7" y="52"/>
                    </a:lnTo>
                    <a:lnTo>
                      <a:pt x="25" y="29"/>
                    </a:lnTo>
                    <a:lnTo>
                      <a:pt x="48" y="11"/>
                    </a:lnTo>
                    <a:lnTo>
                      <a:pt x="77" y="0"/>
                    </a:lnTo>
                    <a:lnTo>
                      <a:pt x="10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10"/>
              <p:cNvSpPr>
                <a:spLocks/>
              </p:cNvSpPr>
              <p:nvPr/>
            </p:nvSpPr>
            <p:spPr bwMode="auto">
              <a:xfrm>
                <a:off x="3742" y="1597"/>
                <a:ext cx="249" cy="635"/>
              </a:xfrm>
              <a:custGeom>
                <a:avLst/>
                <a:gdLst>
                  <a:gd name="T0" fmla="*/ 98 w 498"/>
                  <a:gd name="T1" fmla="*/ 0 h 1271"/>
                  <a:gd name="T2" fmla="*/ 123 w 498"/>
                  <a:gd name="T3" fmla="*/ 4 h 1271"/>
                  <a:gd name="T4" fmla="*/ 145 w 498"/>
                  <a:gd name="T5" fmla="*/ 15 h 1271"/>
                  <a:gd name="T6" fmla="*/ 165 w 498"/>
                  <a:gd name="T7" fmla="*/ 31 h 1271"/>
                  <a:gd name="T8" fmla="*/ 233 w 498"/>
                  <a:gd name="T9" fmla="*/ 108 h 1271"/>
                  <a:gd name="T10" fmla="*/ 294 w 498"/>
                  <a:gd name="T11" fmla="*/ 192 h 1271"/>
                  <a:gd name="T12" fmla="*/ 347 w 498"/>
                  <a:gd name="T13" fmla="*/ 278 h 1271"/>
                  <a:gd name="T14" fmla="*/ 392 w 498"/>
                  <a:gd name="T15" fmla="*/ 370 h 1271"/>
                  <a:gd name="T16" fmla="*/ 430 w 498"/>
                  <a:gd name="T17" fmla="*/ 465 h 1271"/>
                  <a:gd name="T18" fmla="*/ 460 w 498"/>
                  <a:gd name="T19" fmla="*/ 563 h 1271"/>
                  <a:gd name="T20" fmla="*/ 482 w 498"/>
                  <a:gd name="T21" fmla="*/ 664 h 1271"/>
                  <a:gd name="T22" fmla="*/ 494 w 498"/>
                  <a:gd name="T23" fmla="*/ 766 h 1271"/>
                  <a:gd name="T24" fmla="*/ 498 w 498"/>
                  <a:gd name="T25" fmla="*/ 868 h 1271"/>
                  <a:gd name="T26" fmla="*/ 494 w 498"/>
                  <a:gd name="T27" fmla="*/ 981 h 1271"/>
                  <a:gd name="T28" fmla="*/ 478 w 498"/>
                  <a:gd name="T29" fmla="*/ 1092 h 1271"/>
                  <a:gd name="T30" fmla="*/ 453 w 498"/>
                  <a:gd name="T31" fmla="*/ 1201 h 1271"/>
                  <a:gd name="T32" fmla="*/ 442 w 498"/>
                  <a:gd name="T33" fmla="*/ 1225 h 1271"/>
                  <a:gd name="T34" fmla="*/ 428 w 498"/>
                  <a:gd name="T35" fmla="*/ 1244 h 1271"/>
                  <a:gd name="T36" fmla="*/ 408 w 498"/>
                  <a:gd name="T37" fmla="*/ 1259 h 1271"/>
                  <a:gd name="T38" fmla="*/ 385 w 498"/>
                  <a:gd name="T39" fmla="*/ 1268 h 1271"/>
                  <a:gd name="T40" fmla="*/ 360 w 498"/>
                  <a:gd name="T41" fmla="*/ 1271 h 1271"/>
                  <a:gd name="T42" fmla="*/ 347 w 498"/>
                  <a:gd name="T43" fmla="*/ 1271 h 1271"/>
                  <a:gd name="T44" fmla="*/ 335 w 498"/>
                  <a:gd name="T45" fmla="*/ 1268 h 1271"/>
                  <a:gd name="T46" fmla="*/ 312 w 498"/>
                  <a:gd name="T47" fmla="*/ 1257 h 1271"/>
                  <a:gd name="T48" fmla="*/ 292 w 498"/>
                  <a:gd name="T49" fmla="*/ 1243 h 1271"/>
                  <a:gd name="T50" fmla="*/ 277 w 498"/>
                  <a:gd name="T51" fmla="*/ 1223 h 1271"/>
                  <a:gd name="T52" fmla="*/ 269 w 498"/>
                  <a:gd name="T53" fmla="*/ 1200 h 1271"/>
                  <a:gd name="T54" fmla="*/ 265 w 498"/>
                  <a:gd name="T55" fmla="*/ 1175 h 1271"/>
                  <a:gd name="T56" fmla="*/ 269 w 498"/>
                  <a:gd name="T57" fmla="*/ 1149 h 1271"/>
                  <a:gd name="T58" fmla="*/ 290 w 498"/>
                  <a:gd name="T59" fmla="*/ 1058 h 1271"/>
                  <a:gd name="T60" fmla="*/ 303 w 498"/>
                  <a:gd name="T61" fmla="*/ 963 h 1271"/>
                  <a:gd name="T62" fmla="*/ 306 w 498"/>
                  <a:gd name="T63" fmla="*/ 868 h 1271"/>
                  <a:gd name="T64" fmla="*/ 303 w 498"/>
                  <a:gd name="T65" fmla="*/ 771 h 1271"/>
                  <a:gd name="T66" fmla="*/ 288 w 498"/>
                  <a:gd name="T67" fmla="*/ 674 h 1271"/>
                  <a:gd name="T68" fmla="*/ 265 w 498"/>
                  <a:gd name="T69" fmla="*/ 579 h 1271"/>
                  <a:gd name="T70" fmla="*/ 234 w 498"/>
                  <a:gd name="T71" fmla="*/ 488 h 1271"/>
                  <a:gd name="T72" fmla="*/ 193 w 498"/>
                  <a:gd name="T73" fmla="*/ 400 h 1271"/>
                  <a:gd name="T74" fmla="*/ 147 w 498"/>
                  <a:gd name="T75" fmla="*/ 316 h 1271"/>
                  <a:gd name="T76" fmla="*/ 89 w 498"/>
                  <a:gd name="T77" fmla="*/ 237 h 1271"/>
                  <a:gd name="T78" fmla="*/ 26 w 498"/>
                  <a:gd name="T79" fmla="*/ 162 h 1271"/>
                  <a:gd name="T80" fmla="*/ 10 w 498"/>
                  <a:gd name="T81" fmla="*/ 140 h 1271"/>
                  <a:gd name="T82" fmla="*/ 1 w 498"/>
                  <a:gd name="T83" fmla="*/ 117 h 1271"/>
                  <a:gd name="T84" fmla="*/ 0 w 498"/>
                  <a:gd name="T85" fmla="*/ 93 h 1271"/>
                  <a:gd name="T86" fmla="*/ 3 w 498"/>
                  <a:gd name="T87" fmla="*/ 68 h 1271"/>
                  <a:gd name="T88" fmla="*/ 14 w 498"/>
                  <a:gd name="T89" fmla="*/ 47 h 1271"/>
                  <a:gd name="T90" fmla="*/ 30 w 498"/>
                  <a:gd name="T91" fmla="*/ 25 h 1271"/>
                  <a:gd name="T92" fmla="*/ 50 w 498"/>
                  <a:gd name="T93" fmla="*/ 11 h 1271"/>
                  <a:gd name="T94" fmla="*/ 73 w 498"/>
                  <a:gd name="T95" fmla="*/ 2 h 1271"/>
                  <a:gd name="T96" fmla="*/ 98 w 498"/>
                  <a:gd name="T97" fmla="*/ 0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98" h="1271">
                    <a:moveTo>
                      <a:pt x="98" y="0"/>
                    </a:moveTo>
                    <a:lnTo>
                      <a:pt x="123" y="4"/>
                    </a:lnTo>
                    <a:lnTo>
                      <a:pt x="145" y="15"/>
                    </a:lnTo>
                    <a:lnTo>
                      <a:pt x="165" y="31"/>
                    </a:lnTo>
                    <a:lnTo>
                      <a:pt x="233" y="108"/>
                    </a:lnTo>
                    <a:lnTo>
                      <a:pt x="294" y="192"/>
                    </a:lnTo>
                    <a:lnTo>
                      <a:pt x="347" y="278"/>
                    </a:lnTo>
                    <a:lnTo>
                      <a:pt x="392" y="370"/>
                    </a:lnTo>
                    <a:lnTo>
                      <a:pt x="430" y="465"/>
                    </a:lnTo>
                    <a:lnTo>
                      <a:pt x="460" y="563"/>
                    </a:lnTo>
                    <a:lnTo>
                      <a:pt x="482" y="664"/>
                    </a:lnTo>
                    <a:lnTo>
                      <a:pt x="494" y="766"/>
                    </a:lnTo>
                    <a:lnTo>
                      <a:pt x="498" y="868"/>
                    </a:lnTo>
                    <a:lnTo>
                      <a:pt x="494" y="981"/>
                    </a:lnTo>
                    <a:lnTo>
                      <a:pt x="478" y="1092"/>
                    </a:lnTo>
                    <a:lnTo>
                      <a:pt x="453" y="1201"/>
                    </a:lnTo>
                    <a:lnTo>
                      <a:pt x="442" y="1225"/>
                    </a:lnTo>
                    <a:lnTo>
                      <a:pt x="428" y="1244"/>
                    </a:lnTo>
                    <a:lnTo>
                      <a:pt x="408" y="1259"/>
                    </a:lnTo>
                    <a:lnTo>
                      <a:pt x="385" y="1268"/>
                    </a:lnTo>
                    <a:lnTo>
                      <a:pt x="360" y="1271"/>
                    </a:lnTo>
                    <a:lnTo>
                      <a:pt x="347" y="1271"/>
                    </a:lnTo>
                    <a:lnTo>
                      <a:pt x="335" y="1268"/>
                    </a:lnTo>
                    <a:lnTo>
                      <a:pt x="312" y="1257"/>
                    </a:lnTo>
                    <a:lnTo>
                      <a:pt x="292" y="1243"/>
                    </a:lnTo>
                    <a:lnTo>
                      <a:pt x="277" y="1223"/>
                    </a:lnTo>
                    <a:lnTo>
                      <a:pt x="269" y="1200"/>
                    </a:lnTo>
                    <a:lnTo>
                      <a:pt x="265" y="1175"/>
                    </a:lnTo>
                    <a:lnTo>
                      <a:pt x="269" y="1149"/>
                    </a:lnTo>
                    <a:lnTo>
                      <a:pt x="290" y="1058"/>
                    </a:lnTo>
                    <a:lnTo>
                      <a:pt x="303" y="963"/>
                    </a:lnTo>
                    <a:lnTo>
                      <a:pt x="306" y="868"/>
                    </a:lnTo>
                    <a:lnTo>
                      <a:pt x="303" y="771"/>
                    </a:lnTo>
                    <a:lnTo>
                      <a:pt x="288" y="674"/>
                    </a:lnTo>
                    <a:lnTo>
                      <a:pt x="265" y="579"/>
                    </a:lnTo>
                    <a:lnTo>
                      <a:pt x="234" y="488"/>
                    </a:lnTo>
                    <a:lnTo>
                      <a:pt x="193" y="400"/>
                    </a:lnTo>
                    <a:lnTo>
                      <a:pt x="147" y="316"/>
                    </a:lnTo>
                    <a:lnTo>
                      <a:pt x="89" y="237"/>
                    </a:lnTo>
                    <a:lnTo>
                      <a:pt x="26" y="162"/>
                    </a:lnTo>
                    <a:lnTo>
                      <a:pt x="10" y="140"/>
                    </a:lnTo>
                    <a:lnTo>
                      <a:pt x="1" y="117"/>
                    </a:lnTo>
                    <a:lnTo>
                      <a:pt x="0" y="93"/>
                    </a:lnTo>
                    <a:lnTo>
                      <a:pt x="3" y="68"/>
                    </a:lnTo>
                    <a:lnTo>
                      <a:pt x="14" y="47"/>
                    </a:lnTo>
                    <a:lnTo>
                      <a:pt x="30" y="25"/>
                    </a:lnTo>
                    <a:lnTo>
                      <a:pt x="50" y="11"/>
                    </a:lnTo>
                    <a:lnTo>
                      <a:pt x="73" y="2"/>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11"/>
              <p:cNvSpPr>
                <a:spLocks noEditPoints="1"/>
              </p:cNvSpPr>
              <p:nvPr/>
            </p:nvSpPr>
            <p:spPr bwMode="auto">
              <a:xfrm>
                <a:off x="4214" y="2085"/>
                <a:ext cx="1098" cy="1222"/>
              </a:xfrm>
              <a:custGeom>
                <a:avLst/>
                <a:gdLst>
                  <a:gd name="T0" fmla="*/ 993 w 2196"/>
                  <a:gd name="T1" fmla="*/ 273 h 2444"/>
                  <a:gd name="T2" fmla="*/ 941 w 2196"/>
                  <a:gd name="T3" fmla="*/ 513 h 2444"/>
                  <a:gd name="T4" fmla="*/ 582 w 2196"/>
                  <a:gd name="T5" fmla="*/ 716 h 2444"/>
                  <a:gd name="T6" fmla="*/ 355 w 2196"/>
                  <a:gd name="T7" fmla="*/ 667 h 2444"/>
                  <a:gd name="T8" fmla="*/ 206 w 2196"/>
                  <a:gd name="T9" fmla="*/ 707 h 2444"/>
                  <a:gd name="T10" fmla="*/ 245 w 2196"/>
                  <a:gd name="T11" fmla="*/ 855 h 2444"/>
                  <a:gd name="T12" fmla="*/ 401 w 2196"/>
                  <a:gd name="T13" fmla="*/ 1029 h 2444"/>
                  <a:gd name="T14" fmla="*/ 401 w 2196"/>
                  <a:gd name="T15" fmla="*/ 1415 h 2444"/>
                  <a:gd name="T16" fmla="*/ 245 w 2196"/>
                  <a:gd name="T17" fmla="*/ 1589 h 2444"/>
                  <a:gd name="T18" fmla="*/ 206 w 2196"/>
                  <a:gd name="T19" fmla="*/ 1738 h 2444"/>
                  <a:gd name="T20" fmla="*/ 355 w 2196"/>
                  <a:gd name="T21" fmla="*/ 1777 h 2444"/>
                  <a:gd name="T22" fmla="*/ 582 w 2196"/>
                  <a:gd name="T23" fmla="*/ 1729 h 2444"/>
                  <a:gd name="T24" fmla="*/ 941 w 2196"/>
                  <a:gd name="T25" fmla="*/ 1931 h 2444"/>
                  <a:gd name="T26" fmla="*/ 993 w 2196"/>
                  <a:gd name="T27" fmla="*/ 2171 h 2444"/>
                  <a:gd name="T28" fmla="*/ 1125 w 2196"/>
                  <a:gd name="T29" fmla="*/ 2248 h 2444"/>
                  <a:gd name="T30" fmla="*/ 1206 w 2196"/>
                  <a:gd name="T31" fmla="*/ 2014 h 2444"/>
                  <a:gd name="T32" fmla="*/ 1353 w 2196"/>
                  <a:gd name="T33" fmla="*/ 1897 h 2444"/>
                  <a:gd name="T34" fmla="*/ 1656 w 2196"/>
                  <a:gd name="T35" fmla="*/ 1703 h 2444"/>
                  <a:gd name="T36" fmla="*/ 1894 w 2196"/>
                  <a:gd name="T37" fmla="*/ 1791 h 2444"/>
                  <a:gd name="T38" fmla="*/ 2004 w 2196"/>
                  <a:gd name="T39" fmla="*/ 1682 h 2444"/>
                  <a:gd name="T40" fmla="*/ 1817 w 2196"/>
                  <a:gd name="T41" fmla="*/ 1508 h 2444"/>
                  <a:gd name="T42" fmla="*/ 1817 w 2196"/>
                  <a:gd name="T43" fmla="*/ 1286 h 2444"/>
                  <a:gd name="T44" fmla="*/ 1792 w 2196"/>
                  <a:gd name="T45" fmla="*/ 979 h 2444"/>
                  <a:gd name="T46" fmla="*/ 1989 w 2196"/>
                  <a:gd name="T47" fmla="*/ 816 h 2444"/>
                  <a:gd name="T48" fmla="*/ 1948 w 2196"/>
                  <a:gd name="T49" fmla="*/ 667 h 2444"/>
                  <a:gd name="T50" fmla="*/ 1704 w 2196"/>
                  <a:gd name="T51" fmla="*/ 741 h 2444"/>
                  <a:gd name="T52" fmla="*/ 1491 w 2196"/>
                  <a:gd name="T53" fmla="*/ 617 h 2444"/>
                  <a:gd name="T54" fmla="*/ 1219 w 2196"/>
                  <a:gd name="T55" fmla="*/ 479 h 2444"/>
                  <a:gd name="T56" fmla="*/ 1174 w 2196"/>
                  <a:gd name="T57" fmla="*/ 224 h 2444"/>
                  <a:gd name="T58" fmla="*/ 1202 w 2196"/>
                  <a:gd name="T59" fmla="*/ 20 h 2444"/>
                  <a:gd name="T60" fmla="*/ 1393 w 2196"/>
                  <a:gd name="T61" fmla="*/ 248 h 2444"/>
                  <a:gd name="T62" fmla="*/ 1695 w 2196"/>
                  <a:gd name="T63" fmla="*/ 529 h 2444"/>
                  <a:gd name="T64" fmla="*/ 1973 w 2196"/>
                  <a:gd name="T65" fmla="*/ 472 h 2444"/>
                  <a:gd name="T66" fmla="*/ 2176 w 2196"/>
                  <a:gd name="T67" fmla="*/ 655 h 2444"/>
                  <a:gd name="T68" fmla="*/ 2147 w 2196"/>
                  <a:gd name="T69" fmla="*/ 924 h 2444"/>
                  <a:gd name="T70" fmla="*/ 2011 w 2196"/>
                  <a:gd name="T71" fmla="*/ 1221 h 2444"/>
                  <a:gd name="T72" fmla="*/ 2147 w 2196"/>
                  <a:gd name="T73" fmla="*/ 1521 h 2444"/>
                  <a:gd name="T74" fmla="*/ 2176 w 2196"/>
                  <a:gd name="T75" fmla="*/ 1789 h 2444"/>
                  <a:gd name="T76" fmla="*/ 1973 w 2196"/>
                  <a:gd name="T77" fmla="*/ 1972 h 2444"/>
                  <a:gd name="T78" fmla="*/ 1695 w 2196"/>
                  <a:gd name="T79" fmla="*/ 1913 h 2444"/>
                  <a:gd name="T80" fmla="*/ 1393 w 2196"/>
                  <a:gd name="T81" fmla="*/ 2196 h 2444"/>
                  <a:gd name="T82" fmla="*/ 1202 w 2196"/>
                  <a:gd name="T83" fmla="*/ 2424 h 2444"/>
                  <a:gd name="T84" fmla="*/ 903 w 2196"/>
                  <a:gd name="T85" fmla="*/ 2372 h 2444"/>
                  <a:gd name="T86" fmla="*/ 797 w 2196"/>
                  <a:gd name="T87" fmla="*/ 2085 h 2444"/>
                  <a:gd name="T88" fmla="*/ 407 w 2196"/>
                  <a:gd name="T89" fmla="*/ 1963 h 2444"/>
                  <a:gd name="T90" fmla="*/ 138 w 2196"/>
                  <a:gd name="T91" fmla="*/ 1935 h 2444"/>
                  <a:gd name="T92" fmla="*/ 0 w 2196"/>
                  <a:gd name="T93" fmla="*/ 1696 h 2444"/>
                  <a:gd name="T94" fmla="*/ 109 w 2196"/>
                  <a:gd name="T95" fmla="*/ 1451 h 2444"/>
                  <a:gd name="T96" fmla="*/ 199 w 2196"/>
                  <a:gd name="T97" fmla="*/ 1051 h 2444"/>
                  <a:gd name="T98" fmla="*/ 9 w 2196"/>
                  <a:gd name="T99" fmla="*/ 839 h 2444"/>
                  <a:gd name="T100" fmla="*/ 66 w 2196"/>
                  <a:gd name="T101" fmla="*/ 572 h 2444"/>
                  <a:gd name="T102" fmla="*/ 315 w 2196"/>
                  <a:gd name="T103" fmla="*/ 461 h 2444"/>
                  <a:gd name="T104" fmla="*/ 640 w 2196"/>
                  <a:gd name="T105" fmla="*/ 431 h 2444"/>
                  <a:gd name="T106" fmla="*/ 839 w 2196"/>
                  <a:gd name="T107" fmla="*/ 149 h 2444"/>
                  <a:gd name="T108" fmla="*/ 1097 w 2196"/>
                  <a:gd name="T109" fmla="*/ 0 h 2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96" h="2444">
                    <a:moveTo>
                      <a:pt x="1097" y="192"/>
                    </a:moveTo>
                    <a:lnTo>
                      <a:pt x="1068" y="196"/>
                    </a:lnTo>
                    <a:lnTo>
                      <a:pt x="1043" y="206"/>
                    </a:lnTo>
                    <a:lnTo>
                      <a:pt x="1020" y="224"/>
                    </a:lnTo>
                    <a:lnTo>
                      <a:pt x="1003" y="246"/>
                    </a:lnTo>
                    <a:lnTo>
                      <a:pt x="993" y="273"/>
                    </a:lnTo>
                    <a:lnTo>
                      <a:pt x="989" y="301"/>
                    </a:lnTo>
                    <a:lnTo>
                      <a:pt x="989" y="431"/>
                    </a:lnTo>
                    <a:lnTo>
                      <a:pt x="986" y="456"/>
                    </a:lnTo>
                    <a:lnTo>
                      <a:pt x="975" y="479"/>
                    </a:lnTo>
                    <a:lnTo>
                      <a:pt x="960" y="499"/>
                    </a:lnTo>
                    <a:lnTo>
                      <a:pt x="941" y="513"/>
                    </a:lnTo>
                    <a:lnTo>
                      <a:pt x="916" y="524"/>
                    </a:lnTo>
                    <a:lnTo>
                      <a:pt x="842" y="547"/>
                    </a:lnTo>
                    <a:lnTo>
                      <a:pt x="770" y="578"/>
                    </a:lnTo>
                    <a:lnTo>
                      <a:pt x="702" y="617"/>
                    </a:lnTo>
                    <a:lnTo>
                      <a:pt x="640" y="664"/>
                    </a:lnTo>
                    <a:lnTo>
                      <a:pt x="582" y="716"/>
                    </a:lnTo>
                    <a:lnTo>
                      <a:pt x="561" y="732"/>
                    </a:lnTo>
                    <a:lnTo>
                      <a:pt x="539" y="741"/>
                    </a:lnTo>
                    <a:lnTo>
                      <a:pt x="514" y="744"/>
                    </a:lnTo>
                    <a:lnTo>
                      <a:pt x="489" y="741"/>
                    </a:lnTo>
                    <a:lnTo>
                      <a:pt x="466" y="732"/>
                    </a:lnTo>
                    <a:lnTo>
                      <a:pt x="355" y="667"/>
                    </a:lnTo>
                    <a:lnTo>
                      <a:pt x="328" y="656"/>
                    </a:lnTo>
                    <a:lnTo>
                      <a:pt x="299" y="653"/>
                    </a:lnTo>
                    <a:lnTo>
                      <a:pt x="272" y="656"/>
                    </a:lnTo>
                    <a:lnTo>
                      <a:pt x="245" y="667"/>
                    </a:lnTo>
                    <a:lnTo>
                      <a:pt x="222" y="685"/>
                    </a:lnTo>
                    <a:lnTo>
                      <a:pt x="206" y="707"/>
                    </a:lnTo>
                    <a:lnTo>
                      <a:pt x="195" y="734"/>
                    </a:lnTo>
                    <a:lnTo>
                      <a:pt x="191" y="762"/>
                    </a:lnTo>
                    <a:lnTo>
                      <a:pt x="195" y="789"/>
                    </a:lnTo>
                    <a:lnTo>
                      <a:pt x="206" y="816"/>
                    </a:lnTo>
                    <a:lnTo>
                      <a:pt x="222" y="838"/>
                    </a:lnTo>
                    <a:lnTo>
                      <a:pt x="245" y="855"/>
                    </a:lnTo>
                    <a:lnTo>
                      <a:pt x="356" y="920"/>
                    </a:lnTo>
                    <a:lnTo>
                      <a:pt x="378" y="936"/>
                    </a:lnTo>
                    <a:lnTo>
                      <a:pt x="392" y="956"/>
                    </a:lnTo>
                    <a:lnTo>
                      <a:pt x="401" y="979"/>
                    </a:lnTo>
                    <a:lnTo>
                      <a:pt x="405" y="1004"/>
                    </a:lnTo>
                    <a:lnTo>
                      <a:pt x="401" y="1029"/>
                    </a:lnTo>
                    <a:lnTo>
                      <a:pt x="387" y="1094"/>
                    </a:lnTo>
                    <a:lnTo>
                      <a:pt x="378" y="1158"/>
                    </a:lnTo>
                    <a:lnTo>
                      <a:pt x="374" y="1221"/>
                    </a:lnTo>
                    <a:lnTo>
                      <a:pt x="378" y="1286"/>
                    </a:lnTo>
                    <a:lnTo>
                      <a:pt x="387" y="1350"/>
                    </a:lnTo>
                    <a:lnTo>
                      <a:pt x="401" y="1415"/>
                    </a:lnTo>
                    <a:lnTo>
                      <a:pt x="405" y="1440"/>
                    </a:lnTo>
                    <a:lnTo>
                      <a:pt x="401" y="1465"/>
                    </a:lnTo>
                    <a:lnTo>
                      <a:pt x="392" y="1488"/>
                    </a:lnTo>
                    <a:lnTo>
                      <a:pt x="378" y="1508"/>
                    </a:lnTo>
                    <a:lnTo>
                      <a:pt x="356" y="1524"/>
                    </a:lnTo>
                    <a:lnTo>
                      <a:pt x="245" y="1589"/>
                    </a:lnTo>
                    <a:lnTo>
                      <a:pt x="222" y="1607"/>
                    </a:lnTo>
                    <a:lnTo>
                      <a:pt x="206" y="1628"/>
                    </a:lnTo>
                    <a:lnTo>
                      <a:pt x="195" y="1655"/>
                    </a:lnTo>
                    <a:lnTo>
                      <a:pt x="191" y="1682"/>
                    </a:lnTo>
                    <a:lnTo>
                      <a:pt x="195" y="1711"/>
                    </a:lnTo>
                    <a:lnTo>
                      <a:pt x="206" y="1738"/>
                    </a:lnTo>
                    <a:lnTo>
                      <a:pt x="224" y="1759"/>
                    </a:lnTo>
                    <a:lnTo>
                      <a:pt x="245" y="1777"/>
                    </a:lnTo>
                    <a:lnTo>
                      <a:pt x="272" y="1788"/>
                    </a:lnTo>
                    <a:lnTo>
                      <a:pt x="299" y="1791"/>
                    </a:lnTo>
                    <a:lnTo>
                      <a:pt x="328" y="1788"/>
                    </a:lnTo>
                    <a:lnTo>
                      <a:pt x="355" y="1777"/>
                    </a:lnTo>
                    <a:lnTo>
                      <a:pt x="466" y="1712"/>
                    </a:lnTo>
                    <a:lnTo>
                      <a:pt x="489" y="1703"/>
                    </a:lnTo>
                    <a:lnTo>
                      <a:pt x="514" y="1700"/>
                    </a:lnTo>
                    <a:lnTo>
                      <a:pt x="537" y="1703"/>
                    </a:lnTo>
                    <a:lnTo>
                      <a:pt x="561" y="1712"/>
                    </a:lnTo>
                    <a:lnTo>
                      <a:pt x="582" y="1729"/>
                    </a:lnTo>
                    <a:lnTo>
                      <a:pt x="640" y="1781"/>
                    </a:lnTo>
                    <a:lnTo>
                      <a:pt x="702" y="1827"/>
                    </a:lnTo>
                    <a:lnTo>
                      <a:pt x="770" y="1867"/>
                    </a:lnTo>
                    <a:lnTo>
                      <a:pt x="842" y="1897"/>
                    </a:lnTo>
                    <a:lnTo>
                      <a:pt x="916" y="1920"/>
                    </a:lnTo>
                    <a:lnTo>
                      <a:pt x="941" y="1931"/>
                    </a:lnTo>
                    <a:lnTo>
                      <a:pt x="960" y="1945"/>
                    </a:lnTo>
                    <a:lnTo>
                      <a:pt x="975" y="1965"/>
                    </a:lnTo>
                    <a:lnTo>
                      <a:pt x="986" y="1988"/>
                    </a:lnTo>
                    <a:lnTo>
                      <a:pt x="989" y="2014"/>
                    </a:lnTo>
                    <a:lnTo>
                      <a:pt x="989" y="2143"/>
                    </a:lnTo>
                    <a:lnTo>
                      <a:pt x="993" y="2171"/>
                    </a:lnTo>
                    <a:lnTo>
                      <a:pt x="1003" y="2198"/>
                    </a:lnTo>
                    <a:lnTo>
                      <a:pt x="1020" y="2220"/>
                    </a:lnTo>
                    <a:lnTo>
                      <a:pt x="1043" y="2238"/>
                    </a:lnTo>
                    <a:lnTo>
                      <a:pt x="1068" y="2248"/>
                    </a:lnTo>
                    <a:lnTo>
                      <a:pt x="1097" y="2252"/>
                    </a:lnTo>
                    <a:lnTo>
                      <a:pt x="1125" y="2248"/>
                    </a:lnTo>
                    <a:lnTo>
                      <a:pt x="1152" y="2238"/>
                    </a:lnTo>
                    <a:lnTo>
                      <a:pt x="1174" y="2220"/>
                    </a:lnTo>
                    <a:lnTo>
                      <a:pt x="1192" y="2198"/>
                    </a:lnTo>
                    <a:lnTo>
                      <a:pt x="1202" y="2171"/>
                    </a:lnTo>
                    <a:lnTo>
                      <a:pt x="1206" y="2143"/>
                    </a:lnTo>
                    <a:lnTo>
                      <a:pt x="1206" y="2014"/>
                    </a:lnTo>
                    <a:lnTo>
                      <a:pt x="1210" y="1988"/>
                    </a:lnTo>
                    <a:lnTo>
                      <a:pt x="1219" y="1965"/>
                    </a:lnTo>
                    <a:lnTo>
                      <a:pt x="1235" y="1945"/>
                    </a:lnTo>
                    <a:lnTo>
                      <a:pt x="1254" y="1931"/>
                    </a:lnTo>
                    <a:lnTo>
                      <a:pt x="1278" y="1920"/>
                    </a:lnTo>
                    <a:lnTo>
                      <a:pt x="1353" y="1897"/>
                    </a:lnTo>
                    <a:lnTo>
                      <a:pt x="1425" y="1867"/>
                    </a:lnTo>
                    <a:lnTo>
                      <a:pt x="1491" y="1827"/>
                    </a:lnTo>
                    <a:lnTo>
                      <a:pt x="1556" y="1781"/>
                    </a:lnTo>
                    <a:lnTo>
                      <a:pt x="1613" y="1729"/>
                    </a:lnTo>
                    <a:lnTo>
                      <a:pt x="1633" y="1712"/>
                    </a:lnTo>
                    <a:lnTo>
                      <a:pt x="1656" y="1703"/>
                    </a:lnTo>
                    <a:lnTo>
                      <a:pt x="1681" y="1700"/>
                    </a:lnTo>
                    <a:lnTo>
                      <a:pt x="1704" y="1703"/>
                    </a:lnTo>
                    <a:lnTo>
                      <a:pt x="1730" y="1712"/>
                    </a:lnTo>
                    <a:lnTo>
                      <a:pt x="1841" y="1777"/>
                    </a:lnTo>
                    <a:lnTo>
                      <a:pt x="1868" y="1788"/>
                    </a:lnTo>
                    <a:lnTo>
                      <a:pt x="1894" y="1791"/>
                    </a:lnTo>
                    <a:lnTo>
                      <a:pt x="1923" y="1788"/>
                    </a:lnTo>
                    <a:lnTo>
                      <a:pt x="1948" y="1777"/>
                    </a:lnTo>
                    <a:lnTo>
                      <a:pt x="1972" y="1759"/>
                    </a:lnTo>
                    <a:lnTo>
                      <a:pt x="1989" y="1738"/>
                    </a:lnTo>
                    <a:lnTo>
                      <a:pt x="2000" y="1711"/>
                    </a:lnTo>
                    <a:lnTo>
                      <a:pt x="2004" y="1682"/>
                    </a:lnTo>
                    <a:lnTo>
                      <a:pt x="2000" y="1655"/>
                    </a:lnTo>
                    <a:lnTo>
                      <a:pt x="1989" y="1628"/>
                    </a:lnTo>
                    <a:lnTo>
                      <a:pt x="1972" y="1607"/>
                    </a:lnTo>
                    <a:lnTo>
                      <a:pt x="1948" y="1589"/>
                    </a:lnTo>
                    <a:lnTo>
                      <a:pt x="1837" y="1524"/>
                    </a:lnTo>
                    <a:lnTo>
                      <a:pt x="1817" y="1508"/>
                    </a:lnTo>
                    <a:lnTo>
                      <a:pt x="1801" y="1488"/>
                    </a:lnTo>
                    <a:lnTo>
                      <a:pt x="1792" y="1465"/>
                    </a:lnTo>
                    <a:lnTo>
                      <a:pt x="1789" y="1440"/>
                    </a:lnTo>
                    <a:lnTo>
                      <a:pt x="1792" y="1415"/>
                    </a:lnTo>
                    <a:lnTo>
                      <a:pt x="1808" y="1350"/>
                    </a:lnTo>
                    <a:lnTo>
                      <a:pt x="1817" y="1286"/>
                    </a:lnTo>
                    <a:lnTo>
                      <a:pt x="1819" y="1221"/>
                    </a:lnTo>
                    <a:lnTo>
                      <a:pt x="1817" y="1158"/>
                    </a:lnTo>
                    <a:lnTo>
                      <a:pt x="1808" y="1094"/>
                    </a:lnTo>
                    <a:lnTo>
                      <a:pt x="1792" y="1029"/>
                    </a:lnTo>
                    <a:lnTo>
                      <a:pt x="1789" y="1004"/>
                    </a:lnTo>
                    <a:lnTo>
                      <a:pt x="1792" y="979"/>
                    </a:lnTo>
                    <a:lnTo>
                      <a:pt x="1801" y="956"/>
                    </a:lnTo>
                    <a:lnTo>
                      <a:pt x="1817" y="936"/>
                    </a:lnTo>
                    <a:lnTo>
                      <a:pt x="1837" y="920"/>
                    </a:lnTo>
                    <a:lnTo>
                      <a:pt x="1948" y="855"/>
                    </a:lnTo>
                    <a:lnTo>
                      <a:pt x="1972" y="838"/>
                    </a:lnTo>
                    <a:lnTo>
                      <a:pt x="1989" y="816"/>
                    </a:lnTo>
                    <a:lnTo>
                      <a:pt x="2000" y="789"/>
                    </a:lnTo>
                    <a:lnTo>
                      <a:pt x="2004" y="762"/>
                    </a:lnTo>
                    <a:lnTo>
                      <a:pt x="2000" y="734"/>
                    </a:lnTo>
                    <a:lnTo>
                      <a:pt x="1989" y="707"/>
                    </a:lnTo>
                    <a:lnTo>
                      <a:pt x="1972" y="683"/>
                    </a:lnTo>
                    <a:lnTo>
                      <a:pt x="1948" y="667"/>
                    </a:lnTo>
                    <a:lnTo>
                      <a:pt x="1923" y="656"/>
                    </a:lnTo>
                    <a:lnTo>
                      <a:pt x="1894" y="653"/>
                    </a:lnTo>
                    <a:lnTo>
                      <a:pt x="1868" y="656"/>
                    </a:lnTo>
                    <a:lnTo>
                      <a:pt x="1841" y="667"/>
                    </a:lnTo>
                    <a:lnTo>
                      <a:pt x="1730" y="732"/>
                    </a:lnTo>
                    <a:lnTo>
                      <a:pt x="1704" y="741"/>
                    </a:lnTo>
                    <a:lnTo>
                      <a:pt x="1681" y="744"/>
                    </a:lnTo>
                    <a:lnTo>
                      <a:pt x="1656" y="741"/>
                    </a:lnTo>
                    <a:lnTo>
                      <a:pt x="1633" y="732"/>
                    </a:lnTo>
                    <a:lnTo>
                      <a:pt x="1613" y="716"/>
                    </a:lnTo>
                    <a:lnTo>
                      <a:pt x="1556" y="664"/>
                    </a:lnTo>
                    <a:lnTo>
                      <a:pt x="1491" y="617"/>
                    </a:lnTo>
                    <a:lnTo>
                      <a:pt x="1425" y="578"/>
                    </a:lnTo>
                    <a:lnTo>
                      <a:pt x="1353" y="547"/>
                    </a:lnTo>
                    <a:lnTo>
                      <a:pt x="1278" y="524"/>
                    </a:lnTo>
                    <a:lnTo>
                      <a:pt x="1254" y="513"/>
                    </a:lnTo>
                    <a:lnTo>
                      <a:pt x="1235" y="499"/>
                    </a:lnTo>
                    <a:lnTo>
                      <a:pt x="1219" y="479"/>
                    </a:lnTo>
                    <a:lnTo>
                      <a:pt x="1210" y="456"/>
                    </a:lnTo>
                    <a:lnTo>
                      <a:pt x="1206" y="431"/>
                    </a:lnTo>
                    <a:lnTo>
                      <a:pt x="1206" y="301"/>
                    </a:lnTo>
                    <a:lnTo>
                      <a:pt x="1202" y="273"/>
                    </a:lnTo>
                    <a:lnTo>
                      <a:pt x="1192" y="246"/>
                    </a:lnTo>
                    <a:lnTo>
                      <a:pt x="1174" y="224"/>
                    </a:lnTo>
                    <a:lnTo>
                      <a:pt x="1152" y="206"/>
                    </a:lnTo>
                    <a:lnTo>
                      <a:pt x="1125" y="196"/>
                    </a:lnTo>
                    <a:lnTo>
                      <a:pt x="1097" y="192"/>
                    </a:lnTo>
                    <a:close/>
                    <a:moveTo>
                      <a:pt x="1097" y="0"/>
                    </a:moveTo>
                    <a:lnTo>
                      <a:pt x="1150" y="6"/>
                    </a:lnTo>
                    <a:lnTo>
                      <a:pt x="1202" y="20"/>
                    </a:lnTo>
                    <a:lnTo>
                      <a:pt x="1249" y="42"/>
                    </a:lnTo>
                    <a:lnTo>
                      <a:pt x="1290" y="72"/>
                    </a:lnTo>
                    <a:lnTo>
                      <a:pt x="1326" y="108"/>
                    </a:lnTo>
                    <a:lnTo>
                      <a:pt x="1357" y="149"/>
                    </a:lnTo>
                    <a:lnTo>
                      <a:pt x="1378" y="196"/>
                    </a:lnTo>
                    <a:lnTo>
                      <a:pt x="1393" y="248"/>
                    </a:lnTo>
                    <a:lnTo>
                      <a:pt x="1398" y="301"/>
                    </a:lnTo>
                    <a:lnTo>
                      <a:pt x="1398" y="359"/>
                    </a:lnTo>
                    <a:lnTo>
                      <a:pt x="1479" y="391"/>
                    </a:lnTo>
                    <a:lnTo>
                      <a:pt x="1554" y="431"/>
                    </a:lnTo>
                    <a:lnTo>
                      <a:pt x="1627" y="477"/>
                    </a:lnTo>
                    <a:lnTo>
                      <a:pt x="1695" y="529"/>
                    </a:lnTo>
                    <a:lnTo>
                      <a:pt x="1744" y="500"/>
                    </a:lnTo>
                    <a:lnTo>
                      <a:pt x="1789" y="481"/>
                    </a:lnTo>
                    <a:lnTo>
                      <a:pt x="1834" y="466"/>
                    </a:lnTo>
                    <a:lnTo>
                      <a:pt x="1880" y="461"/>
                    </a:lnTo>
                    <a:lnTo>
                      <a:pt x="1927" y="463"/>
                    </a:lnTo>
                    <a:lnTo>
                      <a:pt x="1973" y="472"/>
                    </a:lnTo>
                    <a:lnTo>
                      <a:pt x="2016" y="486"/>
                    </a:lnTo>
                    <a:lnTo>
                      <a:pt x="2058" y="508"/>
                    </a:lnTo>
                    <a:lnTo>
                      <a:pt x="2093" y="536"/>
                    </a:lnTo>
                    <a:lnTo>
                      <a:pt x="2128" y="570"/>
                    </a:lnTo>
                    <a:lnTo>
                      <a:pt x="2154" y="612"/>
                    </a:lnTo>
                    <a:lnTo>
                      <a:pt x="2176" y="655"/>
                    </a:lnTo>
                    <a:lnTo>
                      <a:pt x="2188" y="701"/>
                    </a:lnTo>
                    <a:lnTo>
                      <a:pt x="2196" y="748"/>
                    </a:lnTo>
                    <a:lnTo>
                      <a:pt x="2194" y="795"/>
                    </a:lnTo>
                    <a:lnTo>
                      <a:pt x="2185" y="839"/>
                    </a:lnTo>
                    <a:lnTo>
                      <a:pt x="2169" y="882"/>
                    </a:lnTo>
                    <a:lnTo>
                      <a:pt x="2147" y="924"/>
                    </a:lnTo>
                    <a:lnTo>
                      <a:pt x="2120" y="961"/>
                    </a:lnTo>
                    <a:lnTo>
                      <a:pt x="2085" y="994"/>
                    </a:lnTo>
                    <a:lnTo>
                      <a:pt x="2045" y="1022"/>
                    </a:lnTo>
                    <a:lnTo>
                      <a:pt x="1995" y="1051"/>
                    </a:lnTo>
                    <a:lnTo>
                      <a:pt x="2007" y="1137"/>
                    </a:lnTo>
                    <a:lnTo>
                      <a:pt x="2011" y="1221"/>
                    </a:lnTo>
                    <a:lnTo>
                      <a:pt x="2007" y="1307"/>
                    </a:lnTo>
                    <a:lnTo>
                      <a:pt x="1995" y="1393"/>
                    </a:lnTo>
                    <a:lnTo>
                      <a:pt x="2045" y="1422"/>
                    </a:lnTo>
                    <a:lnTo>
                      <a:pt x="2085" y="1451"/>
                    </a:lnTo>
                    <a:lnTo>
                      <a:pt x="2120" y="1483"/>
                    </a:lnTo>
                    <a:lnTo>
                      <a:pt x="2147" y="1521"/>
                    </a:lnTo>
                    <a:lnTo>
                      <a:pt x="2169" y="1562"/>
                    </a:lnTo>
                    <a:lnTo>
                      <a:pt x="2185" y="1605"/>
                    </a:lnTo>
                    <a:lnTo>
                      <a:pt x="2194" y="1650"/>
                    </a:lnTo>
                    <a:lnTo>
                      <a:pt x="2196" y="1696"/>
                    </a:lnTo>
                    <a:lnTo>
                      <a:pt x="2188" y="1743"/>
                    </a:lnTo>
                    <a:lnTo>
                      <a:pt x="2176" y="1789"/>
                    </a:lnTo>
                    <a:lnTo>
                      <a:pt x="2154" y="1833"/>
                    </a:lnTo>
                    <a:lnTo>
                      <a:pt x="2128" y="1874"/>
                    </a:lnTo>
                    <a:lnTo>
                      <a:pt x="2093" y="1908"/>
                    </a:lnTo>
                    <a:lnTo>
                      <a:pt x="2058" y="1935"/>
                    </a:lnTo>
                    <a:lnTo>
                      <a:pt x="2016" y="1958"/>
                    </a:lnTo>
                    <a:lnTo>
                      <a:pt x="1973" y="1972"/>
                    </a:lnTo>
                    <a:lnTo>
                      <a:pt x="1927" y="1981"/>
                    </a:lnTo>
                    <a:lnTo>
                      <a:pt x="1880" y="1983"/>
                    </a:lnTo>
                    <a:lnTo>
                      <a:pt x="1834" y="1978"/>
                    </a:lnTo>
                    <a:lnTo>
                      <a:pt x="1789" y="1963"/>
                    </a:lnTo>
                    <a:lnTo>
                      <a:pt x="1744" y="1944"/>
                    </a:lnTo>
                    <a:lnTo>
                      <a:pt x="1695" y="1913"/>
                    </a:lnTo>
                    <a:lnTo>
                      <a:pt x="1627" y="1967"/>
                    </a:lnTo>
                    <a:lnTo>
                      <a:pt x="1554" y="2014"/>
                    </a:lnTo>
                    <a:lnTo>
                      <a:pt x="1479" y="2053"/>
                    </a:lnTo>
                    <a:lnTo>
                      <a:pt x="1398" y="2085"/>
                    </a:lnTo>
                    <a:lnTo>
                      <a:pt x="1398" y="2143"/>
                    </a:lnTo>
                    <a:lnTo>
                      <a:pt x="1393" y="2196"/>
                    </a:lnTo>
                    <a:lnTo>
                      <a:pt x="1378" y="2248"/>
                    </a:lnTo>
                    <a:lnTo>
                      <a:pt x="1357" y="2295"/>
                    </a:lnTo>
                    <a:lnTo>
                      <a:pt x="1326" y="2336"/>
                    </a:lnTo>
                    <a:lnTo>
                      <a:pt x="1290" y="2372"/>
                    </a:lnTo>
                    <a:lnTo>
                      <a:pt x="1249" y="2403"/>
                    </a:lnTo>
                    <a:lnTo>
                      <a:pt x="1202" y="2424"/>
                    </a:lnTo>
                    <a:lnTo>
                      <a:pt x="1150" y="2438"/>
                    </a:lnTo>
                    <a:lnTo>
                      <a:pt x="1097" y="2444"/>
                    </a:lnTo>
                    <a:lnTo>
                      <a:pt x="1043" y="2438"/>
                    </a:lnTo>
                    <a:lnTo>
                      <a:pt x="993" y="2424"/>
                    </a:lnTo>
                    <a:lnTo>
                      <a:pt x="946" y="2403"/>
                    </a:lnTo>
                    <a:lnTo>
                      <a:pt x="903" y="2372"/>
                    </a:lnTo>
                    <a:lnTo>
                      <a:pt x="867" y="2336"/>
                    </a:lnTo>
                    <a:lnTo>
                      <a:pt x="839" y="2295"/>
                    </a:lnTo>
                    <a:lnTo>
                      <a:pt x="815" y="2248"/>
                    </a:lnTo>
                    <a:lnTo>
                      <a:pt x="801" y="2196"/>
                    </a:lnTo>
                    <a:lnTo>
                      <a:pt x="797" y="2143"/>
                    </a:lnTo>
                    <a:lnTo>
                      <a:pt x="797" y="2085"/>
                    </a:lnTo>
                    <a:lnTo>
                      <a:pt x="717" y="2053"/>
                    </a:lnTo>
                    <a:lnTo>
                      <a:pt x="640" y="2014"/>
                    </a:lnTo>
                    <a:lnTo>
                      <a:pt x="568" y="1967"/>
                    </a:lnTo>
                    <a:lnTo>
                      <a:pt x="500" y="1913"/>
                    </a:lnTo>
                    <a:lnTo>
                      <a:pt x="450" y="1944"/>
                    </a:lnTo>
                    <a:lnTo>
                      <a:pt x="407" y="1963"/>
                    </a:lnTo>
                    <a:lnTo>
                      <a:pt x="360" y="1978"/>
                    </a:lnTo>
                    <a:lnTo>
                      <a:pt x="313" y="1983"/>
                    </a:lnTo>
                    <a:lnTo>
                      <a:pt x="267" y="1981"/>
                    </a:lnTo>
                    <a:lnTo>
                      <a:pt x="222" y="1972"/>
                    </a:lnTo>
                    <a:lnTo>
                      <a:pt x="179" y="1958"/>
                    </a:lnTo>
                    <a:lnTo>
                      <a:pt x="138" y="1935"/>
                    </a:lnTo>
                    <a:lnTo>
                      <a:pt x="100" y="1908"/>
                    </a:lnTo>
                    <a:lnTo>
                      <a:pt x="68" y="1874"/>
                    </a:lnTo>
                    <a:lnTo>
                      <a:pt x="39" y="1833"/>
                    </a:lnTo>
                    <a:lnTo>
                      <a:pt x="17" y="1789"/>
                    </a:lnTo>
                    <a:lnTo>
                      <a:pt x="5" y="1743"/>
                    </a:lnTo>
                    <a:lnTo>
                      <a:pt x="0" y="1696"/>
                    </a:lnTo>
                    <a:lnTo>
                      <a:pt x="1" y="1650"/>
                    </a:lnTo>
                    <a:lnTo>
                      <a:pt x="9" y="1605"/>
                    </a:lnTo>
                    <a:lnTo>
                      <a:pt x="25" y="1562"/>
                    </a:lnTo>
                    <a:lnTo>
                      <a:pt x="46" y="1521"/>
                    </a:lnTo>
                    <a:lnTo>
                      <a:pt x="75" y="1483"/>
                    </a:lnTo>
                    <a:lnTo>
                      <a:pt x="109" y="1451"/>
                    </a:lnTo>
                    <a:lnTo>
                      <a:pt x="150" y="1422"/>
                    </a:lnTo>
                    <a:lnTo>
                      <a:pt x="199" y="1393"/>
                    </a:lnTo>
                    <a:lnTo>
                      <a:pt x="186" y="1307"/>
                    </a:lnTo>
                    <a:lnTo>
                      <a:pt x="182" y="1221"/>
                    </a:lnTo>
                    <a:lnTo>
                      <a:pt x="186" y="1137"/>
                    </a:lnTo>
                    <a:lnTo>
                      <a:pt x="199" y="1051"/>
                    </a:lnTo>
                    <a:lnTo>
                      <a:pt x="150" y="1022"/>
                    </a:lnTo>
                    <a:lnTo>
                      <a:pt x="109" y="994"/>
                    </a:lnTo>
                    <a:lnTo>
                      <a:pt x="75" y="961"/>
                    </a:lnTo>
                    <a:lnTo>
                      <a:pt x="46" y="924"/>
                    </a:lnTo>
                    <a:lnTo>
                      <a:pt x="25" y="882"/>
                    </a:lnTo>
                    <a:lnTo>
                      <a:pt x="9" y="839"/>
                    </a:lnTo>
                    <a:lnTo>
                      <a:pt x="1" y="795"/>
                    </a:lnTo>
                    <a:lnTo>
                      <a:pt x="0" y="748"/>
                    </a:lnTo>
                    <a:lnTo>
                      <a:pt x="5" y="701"/>
                    </a:lnTo>
                    <a:lnTo>
                      <a:pt x="17" y="655"/>
                    </a:lnTo>
                    <a:lnTo>
                      <a:pt x="39" y="612"/>
                    </a:lnTo>
                    <a:lnTo>
                      <a:pt x="66" y="572"/>
                    </a:lnTo>
                    <a:lnTo>
                      <a:pt x="98" y="538"/>
                    </a:lnTo>
                    <a:lnTo>
                      <a:pt x="136" y="509"/>
                    </a:lnTo>
                    <a:lnTo>
                      <a:pt x="177" y="486"/>
                    </a:lnTo>
                    <a:lnTo>
                      <a:pt x="222" y="472"/>
                    </a:lnTo>
                    <a:lnTo>
                      <a:pt x="268" y="463"/>
                    </a:lnTo>
                    <a:lnTo>
                      <a:pt x="315" y="461"/>
                    </a:lnTo>
                    <a:lnTo>
                      <a:pt x="362" y="466"/>
                    </a:lnTo>
                    <a:lnTo>
                      <a:pt x="407" y="481"/>
                    </a:lnTo>
                    <a:lnTo>
                      <a:pt x="450" y="500"/>
                    </a:lnTo>
                    <a:lnTo>
                      <a:pt x="500" y="529"/>
                    </a:lnTo>
                    <a:lnTo>
                      <a:pt x="568" y="477"/>
                    </a:lnTo>
                    <a:lnTo>
                      <a:pt x="640" y="431"/>
                    </a:lnTo>
                    <a:lnTo>
                      <a:pt x="717" y="391"/>
                    </a:lnTo>
                    <a:lnTo>
                      <a:pt x="797" y="359"/>
                    </a:lnTo>
                    <a:lnTo>
                      <a:pt x="797" y="301"/>
                    </a:lnTo>
                    <a:lnTo>
                      <a:pt x="801" y="248"/>
                    </a:lnTo>
                    <a:lnTo>
                      <a:pt x="815" y="196"/>
                    </a:lnTo>
                    <a:lnTo>
                      <a:pt x="839" y="149"/>
                    </a:lnTo>
                    <a:lnTo>
                      <a:pt x="867" y="108"/>
                    </a:lnTo>
                    <a:lnTo>
                      <a:pt x="903" y="72"/>
                    </a:lnTo>
                    <a:lnTo>
                      <a:pt x="946" y="42"/>
                    </a:lnTo>
                    <a:lnTo>
                      <a:pt x="993" y="20"/>
                    </a:lnTo>
                    <a:lnTo>
                      <a:pt x="1043" y="6"/>
                    </a:lnTo>
                    <a:lnTo>
                      <a:pt x="10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12"/>
              <p:cNvSpPr>
                <a:spLocks noEditPoints="1"/>
              </p:cNvSpPr>
              <p:nvPr/>
            </p:nvSpPr>
            <p:spPr bwMode="auto">
              <a:xfrm>
                <a:off x="4561" y="2495"/>
                <a:ext cx="403" cy="402"/>
              </a:xfrm>
              <a:custGeom>
                <a:avLst/>
                <a:gdLst>
                  <a:gd name="T0" fmla="*/ 355 w 807"/>
                  <a:gd name="T1" fmla="*/ 197 h 805"/>
                  <a:gd name="T2" fmla="*/ 273 w 807"/>
                  <a:gd name="T3" fmla="*/ 238 h 805"/>
                  <a:gd name="T4" fmla="*/ 214 w 807"/>
                  <a:gd name="T5" fmla="*/ 310 h 805"/>
                  <a:gd name="T6" fmla="*/ 194 w 807"/>
                  <a:gd name="T7" fmla="*/ 401 h 805"/>
                  <a:gd name="T8" fmla="*/ 214 w 807"/>
                  <a:gd name="T9" fmla="*/ 494 h 805"/>
                  <a:gd name="T10" fmla="*/ 273 w 807"/>
                  <a:gd name="T11" fmla="*/ 566 h 805"/>
                  <a:gd name="T12" fmla="*/ 355 w 807"/>
                  <a:gd name="T13" fmla="*/ 607 h 805"/>
                  <a:gd name="T14" fmla="*/ 452 w 807"/>
                  <a:gd name="T15" fmla="*/ 607 h 805"/>
                  <a:gd name="T16" fmla="*/ 536 w 807"/>
                  <a:gd name="T17" fmla="*/ 566 h 805"/>
                  <a:gd name="T18" fmla="*/ 594 w 807"/>
                  <a:gd name="T19" fmla="*/ 494 h 805"/>
                  <a:gd name="T20" fmla="*/ 615 w 807"/>
                  <a:gd name="T21" fmla="*/ 401 h 805"/>
                  <a:gd name="T22" fmla="*/ 594 w 807"/>
                  <a:gd name="T23" fmla="*/ 310 h 805"/>
                  <a:gd name="T24" fmla="*/ 536 w 807"/>
                  <a:gd name="T25" fmla="*/ 238 h 805"/>
                  <a:gd name="T26" fmla="*/ 452 w 807"/>
                  <a:gd name="T27" fmla="*/ 197 h 805"/>
                  <a:gd name="T28" fmla="*/ 404 w 807"/>
                  <a:gd name="T29" fmla="*/ 0 h 805"/>
                  <a:gd name="T30" fmla="*/ 531 w 807"/>
                  <a:gd name="T31" fmla="*/ 19 h 805"/>
                  <a:gd name="T32" fmla="*/ 642 w 807"/>
                  <a:gd name="T33" fmla="*/ 77 h 805"/>
                  <a:gd name="T34" fmla="*/ 730 w 807"/>
                  <a:gd name="T35" fmla="*/ 165 h 805"/>
                  <a:gd name="T36" fmla="*/ 787 w 807"/>
                  <a:gd name="T37" fmla="*/ 274 h 805"/>
                  <a:gd name="T38" fmla="*/ 807 w 807"/>
                  <a:gd name="T39" fmla="*/ 401 h 805"/>
                  <a:gd name="T40" fmla="*/ 787 w 807"/>
                  <a:gd name="T41" fmla="*/ 528 h 805"/>
                  <a:gd name="T42" fmla="*/ 730 w 807"/>
                  <a:gd name="T43" fmla="*/ 640 h 805"/>
                  <a:gd name="T44" fmla="*/ 642 w 807"/>
                  <a:gd name="T45" fmla="*/ 727 h 805"/>
                  <a:gd name="T46" fmla="*/ 531 w 807"/>
                  <a:gd name="T47" fmla="*/ 785 h 805"/>
                  <a:gd name="T48" fmla="*/ 404 w 807"/>
                  <a:gd name="T49" fmla="*/ 805 h 805"/>
                  <a:gd name="T50" fmla="*/ 276 w 807"/>
                  <a:gd name="T51" fmla="*/ 785 h 805"/>
                  <a:gd name="T52" fmla="*/ 167 w 807"/>
                  <a:gd name="T53" fmla="*/ 727 h 805"/>
                  <a:gd name="T54" fmla="*/ 79 w 807"/>
                  <a:gd name="T55" fmla="*/ 640 h 805"/>
                  <a:gd name="T56" fmla="*/ 22 w 807"/>
                  <a:gd name="T57" fmla="*/ 528 h 805"/>
                  <a:gd name="T58" fmla="*/ 0 w 807"/>
                  <a:gd name="T59" fmla="*/ 401 h 805"/>
                  <a:gd name="T60" fmla="*/ 22 w 807"/>
                  <a:gd name="T61" fmla="*/ 274 h 805"/>
                  <a:gd name="T62" fmla="*/ 79 w 807"/>
                  <a:gd name="T63" fmla="*/ 165 h 805"/>
                  <a:gd name="T64" fmla="*/ 167 w 807"/>
                  <a:gd name="T65" fmla="*/ 77 h 805"/>
                  <a:gd name="T66" fmla="*/ 276 w 807"/>
                  <a:gd name="T67" fmla="*/ 19 h 805"/>
                  <a:gd name="T68" fmla="*/ 404 w 807"/>
                  <a:gd name="T69" fmla="*/ 0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07" h="805">
                    <a:moveTo>
                      <a:pt x="404" y="191"/>
                    </a:moveTo>
                    <a:lnTo>
                      <a:pt x="355" y="197"/>
                    </a:lnTo>
                    <a:lnTo>
                      <a:pt x="312" y="213"/>
                    </a:lnTo>
                    <a:lnTo>
                      <a:pt x="273" y="238"/>
                    </a:lnTo>
                    <a:lnTo>
                      <a:pt x="239" y="270"/>
                    </a:lnTo>
                    <a:lnTo>
                      <a:pt x="214" y="310"/>
                    </a:lnTo>
                    <a:lnTo>
                      <a:pt x="199" y="355"/>
                    </a:lnTo>
                    <a:lnTo>
                      <a:pt x="194" y="401"/>
                    </a:lnTo>
                    <a:lnTo>
                      <a:pt x="199" y="450"/>
                    </a:lnTo>
                    <a:lnTo>
                      <a:pt x="214" y="494"/>
                    </a:lnTo>
                    <a:lnTo>
                      <a:pt x="239" y="534"/>
                    </a:lnTo>
                    <a:lnTo>
                      <a:pt x="273" y="566"/>
                    </a:lnTo>
                    <a:lnTo>
                      <a:pt x="312" y="591"/>
                    </a:lnTo>
                    <a:lnTo>
                      <a:pt x="355" y="607"/>
                    </a:lnTo>
                    <a:lnTo>
                      <a:pt x="404" y="613"/>
                    </a:lnTo>
                    <a:lnTo>
                      <a:pt x="452" y="607"/>
                    </a:lnTo>
                    <a:lnTo>
                      <a:pt x="497" y="591"/>
                    </a:lnTo>
                    <a:lnTo>
                      <a:pt x="536" y="566"/>
                    </a:lnTo>
                    <a:lnTo>
                      <a:pt x="569" y="534"/>
                    </a:lnTo>
                    <a:lnTo>
                      <a:pt x="594" y="494"/>
                    </a:lnTo>
                    <a:lnTo>
                      <a:pt x="610" y="450"/>
                    </a:lnTo>
                    <a:lnTo>
                      <a:pt x="615" y="401"/>
                    </a:lnTo>
                    <a:lnTo>
                      <a:pt x="610" y="355"/>
                    </a:lnTo>
                    <a:lnTo>
                      <a:pt x="594" y="310"/>
                    </a:lnTo>
                    <a:lnTo>
                      <a:pt x="569" y="270"/>
                    </a:lnTo>
                    <a:lnTo>
                      <a:pt x="536" y="238"/>
                    </a:lnTo>
                    <a:lnTo>
                      <a:pt x="497" y="213"/>
                    </a:lnTo>
                    <a:lnTo>
                      <a:pt x="452" y="197"/>
                    </a:lnTo>
                    <a:lnTo>
                      <a:pt x="404" y="191"/>
                    </a:lnTo>
                    <a:close/>
                    <a:moveTo>
                      <a:pt x="404" y="0"/>
                    </a:moveTo>
                    <a:lnTo>
                      <a:pt x="470" y="5"/>
                    </a:lnTo>
                    <a:lnTo>
                      <a:pt x="531" y="19"/>
                    </a:lnTo>
                    <a:lnTo>
                      <a:pt x="588" y="44"/>
                    </a:lnTo>
                    <a:lnTo>
                      <a:pt x="642" y="77"/>
                    </a:lnTo>
                    <a:lnTo>
                      <a:pt x="689" y="118"/>
                    </a:lnTo>
                    <a:lnTo>
                      <a:pt x="730" y="165"/>
                    </a:lnTo>
                    <a:lnTo>
                      <a:pt x="762" y="217"/>
                    </a:lnTo>
                    <a:lnTo>
                      <a:pt x="787" y="274"/>
                    </a:lnTo>
                    <a:lnTo>
                      <a:pt x="802" y="337"/>
                    </a:lnTo>
                    <a:lnTo>
                      <a:pt x="807" y="401"/>
                    </a:lnTo>
                    <a:lnTo>
                      <a:pt x="802" y="468"/>
                    </a:lnTo>
                    <a:lnTo>
                      <a:pt x="787" y="528"/>
                    </a:lnTo>
                    <a:lnTo>
                      <a:pt x="762" y="588"/>
                    </a:lnTo>
                    <a:lnTo>
                      <a:pt x="730" y="640"/>
                    </a:lnTo>
                    <a:lnTo>
                      <a:pt x="689" y="686"/>
                    </a:lnTo>
                    <a:lnTo>
                      <a:pt x="642" y="727"/>
                    </a:lnTo>
                    <a:lnTo>
                      <a:pt x="588" y="760"/>
                    </a:lnTo>
                    <a:lnTo>
                      <a:pt x="531" y="785"/>
                    </a:lnTo>
                    <a:lnTo>
                      <a:pt x="470" y="799"/>
                    </a:lnTo>
                    <a:lnTo>
                      <a:pt x="404" y="805"/>
                    </a:lnTo>
                    <a:lnTo>
                      <a:pt x="339" y="799"/>
                    </a:lnTo>
                    <a:lnTo>
                      <a:pt x="276" y="785"/>
                    </a:lnTo>
                    <a:lnTo>
                      <a:pt x="219" y="760"/>
                    </a:lnTo>
                    <a:lnTo>
                      <a:pt x="167" y="727"/>
                    </a:lnTo>
                    <a:lnTo>
                      <a:pt x="119" y="686"/>
                    </a:lnTo>
                    <a:lnTo>
                      <a:pt x="79" y="640"/>
                    </a:lnTo>
                    <a:lnTo>
                      <a:pt x="47" y="588"/>
                    </a:lnTo>
                    <a:lnTo>
                      <a:pt x="22" y="528"/>
                    </a:lnTo>
                    <a:lnTo>
                      <a:pt x="6" y="468"/>
                    </a:lnTo>
                    <a:lnTo>
                      <a:pt x="0" y="401"/>
                    </a:lnTo>
                    <a:lnTo>
                      <a:pt x="6" y="337"/>
                    </a:lnTo>
                    <a:lnTo>
                      <a:pt x="22" y="274"/>
                    </a:lnTo>
                    <a:lnTo>
                      <a:pt x="47" y="217"/>
                    </a:lnTo>
                    <a:lnTo>
                      <a:pt x="79" y="165"/>
                    </a:lnTo>
                    <a:lnTo>
                      <a:pt x="119" y="118"/>
                    </a:lnTo>
                    <a:lnTo>
                      <a:pt x="167" y="77"/>
                    </a:lnTo>
                    <a:lnTo>
                      <a:pt x="219" y="44"/>
                    </a:lnTo>
                    <a:lnTo>
                      <a:pt x="276" y="19"/>
                    </a:lnTo>
                    <a:lnTo>
                      <a:pt x="339" y="5"/>
                    </a:lnTo>
                    <a:lnTo>
                      <a:pt x="4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13"/>
              <p:cNvSpPr>
                <a:spLocks noEditPoints="1"/>
              </p:cNvSpPr>
              <p:nvPr/>
            </p:nvSpPr>
            <p:spPr bwMode="auto">
              <a:xfrm>
                <a:off x="2975" y="1624"/>
                <a:ext cx="812" cy="813"/>
              </a:xfrm>
              <a:custGeom>
                <a:avLst/>
                <a:gdLst>
                  <a:gd name="T0" fmla="*/ 728 w 1624"/>
                  <a:gd name="T1" fmla="*/ 199 h 1624"/>
                  <a:gd name="T2" fmla="*/ 570 w 1624"/>
                  <a:gd name="T3" fmla="*/ 242 h 1624"/>
                  <a:gd name="T4" fmla="*/ 434 w 1624"/>
                  <a:gd name="T5" fmla="*/ 323 h 1624"/>
                  <a:gd name="T6" fmla="*/ 321 w 1624"/>
                  <a:gd name="T7" fmla="*/ 434 h 1624"/>
                  <a:gd name="T8" fmla="*/ 240 w 1624"/>
                  <a:gd name="T9" fmla="*/ 572 h 1624"/>
                  <a:gd name="T10" fmla="*/ 197 w 1624"/>
                  <a:gd name="T11" fmla="*/ 729 h 1624"/>
                  <a:gd name="T12" fmla="*/ 197 w 1624"/>
                  <a:gd name="T13" fmla="*/ 896 h 1624"/>
                  <a:gd name="T14" fmla="*/ 240 w 1624"/>
                  <a:gd name="T15" fmla="*/ 1054 h 1624"/>
                  <a:gd name="T16" fmla="*/ 321 w 1624"/>
                  <a:gd name="T17" fmla="*/ 1192 h 1624"/>
                  <a:gd name="T18" fmla="*/ 434 w 1624"/>
                  <a:gd name="T19" fmla="*/ 1303 h 1624"/>
                  <a:gd name="T20" fmla="*/ 570 w 1624"/>
                  <a:gd name="T21" fmla="*/ 1384 h 1624"/>
                  <a:gd name="T22" fmla="*/ 728 w 1624"/>
                  <a:gd name="T23" fmla="*/ 1427 h 1624"/>
                  <a:gd name="T24" fmla="*/ 896 w 1624"/>
                  <a:gd name="T25" fmla="*/ 1427 h 1624"/>
                  <a:gd name="T26" fmla="*/ 1054 w 1624"/>
                  <a:gd name="T27" fmla="*/ 1384 h 1624"/>
                  <a:gd name="T28" fmla="*/ 1190 w 1624"/>
                  <a:gd name="T29" fmla="*/ 1303 h 1624"/>
                  <a:gd name="T30" fmla="*/ 1303 w 1624"/>
                  <a:gd name="T31" fmla="*/ 1192 h 1624"/>
                  <a:gd name="T32" fmla="*/ 1384 w 1624"/>
                  <a:gd name="T33" fmla="*/ 1054 h 1624"/>
                  <a:gd name="T34" fmla="*/ 1427 w 1624"/>
                  <a:gd name="T35" fmla="*/ 896 h 1624"/>
                  <a:gd name="T36" fmla="*/ 1427 w 1624"/>
                  <a:gd name="T37" fmla="*/ 729 h 1624"/>
                  <a:gd name="T38" fmla="*/ 1384 w 1624"/>
                  <a:gd name="T39" fmla="*/ 572 h 1624"/>
                  <a:gd name="T40" fmla="*/ 1303 w 1624"/>
                  <a:gd name="T41" fmla="*/ 434 h 1624"/>
                  <a:gd name="T42" fmla="*/ 1190 w 1624"/>
                  <a:gd name="T43" fmla="*/ 323 h 1624"/>
                  <a:gd name="T44" fmla="*/ 1054 w 1624"/>
                  <a:gd name="T45" fmla="*/ 242 h 1624"/>
                  <a:gd name="T46" fmla="*/ 896 w 1624"/>
                  <a:gd name="T47" fmla="*/ 199 h 1624"/>
                  <a:gd name="T48" fmla="*/ 812 w 1624"/>
                  <a:gd name="T49" fmla="*/ 0 h 1624"/>
                  <a:gd name="T50" fmla="*/ 999 w 1624"/>
                  <a:gd name="T51" fmla="*/ 21 h 1624"/>
                  <a:gd name="T52" fmla="*/ 1169 w 1624"/>
                  <a:gd name="T53" fmla="*/ 82 h 1624"/>
                  <a:gd name="T54" fmla="*/ 1319 w 1624"/>
                  <a:gd name="T55" fmla="*/ 179 h 1624"/>
                  <a:gd name="T56" fmla="*/ 1445 w 1624"/>
                  <a:gd name="T57" fmla="*/ 305 h 1624"/>
                  <a:gd name="T58" fmla="*/ 1542 w 1624"/>
                  <a:gd name="T59" fmla="*/ 455 h 1624"/>
                  <a:gd name="T60" fmla="*/ 1603 w 1624"/>
                  <a:gd name="T61" fmla="*/ 627 h 1624"/>
                  <a:gd name="T62" fmla="*/ 1624 w 1624"/>
                  <a:gd name="T63" fmla="*/ 812 h 1624"/>
                  <a:gd name="T64" fmla="*/ 1603 w 1624"/>
                  <a:gd name="T65" fmla="*/ 998 h 1624"/>
                  <a:gd name="T66" fmla="*/ 1542 w 1624"/>
                  <a:gd name="T67" fmla="*/ 1169 h 1624"/>
                  <a:gd name="T68" fmla="*/ 1445 w 1624"/>
                  <a:gd name="T69" fmla="*/ 1321 h 1624"/>
                  <a:gd name="T70" fmla="*/ 1319 w 1624"/>
                  <a:gd name="T71" fmla="*/ 1447 h 1624"/>
                  <a:gd name="T72" fmla="*/ 1169 w 1624"/>
                  <a:gd name="T73" fmla="*/ 1542 h 1624"/>
                  <a:gd name="T74" fmla="*/ 999 w 1624"/>
                  <a:gd name="T75" fmla="*/ 1603 h 1624"/>
                  <a:gd name="T76" fmla="*/ 812 w 1624"/>
                  <a:gd name="T77" fmla="*/ 1624 h 1624"/>
                  <a:gd name="T78" fmla="*/ 626 w 1624"/>
                  <a:gd name="T79" fmla="*/ 1603 h 1624"/>
                  <a:gd name="T80" fmla="*/ 455 w 1624"/>
                  <a:gd name="T81" fmla="*/ 1542 h 1624"/>
                  <a:gd name="T82" fmla="*/ 305 w 1624"/>
                  <a:gd name="T83" fmla="*/ 1447 h 1624"/>
                  <a:gd name="T84" fmla="*/ 179 w 1624"/>
                  <a:gd name="T85" fmla="*/ 1321 h 1624"/>
                  <a:gd name="T86" fmla="*/ 82 w 1624"/>
                  <a:gd name="T87" fmla="*/ 1169 h 1624"/>
                  <a:gd name="T88" fmla="*/ 22 w 1624"/>
                  <a:gd name="T89" fmla="*/ 998 h 1624"/>
                  <a:gd name="T90" fmla="*/ 0 w 1624"/>
                  <a:gd name="T91" fmla="*/ 812 h 1624"/>
                  <a:gd name="T92" fmla="*/ 22 w 1624"/>
                  <a:gd name="T93" fmla="*/ 627 h 1624"/>
                  <a:gd name="T94" fmla="*/ 82 w 1624"/>
                  <a:gd name="T95" fmla="*/ 455 h 1624"/>
                  <a:gd name="T96" fmla="*/ 179 w 1624"/>
                  <a:gd name="T97" fmla="*/ 305 h 1624"/>
                  <a:gd name="T98" fmla="*/ 305 w 1624"/>
                  <a:gd name="T99" fmla="*/ 179 h 1624"/>
                  <a:gd name="T100" fmla="*/ 455 w 1624"/>
                  <a:gd name="T101" fmla="*/ 82 h 1624"/>
                  <a:gd name="T102" fmla="*/ 626 w 1624"/>
                  <a:gd name="T103" fmla="*/ 21 h 1624"/>
                  <a:gd name="T104" fmla="*/ 812 w 1624"/>
                  <a:gd name="T105" fmla="*/ 0 h 1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1624">
                    <a:moveTo>
                      <a:pt x="812" y="192"/>
                    </a:moveTo>
                    <a:lnTo>
                      <a:pt x="728" y="199"/>
                    </a:lnTo>
                    <a:lnTo>
                      <a:pt x="647" y="215"/>
                    </a:lnTo>
                    <a:lnTo>
                      <a:pt x="570" y="242"/>
                    </a:lnTo>
                    <a:lnTo>
                      <a:pt x="500" y="278"/>
                    </a:lnTo>
                    <a:lnTo>
                      <a:pt x="434" y="323"/>
                    </a:lnTo>
                    <a:lnTo>
                      <a:pt x="373" y="375"/>
                    </a:lnTo>
                    <a:lnTo>
                      <a:pt x="321" y="434"/>
                    </a:lnTo>
                    <a:lnTo>
                      <a:pt x="276" y="500"/>
                    </a:lnTo>
                    <a:lnTo>
                      <a:pt x="240" y="572"/>
                    </a:lnTo>
                    <a:lnTo>
                      <a:pt x="213" y="649"/>
                    </a:lnTo>
                    <a:lnTo>
                      <a:pt x="197" y="729"/>
                    </a:lnTo>
                    <a:lnTo>
                      <a:pt x="192" y="812"/>
                    </a:lnTo>
                    <a:lnTo>
                      <a:pt x="197" y="896"/>
                    </a:lnTo>
                    <a:lnTo>
                      <a:pt x="213" y="977"/>
                    </a:lnTo>
                    <a:lnTo>
                      <a:pt x="240" y="1054"/>
                    </a:lnTo>
                    <a:lnTo>
                      <a:pt x="276" y="1126"/>
                    </a:lnTo>
                    <a:lnTo>
                      <a:pt x="321" y="1192"/>
                    </a:lnTo>
                    <a:lnTo>
                      <a:pt x="373" y="1251"/>
                    </a:lnTo>
                    <a:lnTo>
                      <a:pt x="434" y="1303"/>
                    </a:lnTo>
                    <a:lnTo>
                      <a:pt x="500" y="1348"/>
                    </a:lnTo>
                    <a:lnTo>
                      <a:pt x="570" y="1384"/>
                    </a:lnTo>
                    <a:lnTo>
                      <a:pt x="647" y="1411"/>
                    </a:lnTo>
                    <a:lnTo>
                      <a:pt x="728" y="1427"/>
                    </a:lnTo>
                    <a:lnTo>
                      <a:pt x="812" y="1432"/>
                    </a:lnTo>
                    <a:lnTo>
                      <a:pt x="896" y="1427"/>
                    </a:lnTo>
                    <a:lnTo>
                      <a:pt x="977" y="1411"/>
                    </a:lnTo>
                    <a:lnTo>
                      <a:pt x="1054" y="1384"/>
                    </a:lnTo>
                    <a:lnTo>
                      <a:pt x="1126" y="1348"/>
                    </a:lnTo>
                    <a:lnTo>
                      <a:pt x="1190" y="1303"/>
                    </a:lnTo>
                    <a:lnTo>
                      <a:pt x="1251" y="1251"/>
                    </a:lnTo>
                    <a:lnTo>
                      <a:pt x="1303" y="1192"/>
                    </a:lnTo>
                    <a:lnTo>
                      <a:pt x="1348" y="1126"/>
                    </a:lnTo>
                    <a:lnTo>
                      <a:pt x="1384" y="1054"/>
                    </a:lnTo>
                    <a:lnTo>
                      <a:pt x="1411" y="977"/>
                    </a:lnTo>
                    <a:lnTo>
                      <a:pt x="1427" y="896"/>
                    </a:lnTo>
                    <a:lnTo>
                      <a:pt x="1432" y="812"/>
                    </a:lnTo>
                    <a:lnTo>
                      <a:pt x="1427" y="729"/>
                    </a:lnTo>
                    <a:lnTo>
                      <a:pt x="1411" y="649"/>
                    </a:lnTo>
                    <a:lnTo>
                      <a:pt x="1384" y="572"/>
                    </a:lnTo>
                    <a:lnTo>
                      <a:pt x="1348" y="500"/>
                    </a:lnTo>
                    <a:lnTo>
                      <a:pt x="1303" y="434"/>
                    </a:lnTo>
                    <a:lnTo>
                      <a:pt x="1251" y="375"/>
                    </a:lnTo>
                    <a:lnTo>
                      <a:pt x="1190" y="323"/>
                    </a:lnTo>
                    <a:lnTo>
                      <a:pt x="1126" y="278"/>
                    </a:lnTo>
                    <a:lnTo>
                      <a:pt x="1054" y="242"/>
                    </a:lnTo>
                    <a:lnTo>
                      <a:pt x="977" y="215"/>
                    </a:lnTo>
                    <a:lnTo>
                      <a:pt x="896" y="199"/>
                    </a:lnTo>
                    <a:lnTo>
                      <a:pt x="812" y="192"/>
                    </a:lnTo>
                    <a:close/>
                    <a:moveTo>
                      <a:pt x="812" y="0"/>
                    </a:moveTo>
                    <a:lnTo>
                      <a:pt x="907" y="5"/>
                    </a:lnTo>
                    <a:lnTo>
                      <a:pt x="999" y="21"/>
                    </a:lnTo>
                    <a:lnTo>
                      <a:pt x="1086" y="48"/>
                    </a:lnTo>
                    <a:lnTo>
                      <a:pt x="1169" y="82"/>
                    </a:lnTo>
                    <a:lnTo>
                      <a:pt x="1248" y="127"/>
                    </a:lnTo>
                    <a:lnTo>
                      <a:pt x="1319" y="179"/>
                    </a:lnTo>
                    <a:lnTo>
                      <a:pt x="1386" y="238"/>
                    </a:lnTo>
                    <a:lnTo>
                      <a:pt x="1445" y="305"/>
                    </a:lnTo>
                    <a:lnTo>
                      <a:pt x="1497" y="378"/>
                    </a:lnTo>
                    <a:lnTo>
                      <a:pt x="1542" y="455"/>
                    </a:lnTo>
                    <a:lnTo>
                      <a:pt x="1578" y="539"/>
                    </a:lnTo>
                    <a:lnTo>
                      <a:pt x="1603" y="627"/>
                    </a:lnTo>
                    <a:lnTo>
                      <a:pt x="1619" y="719"/>
                    </a:lnTo>
                    <a:lnTo>
                      <a:pt x="1624" y="812"/>
                    </a:lnTo>
                    <a:lnTo>
                      <a:pt x="1619" y="907"/>
                    </a:lnTo>
                    <a:lnTo>
                      <a:pt x="1603" y="998"/>
                    </a:lnTo>
                    <a:lnTo>
                      <a:pt x="1578" y="1086"/>
                    </a:lnTo>
                    <a:lnTo>
                      <a:pt x="1542" y="1169"/>
                    </a:lnTo>
                    <a:lnTo>
                      <a:pt x="1497" y="1248"/>
                    </a:lnTo>
                    <a:lnTo>
                      <a:pt x="1445" y="1321"/>
                    </a:lnTo>
                    <a:lnTo>
                      <a:pt x="1386" y="1387"/>
                    </a:lnTo>
                    <a:lnTo>
                      <a:pt x="1319" y="1447"/>
                    </a:lnTo>
                    <a:lnTo>
                      <a:pt x="1248" y="1499"/>
                    </a:lnTo>
                    <a:lnTo>
                      <a:pt x="1169" y="1542"/>
                    </a:lnTo>
                    <a:lnTo>
                      <a:pt x="1086" y="1577"/>
                    </a:lnTo>
                    <a:lnTo>
                      <a:pt x="999" y="1603"/>
                    </a:lnTo>
                    <a:lnTo>
                      <a:pt x="907" y="1619"/>
                    </a:lnTo>
                    <a:lnTo>
                      <a:pt x="812" y="1624"/>
                    </a:lnTo>
                    <a:lnTo>
                      <a:pt x="717" y="1619"/>
                    </a:lnTo>
                    <a:lnTo>
                      <a:pt x="626" y="1603"/>
                    </a:lnTo>
                    <a:lnTo>
                      <a:pt x="538" y="1577"/>
                    </a:lnTo>
                    <a:lnTo>
                      <a:pt x="455" y="1542"/>
                    </a:lnTo>
                    <a:lnTo>
                      <a:pt x="376" y="1499"/>
                    </a:lnTo>
                    <a:lnTo>
                      <a:pt x="305" y="1447"/>
                    </a:lnTo>
                    <a:lnTo>
                      <a:pt x="238" y="1387"/>
                    </a:lnTo>
                    <a:lnTo>
                      <a:pt x="179" y="1321"/>
                    </a:lnTo>
                    <a:lnTo>
                      <a:pt x="127" y="1248"/>
                    </a:lnTo>
                    <a:lnTo>
                      <a:pt x="82" y="1169"/>
                    </a:lnTo>
                    <a:lnTo>
                      <a:pt x="47" y="1086"/>
                    </a:lnTo>
                    <a:lnTo>
                      <a:pt x="22" y="998"/>
                    </a:lnTo>
                    <a:lnTo>
                      <a:pt x="5" y="907"/>
                    </a:lnTo>
                    <a:lnTo>
                      <a:pt x="0" y="812"/>
                    </a:lnTo>
                    <a:lnTo>
                      <a:pt x="5" y="719"/>
                    </a:lnTo>
                    <a:lnTo>
                      <a:pt x="22" y="627"/>
                    </a:lnTo>
                    <a:lnTo>
                      <a:pt x="47" y="539"/>
                    </a:lnTo>
                    <a:lnTo>
                      <a:pt x="82" y="455"/>
                    </a:lnTo>
                    <a:lnTo>
                      <a:pt x="127" y="378"/>
                    </a:lnTo>
                    <a:lnTo>
                      <a:pt x="179" y="305"/>
                    </a:lnTo>
                    <a:lnTo>
                      <a:pt x="238" y="238"/>
                    </a:lnTo>
                    <a:lnTo>
                      <a:pt x="305" y="179"/>
                    </a:lnTo>
                    <a:lnTo>
                      <a:pt x="376" y="127"/>
                    </a:lnTo>
                    <a:lnTo>
                      <a:pt x="455" y="82"/>
                    </a:lnTo>
                    <a:lnTo>
                      <a:pt x="538" y="48"/>
                    </a:lnTo>
                    <a:lnTo>
                      <a:pt x="626" y="21"/>
                    </a:lnTo>
                    <a:lnTo>
                      <a:pt x="717" y="5"/>
                    </a:lnTo>
                    <a:lnTo>
                      <a:pt x="8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1" name="Rectangle 26">
            <a:extLst>
              <a:ext uri="{FF2B5EF4-FFF2-40B4-BE49-F238E27FC236}">
                <a16:creationId xmlns:a16="http://schemas.microsoft.com/office/drawing/2014/main" id="{7D8EAC21-4EEE-4C4A-A869-F77BA7677929}"/>
              </a:ext>
            </a:extLst>
          </p:cNvPr>
          <p:cNvSpPr/>
          <p:nvPr/>
        </p:nvSpPr>
        <p:spPr>
          <a:xfrm>
            <a:off x="0" y="6476870"/>
            <a:ext cx="12192000" cy="4233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2" name="Imagen 31">
            <a:extLst>
              <a:ext uri="{FF2B5EF4-FFF2-40B4-BE49-F238E27FC236}">
                <a16:creationId xmlns:a16="http://schemas.microsoft.com/office/drawing/2014/main" id="{451C2414-FE0E-4D69-A0E4-E4433B543151}"/>
              </a:ext>
            </a:extLst>
          </p:cNvPr>
          <p:cNvPicPr/>
          <p:nvPr/>
        </p:nvPicPr>
        <p:blipFill rotWithShape="1">
          <a:blip r:embed="rId2">
            <a:extLst>
              <a:ext uri="{28A0092B-C50C-407E-A947-70E740481C1C}">
                <a14:useLocalDpi xmlns:a14="http://schemas.microsoft.com/office/drawing/2010/main" val="0"/>
              </a:ext>
            </a:extLst>
          </a:blip>
          <a:srcRect l="13533" t="28941" r="15683" b="41669"/>
          <a:stretch/>
        </p:blipFill>
        <p:spPr bwMode="auto">
          <a:xfrm>
            <a:off x="9799982" y="6052930"/>
            <a:ext cx="2392017" cy="84727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1713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0" y="6476870"/>
            <a:ext cx="12192000" cy="4233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5" name="Imagen 24">
            <a:extLst>
              <a:ext uri="{FF2B5EF4-FFF2-40B4-BE49-F238E27FC236}">
                <a16:creationId xmlns:a16="http://schemas.microsoft.com/office/drawing/2014/main" id="{E43057E5-4AF7-4333-9151-4C9EDF8885B4}"/>
              </a:ext>
            </a:extLst>
          </p:cNvPr>
          <p:cNvPicPr/>
          <p:nvPr/>
        </p:nvPicPr>
        <p:blipFill rotWithShape="1">
          <a:blip r:embed="rId2">
            <a:extLst>
              <a:ext uri="{28A0092B-C50C-407E-A947-70E740481C1C}">
                <a14:useLocalDpi xmlns:a14="http://schemas.microsoft.com/office/drawing/2010/main" val="0"/>
              </a:ext>
            </a:extLst>
          </a:blip>
          <a:srcRect l="13533" t="28941" r="15683" b="41669"/>
          <a:stretch/>
        </p:blipFill>
        <p:spPr bwMode="auto">
          <a:xfrm>
            <a:off x="9799982" y="6052930"/>
            <a:ext cx="2392017" cy="847273"/>
          </a:xfrm>
          <a:prstGeom prst="rect">
            <a:avLst/>
          </a:prstGeom>
          <a:ln>
            <a:noFill/>
          </a:ln>
          <a:extLst>
            <a:ext uri="{53640926-AAD7-44D8-BBD7-CCE9431645EC}">
              <a14:shadowObscured xmlns:a14="http://schemas.microsoft.com/office/drawing/2010/main"/>
            </a:ext>
          </a:extLst>
        </p:spPr>
      </p:pic>
      <p:sp>
        <p:nvSpPr>
          <p:cNvPr id="4" name="CuadroTexto 3">
            <a:extLst>
              <a:ext uri="{FF2B5EF4-FFF2-40B4-BE49-F238E27FC236}">
                <a16:creationId xmlns:a16="http://schemas.microsoft.com/office/drawing/2014/main" id="{94F9C3F3-2EB7-4892-97BC-8B620DBCB6D9}"/>
              </a:ext>
            </a:extLst>
          </p:cNvPr>
          <p:cNvSpPr txBox="1"/>
          <p:nvPr/>
        </p:nvSpPr>
        <p:spPr>
          <a:xfrm>
            <a:off x="228600" y="103053"/>
            <a:ext cx="11589026" cy="707886"/>
          </a:xfrm>
          <a:prstGeom prst="rect">
            <a:avLst/>
          </a:prstGeom>
          <a:noFill/>
        </p:spPr>
        <p:txBody>
          <a:bodyPr wrap="square" rtlCol="0">
            <a:spAutoFit/>
          </a:bodyPr>
          <a:lstStyle/>
          <a:p>
            <a:pPr algn="ctr"/>
            <a:r>
              <a:rPr lang="es-CO" sz="4000" dirty="0">
                <a:solidFill>
                  <a:schemeClr val="accent2">
                    <a:lumMod val="75000"/>
                  </a:schemeClr>
                </a:solidFill>
              </a:rPr>
              <a:t>PLAN ANUAL DE AUDITORIA </a:t>
            </a:r>
          </a:p>
        </p:txBody>
      </p:sp>
      <p:sp>
        <p:nvSpPr>
          <p:cNvPr id="7" name="CuadroTexto 6">
            <a:extLst>
              <a:ext uri="{FF2B5EF4-FFF2-40B4-BE49-F238E27FC236}">
                <a16:creationId xmlns:a16="http://schemas.microsoft.com/office/drawing/2014/main" id="{F3A4AF3B-2DC8-4F79-8D01-A2C52E2F7377}"/>
              </a:ext>
            </a:extLst>
          </p:cNvPr>
          <p:cNvSpPr txBox="1"/>
          <p:nvPr/>
        </p:nvSpPr>
        <p:spPr>
          <a:xfrm>
            <a:off x="737392" y="857546"/>
            <a:ext cx="10717216" cy="3477875"/>
          </a:xfrm>
          <a:prstGeom prst="rect">
            <a:avLst/>
          </a:prstGeom>
          <a:noFill/>
        </p:spPr>
        <p:txBody>
          <a:bodyPr wrap="square" rtlCol="0">
            <a:spAutoFit/>
          </a:bodyPr>
          <a:lstStyle/>
          <a:p>
            <a:pPr algn="just"/>
            <a:r>
              <a:rPr lang="es-CO" sz="2000" dirty="0"/>
              <a:t>El programa anual de auditoría es el documento de planeación, que contiene las actividades formuladas que debe ejecutar la Oficina de Control Interno, cuya finalidad es </a:t>
            </a:r>
            <a:r>
              <a:rPr lang="es-CO" sz="2000" b="1" dirty="0"/>
              <a:t>planificar y establecer los objetivos proyectados para la vigencia 2022</a:t>
            </a:r>
            <a:r>
              <a:rPr lang="es-CO" sz="2000" dirty="0"/>
              <a:t>, para </a:t>
            </a:r>
            <a:r>
              <a:rPr lang="es-CO" sz="2400" b="1" dirty="0">
                <a:solidFill>
                  <a:schemeClr val="accent2">
                    <a:lumMod val="75000"/>
                  </a:schemeClr>
                </a:solidFill>
              </a:rPr>
              <a:t>evaluar y mejorar la eficiencia de los procesos de operación, control y gobierno</a:t>
            </a:r>
            <a:r>
              <a:rPr lang="es-CO" sz="2000" dirty="0"/>
              <a:t>. </a:t>
            </a:r>
          </a:p>
          <a:p>
            <a:pPr algn="just"/>
            <a:endParaRPr lang="es-CO" sz="2000" dirty="0"/>
          </a:p>
          <a:p>
            <a:pPr algn="just"/>
            <a:r>
              <a:rPr lang="es-CO" sz="2000" dirty="0"/>
              <a:t>La auditoría interna evalúa fundamentalmente la aptitud del sistema de control implantado por cada uno de los procesos, para cumplir los objetivos y metas propuestas, con </a:t>
            </a:r>
            <a:r>
              <a:rPr lang="es-CO" sz="2400" b="1" dirty="0">
                <a:solidFill>
                  <a:schemeClr val="accent2">
                    <a:lumMod val="75000"/>
                  </a:schemeClr>
                </a:solidFill>
              </a:rPr>
              <a:t>eficacia, eficiencia, economía y efectividad, observando el marco normativo legal vigente y competente</a:t>
            </a:r>
            <a:r>
              <a:rPr lang="es-CO" sz="2000" dirty="0"/>
              <a:t>. Dichos objetivos y metas deben resultar consistentes con los valores misionales y políticas de calidad institucionales.</a:t>
            </a:r>
          </a:p>
        </p:txBody>
      </p:sp>
      <p:pic>
        <p:nvPicPr>
          <p:cNvPr id="2050" name="Picture 2" descr="Pautas para asegurar el cumplimiento de los objetivos propuestos en el plan  estratégico de marketing - Marketing Online en A Coruña | Marquid">
            <a:extLst>
              <a:ext uri="{FF2B5EF4-FFF2-40B4-BE49-F238E27FC236}">
                <a16:creationId xmlns:a16="http://schemas.microsoft.com/office/drawing/2014/main" id="{7CD6355A-94B2-4B92-AD78-729D3BDE14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4814" y="4174434"/>
            <a:ext cx="3075167" cy="2226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464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0" y="6476870"/>
            <a:ext cx="12192000" cy="4233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5" name="Imagen 24">
            <a:extLst>
              <a:ext uri="{FF2B5EF4-FFF2-40B4-BE49-F238E27FC236}">
                <a16:creationId xmlns:a16="http://schemas.microsoft.com/office/drawing/2014/main" id="{E43057E5-4AF7-4333-9151-4C9EDF8885B4}"/>
              </a:ext>
            </a:extLst>
          </p:cNvPr>
          <p:cNvPicPr/>
          <p:nvPr/>
        </p:nvPicPr>
        <p:blipFill rotWithShape="1">
          <a:blip r:embed="rId2">
            <a:extLst>
              <a:ext uri="{28A0092B-C50C-407E-A947-70E740481C1C}">
                <a14:useLocalDpi xmlns:a14="http://schemas.microsoft.com/office/drawing/2010/main" val="0"/>
              </a:ext>
            </a:extLst>
          </a:blip>
          <a:srcRect l="13533" t="28941" r="15683" b="41669"/>
          <a:stretch/>
        </p:blipFill>
        <p:spPr bwMode="auto">
          <a:xfrm>
            <a:off x="9799982" y="6052930"/>
            <a:ext cx="2392017" cy="847273"/>
          </a:xfrm>
          <a:prstGeom prst="rect">
            <a:avLst/>
          </a:prstGeom>
          <a:ln>
            <a:noFill/>
          </a:ln>
          <a:extLst>
            <a:ext uri="{53640926-AAD7-44D8-BBD7-CCE9431645EC}">
              <a14:shadowObscured xmlns:a14="http://schemas.microsoft.com/office/drawing/2010/main"/>
            </a:ext>
          </a:extLst>
        </p:spPr>
      </p:pic>
      <p:sp>
        <p:nvSpPr>
          <p:cNvPr id="26" name="CuadroTexto 25">
            <a:extLst>
              <a:ext uri="{FF2B5EF4-FFF2-40B4-BE49-F238E27FC236}">
                <a16:creationId xmlns:a16="http://schemas.microsoft.com/office/drawing/2014/main" id="{300882EC-3354-423A-8EB1-3B0439BDAE8E}"/>
              </a:ext>
            </a:extLst>
          </p:cNvPr>
          <p:cNvSpPr txBox="1"/>
          <p:nvPr/>
        </p:nvSpPr>
        <p:spPr>
          <a:xfrm>
            <a:off x="228600" y="103053"/>
            <a:ext cx="11589026" cy="707886"/>
          </a:xfrm>
          <a:prstGeom prst="rect">
            <a:avLst/>
          </a:prstGeom>
          <a:noFill/>
        </p:spPr>
        <p:txBody>
          <a:bodyPr wrap="square" rtlCol="0">
            <a:spAutoFit/>
          </a:bodyPr>
          <a:lstStyle/>
          <a:p>
            <a:pPr algn="ctr"/>
            <a:r>
              <a:rPr lang="es-CO" sz="4000" dirty="0">
                <a:solidFill>
                  <a:schemeClr val="accent2">
                    <a:lumMod val="75000"/>
                  </a:schemeClr>
                </a:solidFill>
              </a:rPr>
              <a:t>PLAN ANUAL DE AUDITORIA </a:t>
            </a:r>
          </a:p>
        </p:txBody>
      </p:sp>
      <p:sp>
        <p:nvSpPr>
          <p:cNvPr id="28" name="CuadroTexto 27">
            <a:extLst>
              <a:ext uri="{FF2B5EF4-FFF2-40B4-BE49-F238E27FC236}">
                <a16:creationId xmlns:a16="http://schemas.microsoft.com/office/drawing/2014/main" id="{3C8B8AD1-EAE5-486D-A120-47931B047641}"/>
              </a:ext>
            </a:extLst>
          </p:cNvPr>
          <p:cNvSpPr txBox="1"/>
          <p:nvPr/>
        </p:nvSpPr>
        <p:spPr>
          <a:xfrm>
            <a:off x="737392" y="857546"/>
            <a:ext cx="10717216" cy="1754326"/>
          </a:xfrm>
          <a:prstGeom prst="rect">
            <a:avLst/>
          </a:prstGeom>
          <a:noFill/>
        </p:spPr>
        <p:txBody>
          <a:bodyPr wrap="square" rtlCol="0">
            <a:spAutoFit/>
          </a:bodyPr>
          <a:lstStyle/>
          <a:p>
            <a:pPr algn="just"/>
            <a:r>
              <a:rPr lang="es-CO" sz="2000" dirty="0"/>
              <a:t>Este plan obedece a los lineamiento del Modelo Integrado de Planeación y Gestión establecido mediante el Decreto 1499 de 2017, para la Dimensión del Control Interno, con el fin de fortalecer la evaluación independiente de la </a:t>
            </a:r>
            <a:r>
              <a:rPr lang="es-CO" sz="2000" b="1" dirty="0"/>
              <a:t>Agencia APP</a:t>
            </a:r>
            <a:r>
              <a:rPr lang="es-CO" sz="2000" dirty="0"/>
              <a:t>, para contribuir a una </a:t>
            </a:r>
            <a:r>
              <a:rPr lang="es-CO" sz="2400" dirty="0">
                <a:solidFill>
                  <a:schemeClr val="accent2">
                    <a:lumMod val="75000"/>
                  </a:schemeClr>
                </a:solidFill>
              </a:rPr>
              <a:t>efectiva gestión del riesgo y control</a:t>
            </a:r>
            <a:r>
              <a:rPr lang="es-CO" sz="2000" dirty="0"/>
              <a:t>.</a:t>
            </a:r>
          </a:p>
          <a:p>
            <a:pPr algn="just"/>
            <a:endParaRPr lang="es-CO" sz="2000" dirty="0"/>
          </a:p>
        </p:txBody>
      </p:sp>
      <p:sp>
        <p:nvSpPr>
          <p:cNvPr id="31" name="CuadroTexto 30">
            <a:extLst>
              <a:ext uri="{FF2B5EF4-FFF2-40B4-BE49-F238E27FC236}">
                <a16:creationId xmlns:a16="http://schemas.microsoft.com/office/drawing/2014/main" id="{FF699418-40DD-4E85-829D-B57E611C56FF}"/>
              </a:ext>
            </a:extLst>
          </p:cNvPr>
          <p:cNvSpPr txBox="1"/>
          <p:nvPr/>
        </p:nvSpPr>
        <p:spPr>
          <a:xfrm>
            <a:off x="5356952" y="3155665"/>
            <a:ext cx="6097656" cy="1938992"/>
          </a:xfrm>
          <a:prstGeom prst="rect">
            <a:avLst/>
          </a:prstGeom>
          <a:noFill/>
        </p:spPr>
        <p:txBody>
          <a:bodyPr wrap="square">
            <a:spAutoFit/>
          </a:bodyPr>
          <a:lstStyle/>
          <a:p>
            <a:pPr algn="just"/>
            <a:r>
              <a:rPr lang="es-CO" sz="2000" b="0" i="0" dirty="0">
                <a:solidFill>
                  <a:srgbClr val="4A4A4A"/>
                </a:solidFill>
                <a:effectLst/>
                <a:latin typeface="Work Sans"/>
              </a:rPr>
              <a:t>MIPG es un marco de referencia para dirigir, planear, ejecutar, hacer seguimiento, evaluar y controlar la gestión de las entidades y organismos públicos, con el fin de generar resultados que atiendan los planes de desarrollo y resuelvan las necesidades y problemas de los ciudadanos, con integridad y calidad en el servicio</a:t>
            </a:r>
            <a:endParaRPr lang="es-CO" sz="2000" dirty="0"/>
          </a:p>
        </p:txBody>
      </p:sp>
      <p:pic>
        <p:nvPicPr>
          <p:cNvPr id="1026" name="Picture 2" descr="mipg">
            <a:extLst>
              <a:ext uri="{FF2B5EF4-FFF2-40B4-BE49-F238E27FC236}">
                <a16:creationId xmlns:a16="http://schemas.microsoft.com/office/drawing/2014/main" id="{F166540E-7123-4244-A414-CCF4160EA2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15817"/>
            <a:ext cx="5429563" cy="3707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16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0" y="6476870"/>
            <a:ext cx="12192000" cy="4233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5" name="Imagen 24">
            <a:extLst>
              <a:ext uri="{FF2B5EF4-FFF2-40B4-BE49-F238E27FC236}">
                <a16:creationId xmlns:a16="http://schemas.microsoft.com/office/drawing/2014/main" id="{E43057E5-4AF7-4333-9151-4C9EDF8885B4}"/>
              </a:ext>
            </a:extLst>
          </p:cNvPr>
          <p:cNvPicPr/>
          <p:nvPr/>
        </p:nvPicPr>
        <p:blipFill rotWithShape="1">
          <a:blip r:embed="rId2">
            <a:extLst>
              <a:ext uri="{28A0092B-C50C-407E-A947-70E740481C1C}">
                <a14:useLocalDpi xmlns:a14="http://schemas.microsoft.com/office/drawing/2010/main" val="0"/>
              </a:ext>
            </a:extLst>
          </a:blip>
          <a:srcRect l="13533" t="28941" r="15683" b="41669"/>
          <a:stretch/>
        </p:blipFill>
        <p:spPr bwMode="auto">
          <a:xfrm>
            <a:off x="9799982" y="6052930"/>
            <a:ext cx="2392017" cy="847273"/>
          </a:xfrm>
          <a:prstGeom prst="rect">
            <a:avLst/>
          </a:prstGeom>
          <a:ln>
            <a:noFill/>
          </a:ln>
          <a:extLst>
            <a:ext uri="{53640926-AAD7-44D8-BBD7-CCE9431645EC}">
              <a14:shadowObscured xmlns:a14="http://schemas.microsoft.com/office/drawing/2010/main"/>
            </a:ext>
          </a:extLst>
        </p:spPr>
      </p:pic>
      <p:sp>
        <p:nvSpPr>
          <p:cNvPr id="7" name="CuadroTexto 6">
            <a:extLst>
              <a:ext uri="{FF2B5EF4-FFF2-40B4-BE49-F238E27FC236}">
                <a16:creationId xmlns:a16="http://schemas.microsoft.com/office/drawing/2014/main" id="{1F216D6F-6358-422F-B540-C058FEAD9C40}"/>
              </a:ext>
            </a:extLst>
          </p:cNvPr>
          <p:cNvSpPr txBox="1"/>
          <p:nvPr/>
        </p:nvSpPr>
        <p:spPr>
          <a:xfrm>
            <a:off x="345384" y="943643"/>
            <a:ext cx="11472242" cy="1754326"/>
          </a:xfrm>
          <a:prstGeom prst="rect">
            <a:avLst/>
          </a:prstGeom>
          <a:noFill/>
        </p:spPr>
        <p:txBody>
          <a:bodyPr wrap="square">
            <a:spAutoFit/>
          </a:bodyPr>
          <a:lstStyle/>
          <a:p>
            <a:pPr algn="just"/>
            <a:r>
              <a:rPr lang="es-CO" b="1" dirty="0">
                <a:solidFill>
                  <a:schemeClr val="accent2">
                    <a:lumMod val="75000"/>
                  </a:schemeClr>
                </a:solidFill>
              </a:rPr>
              <a:t>Objetivo del Programa</a:t>
            </a:r>
            <a:r>
              <a:rPr lang="es-CO" dirty="0"/>
              <a:t>: Verificar la conformidad de la Agencia para la Gestión del Paisaje, el Patrimonio y las Alianzas Público Privadas en el cumplimiento de las normas, políticas,  procesos, planes, programas y proyectos y del sistema de control interno, la gestión y resultados corporativos de la Entidad.  </a:t>
            </a:r>
          </a:p>
          <a:p>
            <a:pPr algn="just"/>
            <a:endParaRPr lang="es-CO" dirty="0"/>
          </a:p>
          <a:p>
            <a:pPr algn="just"/>
            <a:r>
              <a:rPr lang="es-CO" b="1" u="sng" dirty="0">
                <a:solidFill>
                  <a:schemeClr val="accent1">
                    <a:lumMod val="75000"/>
                  </a:schemeClr>
                </a:solidFill>
              </a:rPr>
              <a:t>Agregar valor y contribuir </a:t>
            </a:r>
            <a:r>
              <a:rPr lang="es-CO" dirty="0"/>
              <a:t>a la mejora en  las operaciones de la Entidad, para el cumplimiento de los objetivos y  la eficacia de los procesos de gestión de riesgos, controles y gobierno.</a:t>
            </a:r>
          </a:p>
        </p:txBody>
      </p:sp>
      <p:sp>
        <p:nvSpPr>
          <p:cNvPr id="8" name="CuadroTexto 7">
            <a:extLst>
              <a:ext uri="{FF2B5EF4-FFF2-40B4-BE49-F238E27FC236}">
                <a16:creationId xmlns:a16="http://schemas.microsoft.com/office/drawing/2014/main" id="{C28751EF-378D-483B-8754-C1D82627F6B1}"/>
              </a:ext>
            </a:extLst>
          </p:cNvPr>
          <p:cNvSpPr txBox="1"/>
          <p:nvPr/>
        </p:nvSpPr>
        <p:spPr>
          <a:xfrm>
            <a:off x="228600" y="103053"/>
            <a:ext cx="11589026" cy="707886"/>
          </a:xfrm>
          <a:prstGeom prst="rect">
            <a:avLst/>
          </a:prstGeom>
          <a:noFill/>
        </p:spPr>
        <p:txBody>
          <a:bodyPr wrap="square" rtlCol="0">
            <a:spAutoFit/>
          </a:bodyPr>
          <a:lstStyle/>
          <a:p>
            <a:pPr algn="ctr"/>
            <a:r>
              <a:rPr lang="es-CO" sz="4000" dirty="0">
                <a:solidFill>
                  <a:schemeClr val="accent2">
                    <a:lumMod val="75000"/>
                  </a:schemeClr>
                </a:solidFill>
              </a:rPr>
              <a:t>PLAN ANUAL DE AUDITORIA </a:t>
            </a:r>
          </a:p>
        </p:txBody>
      </p:sp>
      <p:sp>
        <p:nvSpPr>
          <p:cNvPr id="10" name="CuadroTexto 9">
            <a:extLst>
              <a:ext uri="{FF2B5EF4-FFF2-40B4-BE49-F238E27FC236}">
                <a16:creationId xmlns:a16="http://schemas.microsoft.com/office/drawing/2014/main" id="{BAFB0581-1B18-4865-A205-66AF8F1EA7C1}"/>
              </a:ext>
            </a:extLst>
          </p:cNvPr>
          <p:cNvSpPr txBox="1"/>
          <p:nvPr/>
        </p:nvSpPr>
        <p:spPr>
          <a:xfrm>
            <a:off x="345383" y="2944288"/>
            <a:ext cx="11184007" cy="2031325"/>
          </a:xfrm>
          <a:prstGeom prst="rect">
            <a:avLst/>
          </a:prstGeom>
          <a:noFill/>
        </p:spPr>
        <p:txBody>
          <a:bodyPr wrap="square">
            <a:spAutoFit/>
          </a:bodyPr>
          <a:lstStyle/>
          <a:p>
            <a:pPr algn="just"/>
            <a:r>
              <a:rPr lang="es-CO" b="1" dirty="0">
                <a:solidFill>
                  <a:schemeClr val="accent2">
                    <a:lumMod val="75000"/>
                  </a:schemeClr>
                </a:solidFill>
              </a:rPr>
              <a:t>Alcance del Programa: </a:t>
            </a:r>
            <a:r>
              <a:rPr lang="es-CO" dirty="0"/>
              <a:t>Desde la Aprobación del Plan Anual de Auditorías Internas - PAAI, la programación y presentación de informes y seguimientos, hasta la formulación del respectivo plan de mejoramiento.</a:t>
            </a:r>
          </a:p>
          <a:p>
            <a:endParaRPr lang="es-CO" dirty="0"/>
          </a:p>
          <a:p>
            <a:pPr algn="just"/>
            <a:r>
              <a:rPr lang="es-CO" dirty="0"/>
              <a:t>Comprende todas las actividades relacionadas con las auditorías internas a los procesos, elaboración de informes determinados por ley, seguimiento, acompañamiento y asesoría, fomento de la cultura del control, relación con los entes externos de control, asistencia a comités institucionales, y otras actividades propias de la dinámica de Control Interno. </a:t>
            </a:r>
          </a:p>
        </p:txBody>
      </p:sp>
    </p:spTree>
    <p:extLst>
      <p:ext uri="{BB962C8B-B14F-4D97-AF65-F5344CB8AC3E}">
        <p14:creationId xmlns:p14="http://schemas.microsoft.com/office/powerpoint/2010/main" val="4061158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0" y="6476870"/>
            <a:ext cx="12192000" cy="4233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5" name="Imagen 24">
            <a:extLst>
              <a:ext uri="{FF2B5EF4-FFF2-40B4-BE49-F238E27FC236}">
                <a16:creationId xmlns:a16="http://schemas.microsoft.com/office/drawing/2014/main" id="{E43057E5-4AF7-4333-9151-4C9EDF8885B4}"/>
              </a:ext>
            </a:extLst>
          </p:cNvPr>
          <p:cNvPicPr/>
          <p:nvPr/>
        </p:nvPicPr>
        <p:blipFill rotWithShape="1">
          <a:blip r:embed="rId2">
            <a:extLst>
              <a:ext uri="{28A0092B-C50C-407E-A947-70E740481C1C}">
                <a14:useLocalDpi xmlns:a14="http://schemas.microsoft.com/office/drawing/2010/main" val="0"/>
              </a:ext>
            </a:extLst>
          </a:blip>
          <a:srcRect l="13533" t="28941" r="15683" b="41669"/>
          <a:stretch/>
        </p:blipFill>
        <p:spPr bwMode="auto">
          <a:xfrm>
            <a:off x="9799982" y="6052930"/>
            <a:ext cx="2392017" cy="847273"/>
          </a:xfrm>
          <a:prstGeom prst="rect">
            <a:avLst/>
          </a:prstGeom>
          <a:ln>
            <a:noFill/>
          </a:ln>
          <a:extLst>
            <a:ext uri="{53640926-AAD7-44D8-BBD7-CCE9431645EC}">
              <a14:shadowObscured xmlns:a14="http://schemas.microsoft.com/office/drawing/2010/main"/>
            </a:ext>
          </a:extLst>
        </p:spPr>
      </p:pic>
      <p:sp>
        <p:nvSpPr>
          <p:cNvPr id="7" name="CuadroTexto 6">
            <a:extLst>
              <a:ext uri="{FF2B5EF4-FFF2-40B4-BE49-F238E27FC236}">
                <a16:creationId xmlns:a16="http://schemas.microsoft.com/office/drawing/2014/main" id="{1F216D6F-6358-422F-B540-C058FEAD9C40}"/>
              </a:ext>
            </a:extLst>
          </p:cNvPr>
          <p:cNvSpPr txBox="1"/>
          <p:nvPr/>
        </p:nvSpPr>
        <p:spPr>
          <a:xfrm>
            <a:off x="345384" y="943643"/>
            <a:ext cx="11472242" cy="1323439"/>
          </a:xfrm>
          <a:prstGeom prst="rect">
            <a:avLst/>
          </a:prstGeom>
          <a:noFill/>
        </p:spPr>
        <p:txBody>
          <a:bodyPr wrap="square">
            <a:spAutoFit/>
          </a:bodyPr>
          <a:lstStyle/>
          <a:p>
            <a:pPr algn="just"/>
            <a:r>
              <a:rPr lang="es-CO" b="1" dirty="0">
                <a:solidFill>
                  <a:schemeClr val="accent2">
                    <a:lumMod val="75000"/>
                  </a:schemeClr>
                </a:solidFill>
              </a:rPr>
              <a:t>Marco Normativo: </a:t>
            </a:r>
            <a:r>
              <a:rPr lang="es-CO" sz="2000" dirty="0"/>
              <a:t>Decreto 1499 del 2017 (Modelo Integrado de Planeación y Gestión, Gobierno en Línea, Plan Anticorrupción y Atención al Ciudadano, Control Interno Contable, Ley 1474 de 2011, Ley 594 de 2000 (Ley General de archivos), Ley 80 de 1993 (Estatuto General de Contratación), Decreto 1082 de 2015, Ley 1712 de 2014, Gestión Documental, procesos, procedimientos y Políticas de Operación Internas. </a:t>
            </a:r>
          </a:p>
        </p:txBody>
      </p:sp>
      <p:sp>
        <p:nvSpPr>
          <p:cNvPr id="8" name="CuadroTexto 7">
            <a:extLst>
              <a:ext uri="{FF2B5EF4-FFF2-40B4-BE49-F238E27FC236}">
                <a16:creationId xmlns:a16="http://schemas.microsoft.com/office/drawing/2014/main" id="{C28751EF-378D-483B-8754-C1D82627F6B1}"/>
              </a:ext>
            </a:extLst>
          </p:cNvPr>
          <p:cNvSpPr txBox="1"/>
          <p:nvPr/>
        </p:nvSpPr>
        <p:spPr>
          <a:xfrm>
            <a:off x="228600" y="103053"/>
            <a:ext cx="11589026" cy="707886"/>
          </a:xfrm>
          <a:prstGeom prst="rect">
            <a:avLst/>
          </a:prstGeom>
          <a:noFill/>
        </p:spPr>
        <p:txBody>
          <a:bodyPr wrap="square" rtlCol="0">
            <a:spAutoFit/>
          </a:bodyPr>
          <a:lstStyle/>
          <a:p>
            <a:pPr algn="ctr"/>
            <a:r>
              <a:rPr lang="es-CO" sz="4000" dirty="0">
                <a:solidFill>
                  <a:schemeClr val="accent2">
                    <a:lumMod val="75000"/>
                  </a:schemeClr>
                </a:solidFill>
              </a:rPr>
              <a:t>PLAN ANUAL DE AUDITORIA </a:t>
            </a:r>
          </a:p>
        </p:txBody>
      </p:sp>
      <p:graphicFrame>
        <p:nvGraphicFramePr>
          <p:cNvPr id="2" name="Diagrama 1">
            <a:extLst>
              <a:ext uri="{FF2B5EF4-FFF2-40B4-BE49-F238E27FC236}">
                <a16:creationId xmlns:a16="http://schemas.microsoft.com/office/drawing/2014/main" id="{FE42E957-2756-41FA-ACCE-85A91A70578B}"/>
              </a:ext>
            </a:extLst>
          </p:cNvPr>
          <p:cNvGraphicFramePr/>
          <p:nvPr>
            <p:extLst>
              <p:ext uri="{D42A27DB-BD31-4B8C-83A1-F6EECF244321}">
                <p14:modId xmlns:p14="http://schemas.microsoft.com/office/powerpoint/2010/main" val="1457770216"/>
              </p:ext>
            </p:extLst>
          </p:nvPr>
        </p:nvGraphicFramePr>
        <p:xfrm>
          <a:off x="1091097" y="2084734"/>
          <a:ext cx="5508486" cy="34473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CuadroTexto 8">
            <a:extLst>
              <a:ext uri="{FF2B5EF4-FFF2-40B4-BE49-F238E27FC236}">
                <a16:creationId xmlns:a16="http://schemas.microsoft.com/office/drawing/2014/main" id="{E77190C8-0993-4FF6-967B-9C172FC0C427}"/>
              </a:ext>
            </a:extLst>
          </p:cNvPr>
          <p:cNvSpPr txBox="1"/>
          <p:nvPr/>
        </p:nvSpPr>
        <p:spPr>
          <a:xfrm>
            <a:off x="1091097" y="2267082"/>
            <a:ext cx="5356364" cy="400110"/>
          </a:xfrm>
          <a:prstGeom prst="rect">
            <a:avLst/>
          </a:prstGeom>
          <a:noFill/>
        </p:spPr>
        <p:txBody>
          <a:bodyPr wrap="square">
            <a:spAutoFit/>
          </a:bodyPr>
          <a:lstStyle/>
          <a:p>
            <a:pPr algn="ctr"/>
            <a:r>
              <a:rPr lang="es-CO" sz="2000" b="1" dirty="0">
                <a:solidFill>
                  <a:schemeClr val="accent2">
                    <a:lumMod val="75000"/>
                  </a:schemeClr>
                </a:solidFill>
              </a:rPr>
              <a:t>Recursos</a:t>
            </a:r>
            <a:endParaRPr lang="es-CO" sz="2000" dirty="0"/>
          </a:p>
        </p:txBody>
      </p:sp>
      <p:sp>
        <p:nvSpPr>
          <p:cNvPr id="11" name="CuadroTexto 10">
            <a:extLst>
              <a:ext uri="{FF2B5EF4-FFF2-40B4-BE49-F238E27FC236}">
                <a16:creationId xmlns:a16="http://schemas.microsoft.com/office/drawing/2014/main" id="{D76F6C33-A99F-466F-8F2A-CBD917F7E096}"/>
              </a:ext>
            </a:extLst>
          </p:cNvPr>
          <p:cNvSpPr txBox="1"/>
          <p:nvPr/>
        </p:nvSpPr>
        <p:spPr>
          <a:xfrm>
            <a:off x="6149016" y="3647005"/>
            <a:ext cx="5183807" cy="769441"/>
          </a:xfrm>
          <a:prstGeom prst="rect">
            <a:avLst/>
          </a:prstGeom>
          <a:noFill/>
        </p:spPr>
        <p:txBody>
          <a:bodyPr wrap="square">
            <a:spAutoFit/>
          </a:bodyPr>
          <a:lstStyle/>
          <a:p>
            <a:pPr algn="ctr"/>
            <a:r>
              <a:rPr lang="es-CO" sz="2000" b="1" dirty="0">
                <a:solidFill>
                  <a:schemeClr val="accent2">
                    <a:lumMod val="75000"/>
                  </a:schemeClr>
                </a:solidFill>
              </a:rPr>
              <a:t>Gestión Preventiva</a:t>
            </a:r>
          </a:p>
          <a:p>
            <a:pPr algn="ctr"/>
            <a:r>
              <a:rPr lang="es-CO" sz="2400" b="1" dirty="0">
                <a:solidFill>
                  <a:schemeClr val="accent2">
                    <a:lumMod val="75000"/>
                  </a:schemeClr>
                </a:solidFill>
              </a:rPr>
              <a:t>TIEMPO REAL</a:t>
            </a:r>
            <a:endParaRPr lang="es-CO" sz="2400" dirty="0"/>
          </a:p>
        </p:txBody>
      </p:sp>
      <p:sp>
        <p:nvSpPr>
          <p:cNvPr id="3" name="Rectángulo 2">
            <a:extLst>
              <a:ext uri="{FF2B5EF4-FFF2-40B4-BE49-F238E27FC236}">
                <a16:creationId xmlns:a16="http://schemas.microsoft.com/office/drawing/2014/main" id="{068FCBE7-5E2D-4BAC-BC4C-4E9C5AACA280}"/>
              </a:ext>
            </a:extLst>
          </p:cNvPr>
          <p:cNvSpPr/>
          <p:nvPr/>
        </p:nvSpPr>
        <p:spPr>
          <a:xfrm>
            <a:off x="7816851" y="2959377"/>
            <a:ext cx="1848135" cy="923330"/>
          </a:xfrm>
          <a:prstGeom prst="rect">
            <a:avLst/>
          </a:prstGeom>
          <a:noFill/>
        </p:spPr>
        <p:txBody>
          <a:bodyPr wrap="none" lIns="91440" tIns="45720" rIns="91440" bIns="45720">
            <a:spAutoFit/>
          </a:bodyPr>
          <a:lstStyle/>
          <a:p>
            <a:pPr algn="ctr"/>
            <a:r>
              <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IDEAL</a:t>
            </a:r>
          </a:p>
        </p:txBody>
      </p:sp>
    </p:spTree>
    <p:extLst>
      <p:ext uri="{BB962C8B-B14F-4D97-AF65-F5344CB8AC3E}">
        <p14:creationId xmlns:p14="http://schemas.microsoft.com/office/powerpoint/2010/main" val="1322153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0" y="6476870"/>
            <a:ext cx="12192000" cy="4233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5" name="Imagen 24">
            <a:extLst>
              <a:ext uri="{FF2B5EF4-FFF2-40B4-BE49-F238E27FC236}">
                <a16:creationId xmlns:a16="http://schemas.microsoft.com/office/drawing/2014/main" id="{E43057E5-4AF7-4333-9151-4C9EDF8885B4}"/>
              </a:ext>
            </a:extLst>
          </p:cNvPr>
          <p:cNvPicPr/>
          <p:nvPr/>
        </p:nvPicPr>
        <p:blipFill rotWithShape="1">
          <a:blip r:embed="rId2">
            <a:extLst>
              <a:ext uri="{28A0092B-C50C-407E-A947-70E740481C1C}">
                <a14:useLocalDpi xmlns:a14="http://schemas.microsoft.com/office/drawing/2010/main" val="0"/>
              </a:ext>
            </a:extLst>
          </a:blip>
          <a:srcRect l="13533" t="28941" r="15683" b="41669"/>
          <a:stretch/>
        </p:blipFill>
        <p:spPr bwMode="auto">
          <a:xfrm>
            <a:off x="9799982" y="6052930"/>
            <a:ext cx="2392017" cy="847273"/>
          </a:xfrm>
          <a:prstGeom prst="rect">
            <a:avLst/>
          </a:prstGeom>
          <a:ln>
            <a:noFill/>
          </a:ln>
          <a:extLst>
            <a:ext uri="{53640926-AAD7-44D8-BBD7-CCE9431645EC}">
              <a14:shadowObscured xmlns:a14="http://schemas.microsoft.com/office/drawing/2010/main"/>
            </a:ext>
          </a:extLst>
        </p:spPr>
      </p:pic>
      <p:pic>
        <p:nvPicPr>
          <p:cNvPr id="3" name="Imagen 2">
            <a:extLst>
              <a:ext uri="{FF2B5EF4-FFF2-40B4-BE49-F238E27FC236}">
                <a16:creationId xmlns:a16="http://schemas.microsoft.com/office/drawing/2014/main" id="{2CB9C20C-4A75-4BE6-AA09-DF4E32B707FC}"/>
              </a:ext>
            </a:extLst>
          </p:cNvPr>
          <p:cNvPicPr>
            <a:picLocks noChangeAspect="1"/>
          </p:cNvPicPr>
          <p:nvPr/>
        </p:nvPicPr>
        <p:blipFill>
          <a:blip r:embed="rId3"/>
          <a:stretch>
            <a:fillRect/>
          </a:stretch>
        </p:blipFill>
        <p:spPr>
          <a:xfrm>
            <a:off x="1637418" y="1224390"/>
            <a:ext cx="8162563" cy="4858357"/>
          </a:xfrm>
          <a:prstGeom prst="rect">
            <a:avLst/>
          </a:prstGeom>
        </p:spPr>
      </p:pic>
      <p:sp>
        <p:nvSpPr>
          <p:cNvPr id="5" name="CuadroTexto 4">
            <a:extLst>
              <a:ext uri="{FF2B5EF4-FFF2-40B4-BE49-F238E27FC236}">
                <a16:creationId xmlns:a16="http://schemas.microsoft.com/office/drawing/2014/main" id="{74FE8E43-5858-4A3D-A476-6D1502580F44}"/>
              </a:ext>
            </a:extLst>
          </p:cNvPr>
          <p:cNvSpPr txBox="1"/>
          <p:nvPr/>
        </p:nvSpPr>
        <p:spPr>
          <a:xfrm>
            <a:off x="228600" y="103053"/>
            <a:ext cx="11589026" cy="707886"/>
          </a:xfrm>
          <a:prstGeom prst="rect">
            <a:avLst/>
          </a:prstGeom>
          <a:noFill/>
        </p:spPr>
        <p:txBody>
          <a:bodyPr wrap="square" rtlCol="0">
            <a:spAutoFit/>
          </a:bodyPr>
          <a:lstStyle/>
          <a:p>
            <a:pPr algn="ctr"/>
            <a:r>
              <a:rPr lang="es-CO" sz="4000" dirty="0">
                <a:solidFill>
                  <a:schemeClr val="accent2">
                    <a:lumMod val="75000"/>
                  </a:schemeClr>
                </a:solidFill>
              </a:rPr>
              <a:t>PLAN ANUAL DE AUDITORIA </a:t>
            </a:r>
          </a:p>
        </p:txBody>
      </p:sp>
      <p:sp>
        <p:nvSpPr>
          <p:cNvPr id="6" name="CuadroTexto 5">
            <a:extLst>
              <a:ext uri="{FF2B5EF4-FFF2-40B4-BE49-F238E27FC236}">
                <a16:creationId xmlns:a16="http://schemas.microsoft.com/office/drawing/2014/main" id="{39C8E7B9-6CE3-48DB-956C-BA57BD21E5A8}"/>
              </a:ext>
            </a:extLst>
          </p:cNvPr>
          <p:cNvSpPr txBox="1"/>
          <p:nvPr/>
        </p:nvSpPr>
        <p:spPr>
          <a:xfrm>
            <a:off x="0" y="775252"/>
            <a:ext cx="4057374" cy="400110"/>
          </a:xfrm>
          <a:prstGeom prst="rect">
            <a:avLst/>
          </a:prstGeom>
          <a:noFill/>
        </p:spPr>
        <p:txBody>
          <a:bodyPr wrap="square">
            <a:spAutoFit/>
          </a:bodyPr>
          <a:lstStyle/>
          <a:p>
            <a:pPr algn="ctr"/>
            <a:r>
              <a:rPr lang="es-CO" sz="2000" b="1" dirty="0">
                <a:solidFill>
                  <a:schemeClr val="accent2">
                    <a:lumMod val="75000"/>
                  </a:schemeClr>
                </a:solidFill>
              </a:rPr>
              <a:t>MAPA DE PROCESOS</a:t>
            </a:r>
            <a:endParaRPr lang="es-CO" sz="2400" dirty="0"/>
          </a:p>
        </p:txBody>
      </p:sp>
      <p:sp>
        <p:nvSpPr>
          <p:cNvPr id="7" name="CuadroTexto 6">
            <a:extLst>
              <a:ext uri="{FF2B5EF4-FFF2-40B4-BE49-F238E27FC236}">
                <a16:creationId xmlns:a16="http://schemas.microsoft.com/office/drawing/2014/main" id="{DFCC9A97-D69E-4C7F-887E-F670CC65C5D8}"/>
              </a:ext>
            </a:extLst>
          </p:cNvPr>
          <p:cNvSpPr txBox="1"/>
          <p:nvPr/>
        </p:nvSpPr>
        <p:spPr>
          <a:xfrm>
            <a:off x="9670774" y="3253458"/>
            <a:ext cx="2521226" cy="400110"/>
          </a:xfrm>
          <a:prstGeom prst="rect">
            <a:avLst/>
          </a:prstGeom>
          <a:noFill/>
        </p:spPr>
        <p:txBody>
          <a:bodyPr wrap="square">
            <a:spAutoFit/>
          </a:bodyPr>
          <a:lstStyle/>
          <a:p>
            <a:pPr algn="ctr"/>
            <a:r>
              <a:rPr lang="es-CO" sz="2000" b="1" dirty="0">
                <a:solidFill>
                  <a:schemeClr val="accent2">
                    <a:lumMod val="75000"/>
                  </a:schemeClr>
                </a:solidFill>
              </a:rPr>
              <a:t>Matriz Riesgos</a:t>
            </a:r>
            <a:endParaRPr lang="es-CO" sz="2400" dirty="0"/>
          </a:p>
        </p:txBody>
      </p:sp>
    </p:spTree>
    <p:extLst>
      <p:ext uri="{BB962C8B-B14F-4D97-AF65-F5344CB8AC3E}">
        <p14:creationId xmlns:p14="http://schemas.microsoft.com/office/powerpoint/2010/main" val="1636306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0" y="6476870"/>
            <a:ext cx="12192000" cy="4233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5" name="Imagen 24">
            <a:extLst>
              <a:ext uri="{FF2B5EF4-FFF2-40B4-BE49-F238E27FC236}">
                <a16:creationId xmlns:a16="http://schemas.microsoft.com/office/drawing/2014/main" id="{E43057E5-4AF7-4333-9151-4C9EDF8885B4}"/>
              </a:ext>
            </a:extLst>
          </p:cNvPr>
          <p:cNvPicPr/>
          <p:nvPr/>
        </p:nvPicPr>
        <p:blipFill rotWithShape="1">
          <a:blip r:embed="rId2">
            <a:extLst>
              <a:ext uri="{28A0092B-C50C-407E-A947-70E740481C1C}">
                <a14:useLocalDpi xmlns:a14="http://schemas.microsoft.com/office/drawing/2010/main" val="0"/>
              </a:ext>
            </a:extLst>
          </a:blip>
          <a:srcRect l="13533" t="28941" r="15683" b="41669"/>
          <a:stretch/>
        </p:blipFill>
        <p:spPr bwMode="auto">
          <a:xfrm>
            <a:off x="9799982" y="6052930"/>
            <a:ext cx="2392017" cy="847273"/>
          </a:xfrm>
          <a:prstGeom prst="rect">
            <a:avLst/>
          </a:prstGeom>
          <a:ln>
            <a:noFill/>
          </a:ln>
          <a:extLst>
            <a:ext uri="{53640926-AAD7-44D8-BBD7-CCE9431645EC}">
              <a14:shadowObscured xmlns:a14="http://schemas.microsoft.com/office/drawing/2010/main"/>
            </a:ext>
          </a:extLst>
        </p:spPr>
      </p:pic>
      <p:sp>
        <p:nvSpPr>
          <p:cNvPr id="7" name="CuadroTexto 6">
            <a:extLst>
              <a:ext uri="{FF2B5EF4-FFF2-40B4-BE49-F238E27FC236}">
                <a16:creationId xmlns:a16="http://schemas.microsoft.com/office/drawing/2014/main" id="{1F216D6F-6358-422F-B540-C058FEAD9C40}"/>
              </a:ext>
            </a:extLst>
          </p:cNvPr>
          <p:cNvSpPr txBox="1"/>
          <p:nvPr/>
        </p:nvSpPr>
        <p:spPr>
          <a:xfrm>
            <a:off x="345384" y="943643"/>
            <a:ext cx="11472242" cy="400110"/>
          </a:xfrm>
          <a:prstGeom prst="rect">
            <a:avLst/>
          </a:prstGeom>
          <a:noFill/>
        </p:spPr>
        <p:txBody>
          <a:bodyPr wrap="square">
            <a:spAutoFit/>
          </a:bodyPr>
          <a:lstStyle/>
          <a:p>
            <a:pPr algn="just"/>
            <a:r>
              <a:rPr lang="es-CO" sz="2000" b="1" dirty="0">
                <a:solidFill>
                  <a:schemeClr val="accent2">
                    <a:lumMod val="75000"/>
                  </a:schemeClr>
                </a:solidFill>
              </a:rPr>
              <a:t>Roles Control Interno : </a:t>
            </a:r>
            <a:endParaRPr lang="es-CO" sz="2000" dirty="0"/>
          </a:p>
        </p:txBody>
      </p:sp>
      <p:sp>
        <p:nvSpPr>
          <p:cNvPr id="8" name="CuadroTexto 7">
            <a:extLst>
              <a:ext uri="{FF2B5EF4-FFF2-40B4-BE49-F238E27FC236}">
                <a16:creationId xmlns:a16="http://schemas.microsoft.com/office/drawing/2014/main" id="{C28751EF-378D-483B-8754-C1D82627F6B1}"/>
              </a:ext>
            </a:extLst>
          </p:cNvPr>
          <p:cNvSpPr txBox="1"/>
          <p:nvPr/>
        </p:nvSpPr>
        <p:spPr>
          <a:xfrm>
            <a:off x="228600" y="103053"/>
            <a:ext cx="11589026" cy="707886"/>
          </a:xfrm>
          <a:prstGeom prst="rect">
            <a:avLst/>
          </a:prstGeom>
          <a:noFill/>
        </p:spPr>
        <p:txBody>
          <a:bodyPr wrap="square" rtlCol="0">
            <a:spAutoFit/>
          </a:bodyPr>
          <a:lstStyle/>
          <a:p>
            <a:pPr algn="ctr"/>
            <a:r>
              <a:rPr lang="es-CO" sz="4000" dirty="0">
                <a:solidFill>
                  <a:schemeClr val="accent2">
                    <a:lumMod val="75000"/>
                  </a:schemeClr>
                </a:solidFill>
              </a:rPr>
              <a:t>PLAN ANUAL DE AUDITORIA </a:t>
            </a:r>
          </a:p>
        </p:txBody>
      </p:sp>
      <p:graphicFrame>
        <p:nvGraphicFramePr>
          <p:cNvPr id="10" name="Diagrama 9">
            <a:extLst>
              <a:ext uri="{FF2B5EF4-FFF2-40B4-BE49-F238E27FC236}">
                <a16:creationId xmlns:a16="http://schemas.microsoft.com/office/drawing/2014/main" id="{951B64BC-6417-484E-A066-5E372EDCDB3B}"/>
              </a:ext>
            </a:extLst>
          </p:cNvPr>
          <p:cNvGraphicFramePr/>
          <p:nvPr>
            <p:extLst>
              <p:ext uri="{D42A27DB-BD31-4B8C-83A1-F6EECF244321}">
                <p14:modId xmlns:p14="http://schemas.microsoft.com/office/powerpoint/2010/main" val="4210140532"/>
              </p:ext>
            </p:extLst>
          </p:nvPr>
        </p:nvGraphicFramePr>
        <p:xfrm>
          <a:off x="477079" y="1566627"/>
          <a:ext cx="5327374" cy="37247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uadroTexto 11">
            <a:extLst>
              <a:ext uri="{FF2B5EF4-FFF2-40B4-BE49-F238E27FC236}">
                <a16:creationId xmlns:a16="http://schemas.microsoft.com/office/drawing/2014/main" id="{97FF5D67-E467-4E3E-907A-51E214D7CECE}"/>
              </a:ext>
            </a:extLst>
          </p:cNvPr>
          <p:cNvSpPr txBox="1"/>
          <p:nvPr/>
        </p:nvSpPr>
        <p:spPr>
          <a:xfrm>
            <a:off x="6023113" y="1143698"/>
            <a:ext cx="6097656" cy="4524315"/>
          </a:xfrm>
          <a:prstGeom prst="rect">
            <a:avLst/>
          </a:prstGeom>
          <a:noFill/>
        </p:spPr>
        <p:txBody>
          <a:bodyPr wrap="square">
            <a:spAutoFit/>
          </a:bodyPr>
          <a:lstStyle/>
          <a:p>
            <a:pPr algn="just"/>
            <a:r>
              <a:rPr lang="es-CO" dirty="0"/>
              <a:t>Aseguramiento, asesoría y consultoría, para un soporte estratégico para la </a:t>
            </a:r>
            <a:r>
              <a:rPr lang="es-CO" b="1" dirty="0">
                <a:solidFill>
                  <a:schemeClr val="accent2">
                    <a:lumMod val="75000"/>
                  </a:schemeClr>
                </a:solidFill>
              </a:rPr>
              <a:t>toma de decisiones </a:t>
            </a:r>
            <a:r>
              <a:rPr lang="es-CO" dirty="0"/>
              <a:t>(desde la asistencia y acompañamiento en los distintos Comités).</a:t>
            </a:r>
          </a:p>
          <a:p>
            <a:pPr algn="just"/>
            <a:endParaRPr lang="es-CO" dirty="0"/>
          </a:p>
          <a:p>
            <a:pPr algn="just"/>
            <a:r>
              <a:rPr lang="es-CO" dirty="0"/>
              <a:t>Servicios de consultoría y acompañamiento formal sobre riesgos, controles y gobierno.</a:t>
            </a:r>
          </a:p>
          <a:p>
            <a:pPr algn="just"/>
            <a:endParaRPr lang="es-CO" dirty="0"/>
          </a:p>
          <a:p>
            <a:pPr algn="just"/>
            <a:r>
              <a:rPr lang="es-CO" dirty="0"/>
              <a:t>Acompañamiento a los auditados en la elaboración de planes de mejoramiento</a:t>
            </a:r>
          </a:p>
          <a:p>
            <a:pPr algn="just"/>
            <a:endParaRPr lang="es-CO" dirty="0"/>
          </a:p>
          <a:p>
            <a:pPr algn="just"/>
            <a:r>
              <a:rPr lang="es-CO" dirty="0"/>
              <a:t>Programas y campañas de promoción de la cultura del control.</a:t>
            </a:r>
          </a:p>
          <a:p>
            <a:pPr algn="just"/>
            <a:endParaRPr lang="es-CO" dirty="0"/>
          </a:p>
          <a:p>
            <a:pPr algn="just"/>
            <a:r>
              <a:rPr lang="es-CO" dirty="0"/>
              <a:t>Atención a entes externos.</a:t>
            </a:r>
          </a:p>
          <a:p>
            <a:pPr algn="just"/>
            <a:endParaRPr lang="es-CO" dirty="0"/>
          </a:p>
          <a:p>
            <a:pPr algn="just"/>
            <a:r>
              <a:rPr lang="es-CO" dirty="0"/>
              <a:t>Seguimiento a la rendición de la cuenta en línea Contraloría General de Medellín – PGN – CGR – Contaduría – Min Interior</a:t>
            </a:r>
          </a:p>
        </p:txBody>
      </p:sp>
    </p:spTree>
    <p:extLst>
      <p:ext uri="{BB962C8B-B14F-4D97-AF65-F5344CB8AC3E}">
        <p14:creationId xmlns:p14="http://schemas.microsoft.com/office/powerpoint/2010/main" val="3446375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0" y="6476870"/>
            <a:ext cx="12192000" cy="4233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5" name="Imagen 24">
            <a:extLst>
              <a:ext uri="{FF2B5EF4-FFF2-40B4-BE49-F238E27FC236}">
                <a16:creationId xmlns:a16="http://schemas.microsoft.com/office/drawing/2014/main" id="{E43057E5-4AF7-4333-9151-4C9EDF8885B4}"/>
              </a:ext>
            </a:extLst>
          </p:cNvPr>
          <p:cNvPicPr/>
          <p:nvPr/>
        </p:nvPicPr>
        <p:blipFill rotWithShape="1">
          <a:blip r:embed="rId2">
            <a:extLst>
              <a:ext uri="{28A0092B-C50C-407E-A947-70E740481C1C}">
                <a14:useLocalDpi xmlns:a14="http://schemas.microsoft.com/office/drawing/2010/main" val="0"/>
              </a:ext>
            </a:extLst>
          </a:blip>
          <a:srcRect l="13533" t="28941" r="15683" b="41669"/>
          <a:stretch/>
        </p:blipFill>
        <p:spPr bwMode="auto">
          <a:xfrm>
            <a:off x="9799982" y="6052930"/>
            <a:ext cx="2392017" cy="847273"/>
          </a:xfrm>
          <a:prstGeom prst="rect">
            <a:avLst/>
          </a:prstGeom>
          <a:ln>
            <a:noFill/>
          </a:ln>
          <a:extLst>
            <a:ext uri="{53640926-AAD7-44D8-BBD7-CCE9431645EC}">
              <a14:shadowObscured xmlns:a14="http://schemas.microsoft.com/office/drawing/2010/main"/>
            </a:ext>
          </a:extLst>
        </p:spPr>
      </p:pic>
      <p:sp>
        <p:nvSpPr>
          <p:cNvPr id="7" name="CuadroTexto 6">
            <a:extLst>
              <a:ext uri="{FF2B5EF4-FFF2-40B4-BE49-F238E27FC236}">
                <a16:creationId xmlns:a16="http://schemas.microsoft.com/office/drawing/2014/main" id="{1F216D6F-6358-422F-B540-C058FEAD9C40}"/>
              </a:ext>
            </a:extLst>
          </p:cNvPr>
          <p:cNvSpPr txBox="1"/>
          <p:nvPr/>
        </p:nvSpPr>
        <p:spPr>
          <a:xfrm>
            <a:off x="345384" y="715046"/>
            <a:ext cx="11472242" cy="400110"/>
          </a:xfrm>
          <a:prstGeom prst="rect">
            <a:avLst/>
          </a:prstGeom>
          <a:noFill/>
        </p:spPr>
        <p:txBody>
          <a:bodyPr wrap="square">
            <a:spAutoFit/>
          </a:bodyPr>
          <a:lstStyle/>
          <a:p>
            <a:pPr algn="just"/>
            <a:r>
              <a:rPr lang="es-CO" sz="2000" b="1" dirty="0">
                <a:solidFill>
                  <a:schemeClr val="accent2">
                    <a:lumMod val="75000"/>
                  </a:schemeClr>
                </a:solidFill>
              </a:rPr>
              <a:t>INFORMES DE LEY</a:t>
            </a:r>
            <a:endParaRPr lang="es-CO" sz="2000" dirty="0"/>
          </a:p>
        </p:txBody>
      </p:sp>
      <p:sp>
        <p:nvSpPr>
          <p:cNvPr id="8" name="CuadroTexto 7">
            <a:extLst>
              <a:ext uri="{FF2B5EF4-FFF2-40B4-BE49-F238E27FC236}">
                <a16:creationId xmlns:a16="http://schemas.microsoft.com/office/drawing/2014/main" id="{C28751EF-378D-483B-8754-C1D82627F6B1}"/>
              </a:ext>
            </a:extLst>
          </p:cNvPr>
          <p:cNvSpPr txBox="1"/>
          <p:nvPr/>
        </p:nvSpPr>
        <p:spPr>
          <a:xfrm>
            <a:off x="228600" y="103053"/>
            <a:ext cx="11589026" cy="707886"/>
          </a:xfrm>
          <a:prstGeom prst="rect">
            <a:avLst/>
          </a:prstGeom>
          <a:noFill/>
        </p:spPr>
        <p:txBody>
          <a:bodyPr wrap="square" rtlCol="0">
            <a:spAutoFit/>
          </a:bodyPr>
          <a:lstStyle/>
          <a:p>
            <a:pPr algn="ctr"/>
            <a:r>
              <a:rPr lang="es-CO" sz="4000" dirty="0">
                <a:solidFill>
                  <a:schemeClr val="accent2">
                    <a:lumMod val="75000"/>
                  </a:schemeClr>
                </a:solidFill>
              </a:rPr>
              <a:t>PLAN ANUAL DE AUDITORIA </a:t>
            </a:r>
          </a:p>
        </p:txBody>
      </p:sp>
      <p:sp>
        <p:nvSpPr>
          <p:cNvPr id="9" name="CuadroTexto 8">
            <a:extLst>
              <a:ext uri="{FF2B5EF4-FFF2-40B4-BE49-F238E27FC236}">
                <a16:creationId xmlns:a16="http://schemas.microsoft.com/office/drawing/2014/main" id="{D0A1C9AF-09CA-449D-80D0-468E59585401}"/>
              </a:ext>
            </a:extLst>
          </p:cNvPr>
          <p:cNvSpPr txBox="1"/>
          <p:nvPr/>
        </p:nvSpPr>
        <p:spPr>
          <a:xfrm>
            <a:off x="345383" y="1151388"/>
            <a:ext cx="11730659" cy="7017306"/>
          </a:xfrm>
          <a:prstGeom prst="rect">
            <a:avLst/>
          </a:prstGeom>
          <a:noFill/>
        </p:spPr>
        <p:txBody>
          <a:bodyPr wrap="square">
            <a:spAutoFit/>
          </a:bodyPr>
          <a:lstStyle/>
          <a:p>
            <a:pPr marL="285750" indent="-285750" algn="just">
              <a:buFont typeface="Arial" panose="020B0604020202020204" pitchFamily="34" charset="0"/>
              <a:buChar char="•"/>
            </a:pPr>
            <a:r>
              <a:rPr lang="es-CO" dirty="0"/>
              <a:t>Informe de evaluación por dependencias				(Febrero)</a:t>
            </a:r>
          </a:p>
          <a:p>
            <a:pPr marL="285750" indent="-285750" algn="just">
              <a:buFont typeface="Arial" panose="020B0604020202020204" pitchFamily="34" charset="0"/>
              <a:buChar char="•"/>
            </a:pPr>
            <a:r>
              <a:rPr lang="es-CO" dirty="0"/>
              <a:t>Informe Anual Control Interno Contable				(Febrero)</a:t>
            </a:r>
          </a:p>
          <a:p>
            <a:pPr marL="285750" indent="-285750" algn="just">
              <a:buFont typeface="Arial" panose="020B0604020202020204" pitchFamily="34" charset="0"/>
              <a:buChar char="•"/>
            </a:pPr>
            <a:r>
              <a:rPr lang="es-CO" dirty="0"/>
              <a:t>Seguimiento información Reportada categoría CGR del CHIP		(Marzo y Agosto)</a:t>
            </a:r>
          </a:p>
          <a:p>
            <a:pPr marL="285750" indent="-285750" algn="just">
              <a:buFont typeface="Arial" panose="020B0604020202020204" pitchFamily="34" charset="0"/>
              <a:buChar char="•"/>
            </a:pPr>
            <a:r>
              <a:rPr lang="es-CO" dirty="0"/>
              <a:t>Informe seguimiento a los planes de mejoramiento CGM		(Abril y Octubre)</a:t>
            </a:r>
          </a:p>
          <a:p>
            <a:pPr marL="285750" indent="-285750" algn="just">
              <a:buFont typeface="Arial" panose="020B0604020202020204" pitchFamily="34" charset="0"/>
              <a:buChar char="•"/>
            </a:pPr>
            <a:r>
              <a:rPr lang="es-CO" dirty="0"/>
              <a:t>Informe avance  planes  de mejoramiento Agencia APP			(Marzo, Agosto y Noviembre)</a:t>
            </a:r>
          </a:p>
          <a:p>
            <a:pPr marL="285750" indent="-285750" algn="just">
              <a:buFont typeface="Arial" panose="020B0604020202020204" pitchFamily="34" charset="0"/>
              <a:buChar char="•"/>
            </a:pPr>
            <a:r>
              <a:rPr lang="es-CO" dirty="0"/>
              <a:t>Informe Derechos de Autor Software				(Marzo)</a:t>
            </a:r>
          </a:p>
          <a:p>
            <a:pPr marL="285750" indent="-285750" algn="just">
              <a:buFont typeface="Arial" panose="020B0604020202020204" pitchFamily="34" charset="0"/>
              <a:buChar char="•"/>
            </a:pPr>
            <a:r>
              <a:rPr lang="es-CO" dirty="0"/>
              <a:t>Informe FURAG II (DAFP)*						(Febrero)</a:t>
            </a:r>
          </a:p>
          <a:p>
            <a:pPr marL="285750" indent="-285750" algn="just">
              <a:buFont typeface="Arial" panose="020B0604020202020204" pitchFamily="34" charset="0"/>
              <a:buChar char="•"/>
            </a:pPr>
            <a:r>
              <a:rPr lang="es-CO" dirty="0"/>
              <a:t>Informe Pormenorizado de Control Interno.				(Julio y Diciembre)</a:t>
            </a:r>
          </a:p>
          <a:p>
            <a:pPr marL="285750" indent="-285750" algn="just">
              <a:buFont typeface="Arial" panose="020B0604020202020204" pitchFamily="34" charset="0"/>
              <a:buChar char="•"/>
            </a:pPr>
            <a:r>
              <a:rPr lang="es-CO" dirty="0"/>
              <a:t>Informe Austeridad en el Gasto					(Enero, Abril, Julio y Octubre)</a:t>
            </a:r>
          </a:p>
          <a:p>
            <a:pPr marL="285750" indent="-285750" algn="just">
              <a:buFont typeface="Arial" panose="020B0604020202020204" pitchFamily="34" charset="0"/>
              <a:buChar char="•"/>
            </a:pPr>
            <a:r>
              <a:rPr lang="es-CO" dirty="0"/>
              <a:t>Informe peticiones, quejas, reclamos, sugerencias y denuncias (PQRSD)	(Enero y Julio)</a:t>
            </a:r>
          </a:p>
          <a:p>
            <a:pPr marL="285750" indent="-285750" algn="just">
              <a:buFont typeface="Arial" panose="020B0604020202020204" pitchFamily="34" charset="0"/>
              <a:buChar char="•"/>
            </a:pPr>
            <a:r>
              <a:rPr lang="es-CO" dirty="0"/>
              <a:t>Seguimiento al cumplimiento de la Ley 1712 de 2014			(Agosto)</a:t>
            </a:r>
          </a:p>
          <a:p>
            <a:pPr marL="285750" indent="-285750" algn="just">
              <a:buFont typeface="Arial" panose="020B0604020202020204" pitchFamily="34" charset="0"/>
              <a:buChar char="•"/>
            </a:pPr>
            <a:r>
              <a:rPr lang="es-CO" dirty="0"/>
              <a:t>Seguimiento al Plan Anticorrupción y de Atención al Ciudadano		(Enero, Mayo, Septiembre y Diciembre)</a:t>
            </a:r>
          </a:p>
          <a:p>
            <a:pPr marL="285750" indent="-285750" algn="just">
              <a:buFont typeface="Arial" panose="020B0604020202020204" pitchFamily="34" charset="0"/>
              <a:buChar char="•"/>
            </a:pPr>
            <a:r>
              <a:rPr lang="es-CO" dirty="0"/>
              <a:t>Seguimiento a la efectividad de los riesgos de la Entidad 		(Marzo y Julio)</a:t>
            </a:r>
          </a:p>
          <a:p>
            <a:pPr marL="285750" indent="-285750" algn="just">
              <a:buFont typeface="Arial" panose="020B0604020202020204" pitchFamily="34" charset="0"/>
              <a:buChar char="•"/>
            </a:pPr>
            <a:r>
              <a:rPr lang="es-CO" dirty="0"/>
              <a:t>Seguimiento a la efectividad de los riesgos de Corrupción 		(Enero, Mayo, Septiembre y Diciembre)</a:t>
            </a:r>
          </a:p>
          <a:p>
            <a:pPr marL="285750" indent="-285750" algn="just">
              <a:buFont typeface="Arial" panose="020B0604020202020204" pitchFamily="34" charset="0"/>
              <a:buChar char="•"/>
            </a:pPr>
            <a:r>
              <a:rPr lang="es-CO" dirty="0"/>
              <a:t>Seguimiento a la racionalización de trámites SUIT 			(Marzo)</a:t>
            </a:r>
          </a:p>
          <a:p>
            <a:pPr marL="285750" indent="-285750" algn="just">
              <a:buFont typeface="Arial" panose="020B0604020202020204" pitchFamily="34" charset="0"/>
              <a:buChar char="•"/>
            </a:pPr>
            <a:r>
              <a:rPr lang="es-CO" dirty="0"/>
              <a:t>Seguimiento a las Funciones del Comité de Conciliación.			(Marzo y Octubre)</a:t>
            </a:r>
          </a:p>
          <a:p>
            <a:pPr marL="285750" indent="-285750" algn="just">
              <a:buFont typeface="Arial" panose="020B0604020202020204" pitchFamily="34" charset="0"/>
              <a:buChar char="•"/>
            </a:pPr>
            <a:r>
              <a:rPr lang="es-CO" dirty="0"/>
              <a:t>Seguimiento a las publicaciones en el SECOP 				(Junio y Noviembre)</a:t>
            </a:r>
          </a:p>
          <a:p>
            <a:pPr marL="285750" indent="-285750" algn="just">
              <a:buFont typeface="Arial" panose="020B0604020202020204" pitchFamily="34" charset="0"/>
              <a:buChar char="•"/>
            </a:pPr>
            <a:r>
              <a:rPr lang="es-CO" dirty="0"/>
              <a:t>Seguimiento al cumplimiento de la Ley de cuotas (Ley 581 de 2000) 	(Abril)</a:t>
            </a:r>
          </a:p>
          <a:p>
            <a:pPr marL="285750" indent="-285750" algn="just">
              <a:buFont typeface="Arial" panose="020B0604020202020204" pitchFamily="34" charset="0"/>
              <a:buChar char="•"/>
            </a:pPr>
            <a:endParaRPr lang="es-CO" dirty="0"/>
          </a:p>
          <a:p>
            <a:pPr marL="285750" indent="-285750" algn="just">
              <a:buFont typeface="Arial" panose="020B0604020202020204" pitchFamily="34" charset="0"/>
              <a:buChar char="•"/>
            </a:pPr>
            <a:endParaRPr lang="es-CO" dirty="0"/>
          </a:p>
          <a:p>
            <a:pPr marL="285750" indent="-285750" algn="just">
              <a:buFont typeface="Arial" panose="020B0604020202020204" pitchFamily="34" charset="0"/>
              <a:buChar char="•"/>
            </a:pPr>
            <a:endParaRPr lang="es-CO" dirty="0"/>
          </a:p>
          <a:p>
            <a:pPr marL="285750" indent="-285750" algn="just">
              <a:buFont typeface="Arial" panose="020B0604020202020204" pitchFamily="34" charset="0"/>
              <a:buChar char="•"/>
            </a:pPr>
            <a:endParaRPr lang="es-CO" dirty="0"/>
          </a:p>
          <a:p>
            <a:pPr marL="285750" indent="-285750" algn="just">
              <a:buFont typeface="Arial" panose="020B0604020202020204" pitchFamily="34" charset="0"/>
              <a:buChar char="•"/>
            </a:pPr>
            <a:endParaRPr lang="es-CO" dirty="0"/>
          </a:p>
          <a:p>
            <a:pPr marL="285750" indent="-285750" algn="just">
              <a:buFont typeface="Arial" panose="020B0604020202020204" pitchFamily="34" charset="0"/>
              <a:buChar char="•"/>
            </a:pPr>
            <a:endParaRPr lang="es-CO" dirty="0"/>
          </a:p>
          <a:p>
            <a:pPr marL="285750" indent="-285750" algn="just">
              <a:buFont typeface="Arial" panose="020B0604020202020204" pitchFamily="34" charset="0"/>
              <a:buChar char="•"/>
            </a:pPr>
            <a:endParaRPr lang="es-CO" dirty="0"/>
          </a:p>
        </p:txBody>
      </p:sp>
    </p:spTree>
    <p:extLst>
      <p:ext uri="{BB962C8B-B14F-4D97-AF65-F5344CB8AC3E}">
        <p14:creationId xmlns:p14="http://schemas.microsoft.com/office/powerpoint/2010/main" val="2103218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0" y="6476870"/>
            <a:ext cx="12192000" cy="4233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5" name="Imagen 24">
            <a:extLst>
              <a:ext uri="{FF2B5EF4-FFF2-40B4-BE49-F238E27FC236}">
                <a16:creationId xmlns:a16="http://schemas.microsoft.com/office/drawing/2014/main" id="{E43057E5-4AF7-4333-9151-4C9EDF8885B4}"/>
              </a:ext>
            </a:extLst>
          </p:cNvPr>
          <p:cNvPicPr/>
          <p:nvPr/>
        </p:nvPicPr>
        <p:blipFill rotWithShape="1">
          <a:blip r:embed="rId2">
            <a:extLst>
              <a:ext uri="{28A0092B-C50C-407E-A947-70E740481C1C}">
                <a14:useLocalDpi xmlns:a14="http://schemas.microsoft.com/office/drawing/2010/main" val="0"/>
              </a:ext>
            </a:extLst>
          </a:blip>
          <a:srcRect l="13533" t="28941" r="15683" b="41669"/>
          <a:stretch/>
        </p:blipFill>
        <p:spPr bwMode="auto">
          <a:xfrm>
            <a:off x="9799982" y="6052930"/>
            <a:ext cx="2392017" cy="847273"/>
          </a:xfrm>
          <a:prstGeom prst="rect">
            <a:avLst/>
          </a:prstGeom>
          <a:ln>
            <a:noFill/>
          </a:ln>
          <a:extLst>
            <a:ext uri="{53640926-AAD7-44D8-BBD7-CCE9431645EC}">
              <a14:shadowObscured xmlns:a14="http://schemas.microsoft.com/office/drawing/2010/main"/>
            </a:ext>
          </a:extLst>
        </p:spPr>
      </p:pic>
      <p:sp>
        <p:nvSpPr>
          <p:cNvPr id="7" name="CuadroTexto 6">
            <a:extLst>
              <a:ext uri="{FF2B5EF4-FFF2-40B4-BE49-F238E27FC236}">
                <a16:creationId xmlns:a16="http://schemas.microsoft.com/office/drawing/2014/main" id="{1F216D6F-6358-422F-B540-C058FEAD9C40}"/>
              </a:ext>
            </a:extLst>
          </p:cNvPr>
          <p:cNvSpPr txBox="1"/>
          <p:nvPr/>
        </p:nvSpPr>
        <p:spPr>
          <a:xfrm>
            <a:off x="345384" y="943643"/>
            <a:ext cx="11472242" cy="400110"/>
          </a:xfrm>
          <a:prstGeom prst="rect">
            <a:avLst/>
          </a:prstGeom>
          <a:noFill/>
        </p:spPr>
        <p:txBody>
          <a:bodyPr wrap="square">
            <a:spAutoFit/>
          </a:bodyPr>
          <a:lstStyle/>
          <a:p>
            <a:pPr algn="just"/>
            <a:r>
              <a:rPr lang="es-CO" sz="2000" b="1" dirty="0" err="1">
                <a:solidFill>
                  <a:schemeClr val="accent2">
                    <a:lumMod val="75000"/>
                  </a:schemeClr>
                </a:solidFill>
              </a:rPr>
              <a:t>Comites</a:t>
            </a:r>
            <a:r>
              <a:rPr lang="es-CO" sz="2000" b="1" dirty="0">
                <a:solidFill>
                  <a:schemeClr val="accent2">
                    <a:lumMod val="75000"/>
                  </a:schemeClr>
                </a:solidFill>
              </a:rPr>
              <a:t> : (Replantear) </a:t>
            </a:r>
            <a:endParaRPr lang="es-CO" sz="2000" dirty="0"/>
          </a:p>
        </p:txBody>
      </p:sp>
      <p:sp>
        <p:nvSpPr>
          <p:cNvPr id="8" name="CuadroTexto 7">
            <a:extLst>
              <a:ext uri="{FF2B5EF4-FFF2-40B4-BE49-F238E27FC236}">
                <a16:creationId xmlns:a16="http://schemas.microsoft.com/office/drawing/2014/main" id="{C28751EF-378D-483B-8754-C1D82627F6B1}"/>
              </a:ext>
            </a:extLst>
          </p:cNvPr>
          <p:cNvSpPr txBox="1"/>
          <p:nvPr/>
        </p:nvSpPr>
        <p:spPr>
          <a:xfrm>
            <a:off x="228600" y="103053"/>
            <a:ext cx="11589026" cy="707886"/>
          </a:xfrm>
          <a:prstGeom prst="rect">
            <a:avLst/>
          </a:prstGeom>
          <a:noFill/>
        </p:spPr>
        <p:txBody>
          <a:bodyPr wrap="square" rtlCol="0">
            <a:spAutoFit/>
          </a:bodyPr>
          <a:lstStyle/>
          <a:p>
            <a:pPr algn="ctr"/>
            <a:r>
              <a:rPr lang="es-CO" sz="4000" dirty="0">
                <a:solidFill>
                  <a:schemeClr val="accent2">
                    <a:lumMod val="75000"/>
                  </a:schemeClr>
                </a:solidFill>
              </a:rPr>
              <a:t>PLAN ANUAL DE AUDITORIA </a:t>
            </a:r>
          </a:p>
        </p:txBody>
      </p:sp>
      <p:sp>
        <p:nvSpPr>
          <p:cNvPr id="9" name="CuadroTexto 8">
            <a:extLst>
              <a:ext uri="{FF2B5EF4-FFF2-40B4-BE49-F238E27FC236}">
                <a16:creationId xmlns:a16="http://schemas.microsoft.com/office/drawing/2014/main" id="{D0A1C9AF-09CA-449D-80D0-468E59585401}"/>
              </a:ext>
            </a:extLst>
          </p:cNvPr>
          <p:cNvSpPr txBox="1"/>
          <p:nvPr/>
        </p:nvSpPr>
        <p:spPr>
          <a:xfrm>
            <a:off x="345384" y="1419741"/>
            <a:ext cx="9007338" cy="5632311"/>
          </a:xfrm>
          <a:prstGeom prst="rect">
            <a:avLst/>
          </a:prstGeom>
          <a:noFill/>
        </p:spPr>
        <p:txBody>
          <a:bodyPr wrap="square">
            <a:spAutoFit/>
          </a:bodyPr>
          <a:lstStyle/>
          <a:p>
            <a:pPr marL="285750" indent="-285750" algn="just">
              <a:buFont typeface="Arial" panose="020B0604020202020204" pitchFamily="34" charset="0"/>
              <a:buChar char="•"/>
            </a:pPr>
            <a:r>
              <a:rPr lang="es-CO" dirty="0"/>
              <a:t>COMITÉ DIRECTIVO 				(Asistencia, con voz y sin voto)</a:t>
            </a:r>
          </a:p>
          <a:p>
            <a:pPr marL="285750" indent="-285750" algn="just">
              <a:buFont typeface="Arial" panose="020B0604020202020204" pitchFamily="34" charset="0"/>
              <a:buChar char="•"/>
            </a:pPr>
            <a:endParaRPr lang="es-CO" dirty="0"/>
          </a:p>
          <a:p>
            <a:pPr marL="285750" indent="-285750" algn="just">
              <a:buFont typeface="Arial" panose="020B0604020202020204" pitchFamily="34" charset="0"/>
              <a:buChar char="•"/>
            </a:pPr>
            <a:r>
              <a:rPr lang="es-CO" dirty="0"/>
              <a:t>CONSEJO DIRECTIVO				(Asistencia, con voz y sin voto)</a:t>
            </a:r>
          </a:p>
          <a:p>
            <a:pPr marL="285750" indent="-285750" algn="just">
              <a:buFont typeface="Arial" panose="020B0604020202020204" pitchFamily="34" charset="0"/>
              <a:buChar char="•"/>
            </a:pPr>
            <a:endParaRPr lang="es-CO" dirty="0"/>
          </a:p>
          <a:p>
            <a:pPr marL="285750" indent="-285750" algn="just">
              <a:buFont typeface="Arial" panose="020B0604020202020204" pitchFamily="34" charset="0"/>
              <a:buChar char="•"/>
            </a:pPr>
            <a:r>
              <a:rPr lang="es-CO" dirty="0"/>
              <a:t>COMITÉ DE GESTION Y DESEMPEÑO 		(Asistencia, con voz y sin voto)</a:t>
            </a:r>
          </a:p>
          <a:p>
            <a:pPr marL="285750" indent="-285750" algn="just">
              <a:buFont typeface="Arial" panose="020B0604020202020204" pitchFamily="34" charset="0"/>
              <a:buChar char="•"/>
            </a:pPr>
            <a:endParaRPr lang="es-CO" dirty="0"/>
          </a:p>
          <a:p>
            <a:pPr marL="285750" indent="-285750" algn="just">
              <a:buFont typeface="Arial" panose="020B0604020202020204" pitchFamily="34" charset="0"/>
              <a:buChar char="•"/>
            </a:pPr>
            <a:r>
              <a:rPr lang="es-CO" dirty="0"/>
              <a:t>COMITÉ DE COORDINACIÓN DE CONTROL INTERNO	(Asistencia, con voz y sin voto, Secretario)</a:t>
            </a:r>
          </a:p>
          <a:p>
            <a:pPr marL="285750" indent="-285750" algn="just">
              <a:buFont typeface="Arial" panose="020B0604020202020204" pitchFamily="34" charset="0"/>
              <a:buChar char="•"/>
            </a:pPr>
            <a:endParaRPr lang="es-CO" dirty="0"/>
          </a:p>
          <a:p>
            <a:pPr marL="285750" indent="-285750" algn="just">
              <a:buFont typeface="Arial" panose="020B0604020202020204" pitchFamily="34" charset="0"/>
              <a:buChar char="•"/>
            </a:pPr>
            <a:r>
              <a:rPr lang="es-CO" dirty="0"/>
              <a:t>COMITÉ DE CONTRATACIÓN			(Asistencia, con voz y sin voto)</a:t>
            </a:r>
          </a:p>
          <a:p>
            <a:pPr marL="285750" indent="-285750" algn="just">
              <a:buFont typeface="Arial" panose="020B0604020202020204" pitchFamily="34" charset="0"/>
              <a:buChar char="•"/>
            </a:pPr>
            <a:endParaRPr lang="es-CO" dirty="0"/>
          </a:p>
          <a:p>
            <a:pPr marL="285750" indent="-285750" algn="just">
              <a:buFont typeface="Arial" panose="020B0604020202020204" pitchFamily="34" charset="0"/>
              <a:buChar char="•"/>
            </a:pPr>
            <a:r>
              <a:rPr lang="es-CO" dirty="0"/>
              <a:t>COMITÉ DE CONCILIACION			(Asistencia, con voz y sin voto)</a:t>
            </a:r>
          </a:p>
          <a:p>
            <a:pPr marL="285750" indent="-285750" algn="just">
              <a:buFont typeface="Arial" panose="020B0604020202020204" pitchFamily="34" charset="0"/>
              <a:buChar char="•"/>
            </a:pPr>
            <a:endParaRPr lang="es-CO" dirty="0"/>
          </a:p>
          <a:p>
            <a:pPr marL="285750" indent="-285750" algn="just">
              <a:buFont typeface="Arial" panose="020B0604020202020204" pitchFamily="34" charset="0"/>
              <a:buChar char="•"/>
            </a:pPr>
            <a:r>
              <a:rPr lang="es-CO" dirty="0"/>
              <a:t>COMITÉ DE SOSTENIBILIDAD CONTABLE		(Asistencia, con voz y sin voto)</a:t>
            </a:r>
          </a:p>
          <a:p>
            <a:pPr marL="285750" indent="-285750" algn="just">
              <a:buFont typeface="Arial" panose="020B0604020202020204" pitchFamily="34" charset="0"/>
              <a:buChar char="•"/>
            </a:pPr>
            <a:endParaRPr lang="es-CO" dirty="0"/>
          </a:p>
          <a:p>
            <a:pPr marL="285750" indent="-285750" algn="just">
              <a:buFont typeface="Arial" panose="020B0604020202020204" pitchFamily="34" charset="0"/>
              <a:buChar char="•"/>
            </a:pPr>
            <a:r>
              <a:rPr lang="es-CO" dirty="0"/>
              <a:t>COMITÉ ANTITRAMITES Y GOBIERNO EN LINEA	(Asistencia, con voz y sin voto)</a:t>
            </a:r>
          </a:p>
          <a:p>
            <a:pPr marL="285750" indent="-285750" algn="just">
              <a:buFont typeface="Arial" panose="020B0604020202020204" pitchFamily="34" charset="0"/>
              <a:buChar char="•"/>
            </a:pPr>
            <a:endParaRPr lang="es-CO" dirty="0"/>
          </a:p>
          <a:p>
            <a:pPr marL="285750" indent="-285750" algn="just">
              <a:buFont typeface="Arial" panose="020B0604020202020204" pitchFamily="34" charset="0"/>
              <a:buChar char="•"/>
            </a:pPr>
            <a:r>
              <a:rPr lang="es-CO" dirty="0"/>
              <a:t>COMITÉ DEL CONGLOMERADO AUDITORIA INTERNA MUNICIPIO DE MEDELLIN</a:t>
            </a:r>
          </a:p>
          <a:p>
            <a:pPr marL="285750" indent="-285750" algn="just">
              <a:buFont typeface="Arial" panose="020B0604020202020204" pitchFamily="34" charset="0"/>
              <a:buChar char="•"/>
            </a:pPr>
            <a:endParaRPr lang="es-CO" dirty="0"/>
          </a:p>
          <a:p>
            <a:pPr marL="285750" indent="-285750" algn="just">
              <a:buFont typeface="Arial" panose="020B0604020202020204" pitchFamily="34" charset="0"/>
              <a:buChar char="•"/>
            </a:pPr>
            <a:endParaRPr lang="es-CO" dirty="0"/>
          </a:p>
        </p:txBody>
      </p:sp>
    </p:spTree>
    <p:extLst>
      <p:ext uri="{BB962C8B-B14F-4D97-AF65-F5344CB8AC3E}">
        <p14:creationId xmlns:p14="http://schemas.microsoft.com/office/powerpoint/2010/main" val="287771411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1367</TotalTime>
  <Words>1519</Words>
  <Application>Microsoft Office PowerPoint</Application>
  <PresentationFormat>Panorámica</PresentationFormat>
  <Paragraphs>136</Paragraphs>
  <Slides>12</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Arial</vt:lpstr>
      <vt:lpstr>Arial Rounded MT Bold</vt:lpstr>
      <vt:lpstr>Calibri</vt:lpstr>
      <vt:lpstr>Calibri Light</vt:lpstr>
      <vt:lpstr>verdana</vt:lpstr>
      <vt:lpstr>Work Sans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Wilson Osorno Garcia</dc:creator>
  <cp:lastModifiedBy>Wilson Osorno Garcia</cp:lastModifiedBy>
  <cp:revision>128</cp:revision>
  <dcterms:created xsi:type="dcterms:W3CDTF">2020-03-25T12:43:38Z</dcterms:created>
  <dcterms:modified xsi:type="dcterms:W3CDTF">2021-11-29T14:34:58Z</dcterms:modified>
</cp:coreProperties>
</file>