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Sniglet"/>
      <p:regular r:id="rId25"/>
    </p:embeddedFont>
    <p:embeddedFont>
      <p:font typeface="Inter"/>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h3Efbv0yt/jQj6RMP4ulXzRLfz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regular.fntdata"/><Relationship Id="rId25" Type="http://schemas.openxmlformats.org/officeDocument/2006/relationships/font" Target="fonts/Sniglet-regular.fntdata"/><Relationship Id="rId28" Type="http://customschemas.google.com/relationships/presentationmetadata" Target="metadata"/><Relationship Id="rId27" Type="http://schemas.openxmlformats.org/officeDocument/2006/relationships/font" Target="fonts/Int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solidFill>
                <a:srgbClr val="4A4B4C"/>
              </a:solidFill>
              <a:latin typeface="Inter"/>
              <a:ea typeface="Inter"/>
              <a:cs typeface="Inter"/>
              <a:sym typeface="Inter"/>
            </a:endParaRPr>
          </a:p>
        </p:txBody>
      </p:sp>
      <p:sp>
        <p:nvSpPr>
          <p:cNvPr id="456" name="Google Shape;45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solidFill>
                <a:srgbClr val="4A4B4C"/>
              </a:solidFill>
              <a:latin typeface="Inter"/>
              <a:ea typeface="Inter"/>
              <a:cs typeface="Inter"/>
              <a:sym typeface="Inter"/>
            </a:endParaRPr>
          </a:p>
        </p:txBody>
      </p:sp>
      <p:sp>
        <p:nvSpPr>
          <p:cNvPr id="534" name="Google Shape;53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4A4B4C"/>
                </a:solidFill>
                <a:latin typeface="Inter"/>
                <a:ea typeface="Inter"/>
                <a:cs typeface="Inter"/>
                <a:sym typeface="Inter"/>
              </a:rPr>
              <a:t>Fungsi HTML adalah sebagai </a:t>
            </a:r>
            <a:r>
              <a:rPr b="1" i="0" lang="en-US">
                <a:solidFill>
                  <a:srgbClr val="4A4B4C"/>
                </a:solidFill>
                <a:latin typeface="Inter"/>
                <a:ea typeface="Inter"/>
                <a:cs typeface="Inter"/>
                <a:sym typeface="Inter"/>
              </a:rPr>
              <a:t>'kerangka'</a:t>
            </a:r>
            <a:r>
              <a:rPr b="0" i="0" lang="en-US">
                <a:solidFill>
                  <a:srgbClr val="4A4B4C"/>
                </a:solidFill>
                <a:latin typeface="Inter"/>
                <a:ea typeface="Inter"/>
                <a:cs typeface="Inter"/>
                <a:sym typeface="Inter"/>
              </a:rPr>
              <a:t>, yang memberi struktur pada website.</a:t>
            </a:r>
            <a:endParaRPr/>
          </a:p>
          <a:p>
            <a:pPr indent="0" lvl="0" marL="0" rtl="0" algn="l">
              <a:spcBef>
                <a:spcPts val="0"/>
              </a:spcBef>
              <a:spcAft>
                <a:spcPts val="0"/>
              </a:spcAft>
              <a:buNone/>
            </a:pPr>
            <a:r>
              <a:rPr b="0" i="0" lang="en-US">
                <a:solidFill>
                  <a:srgbClr val="4A4B4C"/>
                </a:solidFill>
                <a:latin typeface="Inter"/>
                <a:ea typeface="Inter"/>
                <a:cs typeface="Inter"/>
                <a:sym typeface="Inter"/>
              </a:rPr>
              <a:t>Fungsi CSS sebagai </a:t>
            </a:r>
            <a:r>
              <a:rPr b="1" i="0" lang="en-US">
                <a:solidFill>
                  <a:srgbClr val="4A4B4C"/>
                </a:solidFill>
                <a:latin typeface="Inter"/>
                <a:ea typeface="Inter"/>
                <a:cs typeface="Inter"/>
                <a:sym typeface="Inter"/>
              </a:rPr>
              <a:t>'baju'</a:t>
            </a:r>
            <a:r>
              <a:rPr b="0" i="0" lang="en-US">
                <a:solidFill>
                  <a:srgbClr val="4A4B4C"/>
                </a:solidFill>
                <a:latin typeface="Inter"/>
                <a:ea typeface="Inter"/>
                <a:cs typeface="Inter"/>
                <a:sym typeface="Inter"/>
              </a:rPr>
              <a:t> , yang memberi warna dan layout pada website.</a:t>
            </a:r>
            <a:endParaRPr/>
          </a:p>
          <a:p>
            <a:pPr indent="0" lvl="0" marL="0" rtl="0" algn="l">
              <a:spcBef>
                <a:spcPts val="0"/>
              </a:spcBef>
              <a:spcAft>
                <a:spcPts val="0"/>
              </a:spcAft>
              <a:buNone/>
            </a:pPr>
            <a:r>
              <a:rPr b="0" i="0" lang="en-US">
                <a:solidFill>
                  <a:srgbClr val="4A4B4C"/>
                </a:solidFill>
                <a:latin typeface="Inter"/>
                <a:ea typeface="Inter"/>
                <a:cs typeface="Inter"/>
                <a:sym typeface="Inter"/>
              </a:rPr>
              <a:t>Fungsi JavaScript, sebagai element yang membuat website menjadi </a:t>
            </a:r>
            <a:r>
              <a:rPr b="1" i="0" lang="en-US">
                <a:solidFill>
                  <a:srgbClr val="4A4B4C"/>
                </a:solidFill>
                <a:latin typeface="Inter"/>
                <a:ea typeface="Inter"/>
                <a:cs typeface="Inter"/>
                <a:sym typeface="Inter"/>
              </a:rPr>
              <a:t>interaktif</a:t>
            </a:r>
            <a:r>
              <a:rPr b="0" i="0" lang="en-US">
                <a:solidFill>
                  <a:srgbClr val="4A4B4C"/>
                </a:solidFill>
                <a:latin typeface="Inter"/>
                <a:ea typeface="Inter"/>
                <a:cs typeface="Inter"/>
                <a:sym typeface="Inter"/>
              </a:rPr>
              <a:t>.</a:t>
            </a:r>
            <a:endParaRPr/>
          </a:p>
        </p:txBody>
      </p:sp>
      <p:sp>
        <p:nvSpPr>
          <p:cNvPr id="177" name="Google Shape;17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Contoh di atas akan menghasilkan teks Selamat Datang di dalam element &lt;h1&gt; berwarna biru.</a:t>
            </a:r>
            <a:endParaRPr/>
          </a:p>
          <a:p>
            <a:pPr indent="-228600" lvl="0" marL="228600" rtl="0" algn="l">
              <a:spcBef>
                <a:spcPts val="0"/>
              </a:spcBef>
              <a:spcAft>
                <a:spcPts val="0"/>
              </a:spcAft>
              <a:buClr>
                <a:srgbClr val="4A4B4C"/>
              </a:buClr>
              <a:buSzPts val="1200"/>
              <a:buFont typeface="Inter"/>
              <a:buAutoNum type="arabicPeriod"/>
            </a:pPr>
            <a:r>
              <a:rPr b="0" i="0" lang="en-US">
                <a:solidFill>
                  <a:srgbClr val="4A4B4C"/>
                </a:solidFill>
                <a:latin typeface="Inter"/>
                <a:ea typeface="Inter"/>
                <a:cs typeface="Inter"/>
                <a:sym typeface="Inter"/>
              </a:rPr>
              <a:t>Contoh di atas akan menghasilkan </a:t>
            </a:r>
            <a:r>
              <a:rPr lang="en-US"/>
              <a:t>&lt;body&gt;</a:t>
            </a:r>
            <a:r>
              <a:rPr b="0" i="0" lang="en-US">
                <a:solidFill>
                  <a:srgbClr val="4A4B4C"/>
                </a:solidFill>
                <a:latin typeface="Inter"/>
                <a:ea typeface="Inter"/>
                <a:cs typeface="Inter"/>
                <a:sym typeface="Inter"/>
              </a:rPr>
              <a:t> dengan latar belakang berwarna kuning, tulisan di dalam </a:t>
            </a:r>
            <a:r>
              <a:rPr lang="en-US"/>
              <a:t>&lt;h1&gt;</a:t>
            </a:r>
            <a:r>
              <a:rPr b="0" i="0" lang="en-US">
                <a:solidFill>
                  <a:srgbClr val="4A4B4C"/>
                </a:solidFill>
                <a:latin typeface="Inter"/>
                <a:ea typeface="Inter"/>
                <a:cs typeface="Inter"/>
                <a:sym typeface="Inter"/>
              </a:rPr>
              <a:t> berwarna biru, dan tulisan di dalam </a:t>
            </a:r>
            <a:r>
              <a:rPr lang="en-US"/>
              <a:t>&lt;p&gt;</a:t>
            </a:r>
            <a:r>
              <a:rPr b="0" i="0" lang="en-US">
                <a:solidFill>
                  <a:srgbClr val="4A4B4C"/>
                </a:solidFill>
                <a:latin typeface="Inter"/>
                <a:ea typeface="Inter"/>
                <a:cs typeface="Inter"/>
                <a:sym typeface="Inter"/>
              </a:rPr>
              <a:t> berwarna merah.</a:t>
            </a:r>
            <a:endParaRPr/>
          </a:p>
          <a:p>
            <a:pPr indent="-228600" lvl="0" marL="228600" rtl="0" algn="l">
              <a:spcBef>
                <a:spcPts val="0"/>
              </a:spcBef>
              <a:spcAft>
                <a:spcPts val="0"/>
              </a:spcAft>
              <a:buClr>
                <a:srgbClr val="4A4B4C"/>
              </a:buClr>
              <a:buSzPts val="1200"/>
              <a:buFont typeface="Inter"/>
              <a:buAutoNum type="arabicPeriod"/>
            </a:pPr>
            <a:r>
              <a:rPr b="0" i="0" lang="en-US">
                <a:solidFill>
                  <a:srgbClr val="4A4B4C"/>
                </a:solidFill>
                <a:latin typeface="Inter"/>
                <a:ea typeface="Inter"/>
                <a:cs typeface="Inter"/>
                <a:sym typeface="Inter"/>
              </a:rPr>
              <a:t>Contoh di atas akan menghasilkan warna </a:t>
            </a:r>
            <a:r>
              <a:rPr lang="en-US"/>
              <a:t>&lt;body&gt;</a:t>
            </a:r>
            <a:r>
              <a:rPr b="0" i="0" lang="en-US">
                <a:solidFill>
                  <a:srgbClr val="4A4B4C"/>
                </a:solidFill>
                <a:latin typeface="Inter"/>
                <a:ea typeface="Inter"/>
                <a:cs typeface="Inter"/>
                <a:sym typeface="Inter"/>
              </a:rPr>
              <a:t> background bewarna pink, tulisan di dalam </a:t>
            </a:r>
            <a:r>
              <a:rPr lang="en-US"/>
              <a:t>&lt;h1&gt;</a:t>
            </a:r>
            <a:r>
              <a:rPr b="0" i="0" lang="en-US">
                <a:solidFill>
                  <a:srgbClr val="4A4B4C"/>
                </a:solidFill>
                <a:latin typeface="Inter"/>
                <a:ea typeface="Inter"/>
                <a:cs typeface="Inter"/>
                <a:sym typeface="Inter"/>
              </a:rPr>
              <a:t> berwarna biru, dan tulisan di dalam </a:t>
            </a:r>
            <a:r>
              <a:rPr lang="en-US"/>
              <a:t>&lt;p&gt;</a:t>
            </a:r>
            <a:r>
              <a:rPr b="0" i="0" lang="en-US">
                <a:solidFill>
                  <a:srgbClr val="4A4B4C"/>
                </a:solidFill>
                <a:latin typeface="Inter"/>
                <a:ea typeface="Inter"/>
                <a:cs typeface="Inter"/>
                <a:sym typeface="Inter"/>
              </a:rPr>
              <a:t> berwarna hitam.</a:t>
            </a:r>
            <a:endParaRPr/>
          </a:p>
          <a:p>
            <a:pPr indent="0" lvl="0" marL="0" rtl="0" algn="l">
              <a:spcBef>
                <a:spcPts val="0"/>
              </a:spcBef>
              <a:spcAft>
                <a:spcPts val="0"/>
              </a:spcAft>
              <a:buNone/>
            </a:pPr>
            <a:r>
              <a:rPr b="0" i="0" lang="en-US">
                <a:solidFill>
                  <a:srgbClr val="4A4B4C"/>
                </a:solidFill>
                <a:latin typeface="Inter"/>
                <a:ea typeface="Inter"/>
                <a:cs typeface="Inter"/>
                <a:sym typeface="Inter"/>
              </a:rPr>
              <a:t>Kelebihan lain dari menyisipkan kode CSS dengan cara external CSS adalah kita bisa menyisipkan beberapa external CSS file di halaman website kita.</a:t>
            </a:r>
            <a:endParaRPr/>
          </a:p>
          <a:p>
            <a:pPr indent="0" lvl="0" marL="0" rtl="0" algn="l">
              <a:spcBef>
                <a:spcPts val="0"/>
              </a:spcBef>
              <a:spcAft>
                <a:spcPts val="0"/>
              </a:spcAft>
              <a:buNone/>
            </a:pPr>
            <a:r>
              <a:rPr b="0" i="0" lang="en-US">
                <a:solidFill>
                  <a:srgbClr val="4A4B4C"/>
                </a:solidFill>
                <a:latin typeface="Inter"/>
                <a:ea typeface="Inter"/>
                <a:cs typeface="Inter"/>
                <a:sym typeface="Inter"/>
              </a:rPr>
              <a:t>Contoh:</a:t>
            </a:r>
            <a:br>
              <a:rPr b="0" i="0" lang="en-US">
                <a:solidFill>
                  <a:srgbClr val="4A4B4C"/>
                </a:solidFill>
                <a:latin typeface="Inter"/>
                <a:ea typeface="Inter"/>
                <a:cs typeface="Inter"/>
                <a:sym typeface="Inter"/>
              </a:rPr>
            </a:br>
            <a:r>
              <a:rPr b="0" i="0" lang="en-US">
                <a:solidFill>
                  <a:srgbClr val="4A4B4C"/>
                </a:solidFill>
                <a:latin typeface="Inter"/>
                <a:ea typeface="Inter"/>
                <a:cs typeface="Inter"/>
                <a:sym typeface="Inter"/>
              </a:rPr>
              <a:t>Misalnya kita mempunyai 2 CSS file style1.css dan style2.css dan kita ingin menyisipkan kedua file ini ke dalam index.html.</a:t>
            </a:r>
            <a:endParaRPr/>
          </a:p>
          <a:p>
            <a:pPr indent="0" lvl="0" marL="0" rtl="0" algn="l">
              <a:spcBef>
                <a:spcPts val="0"/>
              </a:spcBef>
              <a:spcAft>
                <a:spcPts val="0"/>
              </a:spcAft>
              <a:buNone/>
            </a:pPr>
            <a:r>
              <a:rPr lang="en-US">
                <a:solidFill>
                  <a:srgbClr val="708090"/>
                </a:solidFill>
              </a:rPr>
              <a:t>&lt;!-- File index.html --&gt;</a:t>
            </a:r>
            <a:r>
              <a:rPr lang="en-US"/>
              <a:t> </a:t>
            </a:r>
            <a:r>
              <a:rPr lang="en-US">
                <a:solidFill>
                  <a:srgbClr val="999999"/>
                </a:solidFill>
              </a:rPr>
              <a:t>&lt;!</a:t>
            </a:r>
            <a:r>
              <a:rPr lang="en-US">
                <a:solidFill>
                  <a:srgbClr val="708090"/>
                </a:solidFill>
              </a:rPr>
              <a:t>DOCTYPE html</a:t>
            </a:r>
            <a:r>
              <a:rPr lang="en-US">
                <a:solidFill>
                  <a:srgbClr val="999999"/>
                </a:solidFill>
              </a:rPr>
              <a:t>&gt;</a:t>
            </a:r>
            <a:r>
              <a:rPr lang="en-US"/>
              <a:t> </a:t>
            </a:r>
            <a:r>
              <a:rPr lang="en-US">
                <a:solidFill>
                  <a:srgbClr val="999999"/>
                </a:solidFill>
              </a:rPr>
              <a:t>&lt;</a:t>
            </a:r>
            <a:r>
              <a:rPr lang="en-US">
                <a:solidFill>
                  <a:srgbClr val="990055"/>
                </a:solidFill>
              </a:rPr>
              <a:t>html</a:t>
            </a:r>
            <a:r>
              <a:rPr lang="en-US">
                <a:solidFill>
                  <a:srgbClr val="999999"/>
                </a:solidFill>
              </a:rPr>
              <a:t>&gt;</a:t>
            </a:r>
            <a:r>
              <a:rPr lang="en-US"/>
              <a:t> </a:t>
            </a:r>
            <a:r>
              <a:rPr lang="en-US">
                <a:solidFill>
                  <a:srgbClr val="999999"/>
                </a:solidFill>
              </a:rPr>
              <a:t>&lt;</a:t>
            </a:r>
            <a:r>
              <a:rPr lang="en-US">
                <a:solidFill>
                  <a:srgbClr val="990055"/>
                </a:solidFill>
              </a:rPr>
              <a:t>head</a:t>
            </a:r>
            <a:r>
              <a:rPr lang="en-US">
                <a:solidFill>
                  <a:srgbClr val="999999"/>
                </a:solidFill>
              </a:rPr>
              <a:t>&gt;</a:t>
            </a:r>
            <a:r>
              <a:rPr lang="en-US"/>
              <a:t> </a:t>
            </a:r>
            <a:r>
              <a:rPr lang="en-US">
                <a:solidFill>
                  <a:srgbClr val="999999"/>
                </a:solidFill>
              </a:rPr>
              <a:t>&lt;</a:t>
            </a:r>
            <a:r>
              <a:rPr lang="en-US">
                <a:solidFill>
                  <a:srgbClr val="990055"/>
                </a:solidFill>
              </a:rPr>
              <a:t>title</a:t>
            </a:r>
            <a:r>
              <a:rPr lang="en-US">
                <a:solidFill>
                  <a:srgbClr val="999999"/>
                </a:solidFill>
              </a:rPr>
              <a:t>&gt;</a:t>
            </a:r>
            <a:r>
              <a:rPr lang="en-US"/>
              <a:t>Website Pertamaku</a:t>
            </a:r>
            <a:r>
              <a:rPr lang="en-US">
                <a:solidFill>
                  <a:srgbClr val="999999"/>
                </a:solidFill>
              </a:rPr>
              <a:t>&lt;/</a:t>
            </a:r>
            <a:r>
              <a:rPr lang="en-US">
                <a:solidFill>
                  <a:srgbClr val="990055"/>
                </a:solidFill>
              </a:rPr>
              <a:t>title</a:t>
            </a:r>
            <a:r>
              <a:rPr lang="en-US">
                <a:solidFill>
                  <a:srgbClr val="999999"/>
                </a:solidFill>
              </a:rPr>
              <a:t>&gt;</a:t>
            </a:r>
            <a:r>
              <a:rPr lang="en-US"/>
              <a:t> </a:t>
            </a:r>
            <a:r>
              <a:rPr lang="en-US">
                <a:solidFill>
                  <a:srgbClr val="999999"/>
                </a:solidFill>
              </a:rPr>
              <a:t>&lt;</a:t>
            </a:r>
            <a:r>
              <a:rPr lang="en-US">
                <a:solidFill>
                  <a:srgbClr val="990055"/>
                </a:solidFill>
              </a:rPr>
              <a:t>link </a:t>
            </a:r>
            <a:r>
              <a:rPr lang="en-US">
                <a:solidFill>
                  <a:srgbClr val="669900"/>
                </a:solidFill>
              </a:rPr>
              <a:t>rel</a:t>
            </a:r>
            <a:r>
              <a:rPr lang="en-US">
                <a:solidFill>
                  <a:srgbClr val="999999"/>
                </a:solidFill>
              </a:rPr>
              <a:t>="</a:t>
            </a:r>
            <a:r>
              <a:rPr lang="en-US">
                <a:solidFill>
                  <a:srgbClr val="0077AA"/>
                </a:solidFill>
              </a:rPr>
              <a:t>stylesheet</a:t>
            </a:r>
            <a:r>
              <a:rPr lang="en-US">
                <a:solidFill>
                  <a:srgbClr val="999999"/>
                </a:solidFill>
              </a:rPr>
              <a:t>"</a:t>
            </a:r>
            <a:r>
              <a:rPr lang="en-US">
                <a:solidFill>
                  <a:srgbClr val="990055"/>
                </a:solidFill>
              </a:rPr>
              <a:t> </a:t>
            </a:r>
            <a:r>
              <a:rPr lang="en-US">
                <a:solidFill>
                  <a:srgbClr val="669900"/>
                </a:solidFill>
              </a:rPr>
              <a:t>href</a:t>
            </a:r>
            <a:r>
              <a:rPr lang="en-US">
                <a:solidFill>
                  <a:srgbClr val="999999"/>
                </a:solidFill>
              </a:rPr>
              <a:t>="</a:t>
            </a:r>
            <a:r>
              <a:rPr lang="en-US">
                <a:solidFill>
                  <a:srgbClr val="0077AA"/>
                </a:solidFill>
              </a:rPr>
              <a:t>style1.css</a:t>
            </a:r>
            <a:r>
              <a:rPr lang="en-US">
                <a:solidFill>
                  <a:srgbClr val="999999"/>
                </a:solidFill>
              </a:rPr>
              <a:t>"</a:t>
            </a:r>
            <a:r>
              <a:rPr lang="en-US">
                <a:solidFill>
                  <a:srgbClr val="990055"/>
                </a:solidFill>
              </a:rPr>
              <a:t> </a:t>
            </a:r>
            <a:r>
              <a:rPr lang="en-US">
                <a:solidFill>
                  <a:srgbClr val="999999"/>
                </a:solidFill>
              </a:rPr>
              <a:t>/&gt;</a:t>
            </a:r>
            <a:r>
              <a:rPr lang="en-US"/>
              <a:t> </a:t>
            </a:r>
            <a:r>
              <a:rPr lang="en-US">
                <a:solidFill>
                  <a:srgbClr val="999999"/>
                </a:solidFill>
              </a:rPr>
              <a:t>&lt;</a:t>
            </a:r>
            <a:r>
              <a:rPr lang="en-US">
                <a:solidFill>
                  <a:srgbClr val="990055"/>
                </a:solidFill>
              </a:rPr>
              <a:t>link </a:t>
            </a:r>
            <a:r>
              <a:rPr lang="en-US">
                <a:solidFill>
                  <a:srgbClr val="669900"/>
                </a:solidFill>
              </a:rPr>
              <a:t>rel</a:t>
            </a:r>
            <a:r>
              <a:rPr lang="en-US">
                <a:solidFill>
                  <a:srgbClr val="999999"/>
                </a:solidFill>
              </a:rPr>
              <a:t>="</a:t>
            </a:r>
            <a:r>
              <a:rPr lang="en-US">
                <a:solidFill>
                  <a:srgbClr val="0077AA"/>
                </a:solidFill>
              </a:rPr>
              <a:t>stylesheet</a:t>
            </a:r>
            <a:r>
              <a:rPr lang="en-US">
                <a:solidFill>
                  <a:srgbClr val="999999"/>
                </a:solidFill>
              </a:rPr>
              <a:t>"</a:t>
            </a:r>
            <a:r>
              <a:rPr lang="en-US">
                <a:solidFill>
                  <a:srgbClr val="990055"/>
                </a:solidFill>
              </a:rPr>
              <a:t> </a:t>
            </a:r>
            <a:r>
              <a:rPr lang="en-US">
                <a:solidFill>
                  <a:srgbClr val="669900"/>
                </a:solidFill>
              </a:rPr>
              <a:t>href</a:t>
            </a:r>
            <a:r>
              <a:rPr lang="en-US">
                <a:solidFill>
                  <a:srgbClr val="999999"/>
                </a:solidFill>
              </a:rPr>
              <a:t>="</a:t>
            </a:r>
            <a:r>
              <a:rPr lang="en-US">
                <a:solidFill>
                  <a:srgbClr val="0077AA"/>
                </a:solidFill>
              </a:rPr>
              <a:t>style2.css</a:t>
            </a:r>
            <a:r>
              <a:rPr lang="en-US">
                <a:solidFill>
                  <a:srgbClr val="999999"/>
                </a:solidFill>
              </a:rPr>
              <a:t>"</a:t>
            </a:r>
            <a:r>
              <a:rPr lang="en-US">
                <a:solidFill>
                  <a:srgbClr val="990055"/>
                </a:solidFill>
              </a:rPr>
              <a:t> </a:t>
            </a:r>
            <a:r>
              <a:rPr lang="en-US">
                <a:solidFill>
                  <a:srgbClr val="999999"/>
                </a:solidFill>
              </a:rPr>
              <a:t>/&gt;</a:t>
            </a:r>
            <a:endParaRPr/>
          </a:p>
        </p:txBody>
      </p:sp>
      <p:sp>
        <p:nvSpPr>
          <p:cNvPr id="194" name="Google Shape;19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solidFill>
                <a:srgbClr val="4A4B4C"/>
              </a:solidFill>
              <a:latin typeface="Inter"/>
              <a:ea typeface="Inter"/>
              <a:cs typeface="Inter"/>
              <a:sym typeface="Inter"/>
            </a:endParaRPr>
          </a:p>
        </p:txBody>
      </p:sp>
      <p:sp>
        <p:nvSpPr>
          <p:cNvPr id="269" name="Google Shape;26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solidFill>
                <a:srgbClr val="4A4B4C"/>
              </a:solidFill>
              <a:latin typeface="Inter"/>
              <a:ea typeface="Inter"/>
              <a:cs typeface="Inter"/>
              <a:sym typeface="Inter"/>
            </a:endParaRPr>
          </a:p>
        </p:txBody>
      </p:sp>
      <p:sp>
        <p:nvSpPr>
          <p:cNvPr id="304" name="Google Shape;30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1792288" y="612775"/>
            <a:ext cx="5486400" cy="4114800"/>
          </a:xfrm>
          <a:prstGeom prst="rect">
            <a:avLst/>
          </a:prstGeom>
          <a:noFill/>
          <a:ln>
            <a:noFill/>
          </a:ln>
        </p:spPr>
      </p:sp>
      <p:sp>
        <p:nvSpPr>
          <p:cNvPr id="68" name="Google Shape;68;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6.jp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1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jp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jp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jp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6.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6.jp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6.jpg"/><Relationship Id="rId4" Type="http://schemas.openxmlformats.org/officeDocument/2006/relationships/image" Target="../media/image1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6.jp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6.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jpg"/><Relationship Id="rId4" Type="http://schemas.openxmlformats.org/officeDocument/2006/relationships/image" Target="../media/image18.png"/><Relationship Id="rId5" Type="http://schemas.openxmlformats.org/officeDocument/2006/relationships/hyperlink" Target="https://www.tcworkshop.com/data/Downloads/Handouts/CSS_SelectorLis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1844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a:off x="16355232" y="635751"/>
            <a:ext cx="1231200" cy="749913"/>
          </a:xfrm>
          <a:custGeom>
            <a:rect b="b" l="l" r="r" t="t"/>
            <a:pathLst>
              <a:path extrusionOk="0" h="749913" w="1231200">
                <a:moveTo>
                  <a:pt x="0" y="0"/>
                </a:moveTo>
                <a:lnTo>
                  <a:pt x="1231200" y="0"/>
                </a:lnTo>
                <a:lnTo>
                  <a:pt x="1231200" y="749913"/>
                </a:lnTo>
                <a:lnTo>
                  <a:pt x="0" y="74991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 name="Google Shape;90;p1"/>
          <p:cNvGrpSpPr/>
          <p:nvPr/>
        </p:nvGrpSpPr>
        <p:grpSpPr>
          <a:xfrm>
            <a:off x="1644766" y="920204"/>
            <a:ext cx="15098773" cy="7606995"/>
            <a:chOff x="0" y="-28575"/>
            <a:chExt cx="3976632" cy="2003488"/>
          </a:xfrm>
        </p:grpSpPr>
        <p:sp>
          <p:nvSpPr>
            <p:cNvPr id="91" name="Google Shape;91;p1"/>
            <p:cNvSpPr/>
            <p:nvPr/>
          </p:nvSpPr>
          <p:spPr>
            <a:xfrm>
              <a:off x="0" y="0"/>
              <a:ext cx="3976632" cy="1974913"/>
            </a:xfrm>
            <a:custGeom>
              <a:rect b="b" l="l" r="r" t="t"/>
              <a:pathLst>
                <a:path extrusionOk="0" h="1974913" w="3976632">
                  <a:moveTo>
                    <a:pt x="51275" y="0"/>
                  </a:moveTo>
                  <a:lnTo>
                    <a:pt x="3925357" y="0"/>
                  </a:lnTo>
                  <a:cubicBezTo>
                    <a:pt x="3953675" y="0"/>
                    <a:pt x="3976632" y="22957"/>
                    <a:pt x="3976632" y="51275"/>
                  </a:cubicBezTo>
                  <a:lnTo>
                    <a:pt x="3976632" y="1923638"/>
                  </a:lnTo>
                  <a:cubicBezTo>
                    <a:pt x="3976632" y="1951957"/>
                    <a:pt x="3953675" y="1974913"/>
                    <a:pt x="3925357" y="1974913"/>
                  </a:cubicBezTo>
                  <a:lnTo>
                    <a:pt x="51275" y="1974913"/>
                  </a:lnTo>
                  <a:cubicBezTo>
                    <a:pt x="22957" y="1974913"/>
                    <a:pt x="0" y="1951957"/>
                    <a:pt x="0" y="1923638"/>
                  </a:cubicBezTo>
                  <a:lnTo>
                    <a:pt x="0" y="51275"/>
                  </a:lnTo>
                  <a:cubicBezTo>
                    <a:pt x="0" y="22957"/>
                    <a:pt x="22957" y="0"/>
                    <a:pt x="51275"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txBox="1"/>
            <p:nvPr/>
          </p:nvSpPr>
          <p:spPr>
            <a:xfrm>
              <a:off x="0" y="-28575"/>
              <a:ext cx="3976632" cy="20034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3" name="Google Shape;93;p1"/>
          <p:cNvGrpSpPr/>
          <p:nvPr/>
        </p:nvGrpSpPr>
        <p:grpSpPr>
          <a:xfrm>
            <a:off x="2033072" y="1345142"/>
            <a:ext cx="14322160" cy="6682011"/>
            <a:chOff x="0" y="-28575"/>
            <a:chExt cx="3772091" cy="1759871"/>
          </a:xfrm>
        </p:grpSpPr>
        <p:sp>
          <p:nvSpPr>
            <p:cNvPr id="94" name="Google Shape;94;p1"/>
            <p:cNvSpPr/>
            <p:nvPr/>
          </p:nvSpPr>
          <p:spPr>
            <a:xfrm>
              <a:off x="0" y="0"/>
              <a:ext cx="3772091" cy="1731296"/>
            </a:xfrm>
            <a:custGeom>
              <a:rect b="b" l="l" r="r" t="t"/>
              <a:pathLst>
                <a:path extrusionOk="0" h="1731296" w="3772091">
                  <a:moveTo>
                    <a:pt x="35677" y="0"/>
                  </a:moveTo>
                  <a:lnTo>
                    <a:pt x="3736415" y="0"/>
                  </a:lnTo>
                  <a:cubicBezTo>
                    <a:pt x="3756118" y="0"/>
                    <a:pt x="3772091" y="15973"/>
                    <a:pt x="3772091" y="35677"/>
                  </a:cubicBezTo>
                  <a:lnTo>
                    <a:pt x="3772091" y="1695619"/>
                  </a:lnTo>
                  <a:cubicBezTo>
                    <a:pt x="3772091" y="1705081"/>
                    <a:pt x="3768333" y="1714156"/>
                    <a:pt x="3761642" y="1720847"/>
                  </a:cubicBezTo>
                  <a:cubicBezTo>
                    <a:pt x="3754951" y="1727537"/>
                    <a:pt x="3745877" y="1731296"/>
                    <a:pt x="3736415" y="1731296"/>
                  </a:cubicBezTo>
                  <a:lnTo>
                    <a:pt x="35677" y="1731296"/>
                  </a:lnTo>
                  <a:cubicBezTo>
                    <a:pt x="26215" y="1731296"/>
                    <a:pt x="17140" y="1727537"/>
                    <a:pt x="10449" y="1720847"/>
                  </a:cubicBezTo>
                  <a:cubicBezTo>
                    <a:pt x="3759" y="1714156"/>
                    <a:pt x="0" y="1705081"/>
                    <a:pt x="0" y="1695619"/>
                  </a:cubicBezTo>
                  <a:lnTo>
                    <a:pt x="0" y="35677"/>
                  </a:lnTo>
                  <a:cubicBezTo>
                    <a:pt x="0" y="26215"/>
                    <a:pt x="3759" y="17140"/>
                    <a:pt x="10449" y="10449"/>
                  </a:cubicBezTo>
                  <a:cubicBezTo>
                    <a:pt x="17140" y="3759"/>
                    <a:pt x="26215" y="0"/>
                    <a:pt x="35677" y="0"/>
                  </a:cubicBezTo>
                  <a:close/>
                </a:path>
              </a:pathLst>
            </a:custGeom>
            <a:solidFill>
              <a:srgbClr val="FFFFFF"/>
            </a:solidFill>
            <a:ln cap="rnd" cmpd="sng" w="6667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
            <p:cNvSpPr txBox="1"/>
            <p:nvPr/>
          </p:nvSpPr>
          <p:spPr>
            <a:xfrm>
              <a:off x="0" y="-28575"/>
              <a:ext cx="3772091" cy="175987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6" name="Google Shape;96;p1"/>
          <p:cNvSpPr/>
          <p:nvPr/>
        </p:nvSpPr>
        <p:spPr>
          <a:xfrm>
            <a:off x="7931392" y="390532"/>
            <a:ext cx="2154058" cy="2127132"/>
          </a:xfrm>
          <a:custGeom>
            <a:rect b="b" l="l" r="r" t="t"/>
            <a:pathLst>
              <a:path extrusionOk="0" h="2127132" w="2154058">
                <a:moveTo>
                  <a:pt x="0" y="0"/>
                </a:moveTo>
                <a:lnTo>
                  <a:pt x="2154058" y="0"/>
                </a:lnTo>
                <a:lnTo>
                  <a:pt x="2154058" y="2127133"/>
                </a:lnTo>
                <a:lnTo>
                  <a:pt x="0" y="212713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
          <p:cNvSpPr/>
          <p:nvPr/>
        </p:nvSpPr>
        <p:spPr>
          <a:xfrm>
            <a:off x="-3455041" y="3306032"/>
            <a:ext cx="6809806" cy="7177662"/>
          </a:xfrm>
          <a:custGeom>
            <a:rect b="b" l="l" r="r" t="t"/>
            <a:pathLst>
              <a:path extrusionOk="0" h="7177662" w="6809806">
                <a:moveTo>
                  <a:pt x="0" y="0"/>
                </a:moveTo>
                <a:lnTo>
                  <a:pt x="6809807" y="0"/>
                </a:lnTo>
                <a:lnTo>
                  <a:pt x="6809807" y="7177661"/>
                </a:lnTo>
                <a:lnTo>
                  <a:pt x="0" y="7177661"/>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
          <p:cNvSpPr/>
          <p:nvPr/>
        </p:nvSpPr>
        <p:spPr>
          <a:xfrm>
            <a:off x="14930626" y="2919276"/>
            <a:ext cx="7350517" cy="7747580"/>
          </a:xfrm>
          <a:custGeom>
            <a:rect b="b" l="l" r="r" t="t"/>
            <a:pathLst>
              <a:path extrusionOk="0" h="7747580" w="7350517">
                <a:moveTo>
                  <a:pt x="0" y="0"/>
                </a:moveTo>
                <a:lnTo>
                  <a:pt x="7350516" y="0"/>
                </a:lnTo>
                <a:lnTo>
                  <a:pt x="7350516" y="7747580"/>
                </a:lnTo>
                <a:lnTo>
                  <a:pt x="0" y="774758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
          <p:cNvSpPr/>
          <p:nvPr/>
        </p:nvSpPr>
        <p:spPr>
          <a:xfrm flipH="1" rot="916814">
            <a:off x="1437722" y="720133"/>
            <a:ext cx="1698705" cy="1884832"/>
          </a:xfrm>
          <a:custGeom>
            <a:rect b="b" l="l" r="r" t="t"/>
            <a:pathLst>
              <a:path extrusionOk="0" h="1884832" w="1698705">
                <a:moveTo>
                  <a:pt x="1698705" y="0"/>
                </a:moveTo>
                <a:lnTo>
                  <a:pt x="0" y="0"/>
                </a:lnTo>
                <a:lnTo>
                  <a:pt x="0" y="1884832"/>
                </a:lnTo>
                <a:lnTo>
                  <a:pt x="1698705" y="1884832"/>
                </a:lnTo>
                <a:lnTo>
                  <a:pt x="1698705"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
          <p:cNvSpPr txBox="1"/>
          <p:nvPr/>
        </p:nvSpPr>
        <p:spPr>
          <a:xfrm>
            <a:off x="2414831" y="2672806"/>
            <a:ext cx="13390078" cy="5544275"/>
          </a:xfrm>
          <a:prstGeom prst="rect">
            <a:avLst/>
          </a:prstGeom>
          <a:noFill/>
          <a:ln>
            <a:noFill/>
          </a:ln>
        </p:spPr>
        <p:txBody>
          <a:bodyPr anchorCtr="0" anchor="t" bIns="0" lIns="0" spcFirstLastPara="1" rIns="0" wrap="square" tIns="0">
            <a:spAutoFit/>
          </a:bodyPr>
          <a:lstStyle/>
          <a:p>
            <a:pPr indent="0" lvl="0" marL="0" marR="0" rtl="0" algn="ctr">
              <a:lnSpc>
                <a:spcPct val="121511"/>
              </a:lnSpc>
              <a:spcBef>
                <a:spcPts val="0"/>
              </a:spcBef>
              <a:spcAft>
                <a:spcPts val="0"/>
              </a:spcAft>
              <a:buNone/>
            </a:pPr>
            <a:r>
              <a:rPr lang="en-US" sz="8800">
                <a:solidFill>
                  <a:srgbClr val="6FAF07"/>
                </a:solidFill>
                <a:latin typeface="Arial"/>
                <a:ea typeface="Arial"/>
                <a:cs typeface="Arial"/>
                <a:sym typeface="Arial"/>
              </a:rPr>
              <a:t>CASCADING STYLE SHEETS</a:t>
            </a:r>
            <a:endParaRPr/>
          </a:p>
          <a:p>
            <a:pPr indent="0" lvl="0" marL="0" marR="0" rtl="0" algn="ctr">
              <a:lnSpc>
                <a:spcPct val="121511"/>
              </a:lnSpc>
              <a:spcBef>
                <a:spcPts val="0"/>
              </a:spcBef>
              <a:spcAft>
                <a:spcPts val="0"/>
              </a:spcAft>
              <a:buNone/>
            </a:pPr>
            <a:r>
              <a:t/>
            </a:r>
            <a:endParaRPr sz="8800">
              <a:solidFill>
                <a:srgbClr val="6FAF07"/>
              </a:solidFill>
              <a:latin typeface="Arial"/>
              <a:ea typeface="Arial"/>
              <a:cs typeface="Arial"/>
              <a:sym typeface="Arial"/>
            </a:endParaRPr>
          </a:p>
          <a:p>
            <a:pPr indent="0" lvl="0" marL="0" marR="0" rtl="0" algn="ctr">
              <a:lnSpc>
                <a:spcPct val="121511"/>
              </a:lnSpc>
              <a:spcBef>
                <a:spcPts val="0"/>
              </a:spcBef>
              <a:spcAft>
                <a:spcPts val="0"/>
              </a:spcAft>
              <a:buNone/>
            </a:pPr>
            <a:r>
              <a:t/>
            </a:r>
            <a:endParaRPr sz="8800">
              <a:solidFill>
                <a:srgbClr val="6FAF07"/>
              </a:solidFill>
              <a:latin typeface="Arial"/>
              <a:ea typeface="Arial"/>
              <a:cs typeface="Arial"/>
              <a:sym typeface="Arial"/>
            </a:endParaRPr>
          </a:p>
        </p:txBody>
      </p:sp>
      <p:sp>
        <p:nvSpPr>
          <p:cNvPr id="101" name="Google Shape;101;p1"/>
          <p:cNvSpPr txBox="1"/>
          <p:nvPr/>
        </p:nvSpPr>
        <p:spPr>
          <a:xfrm>
            <a:off x="7273028" y="5664500"/>
            <a:ext cx="3741943" cy="534142"/>
          </a:xfrm>
          <a:prstGeom prst="rect">
            <a:avLst/>
          </a:prstGeom>
          <a:noFill/>
          <a:ln>
            <a:noFill/>
          </a:ln>
        </p:spPr>
        <p:txBody>
          <a:bodyPr anchorCtr="0" anchor="t" bIns="0" lIns="0" spcFirstLastPara="1" rIns="0" wrap="square" tIns="0">
            <a:spAutoFit/>
          </a:bodyPr>
          <a:lstStyle/>
          <a:p>
            <a:pPr indent="0" lvl="0" marL="0" marR="0" rtl="0" algn="ctr">
              <a:lnSpc>
                <a:spcPct val="121000"/>
              </a:lnSpc>
              <a:spcBef>
                <a:spcPts val="0"/>
              </a:spcBef>
              <a:spcAft>
                <a:spcPts val="0"/>
              </a:spcAft>
              <a:buNone/>
            </a:pPr>
            <a:r>
              <a:rPr lang="en-US" sz="3600">
                <a:solidFill>
                  <a:srgbClr val="6FAF07"/>
                </a:solidFill>
                <a:latin typeface="Arial"/>
                <a:ea typeface="Arial"/>
                <a:cs typeface="Arial"/>
                <a:sym typeface="Arial"/>
              </a:rPr>
              <a:t>Presented for </a:t>
            </a:r>
            <a:endParaRPr/>
          </a:p>
        </p:txBody>
      </p:sp>
      <p:sp>
        <p:nvSpPr>
          <p:cNvPr id="102" name="Google Shape;102;p1"/>
          <p:cNvSpPr txBox="1"/>
          <p:nvPr/>
        </p:nvSpPr>
        <p:spPr>
          <a:xfrm>
            <a:off x="5816142" y="6325047"/>
            <a:ext cx="6653100" cy="615600"/>
          </a:xfrm>
          <a:prstGeom prst="rect">
            <a:avLst/>
          </a:prstGeom>
          <a:noFill/>
          <a:ln>
            <a:noFill/>
          </a:ln>
        </p:spPr>
        <p:txBody>
          <a:bodyPr anchorCtr="0" anchor="t" bIns="0" lIns="0" spcFirstLastPara="1" rIns="0" wrap="square" tIns="0">
            <a:spAutoFit/>
          </a:bodyPr>
          <a:lstStyle/>
          <a:p>
            <a:pPr indent="0" lvl="0" marL="0" marR="0" rtl="0" algn="ctr">
              <a:lnSpc>
                <a:spcPct val="159200"/>
              </a:lnSpc>
              <a:spcBef>
                <a:spcPts val="0"/>
              </a:spcBef>
              <a:spcAft>
                <a:spcPts val="0"/>
              </a:spcAft>
              <a:buNone/>
            </a:pPr>
            <a:r>
              <a:rPr lang="en-US" sz="4000" u="sng">
                <a:solidFill>
                  <a:srgbClr val="6FAF07"/>
                </a:solidFill>
                <a:latin typeface="Arial"/>
                <a:ea typeface="Arial"/>
                <a:cs typeface="Arial"/>
                <a:sym typeface="Arial"/>
              </a:rPr>
              <a:t>Ekstra KIT SMEKTA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3" name="Google Shape;323;p10"/>
          <p:cNvGrpSpPr/>
          <p:nvPr/>
        </p:nvGrpSpPr>
        <p:grpSpPr>
          <a:xfrm>
            <a:off x="1028700" y="363472"/>
            <a:ext cx="16253917" cy="9444676"/>
            <a:chOff x="0" y="-28575"/>
            <a:chExt cx="4025392" cy="2339038"/>
          </a:xfrm>
        </p:grpSpPr>
        <p:sp>
          <p:nvSpPr>
            <p:cNvPr id="324" name="Google Shape;324;p10"/>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0"/>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6" name="Google Shape;326;p10"/>
          <p:cNvGrpSpPr/>
          <p:nvPr/>
        </p:nvGrpSpPr>
        <p:grpSpPr>
          <a:xfrm>
            <a:off x="1744034" y="1502034"/>
            <a:ext cx="14799931" cy="7756266"/>
            <a:chOff x="0" y="-28575"/>
            <a:chExt cx="3897924" cy="2042802"/>
          </a:xfrm>
        </p:grpSpPr>
        <p:sp>
          <p:nvSpPr>
            <p:cNvPr id="327" name="Google Shape;327;p10"/>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10"/>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9" name="Google Shape;329;p10"/>
          <p:cNvGrpSpPr/>
          <p:nvPr/>
        </p:nvGrpSpPr>
        <p:grpSpPr>
          <a:xfrm>
            <a:off x="2693037" y="2221421"/>
            <a:ext cx="12849608" cy="1592763"/>
            <a:chOff x="0" y="-76200"/>
            <a:chExt cx="1763990" cy="218654"/>
          </a:xfrm>
        </p:grpSpPr>
        <p:sp>
          <p:nvSpPr>
            <p:cNvPr id="330" name="Google Shape;330;p10"/>
            <p:cNvSpPr/>
            <p:nvPr/>
          </p:nvSpPr>
          <p:spPr>
            <a:xfrm>
              <a:off x="0" y="0"/>
              <a:ext cx="1763990" cy="142454"/>
            </a:xfrm>
            <a:custGeom>
              <a:rect b="b" l="l" r="r" t="t"/>
              <a:pathLst>
                <a:path extrusionOk="0" h="142454" w="1763990">
                  <a:moveTo>
                    <a:pt x="22895" y="0"/>
                  </a:moveTo>
                  <a:lnTo>
                    <a:pt x="1741095" y="0"/>
                  </a:lnTo>
                  <a:cubicBezTo>
                    <a:pt x="1747167" y="0"/>
                    <a:pt x="1752990" y="2412"/>
                    <a:pt x="1757284" y="6706"/>
                  </a:cubicBezTo>
                  <a:cubicBezTo>
                    <a:pt x="1761578" y="10999"/>
                    <a:pt x="1763990" y="16823"/>
                    <a:pt x="1763990" y="22895"/>
                  </a:cubicBezTo>
                  <a:lnTo>
                    <a:pt x="1763990" y="119559"/>
                  </a:lnTo>
                  <a:cubicBezTo>
                    <a:pt x="1763990" y="132204"/>
                    <a:pt x="1753739" y="142454"/>
                    <a:pt x="1741095" y="142454"/>
                  </a:cubicBezTo>
                  <a:lnTo>
                    <a:pt x="22895" y="142454"/>
                  </a:lnTo>
                  <a:cubicBezTo>
                    <a:pt x="10250" y="142454"/>
                    <a:pt x="0" y="132204"/>
                    <a:pt x="0" y="119559"/>
                  </a:cubicBezTo>
                  <a:lnTo>
                    <a:pt x="0" y="22895"/>
                  </a:lnTo>
                  <a:cubicBezTo>
                    <a:pt x="0" y="10250"/>
                    <a:pt x="10250" y="0"/>
                    <a:pt x="22895"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10"/>
            <p:cNvSpPr txBox="1"/>
            <p:nvPr/>
          </p:nvSpPr>
          <p:spPr>
            <a:xfrm>
              <a:off x="0" y="-76200"/>
              <a:ext cx="1763990" cy="218654"/>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2" name="Google Shape;332;p10"/>
          <p:cNvGrpSpPr/>
          <p:nvPr/>
        </p:nvGrpSpPr>
        <p:grpSpPr>
          <a:xfrm>
            <a:off x="2425234" y="2348806"/>
            <a:ext cx="741145" cy="742845"/>
            <a:chOff x="0" y="-76200"/>
            <a:chExt cx="635000" cy="636456"/>
          </a:xfrm>
        </p:grpSpPr>
        <p:sp>
          <p:nvSpPr>
            <p:cNvPr id="333" name="Google Shape;333;p10"/>
            <p:cNvSpPr/>
            <p:nvPr/>
          </p:nvSpPr>
          <p:spPr>
            <a:xfrm>
              <a:off x="0" y="0"/>
              <a:ext cx="635000" cy="560256"/>
            </a:xfrm>
            <a:custGeom>
              <a:rect b="b" l="l" r="r" t="t"/>
              <a:pathLst>
                <a:path extrusionOk="0" h="560256" w="635000">
                  <a:moveTo>
                    <a:pt x="635000" y="195860"/>
                  </a:moveTo>
                  <a:lnTo>
                    <a:pt x="635000" y="297443"/>
                  </a:lnTo>
                  <a:cubicBezTo>
                    <a:pt x="635000" y="398674"/>
                    <a:pt x="571498" y="489027"/>
                    <a:pt x="476250" y="523316"/>
                  </a:cubicBezTo>
                  <a:lnTo>
                    <a:pt x="476250" y="523316"/>
                  </a:lnTo>
                  <a:cubicBezTo>
                    <a:pt x="373640" y="560256"/>
                    <a:pt x="261360" y="560256"/>
                    <a:pt x="158750" y="523316"/>
                  </a:cubicBezTo>
                  <a:lnTo>
                    <a:pt x="158750" y="523316"/>
                  </a:lnTo>
                  <a:cubicBezTo>
                    <a:pt x="63502" y="489027"/>
                    <a:pt x="0" y="398674"/>
                    <a:pt x="0" y="297443"/>
                  </a:cubicBezTo>
                  <a:lnTo>
                    <a:pt x="0" y="195860"/>
                  </a:lnTo>
                  <a:cubicBezTo>
                    <a:pt x="0" y="87690"/>
                    <a:pt x="87690" y="0"/>
                    <a:pt x="195860" y="0"/>
                  </a:cubicBezTo>
                  <a:lnTo>
                    <a:pt x="439140" y="0"/>
                  </a:lnTo>
                  <a:cubicBezTo>
                    <a:pt x="547310" y="0"/>
                    <a:pt x="635000" y="87690"/>
                    <a:pt x="635000" y="195860"/>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0"/>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5" name="Google Shape;335;p10"/>
          <p:cNvSpPr/>
          <p:nvPr/>
        </p:nvSpPr>
        <p:spPr>
          <a:xfrm>
            <a:off x="15160453" y="3476467"/>
            <a:ext cx="764382" cy="675435"/>
          </a:xfrm>
          <a:custGeom>
            <a:rect b="b" l="l" r="r" t="t"/>
            <a:pathLst>
              <a:path extrusionOk="0" h="675435" w="764382">
                <a:moveTo>
                  <a:pt x="0" y="0"/>
                </a:moveTo>
                <a:lnTo>
                  <a:pt x="764382" y="0"/>
                </a:lnTo>
                <a:lnTo>
                  <a:pt x="764382" y="675435"/>
                </a:lnTo>
                <a:lnTo>
                  <a:pt x="0" y="67543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0"/>
          <p:cNvSpPr txBox="1"/>
          <p:nvPr/>
        </p:nvSpPr>
        <p:spPr>
          <a:xfrm>
            <a:off x="3201222" y="2984250"/>
            <a:ext cx="8304977" cy="564257"/>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Memberi Style pada Semua Element</a:t>
            </a:r>
            <a:endParaRPr sz="3199">
              <a:solidFill>
                <a:srgbClr val="6FAF07"/>
              </a:solidFill>
              <a:latin typeface="Arial"/>
              <a:ea typeface="Arial"/>
              <a:cs typeface="Arial"/>
              <a:sym typeface="Arial"/>
            </a:endParaRPr>
          </a:p>
        </p:txBody>
      </p:sp>
      <p:grpSp>
        <p:nvGrpSpPr>
          <p:cNvPr id="337" name="Google Shape;337;p10"/>
          <p:cNvGrpSpPr/>
          <p:nvPr/>
        </p:nvGrpSpPr>
        <p:grpSpPr>
          <a:xfrm>
            <a:off x="4222452" y="856287"/>
            <a:ext cx="9843097" cy="1414489"/>
            <a:chOff x="0" y="-28575"/>
            <a:chExt cx="3024664" cy="434655"/>
          </a:xfrm>
        </p:grpSpPr>
        <p:sp>
          <p:nvSpPr>
            <p:cNvPr id="338" name="Google Shape;338;p10"/>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0"/>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0" name="Google Shape;340;p10"/>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CSS SELECTOR</a:t>
            </a:r>
            <a:endParaRPr/>
          </a:p>
        </p:txBody>
      </p:sp>
      <p:sp>
        <p:nvSpPr>
          <p:cNvPr id="341" name="Google Shape;341;p10"/>
          <p:cNvSpPr txBox="1"/>
          <p:nvPr/>
        </p:nvSpPr>
        <p:spPr>
          <a:xfrm>
            <a:off x="2390390" y="2449776"/>
            <a:ext cx="810833" cy="529683"/>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2916">
                <a:solidFill>
                  <a:srgbClr val="6FAF07"/>
                </a:solidFill>
                <a:latin typeface="Arial"/>
                <a:ea typeface="Arial"/>
                <a:cs typeface="Arial"/>
                <a:sym typeface="Arial"/>
              </a:rPr>
              <a:t>1</a:t>
            </a:r>
            <a:endParaRPr/>
          </a:p>
        </p:txBody>
      </p:sp>
      <p:sp>
        <p:nvSpPr>
          <p:cNvPr id="342" name="Google Shape;342;p10"/>
          <p:cNvSpPr txBox="1"/>
          <p:nvPr/>
        </p:nvSpPr>
        <p:spPr>
          <a:xfrm>
            <a:off x="2593417" y="4559437"/>
            <a:ext cx="12949227" cy="4726294"/>
          </a:xfrm>
          <a:prstGeom prst="rect">
            <a:avLst/>
          </a:prstGeom>
          <a:noFill/>
          <a:ln>
            <a:noFill/>
          </a:ln>
        </p:spPr>
        <p:txBody>
          <a:bodyPr anchorCtr="0" anchor="t" bIns="0" lIns="0" spcFirstLastPara="1" rIns="0" wrap="square" tIns="0">
            <a:spAutoFit/>
          </a:bodyPr>
          <a:lstStyle/>
          <a:p>
            <a:pPr indent="-457200" lvl="0" marL="457200" marR="0" rtl="0" algn="l">
              <a:lnSpc>
                <a:spcPct val="117156"/>
              </a:lnSpc>
              <a:spcBef>
                <a:spcPts val="0"/>
              </a:spcBef>
              <a:spcAft>
                <a:spcPts val="0"/>
              </a:spcAft>
              <a:buClr>
                <a:srgbClr val="6FAF07"/>
              </a:buClr>
              <a:buSzPts val="3200"/>
              <a:buFont typeface="Calibri"/>
              <a:buAutoNum type="alphaLcParenR"/>
            </a:pPr>
            <a:r>
              <a:rPr lang="en-US" sz="3200">
                <a:solidFill>
                  <a:srgbClr val="6FAF07"/>
                </a:solidFill>
                <a:latin typeface="Sniglet"/>
                <a:ea typeface="Sniglet"/>
                <a:cs typeface="Sniglet"/>
                <a:sym typeface="Sniglet"/>
              </a:rPr>
              <a:t>Jika kita ingin memberikan style pada semua element di website, maka kita bisa menggunakan * sebagai selector.</a:t>
            </a:r>
            <a:endParaRPr/>
          </a:p>
          <a:p>
            <a:pPr indent="-254000" lvl="0" marL="457200" marR="0" rtl="0" algn="l">
              <a:lnSpc>
                <a:spcPct val="117156"/>
              </a:lnSpc>
              <a:spcBef>
                <a:spcPts val="0"/>
              </a:spcBef>
              <a:spcAft>
                <a:spcPts val="0"/>
              </a:spcAft>
              <a:buClr>
                <a:schemeClr val="dk1"/>
              </a:buClr>
              <a:buSzPts val="3200"/>
              <a:buFont typeface="Calibri"/>
              <a:buNone/>
            </a:pPr>
            <a:r>
              <a:t/>
            </a:r>
            <a:endParaRPr sz="3200">
              <a:solidFill>
                <a:srgbClr val="6FAF07"/>
              </a:solidFill>
              <a:latin typeface="Sniglet"/>
              <a:ea typeface="Sniglet"/>
              <a:cs typeface="Sniglet"/>
              <a:sym typeface="Sniglet"/>
            </a:endParaRPr>
          </a:p>
          <a:p>
            <a:pPr indent="-457200" lvl="0" marL="457200" marR="0" rtl="0" algn="l">
              <a:lnSpc>
                <a:spcPct val="117156"/>
              </a:lnSpc>
              <a:spcBef>
                <a:spcPts val="0"/>
              </a:spcBef>
              <a:spcAft>
                <a:spcPts val="0"/>
              </a:spcAft>
              <a:buClr>
                <a:srgbClr val="6FAF07"/>
              </a:buClr>
              <a:buSzPts val="3200"/>
              <a:buFont typeface="Calibri"/>
              <a:buAutoNum type="alphaLcParenR"/>
            </a:pPr>
            <a:r>
              <a:rPr lang="en-US" sz="3200">
                <a:solidFill>
                  <a:srgbClr val="6FAF07"/>
                </a:solidFill>
                <a:latin typeface="Sniglet"/>
                <a:ea typeface="Sniglet"/>
                <a:cs typeface="Sniglet"/>
                <a:sym typeface="Sniglet"/>
              </a:rPr>
              <a:t>Kita juga bisa kita menunjuk semua element yang ada di dalam suatu element.</a:t>
            </a:r>
            <a:endParaRPr/>
          </a:p>
          <a:p>
            <a:pPr indent="0" lvl="0" marL="0" marR="0" rtl="0" algn="l">
              <a:lnSpc>
                <a:spcPct val="117156"/>
              </a:lnSpc>
              <a:spcBef>
                <a:spcPts val="0"/>
              </a:spcBef>
              <a:spcAft>
                <a:spcPts val="0"/>
              </a:spcAft>
              <a:buNone/>
            </a:pPr>
            <a:r>
              <a:rPr lang="en-US" sz="3200">
                <a:solidFill>
                  <a:srgbClr val="6FAF07"/>
                </a:solidFill>
                <a:latin typeface="Sniglet"/>
                <a:ea typeface="Sniglet"/>
                <a:cs typeface="Sniglet"/>
                <a:sym typeface="Sniglet"/>
              </a:rPr>
              <a:t>/* Pada File CSS */</a:t>
            </a:r>
            <a:endParaRPr/>
          </a:p>
          <a:p>
            <a:pPr indent="0" lvl="0" marL="0" marR="0" rtl="0" algn="l">
              <a:lnSpc>
                <a:spcPct val="117156"/>
              </a:lnSpc>
              <a:spcBef>
                <a:spcPts val="0"/>
              </a:spcBef>
              <a:spcAft>
                <a:spcPts val="0"/>
              </a:spcAft>
              <a:buNone/>
            </a:pPr>
            <a:r>
              <a:rPr lang="en-US" sz="3200">
                <a:solidFill>
                  <a:srgbClr val="6FAF07"/>
                </a:solidFill>
                <a:latin typeface="Sniglet"/>
                <a:ea typeface="Sniglet"/>
                <a:cs typeface="Sniglet"/>
                <a:sym typeface="Sniglet"/>
              </a:rPr>
              <a:t>div * {</a:t>
            </a:r>
            <a:endParaRPr/>
          </a:p>
          <a:p>
            <a:pPr indent="0" lvl="0" marL="0" marR="0" rtl="0" algn="l">
              <a:lnSpc>
                <a:spcPct val="117156"/>
              </a:lnSpc>
              <a:spcBef>
                <a:spcPts val="0"/>
              </a:spcBef>
              <a:spcAft>
                <a:spcPts val="0"/>
              </a:spcAft>
              <a:buNone/>
            </a:pPr>
            <a:r>
              <a:rPr lang="en-US" sz="3200">
                <a:solidFill>
                  <a:srgbClr val="6FAF07"/>
                </a:solidFill>
                <a:latin typeface="Sniglet"/>
                <a:ea typeface="Sniglet"/>
                <a:cs typeface="Sniglet"/>
                <a:sym typeface="Sniglet"/>
              </a:rPr>
              <a:t>	background-color: yellow;</a:t>
            </a:r>
            <a:endParaRPr/>
          </a:p>
          <a:p>
            <a:pPr indent="0" lvl="0" marL="0" marR="0" rtl="0" algn="l">
              <a:lnSpc>
                <a:spcPct val="117156"/>
              </a:lnSpc>
              <a:spcBef>
                <a:spcPts val="0"/>
              </a:spcBef>
              <a:spcAft>
                <a:spcPts val="0"/>
              </a:spcAft>
              <a:buNone/>
            </a:pPr>
            <a:r>
              <a:rPr lang="en-US" sz="3200">
                <a:solidFill>
                  <a:srgbClr val="6FAF07"/>
                </a:solidFill>
                <a:latin typeface="Sniglet"/>
                <a:ea typeface="Sniglet"/>
                <a:cs typeface="Sniglet"/>
                <a:sym typeface="Sniglet"/>
              </a:rPr>
              <a:t>}</a:t>
            </a:r>
            <a:endParaRPr/>
          </a:p>
          <a:p>
            <a:pPr indent="-254000" lvl="0" marL="457200" marR="0" rtl="0" algn="l">
              <a:lnSpc>
                <a:spcPct val="117156"/>
              </a:lnSpc>
              <a:spcBef>
                <a:spcPts val="0"/>
              </a:spcBef>
              <a:spcAft>
                <a:spcPts val="0"/>
              </a:spcAft>
              <a:buClr>
                <a:schemeClr val="dk1"/>
              </a:buClr>
              <a:buSzPts val="3200"/>
              <a:buFont typeface="Calibri"/>
              <a:buNone/>
            </a:pPr>
            <a:r>
              <a:t/>
            </a:r>
            <a:endParaRPr sz="3200">
              <a:solidFill>
                <a:srgbClr val="6FAF07"/>
              </a:solidFill>
              <a:latin typeface="Sniglet"/>
              <a:ea typeface="Sniglet"/>
              <a:cs typeface="Sniglet"/>
              <a:sym typeface="Snigle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48" name="Google Shape;348;p11"/>
          <p:cNvGrpSpPr/>
          <p:nvPr/>
        </p:nvGrpSpPr>
        <p:grpSpPr>
          <a:xfrm>
            <a:off x="1028700" y="363472"/>
            <a:ext cx="16253917" cy="9444676"/>
            <a:chOff x="0" y="-28575"/>
            <a:chExt cx="4025392" cy="2339038"/>
          </a:xfrm>
        </p:grpSpPr>
        <p:sp>
          <p:nvSpPr>
            <p:cNvPr id="349" name="Google Shape;349;p11"/>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1"/>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1" name="Google Shape;351;p11"/>
          <p:cNvGrpSpPr/>
          <p:nvPr/>
        </p:nvGrpSpPr>
        <p:grpSpPr>
          <a:xfrm>
            <a:off x="1744034" y="1502034"/>
            <a:ext cx="14799931" cy="7756266"/>
            <a:chOff x="0" y="-28575"/>
            <a:chExt cx="3897924" cy="2042802"/>
          </a:xfrm>
        </p:grpSpPr>
        <p:sp>
          <p:nvSpPr>
            <p:cNvPr id="352" name="Google Shape;352;p11"/>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1"/>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4" name="Google Shape;354;p11"/>
          <p:cNvGrpSpPr/>
          <p:nvPr/>
        </p:nvGrpSpPr>
        <p:grpSpPr>
          <a:xfrm>
            <a:off x="2693037" y="2221421"/>
            <a:ext cx="12849608" cy="1592763"/>
            <a:chOff x="0" y="-76200"/>
            <a:chExt cx="1763990" cy="218654"/>
          </a:xfrm>
        </p:grpSpPr>
        <p:sp>
          <p:nvSpPr>
            <p:cNvPr id="355" name="Google Shape;355;p11"/>
            <p:cNvSpPr/>
            <p:nvPr/>
          </p:nvSpPr>
          <p:spPr>
            <a:xfrm>
              <a:off x="0" y="0"/>
              <a:ext cx="1763990" cy="142454"/>
            </a:xfrm>
            <a:custGeom>
              <a:rect b="b" l="l" r="r" t="t"/>
              <a:pathLst>
                <a:path extrusionOk="0" h="142454" w="1763990">
                  <a:moveTo>
                    <a:pt x="22895" y="0"/>
                  </a:moveTo>
                  <a:lnTo>
                    <a:pt x="1741095" y="0"/>
                  </a:lnTo>
                  <a:cubicBezTo>
                    <a:pt x="1747167" y="0"/>
                    <a:pt x="1752990" y="2412"/>
                    <a:pt x="1757284" y="6706"/>
                  </a:cubicBezTo>
                  <a:cubicBezTo>
                    <a:pt x="1761578" y="10999"/>
                    <a:pt x="1763990" y="16823"/>
                    <a:pt x="1763990" y="22895"/>
                  </a:cubicBezTo>
                  <a:lnTo>
                    <a:pt x="1763990" y="119559"/>
                  </a:lnTo>
                  <a:cubicBezTo>
                    <a:pt x="1763990" y="132204"/>
                    <a:pt x="1753739" y="142454"/>
                    <a:pt x="1741095" y="142454"/>
                  </a:cubicBezTo>
                  <a:lnTo>
                    <a:pt x="22895" y="142454"/>
                  </a:lnTo>
                  <a:cubicBezTo>
                    <a:pt x="10250" y="142454"/>
                    <a:pt x="0" y="132204"/>
                    <a:pt x="0" y="119559"/>
                  </a:cubicBezTo>
                  <a:lnTo>
                    <a:pt x="0" y="22895"/>
                  </a:lnTo>
                  <a:cubicBezTo>
                    <a:pt x="0" y="10250"/>
                    <a:pt x="10250" y="0"/>
                    <a:pt x="22895"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1"/>
            <p:cNvSpPr txBox="1"/>
            <p:nvPr/>
          </p:nvSpPr>
          <p:spPr>
            <a:xfrm>
              <a:off x="0" y="-76200"/>
              <a:ext cx="1763990" cy="218654"/>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7" name="Google Shape;357;p11"/>
          <p:cNvGrpSpPr/>
          <p:nvPr/>
        </p:nvGrpSpPr>
        <p:grpSpPr>
          <a:xfrm>
            <a:off x="2425234" y="2348806"/>
            <a:ext cx="741145" cy="742845"/>
            <a:chOff x="0" y="-76200"/>
            <a:chExt cx="635000" cy="636456"/>
          </a:xfrm>
        </p:grpSpPr>
        <p:sp>
          <p:nvSpPr>
            <p:cNvPr id="358" name="Google Shape;358;p11"/>
            <p:cNvSpPr/>
            <p:nvPr/>
          </p:nvSpPr>
          <p:spPr>
            <a:xfrm>
              <a:off x="0" y="0"/>
              <a:ext cx="635000" cy="560256"/>
            </a:xfrm>
            <a:custGeom>
              <a:rect b="b" l="l" r="r" t="t"/>
              <a:pathLst>
                <a:path extrusionOk="0" h="560256" w="635000">
                  <a:moveTo>
                    <a:pt x="635000" y="195860"/>
                  </a:moveTo>
                  <a:lnTo>
                    <a:pt x="635000" y="297443"/>
                  </a:lnTo>
                  <a:cubicBezTo>
                    <a:pt x="635000" y="398674"/>
                    <a:pt x="571498" y="489027"/>
                    <a:pt x="476250" y="523316"/>
                  </a:cubicBezTo>
                  <a:lnTo>
                    <a:pt x="476250" y="523316"/>
                  </a:lnTo>
                  <a:cubicBezTo>
                    <a:pt x="373640" y="560256"/>
                    <a:pt x="261360" y="560256"/>
                    <a:pt x="158750" y="523316"/>
                  </a:cubicBezTo>
                  <a:lnTo>
                    <a:pt x="158750" y="523316"/>
                  </a:lnTo>
                  <a:cubicBezTo>
                    <a:pt x="63502" y="489027"/>
                    <a:pt x="0" y="398674"/>
                    <a:pt x="0" y="297443"/>
                  </a:cubicBezTo>
                  <a:lnTo>
                    <a:pt x="0" y="195860"/>
                  </a:lnTo>
                  <a:cubicBezTo>
                    <a:pt x="0" y="87690"/>
                    <a:pt x="87690" y="0"/>
                    <a:pt x="195860" y="0"/>
                  </a:cubicBezTo>
                  <a:lnTo>
                    <a:pt x="439140" y="0"/>
                  </a:lnTo>
                  <a:cubicBezTo>
                    <a:pt x="547310" y="0"/>
                    <a:pt x="635000" y="87690"/>
                    <a:pt x="635000" y="195860"/>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1"/>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0" name="Google Shape;360;p11"/>
          <p:cNvSpPr/>
          <p:nvPr/>
        </p:nvSpPr>
        <p:spPr>
          <a:xfrm>
            <a:off x="15160453" y="3476467"/>
            <a:ext cx="764382" cy="675435"/>
          </a:xfrm>
          <a:custGeom>
            <a:rect b="b" l="l" r="r" t="t"/>
            <a:pathLst>
              <a:path extrusionOk="0" h="675435" w="764382">
                <a:moveTo>
                  <a:pt x="0" y="0"/>
                </a:moveTo>
                <a:lnTo>
                  <a:pt x="764382" y="0"/>
                </a:lnTo>
                <a:lnTo>
                  <a:pt x="764382" y="675435"/>
                </a:lnTo>
                <a:lnTo>
                  <a:pt x="0" y="67543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1"/>
          <p:cNvSpPr txBox="1"/>
          <p:nvPr/>
        </p:nvSpPr>
        <p:spPr>
          <a:xfrm>
            <a:off x="3201222" y="2984250"/>
            <a:ext cx="10133778" cy="564257"/>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Memberi Style pada Semua Element Tertentu</a:t>
            </a:r>
            <a:endParaRPr sz="3199">
              <a:solidFill>
                <a:srgbClr val="6FAF07"/>
              </a:solidFill>
              <a:latin typeface="Arial"/>
              <a:ea typeface="Arial"/>
              <a:cs typeface="Arial"/>
              <a:sym typeface="Arial"/>
            </a:endParaRPr>
          </a:p>
        </p:txBody>
      </p:sp>
      <p:grpSp>
        <p:nvGrpSpPr>
          <p:cNvPr id="362" name="Google Shape;362;p11"/>
          <p:cNvGrpSpPr/>
          <p:nvPr/>
        </p:nvGrpSpPr>
        <p:grpSpPr>
          <a:xfrm>
            <a:off x="4222452" y="856287"/>
            <a:ext cx="9843097" cy="1414489"/>
            <a:chOff x="0" y="-28575"/>
            <a:chExt cx="3024664" cy="434655"/>
          </a:xfrm>
        </p:grpSpPr>
        <p:sp>
          <p:nvSpPr>
            <p:cNvPr id="363" name="Google Shape;363;p11"/>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1"/>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5" name="Google Shape;365;p11"/>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CSS SELECTOR</a:t>
            </a:r>
            <a:endParaRPr/>
          </a:p>
        </p:txBody>
      </p:sp>
      <p:sp>
        <p:nvSpPr>
          <p:cNvPr id="366" name="Google Shape;366;p11"/>
          <p:cNvSpPr txBox="1"/>
          <p:nvPr/>
        </p:nvSpPr>
        <p:spPr>
          <a:xfrm>
            <a:off x="2390390" y="2449776"/>
            <a:ext cx="810833" cy="529683"/>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2916">
                <a:solidFill>
                  <a:srgbClr val="6FAF07"/>
                </a:solidFill>
                <a:latin typeface="Arial"/>
                <a:ea typeface="Arial"/>
                <a:cs typeface="Arial"/>
                <a:sym typeface="Arial"/>
              </a:rPr>
              <a:t>2</a:t>
            </a:r>
            <a:endParaRPr/>
          </a:p>
        </p:txBody>
      </p:sp>
      <p:sp>
        <p:nvSpPr>
          <p:cNvPr id="367" name="Google Shape;367;p11"/>
          <p:cNvSpPr txBox="1"/>
          <p:nvPr/>
        </p:nvSpPr>
        <p:spPr>
          <a:xfrm>
            <a:off x="2593417" y="4559437"/>
            <a:ext cx="12949227" cy="1423467"/>
          </a:xfrm>
          <a:prstGeom prst="rect">
            <a:avLst/>
          </a:prstGeom>
          <a:noFill/>
          <a:ln>
            <a:noFill/>
          </a:ln>
        </p:spPr>
        <p:txBody>
          <a:bodyPr anchorCtr="0" anchor="t" bIns="0" lIns="0" spcFirstLastPara="1" rIns="0" wrap="square" tIns="0">
            <a:spAutoFit/>
          </a:bodyPr>
          <a:lstStyle/>
          <a:p>
            <a:pPr indent="-457200" lvl="0" marL="457200" marR="0" rtl="0" algn="l">
              <a:lnSpc>
                <a:spcPct val="104138"/>
              </a:lnSpc>
              <a:spcBef>
                <a:spcPts val="0"/>
              </a:spcBef>
              <a:spcAft>
                <a:spcPts val="0"/>
              </a:spcAft>
              <a:buClr>
                <a:srgbClr val="6FAF07"/>
              </a:buClr>
              <a:buSzPts val="3600"/>
              <a:buFont typeface="Calibri"/>
              <a:buAutoNum type="alphaLcParenR"/>
            </a:pPr>
            <a:r>
              <a:rPr lang="en-US" sz="3600">
                <a:solidFill>
                  <a:srgbClr val="6FAF07"/>
                </a:solidFill>
                <a:latin typeface="Sniglet"/>
                <a:ea typeface="Sniglet"/>
                <a:cs typeface="Sniglet"/>
                <a:sym typeface="Sniglet"/>
              </a:rPr>
              <a:t>Jika kita ingin memberikan style pada semua element tertentu di website kita, maka kita bisa menggunakan nama tag element tersebut sebagai selector.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73" name="Google Shape;373;p12"/>
          <p:cNvGrpSpPr/>
          <p:nvPr/>
        </p:nvGrpSpPr>
        <p:grpSpPr>
          <a:xfrm>
            <a:off x="1028700" y="363472"/>
            <a:ext cx="16253917" cy="9444676"/>
            <a:chOff x="0" y="-28575"/>
            <a:chExt cx="4025392" cy="2339038"/>
          </a:xfrm>
        </p:grpSpPr>
        <p:sp>
          <p:nvSpPr>
            <p:cNvPr id="374" name="Google Shape;374;p12"/>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2"/>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76" name="Google Shape;376;p12"/>
          <p:cNvGrpSpPr/>
          <p:nvPr/>
        </p:nvGrpSpPr>
        <p:grpSpPr>
          <a:xfrm>
            <a:off x="1744034" y="1502034"/>
            <a:ext cx="14799931" cy="7756266"/>
            <a:chOff x="0" y="-28575"/>
            <a:chExt cx="3897924" cy="2042802"/>
          </a:xfrm>
        </p:grpSpPr>
        <p:sp>
          <p:nvSpPr>
            <p:cNvPr id="377" name="Google Shape;377;p12"/>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12"/>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79" name="Google Shape;379;p12"/>
          <p:cNvGrpSpPr/>
          <p:nvPr/>
        </p:nvGrpSpPr>
        <p:grpSpPr>
          <a:xfrm>
            <a:off x="2693037" y="2221421"/>
            <a:ext cx="12849608" cy="1592763"/>
            <a:chOff x="0" y="-76200"/>
            <a:chExt cx="1763990" cy="218654"/>
          </a:xfrm>
        </p:grpSpPr>
        <p:sp>
          <p:nvSpPr>
            <p:cNvPr id="380" name="Google Shape;380;p12"/>
            <p:cNvSpPr/>
            <p:nvPr/>
          </p:nvSpPr>
          <p:spPr>
            <a:xfrm>
              <a:off x="0" y="0"/>
              <a:ext cx="1763990" cy="142454"/>
            </a:xfrm>
            <a:custGeom>
              <a:rect b="b" l="l" r="r" t="t"/>
              <a:pathLst>
                <a:path extrusionOk="0" h="142454" w="1763990">
                  <a:moveTo>
                    <a:pt x="22895" y="0"/>
                  </a:moveTo>
                  <a:lnTo>
                    <a:pt x="1741095" y="0"/>
                  </a:lnTo>
                  <a:cubicBezTo>
                    <a:pt x="1747167" y="0"/>
                    <a:pt x="1752990" y="2412"/>
                    <a:pt x="1757284" y="6706"/>
                  </a:cubicBezTo>
                  <a:cubicBezTo>
                    <a:pt x="1761578" y="10999"/>
                    <a:pt x="1763990" y="16823"/>
                    <a:pt x="1763990" y="22895"/>
                  </a:cubicBezTo>
                  <a:lnTo>
                    <a:pt x="1763990" y="119559"/>
                  </a:lnTo>
                  <a:cubicBezTo>
                    <a:pt x="1763990" y="132204"/>
                    <a:pt x="1753739" y="142454"/>
                    <a:pt x="1741095" y="142454"/>
                  </a:cubicBezTo>
                  <a:lnTo>
                    <a:pt x="22895" y="142454"/>
                  </a:lnTo>
                  <a:cubicBezTo>
                    <a:pt x="10250" y="142454"/>
                    <a:pt x="0" y="132204"/>
                    <a:pt x="0" y="119559"/>
                  </a:cubicBezTo>
                  <a:lnTo>
                    <a:pt x="0" y="22895"/>
                  </a:lnTo>
                  <a:cubicBezTo>
                    <a:pt x="0" y="10250"/>
                    <a:pt x="10250" y="0"/>
                    <a:pt x="22895"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12"/>
            <p:cNvSpPr txBox="1"/>
            <p:nvPr/>
          </p:nvSpPr>
          <p:spPr>
            <a:xfrm>
              <a:off x="0" y="-76200"/>
              <a:ext cx="1763990" cy="218654"/>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2" name="Google Shape;382;p12"/>
          <p:cNvGrpSpPr/>
          <p:nvPr/>
        </p:nvGrpSpPr>
        <p:grpSpPr>
          <a:xfrm>
            <a:off x="2425234" y="2348806"/>
            <a:ext cx="741145" cy="742845"/>
            <a:chOff x="0" y="-76200"/>
            <a:chExt cx="635000" cy="636456"/>
          </a:xfrm>
        </p:grpSpPr>
        <p:sp>
          <p:nvSpPr>
            <p:cNvPr id="383" name="Google Shape;383;p12"/>
            <p:cNvSpPr/>
            <p:nvPr/>
          </p:nvSpPr>
          <p:spPr>
            <a:xfrm>
              <a:off x="0" y="0"/>
              <a:ext cx="635000" cy="560256"/>
            </a:xfrm>
            <a:custGeom>
              <a:rect b="b" l="l" r="r" t="t"/>
              <a:pathLst>
                <a:path extrusionOk="0" h="560256" w="635000">
                  <a:moveTo>
                    <a:pt x="635000" y="195860"/>
                  </a:moveTo>
                  <a:lnTo>
                    <a:pt x="635000" y="297443"/>
                  </a:lnTo>
                  <a:cubicBezTo>
                    <a:pt x="635000" y="398674"/>
                    <a:pt x="571498" y="489027"/>
                    <a:pt x="476250" y="523316"/>
                  </a:cubicBezTo>
                  <a:lnTo>
                    <a:pt x="476250" y="523316"/>
                  </a:lnTo>
                  <a:cubicBezTo>
                    <a:pt x="373640" y="560256"/>
                    <a:pt x="261360" y="560256"/>
                    <a:pt x="158750" y="523316"/>
                  </a:cubicBezTo>
                  <a:lnTo>
                    <a:pt x="158750" y="523316"/>
                  </a:lnTo>
                  <a:cubicBezTo>
                    <a:pt x="63502" y="489027"/>
                    <a:pt x="0" y="398674"/>
                    <a:pt x="0" y="297443"/>
                  </a:cubicBezTo>
                  <a:lnTo>
                    <a:pt x="0" y="195860"/>
                  </a:lnTo>
                  <a:cubicBezTo>
                    <a:pt x="0" y="87690"/>
                    <a:pt x="87690" y="0"/>
                    <a:pt x="195860" y="0"/>
                  </a:cubicBezTo>
                  <a:lnTo>
                    <a:pt x="439140" y="0"/>
                  </a:lnTo>
                  <a:cubicBezTo>
                    <a:pt x="547310" y="0"/>
                    <a:pt x="635000" y="87690"/>
                    <a:pt x="635000" y="195860"/>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12"/>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5" name="Google Shape;385;p12"/>
          <p:cNvSpPr/>
          <p:nvPr/>
        </p:nvSpPr>
        <p:spPr>
          <a:xfrm>
            <a:off x="15160453" y="3476467"/>
            <a:ext cx="764382" cy="675435"/>
          </a:xfrm>
          <a:custGeom>
            <a:rect b="b" l="l" r="r" t="t"/>
            <a:pathLst>
              <a:path extrusionOk="0" h="675435" w="764382">
                <a:moveTo>
                  <a:pt x="0" y="0"/>
                </a:moveTo>
                <a:lnTo>
                  <a:pt x="764382" y="0"/>
                </a:lnTo>
                <a:lnTo>
                  <a:pt x="764382" y="675435"/>
                </a:lnTo>
                <a:lnTo>
                  <a:pt x="0" y="67543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12"/>
          <p:cNvSpPr txBox="1"/>
          <p:nvPr/>
        </p:nvSpPr>
        <p:spPr>
          <a:xfrm>
            <a:off x="3201222" y="2984250"/>
            <a:ext cx="10133778" cy="564257"/>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Memberi Style di Element dengan Nama id Tertentu</a:t>
            </a:r>
            <a:endParaRPr sz="3199">
              <a:solidFill>
                <a:srgbClr val="6FAF07"/>
              </a:solidFill>
              <a:latin typeface="Arial"/>
              <a:ea typeface="Arial"/>
              <a:cs typeface="Arial"/>
              <a:sym typeface="Arial"/>
            </a:endParaRPr>
          </a:p>
        </p:txBody>
      </p:sp>
      <p:grpSp>
        <p:nvGrpSpPr>
          <p:cNvPr id="387" name="Google Shape;387;p12"/>
          <p:cNvGrpSpPr/>
          <p:nvPr/>
        </p:nvGrpSpPr>
        <p:grpSpPr>
          <a:xfrm>
            <a:off x="4222452" y="856287"/>
            <a:ext cx="9843097" cy="1414489"/>
            <a:chOff x="0" y="-28575"/>
            <a:chExt cx="3024664" cy="434655"/>
          </a:xfrm>
        </p:grpSpPr>
        <p:sp>
          <p:nvSpPr>
            <p:cNvPr id="388" name="Google Shape;388;p12"/>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12"/>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0" name="Google Shape;390;p12"/>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CSS SELECTOR</a:t>
            </a:r>
            <a:endParaRPr/>
          </a:p>
        </p:txBody>
      </p:sp>
      <p:sp>
        <p:nvSpPr>
          <p:cNvPr id="391" name="Google Shape;391;p12"/>
          <p:cNvSpPr txBox="1"/>
          <p:nvPr/>
        </p:nvSpPr>
        <p:spPr>
          <a:xfrm>
            <a:off x="2390390" y="2449776"/>
            <a:ext cx="810833" cy="529683"/>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2916">
                <a:solidFill>
                  <a:srgbClr val="6FAF07"/>
                </a:solidFill>
                <a:latin typeface="Arial"/>
                <a:ea typeface="Arial"/>
                <a:cs typeface="Arial"/>
                <a:sym typeface="Arial"/>
              </a:rPr>
              <a:t>3</a:t>
            </a:r>
            <a:endParaRPr/>
          </a:p>
        </p:txBody>
      </p:sp>
      <p:sp>
        <p:nvSpPr>
          <p:cNvPr id="392" name="Google Shape;392;p12"/>
          <p:cNvSpPr txBox="1"/>
          <p:nvPr/>
        </p:nvSpPr>
        <p:spPr>
          <a:xfrm>
            <a:off x="2586050" y="4264550"/>
            <a:ext cx="13760700" cy="4083300"/>
          </a:xfrm>
          <a:prstGeom prst="rect">
            <a:avLst/>
          </a:prstGeom>
          <a:noFill/>
          <a:ln>
            <a:noFill/>
          </a:ln>
        </p:spPr>
        <p:txBody>
          <a:bodyPr anchorCtr="0" anchor="t" bIns="0" lIns="0" spcFirstLastPara="1" rIns="0" wrap="square" tIns="0">
            <a:spAutoFit/>
          </a:bodyPr>
          <a:lstStyle/>
          <a:p>
            <a:pPr indent="-431800" lvl="0" marL="457200" marR="0" rtl="0" algn="l">
              <a:lnSpc>
                <a:spcPct val="104138"/>
              </a:lnSpc>
              <a:spcBef>
                <a:spcPts val="0"/>
              </a:spcBef>
              <a:spcAft>
                <a:spcPts val="0"/>
              </a:spcAft>
              <a:buClr>
                <a:srgbClr val="6FAF07"/>
              </a:buClr>
              <a:buSzPts val="3200"/>
              <a:buFont typeface="Calibri"/>
              <a:buAutoNum type="alphaLcParenR"/>
            </a:pPr>
            <a:r>
              <a:rPr lang="en-US" sz="3200">
                <a:solidFill>
                  <a:srgbClr val="6FAF07"/>
                </a:solidFill>
                <a:latin typeface="Sniglet"/>
                <a:ea typeface="Sniglet"/>
                <a:cs typeface="Sniglet"/>
                <a:sym typeface="Sniglet"/>
              </a:rPr>
              <a:t>Sebuah HTML element bisa kita beri id atau tanda pengenal. Setelahnya, kita bisa memberikan style pada element dengan id tersebut dengan menuliskan sebuah tanda pagar # yang diikuti id dari element tersebut.</a:t>
            </a:r>
            <a:endParaRPr sz="1000"/>
          </a:p>
          <a:p>
            <a:pPr indent="-228600" lvl="0" marL="457200" marR="0" rtl="0" algn="l">
              <a:lnSpc>
                <a:spcPct val="104138"/>
              </a:lnSpc>
              <a:spcBef>
                <a:spcPts val="0"/>
              </a:spcBef>
              <a:spcAft>
                <a:spcPts val="0"/>
              </a:spcAft>
              <a:buClr>
                <a:schemeClr val="dk1"/>
              </a:buClr>
              <a:buSzPts val="3600"/>
              <a:buFont typeface="Calibri"/>
              <a:buNone/>
            </a:pPr>
            <a:r>
              <a:t/>
            </a:r>
            <a:endParaRPr sz="3200">
              <a:solidFill>
                <a:srgbClr val="6FAF07"/>
              </a:solidFill>
              <a:latin typeface="Sniglet"/>
              <a:ea typeface="Sniglet"/>
              <a:cs typeface="Sniglet"/>
              <a:sym typeface="Sniglet"/>
            </a:endParaRPr>
          </a:p>
          <a:p>
            <a:pPr indent="0" lvl="0" marL="0" marR="0" rtl="0" algn="l">
              <a:lnSpc>
                <a:spcPct val="104138"/>
              </a:lnSpc>
              <a:spcBef>
                <a:spcPts val="0"/>
              </a:spcBef>
              <a:spcAft>
                <a:spcPts val="0"/>
              </a:spcAft>
              <a:buNone/>
            </a:pPr>
            <a:r>
              <a:rPr lang="en-US" sz="3200">
                <a:solidFill>
                  <a:srgbClr val="6FAF07"/>
                </a:solidFill>
                <a:latin typeface="Sniglet"/>
                <a:ea typeface="Sniglet"/>
                <a:cs typeface="Sniglet"/>
                <a:sym typeface="Sniglet"/>
              </a:rPr>
              <a:t>📝 Catatan:</a:t>
            </a:r>
            <a:endParaRPr sz="1000"/>
          </a:p>
          <a:p>
            <a:pPr indent="-228600" lvl="0" marL="457200" marR="0" rtl="0" algn="l">
              <a:lnSpc>
                <a:spcPct val="104138"/>
              </a:lnSpc>
              <a:spcBef>
                <a:spcPts val="0"/>
              </a:spcBef>
              <a:spcAft>
                <a:spcPts val="0"/>
              </a:spcAft>
              <a:buClr>
                <a:schemeClr val="dk1"/>
              </a:buClr>
              <a:buSzPts val="3600"/>
              <a:buFont typeface="Calibri"/>
              <a:buNone/>
            </a:pPr>
            <a:r>
              <a:t/>
            </a:r>
            <a:endParaRPr sz="3200">
              <a:solidFill>
                <a:srgbClr val="6FAF07"/>
              </a:solidFill>
              <a:latin typeface="Sniglet"/>
              <a:ea typeface="Sniglet"/>
              <a:cs typeface="Sniglet"/>
              <a:sym typeface="Sniglet"/>
            </a:endParaRPr>
          </a:p>
          <a:p>
            <a:pPr indent="0" lvl="0" marL="0" marR="0" rtl="0" algn="l">
              <a:lnSpc>
                <a:spcPct val="104138"/>
              </a:lnSpc>
              <a:spcBef>
                <a:spcPts val="0"/>
              </a:spcBef>
              <a:spcAft>
                <a:spcPts val="0"/>
              </a:spcAft>
              <a:buNone/>
            </a:pPr>
            <a:r>
              <a:rPr lang="en-US" sz="3200">
                <a:solidFill>
                  <a:srgbClr val="6FAF07"/>
                </a:solidFill>
                <a:latin typeface="Sniglet"/>
                <a:ea typeface="Sniglet"/>
                <a:cs typeface="Sniglet"/>
                <a:sym typeface="Sniglet"/>
              </a:rPr>
              <a:t>Satu element hanya bisa mempunyai satu buah id. Dan sebuah id sebaiknya tidak digunakan dalam lebih dari satu element pada tiap halaman.</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98" name="Google Shape;398;p13"/>
          <p:cNvGrpSpPr/>
          <p:nvPr/>
        </p:nvGrpSpPr>
        <p:grpSpPr>
          <a:xfrm>
            <a:off x="1028700" y="363472"/>
            <a:ext cx="16253917" cy="9444676"/>
            <a:chOff x="0" y="-28575"/>
            <a:chExt cx="4025392" cy="2339038"/>
          </a:xfrm>
        </p:grpSpPr>
        <p:sp>
          <p:nvSpPr>
            <p:cNvPr id="399" name="Google Shape;399;p13"/>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13"/>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01" name="Google Shape;401;p13"/>
          <p:cNvGrpSpPr/>
          <p:nvPr/>
        </p:nvGrpSpPr>
        <p:grpSpPr>
          <a:xfrm>
            <a:off x="1744034" y="1502034"/>
            <a:ext cx="14799931" cy="7756266"/>
            <a:chOff x="0" y="-28575"/>
            <a:chExt cx="3897924" cy="2042802"/>
          </a:xfrm>
        </p:grpSpPr>
        <p:sp>
          <p:nvSpPr>
            <p:cNvPr id="402" name="Google Shape;402;p13"/>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13"/>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04" name="Google Shape;404;p13"/>
          <p:cNvGrpSpPr/>
          <p:nvPr/>
        </p:nvGrpSpPr>
        <p:grpSpPr>
          <a:xfrm>
            <a:off x="2693037" y="2221421"/>
            <a:ext cx="12849608" cy="1592763"/>
            <a:chOff x="0" y="-76200"/>
            <a:chExt cx="1763990" cy="218654"/>
          </a:xfrm>
        </p:grpSpPr>
        <p:sp>
          <p:nvSpPr>
            <p:cNvPr id="405" name="Google Shape;405;p13"/>
            <p:cNvSpPr/>
            <p:nvPr/>
          </p:nvSpPr>
          <p:spPr>
            <a:xfrm>
              <a:off x="0" y="0"/>
              <a:ext cx="1763990" cy="142454"/>
            </a:xfrm>
            <a:custGeom>
              <a:rect b="b" l="l" r="r" t="t"/>
              <a:pathLst>
                <a:path extrusionOk="0" h="142454" w="1763990">
                  <a:moveTo>
                    <a:pt x="22895" y="0"/>
                  </a:moveTo>
                  <a:lnTo>
                    <a:pt x="1741095" y="0"/>
                  </a:lnTo>
                  <a:cubicBezTo>
                    <a:pt x="1747167" y="0"/>
                    <a:pt x="1752990" y="2412"/>
                    <a:pt x="1757284" y="6706"/>
                  </a:cubicBezTo>
                  <a:cubicBezTo>
                    <a:pt x="1761578" y="10999"/>
                    <a:pt x="1763990" y="16823"/>
                    <a:pt x="1763990" y="22895"/>
                  </a:cubicBezTo>
                  <a:lnTo>
                    <a:pt x="1763990" y="119559"/>
                  </a:lnTo>
                  <a:cubicBezTo>
                    <a:pt x="1763990" y="132204"/>
                    <a:pt x="1753739" y="142454"/>
                    <a:pt x="1741095" y="142454"/>
                  </a:cubicBezTo>
                  <a:lnTo>
                    <a:pt x="22895" y="142454"/>
                  </a:lnTo>
                  <a:cubicBezTo>
                    <a:pt x="10250" y="142454"/>
                    <a:pt x="0" y="132204"/>
                    <a:pt x="0" y="119559"/>
                  </a:cubicBezTo>
                  <a:lnTo>
                    <a:pt x="0" y="22895"/>
                  </a:lnTo>
                  <a:cubicBezTo>
                    <a:pt x="0" y="10250"/>
                    <a:pt x="10250" y="0"/>
                    <a:pt x="22895"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13"/>
            <p:cNvSpPr txBox="1"/>
            <p:nvPr/>
          </p:nvSpPr>
          <p:spPr>
            <a:xfrm>
              <a:off x="0" y="-76200"/>
              <a:ext cx="1763990" cy="218654"/>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07" name="Google Shape;407;p13"/>
          <p:cNvGrpSpPr/>
          <p:nvPr/>
        </p:nvGrpSpPr>
        <p:grpSpPr>
          <a:xfrm>
            <a:off x="2425234" y="2348806"/>
            <a:ext cx="741145" cy="742845"/>
            <a:chOff x="0" y="-76200"/>
            <a:chExt cx="635000" cy="636456"/>
          </a:xfrm>
        </p:grpSpPr>
        <p:sp>
          <p:nvSpPr>
            <p:cNvPr id="408" name="Google Shape;408;p13"/>
            <p:cNvSpPr/>
            <p:nvPr/>
          </p:nvSpPr>
          <p:spPr>
            <a:xfrm>
              <a:off x="0" y="0"/>
              <a:ext cx="635000" cy="560256"/>
            </a:xfrm>
            <a:custGeom>
              <a:rect b="b" l="l" r="r" t="t"/>
              <a:pathLst>
                <a:path extrusionOk="0" h="560256" w="635000">
                  <a:moveTo>
                    <a:pt x="635000" y="195860"/>
                  </a:moveTo>
                  <a:lnTo>
                    <a:pt x="635000" y="297443"/>
                  </a:lnTo>
                  <a:cubicBezTo>
                    <a:pt x="635000" y="398674"/>
                    <a:pt x="571498" y="489027"/>
                    <a:pt x="476250" y="523316"/>
                  </a:cubicBezTo>
                  <a:lnTo>
                    <a:pt x="476250" y="523316"/>
                  </a:lnTo>
                  <a:cubicBezTo>
                    <a:pt x="373640" y="560256"/>
                    <a:pt x="261360" y="560256"/>
                    <a:pt x="158750" y="523316"/>
                  </a:cubicBezTo>
                  <a:lnTo>
                    <a:pt x="158750" y="523316"/>
                  </a:lnTo>
                  <a:cubicBezTo>
                    <a:pt x="63502" y="489027"/>
                    <a:pt x="0" y="398674"/>
                    <a:pt x="0" y="297443"/>
                  </a:cubicBezTo>
                  <a:lnTo>
                    <a:pt x="0" y="195860"/>
                  </a:lnTo>
                  <a:cubicBezTo>
                    <a:pt x="0" y="87690"/>
                    <a:pt x="87690" y="0"/>
                    <a:pt x="195860" y="0"/>
                  </a:cubicBezTo>
                  <a:lnTo>
                    <a:pt x="439140" y="0"/>
                  </a:lnTo>
                  <a:cubicBezTo>
                    <a:pt x="547310" y="0"/>
                    <a:pt x="635000" y="87690"/>
                    <a:pt x="635000" y="195860"/>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13"/>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0" name="Google Shape;410;p13"/>
          <p:cNvSpPr/>
          <p:nvPr/>
        </p:nvSpPr>
        <p:spPr>
          <a:xfrm>
            <a:off x="15160453" y="3476467"/>
            <a:ext cx="764382" cy="675435"/>
          </a:xfrm>
          <a:custGeom>
            <a:rect b="b" l="l" r="r" t="t"/>
            <a:pathLst>
              <a:path extrusionOk="0" h="675435" w="764382">
                <a:moveTo>
                  <a:pt x="0" y="0"/>
                </a:moveTo>
                <a:lnTo>
                  <a:pt x="764382" y="0"/>
                </a:lnTo>
                <a:lnTo>
                  <a:pt x="764382" y="675435"/>
                </a:lnTo>
                <a:lnTo>
                  <a:pt x="0" y="67543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13"/>
          <p:cNvSpPr txBox="1"/>
          <p:nvPr/>
        </p:nvSpPr>
        <p:spPr>
          <a:xfrm>
            <a:off x="3201221" y="2984250"/>
            <a:ext cx="11959227" cy="551433"/>
          </a:xfrm>
          <a:prstGeom prst="rect">
            <a:avLst/>
          </a:prstGeom>
          <a:noFill/>
          <a:ln>
            <a:noFill/>
          </a:ln>
        </p:spPr>
        <p:txBody>
          <a:bodyPr anchorCtr="0" anchor="t" bIns="0" lIns="0" spcFirstLastPara="1" rIns="0" wrap="square" tIns="0">
            <a:spAutoFit/>
          </a:bodyPr>
          <a:lstStyle/>
          <a:p>
            <a:pPr indent="0" lvl="0" marL="0" marR="0" rtl="0" algn="ctr">
              <a:lnSpc>
                <a:spcPct val="171392"/>
              </a:lnSpc>
              <a:spcBef>
                <a:spcPts val="0"/>
              </a:spcBef>
              <a:spcAft>
                <a:spcPts val="0"/>
              </a:spcAft>
              <a:buNone/>
            </a:pPr>
            <a:r>
              <a:rPr lang="en-US" sz="2800">
                <a:solidFill>
                  <a:srgbClr val="6FAF07"/>
                </a:solidFill>
                <a:latin typeface="Arial"/>
                <a:ea typeface="Arial"/>
                <a:cs typeface="Arial"/>
                <a:sym typeface="Arial"/>
              </a:rPr>
              <a:t>Memberikan Style yang Sama di Lebih dari Satu Element Sekaligus</a:t>
            </a:r>
            <a:endParaRPr sz="2800">
              <a:solidFill>
                <a:srgbClr val="6FAF07"/>
              </a:solidFill>
              <a:latin typeface="Arial"/>
              <a:ea typeface="Arial"/>
              <a:cs typeface="Arial"/>
              <a:sym typeface="Arial"/>
            </a:endParaRPr>
          </a:p>
        </p:txBody>
      </p:sp>
      <p:grpSp>
        <p:nvGrpSpPr>
          <p:cNvPr id="412" name="Google Shape;412;p13"/>
          <p:cNvGrpSpPr/>
          <p:nvPr/>
        </p:nvGrpSpPr>
        <p:grpSpPr>
          <a:xfrm>
            <a:off x="4222452" y="856287"/>
            <a:ext cx="9843097" cy="1414489"/>
            <a:chOff x="0" y="-28575"/>
            <a:chExt cx="3024664" cy="434655"/>
          </a:xfrm>
        </p:grpSpPr>
        <p:sp>
          <p:nvSpPr>
            <p:cNvPr id="413" name="Google Shape;413;p13"/>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13"/>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5" name="Google Shape;415;p13"/>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CSS SELECTOR</a:t>
            </a:r>
            <a:endParaRPr/>
          </a:p>
        </p:txBody>
      </p:sp>
      <p:sp>
        <p:nvSpPr>
          <p:cNvPr id="416" name="Google Shape;416;p13"/>
          <p:cNvSpPr txBox="1"/>
          <p:nvPr/>
        </p:nvSpPr>
        <p:spPr>
          <a:xfrm>
            <a:off x="2390390" y="2449776"/>
            <a:ext cx="810833" cy="529683"/>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2916">
                <a:solidFill>
                  <a:srgbClr val="6FAF07"/>
                </a:solidFill>
                <a:latin typeface="Arial"/>
                <a:ea typeface="Arial"/>
                <a:cs typeface="Arial"/>
                <a:sym typeface="Arial"/>
              </a:rPr>
              <a:t>5</a:t>
            </a:r>
            <a:endParaRPr/>
          </a:p>
        </p:txBody>
      </p:sp>
      <p:sp>
        <p:nvSpPr>
          <p:cNvPr id="417" name="Google Shape;417;p13"/>
          <p:cNvSpPr txBox="1"/>
          <p:nvPr/>
        </p:nvSpPr>
        <p:spPr>
          <a:xfrm>
            <a:off x="2586043" y="4264557"/>
            <a:ext cx="12949227" cy="1907958"/>
          </a:xfrm>
          <a:prstGeom prst="rect">
            <a:avLst/>
          </a:prstGeom>
          <a:noFill/>
          <a:ln>
            <a:noFill/>
          </a:ln>
        </p:spPr>
        <p:txBody>
          <a:bodyPr anchorCtr="0" anchor="t" bIns="0" lIns="0" spcFirstLastPara="1" rIns="0" wrap="square" tIns="0">
            <a:spAutoFit/>
          </a:bodyPr>
          <a:lstStyle/>
          <a:p>
            <a:pPr indent="-457200" lvl="0" marL="457200" marR="0" rtl="0" algn="l">
              <a:lnSpc>
                <a:spcPct val="104138"/>
              </a:lnSpc>
              <a:spcBef>
                <a:spcPts val="0"/>
              </a:spcBef>
              <a:spcAft>
                <a:spcPts val="0"/>
              </a:spcAft>
              <a:buClr>
                <a:srgbClr val="6FAF07"/>
              </a:buClr>
              <a:buSzPts val="3600"/>
              <a:buFont typeface="Calibri"/>
              <a:buAutoNum type="alphaLcParenR"/>
            </a:pPr>
            <a:r>
              <a:rPr lang="en-US" sz="3600">
                <a:solidFill>
                  <a:srgbClr val="6FAF07"/>
                </a:solidFill>
                <a:latin typeface="Sniglet"/>
                <a:ea typeface="Sniglet"/>
                <a:cs typeface="Sniglet"/>
                <a:sym typeface="Sniglet"/>
              </a:rPr>
              <a:t>Jika kita ingin memberikan style yang sama pada lebih dari satu element sekaligus, maka kita bisa menulis lebih dari satu selector, namun dipisah dengan tanda koma (,) dari selector yang satu dengan yang lain.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23" name="Google Shape;423;p14"/>
          <p:cNvGrpSpPr/>
          <p:nvPr/>
        </p:nvGrpSpPr>
        <p:grpSpPr>
          <a:xfrm>
            <a:off x="1028700" y="363472"/>
            <a:ext cx="16253917" cy="9444676"/>
            <a:chOff x="0" y="-28575"/>
            <a:chExt cx="4025392" cy="2339038"/>
          </a:xfrm>
        </p:grpSpPr>
        <p:sp>
          <p:nvSpPr>
            <p:cNvPr id="424" name="Google Shape;424;p14"/>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14"/>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6" name="Google Shape;426;p14"/>
          <p:cNvGrpSpPr/>
          <p:nvPr/>
        </p:nvGrpSpPr>
        <p:grpSpPr>
          <a:xfrm>
            <a:off x="1744034" y="1502034"/>
            <a:ext cx="14799931" cy="7756266"/>
            <a:chOff x="0" y="-28575"/>
            <a:chExt cx="3897924" cy="2042802"/>
          </a:xfrm>
        </p:grpSpPr>
        <p:sp>
          <p:nvSpPr>
            <p:cNvPr id="427" name="Google Shape;427;p14"/>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14"/>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9" name="Google Shape;429;p14"/>
          <p:cNvGrpSpPr/>
          <p:nvPr/>
        </p:nvGrpSpPr>
        <p:grpSpPr>
          <a:xfrm>
            <a:off x="3006370" y="2813369"/>
            <a:ext cx="5793107" cy="5419054"/>
            <a:chOff x="0" y="-76200"/>
            <a:chExt cx="795276" cy="743926"/>
          </a:xfrm>
        </p:grpSpPr>
        <p:sp>
          <p:nvSpPr>
            <p:cNvPr id="430" name="Google Shape;430;p14"/>
            <p:cNvSpPr/>
            <p:nvPr/>
          </p:nvSpPr>
          <p:spPr>
            <a:xfrm>
              <a:off x="0" y="0"/>
              <a:ext cx="795276" cy="667726"/>
            </a:xfrm>
            <a:custGeom>
              <a:rect b="b" l="l" r="r" t="t"/>
              <a:pathLst>
                <a:path extrusionOk="0" h="667726" w="795276">
                  <a:moveTo>
                    <a:pt x="50783" y="0"/>
                  </a:moveTo>
                  <a:lnTo>
                    <a:pt x="744493" y="0"/>
                  </a:lnTo>
                  <a:cubicBezTo>
                    <a:pt x="757961" y="0"/>
                    <a:pt x="770878" y="5350"/>
                    <a:pt x="780402" y="14874"/>
                  </a:cubicBezTo>
                  <a:cubicBezTo>
                    <a:pt x="789926" y="24398"/>
                    <a:pt x="795276" y="37315"/>
                    <a:pt x="795276" y="50783"/>
                  </a:cubicBezTo>
                  <a:lnTo>
                    <a:pt x="795276" y="616943"/>
                  </a:lnTo>
                  <a:cubicBezTo>
                    <a:pt x="795276" y="644990"/>
                    <a:pt x="772539" y="667726"/>
                    <a:pt x="744493" y="667726"/>
                  </a:cubicBezTo>
                  <a:lnTo>
                    <a:pt x="50783" y="667726"/>
                  </a:lnTo>
                  <a:cubicBezTo>
                    <a:pt x="37315" y="667726"/>
                    <a:pt x="24398" y="662376"/>
                    <a:pt x="14874" y="652852"/>
                  </a:cubicBezTo>
                  <a:cubicBezTo>
                    <a:pt x="5350" y="643328"/>
                    <a:pt x="0" y="630411"/>
                    <a:pt x="0" y="616943"/>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14"/>
            <p:cNvSpPr txBox="1"/>
            <p:nvPr/>
          </p:nvSpPr>
          <p:spPr>
            <a:xfrm>
              <a:off x="0" y="-76200"/>
              <a:ext cx="795276" cy="743926"/>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32" name="Google Shape;432;p14"/>
          <p:cNvGrpSpPr/>
          <p:nvPr/>
        </p:nvGrpSpPr>
        <p:grpSpPr>
          <a:xfrm>
            <a:off x="2555913" y="2925765"/>
            <a:ext cx="1106455" cy="1116825"/>
            <a:chOff x="0" y="-76200"/>
            <a:chExt cx="635000" cy="640951"/>
          </a:xfrm>
        </p:grpSpPr>
        <p:sp>
          <p:nvSpPr>
            <p:cNvPr id="433" name="Google Shape;433;p14"/>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4"/>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35" name="Google Shape;435;p14"/>
          <p:cNvGrpSpPr/>
          <p:nvPr/>
        </p:nvGrpSpPr>
        <p:grpSpPr>
          <a:xfrm>
            <a:off x="9594093" y="2813369"/>
            <a:ext cx="5793107" cy="5419054"/>
            <a:chOff x="0" y="-76200"/>
            <a:chExt cx="795276" cy="743926"/>
          </a:xfrm>
        </p:grpSpPr>
        <p:sp>
          <p:nvSpPr>
            <p:cNvPr id="436" name="Google Shape;436;p14"/>
            <p:cNvSpPr/>
            <p:nvPr/>
          </p:nvSpPr>
          <p:spPr>
            <a:xfrm>
              <a:off x="0" y="0"/>
              <a:ext cx="795276" cy="667726"/>
            </a:xfrm>
            <a:custGeom>
              <a:rect b="b" l="l" r="r" t="t"/>
              <a:pathLst>
                <a:path extrusionOk="0" h="667726" w="795276">
                  <a:moveTo>
                    <a:pt x="50783" y="0"/>
                  </a:moveTo>
                  <a:lnTo>
                    <a:pt x="744493" y="0"/>
                  </a:lnTo>
                  <a:cubicBezTo>
                    <a:pt x="757961" y="0"/>
                    <a:pt x="770878" y="5350"/>
                    <a:pt x="780402" y="14874"/>
                  </a:cubicBezTo>
                  <a:cubicBezTo>
                    <a:pt x="789926" y="24398"/>
                    <a:pt x="795276" y="37315"/>
                    <a:pt x="795276" y="50783"/>
                  </a:cubicBezTo>
                  <a:lnTo>
                    <a:pt x="795276" y="616943"/>
                  </a:lnTo>
                  <a:cubicBezTo>
                    <a:pt x="795276" y="644990"/>
                    <a:pt x="772539" y="667726"/>
                    <a:pt x="744493" y="667726"/>
                  </a:cubicBezTo>
                  <a:lnTo>
                    <a:pt x="50783" y="667726"/>
                  </a:lnTo>
                  <a:cubicBezTo>
                    <a:pt x="37315" y="667726"/>
                    <a:pt x="24398" y="662376"/>
                    <a:pt x="14874" y="652852"/>
                  </a:cubicBezTo>
                  <a:cubicBezTo>
                    <a:pt x="5350" y="643328"/>
                    <a:pt x="0" y="630411"/>
                    <a:pt x="0" y="616943"/>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4"/>
            <p:cNvSpPr txBox="1"/>
            <p:nvPr/>
          </p:nvSpPr>
          <p:spPr>
            <a:xfrm>
              <a:off x="0" y="-76200"/>
              <a:ext cx="795276" cy="743926"/>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38" name="Google Shape;438;p14"/>
          <p:cNvGrpSpPr/>
          <p:nvPr/>
        </p:nvGrpSpPr>
        <p:grpSpPr>
          <a:xfrm>
            <a:off x="9143636" y="2925765"/>
            <a:ext cx="1106455" cy="1116825"/>
            <a:chOff x="0" y="-76200"/>
            <a:chExt cx="635000" cy="640951"/>
          </a:xfrm>
        </p:grpSpPr>
        <p:sp>
          <p:nvSpPr>
            <p:cNvPr id="439" name="Google Shape;439;p14"/>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4"/>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1" name="Google Shape;441;p14"/>
          <p:cNvSpPr/>
          <p:nvPr/>
        </p:nvSpPr>
        <p:spPr>
          <a:xfrm>
            <a:off x="8379254" y="7787433"/>
            <a:ext cx="764382" cy="675435"/>
          </a:xfrm>
          <a:custGeom>
            <a:rect b="b" l="l" r="r" t="t"/>
            <a:pathLst>
              <a:path extrusionOk="0" h="675435" w="764382">
                <a:moveTo>
                  <a:pt x="0" y="0"/>
                </a:moveTo>
                <a:lnTo>
                  <a:pt x="764382" y="0"/>
                </a:lnTo>
                <a:lnTo>
                  <a:pt x="764382" y="675436"/>
                </a:lnTo>
                <a:lnTo>
                  <a:pt x="0" y="67543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4"/>
          <p:cNvSpPr txBox="1"/>
          <p:nvPr/>
        </p:nvSpPr>
        <p:spPr>
          <a:xfrm>
            <a:off x="4044976" y="3521860"/>
            <a:ext cx="3690597" cy="564257"/>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Penjelasan</a:t>
            </a:r>
            <a:endParaRPr sz="3199">
              <a:solidFill>
                <a:srgbClr val="6FAF07"/>
              </a:solidFill>
              <a:latin typeface="Arial"/>
              <a:ea typeface="Arial"/>
              <a:cs typeface="Arial"/>
              <a:sym typeface="Arial"/>
            </a:endParaRPr>
          </a:p>
        </p:txBody>
      </p:sp>
      <p:grpSp>
        <p:nvGrpSpPr>
          <p:cNvPr id="443" name="Google Shape;443;p14"/>
          <p:cNvGrpSpPr/>
          <p:nvPr/>
        </p:nvGrpSpPr>
        <p:grpSpPr>
          <a:xfrm>
            <a:off x="3570366" y="856287"/>
            <a:ext cx="11147268" cy="1414489"/>
            <a:chOff x="0" y="-28575"/>
            <a:chExt cx="3425420" cy="434655"/>
          </a:xfrm>
        </p:grpSpPr>
        <p:sp>
          <p:nvSpPr>
            <p:cNvPr id="444" name="Google Shape;444;p14"/>
            <p:cNvSpPr/>
            <p:nvPr/>
          </p:nvSpPr>
          <p:spPr>
            <a:xfrm>
              <a:off x="0" y="0"/>
              <a:ext cx="3425420" cy="406080"/>
            </a:xfrm>
            <a:custGeom>
              <a:rect b="b" l="l" r="r" t="t"/>
              <a:pathLst>
                <a:path extrusionOk="0" h="406080" w="3425420">
                  <a:moveTo>
                    <a:pt x="69451" y="0"/>
                  </a:moveTo>
                  <a:lnTo>
                    <a:pt x="3355969" y="0"/>
                  </a:lnTo>
                  <a:cubicBezTo>
                    <a:pt x="3374388" y="0"/>
                    <a:pt x="3392053" y="7317"/>
                    <a:pt x="3405078" y="20342"/>
                  </a:cubicBezTo>
                  <a:cubicBezTo>
                    <a:pt x="3418103" y="33366"/>
                    <a:pt x="3425420" y="51032"/>
                    <a:pt x="3425420" y="69451"/>
                  </a:cubicBezTo>
                  <a:lnTo>
                    <a:pt x="3425420" y="336629"/>
                  </a:lnTo>
                  <a:cubicBezTo>
                    <a:pt x="3425420" y="355049"/>
                    <a:pt x="3418103" y="372714"/>
                    <a:pt x="3405078" y="385738"/>
                  </a:cubicBezTo>
                  <a:cubicBezTo>
                    <a:pt x="3392053" y="398763"/>
                    <a:pt x="3374388" y="406080"/>
                    <a:pt x="3355969" y="406080"/>
                  </a:cubicBezTo>
                  <a:lnTo>
                    <a:pt x="69451" y="406080"/>
                  </a:lnTo>
                  <a:cubicBezTo>
                    <a:pt x="31094" y="406080"/>
                    <a:pt x="0" y="374986"/>
                    <a:pt x="0" y="336629"/>
                  </a:cubicBezTo>
                  <a:lnTo>
                    <a:pt x="0" y="69451"/>
                  </a:lnTo>
                  <a:cubicBezTo>
                    <a:pt x="0" y="51032"/>
                    <a:pt x="7317" y="33366"/>
                    <a:pt x="20342" y="20342"/>
                  </a:cubicBezTo>
                  <a:cubicBezTo>
                    <a:pt x="33366" y="7317"/>
                    <a:pt x="51032" y="0"/>
                    <a:pt x="69451"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14"/>
            <p:cNvSpPr txBox="1"/>
            <p:nvPr/>
          </p:nvSpPr>
          <p:spPr>
            <a:xfrm>
              <a:off x="0" y="-28575"/>
              <a:ext cx="3425420"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6" name="Google Shape;446;p14"/>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PSEUDOCLASS</a:t>
            </a:r>
            <a:endParaRPr/>
          </a:p>
        </p:txBody>
      </p:sp>
      <p:sp>
        <p:nvSpPr>
          <p:cNvPr id="447" name="Google Shape;447;p14"/>
          <p:cNvSpPr txBox="1"/>
          <p:nvPr/>
        </p:nvSpPr>
        <p:spPr>
          <a:xfrm>
            <a:off x="2503895" y="3071130"/>
            <a:ext cx="1210492" cy="79613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1</a:t>
            </a:r>
            <a:endParaRPr/>
          </a:p>
        </p:txBody>
      </p:sp>
      <p:sp>
        <p:nvSpPr>
          <p:cNvPr id="448" name="Google Shape;448;p14"/>
          <p:cNvSpPr txBox="1"/>
          <p:nvPr/>
        </p:nvSpPr>
        <p:spPr>
          <a:xfrm>
            <a:off x="3593861" y="4591789"/>
            <a:ext cx="4592825" cy="2961516"/>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lang="en-US" sz="2400">
                <a:solidFill>
                  <a:srgbClr val="6FAF07"/>
                </a:solidFill>
                <a:latin typeface="Sniglet"/>
                <a:ea typeface="Sniglet"/>
                <a:cs typeface="Sniglet"/>
                <a:sym typeface="Sniglet"/>
              </a:rPr>
              <a:t>pseudo-class digunakan untuk mendefinisikan keadaan khusus pada suatu element. Contoh:</a:t>
            </a:r>
            <a:endParaRPr/>
          </a:p>
          <a:p>
            <a:pPr indent="-304800" lvl="0" marL="457200" marR="0" rtl="0" algn="l">
              <a:lnSpc>
                <a:spcPct val="96000"/>
              </a:lnSpc>
              <a:spcBef>
                <a:spcPts val="0"/>
              </a:spcBef>
              <a:spcAft>
                <a:spcPts val="0"/>
              </a:spcAft>
              <a:buClr>
                <a:schemeClr val="dk1"/>
              </a:buClr>
              <a:buSzPts val="2400"/>
              <a:buFont typeface="Calibri"/>
              <a:buNone/>
            </a:pPr>
            <a:r>
              <a:t/>
            </a:r>
            <a:endParaRPr sz="2400">
              <a:solidFill>
                <a:srgbClr val="6FAF07"/>
              </a:solidFill>
              <a:latin typeface="Sniglet"/>
              <a:ea typeface="Sniglet"/>
              <a:cs typeface="Sniglet"/>
              <a:sym typeface="Sniglet"/>
            </a:endParaRPr>
          </a:p>
          <a:p>
            <a:pPr indent="-457200" lvl="0" marL="457200" marR="0" rtl="0" algn="l">
              <a:lnSpc>
                <a:spcPct val="96000"/>
              </a:lnSpc>
              <a:spcBef>
                <a:spcPts val="0"/>
              </a:spcBef>
              <a:spcAft>
                <a:spcPts val="0"/>
              </a:spcAft>
              <a:buClr>
                <a:srgbClr val="6FAF07"/>
              </a:buClr>
              <a:buSzPts val="2400"/>
              <a:buFont typeface="Calibri"/>
              <a:buAutoNum type="arabicPeriod"/>
            </a:pPr>
            <a:r>
              <a:rPr lang="en-US" sz="2400">
                <a:solidFill>
                  <a:srgbClr val="6FAF07"/>
                </a:solidFill>
                <a:latin typeface="Sniglet"/>
                <a:ea typeface="Sniglet"/>
                <a:cs typeface="Sniglet"/>
                <a:sym typeface="Sniglet"/>
              </a:rPr>
              <a:t>Memberikan style pada link pada saat di-hover</a:t>
            </a:r>
            <a:endParaRPr/>
          </a:p>
          <a:p>
            <a:pPr indent="-457200" lvl="0" marL="457200" marR="0" rtl="0" algn="l">
              <a:lnSpc>
                <a:spcPct val="96000"/>
              </a:lnSpc>
              <a:spcBef>
                <a:spcPts val="0"/>
              </a:spcBef>
              <a:spcAft>
                <a:spcPts val="0"/>
              </a:spcAft>
              <a:buClr>
                <a:srgbClr val="6FAF07"/>
              </a:buClr>
              <a:buSzPts val="2400"/>
              <a:buFont typeface="Calibri"/>
              <a:buAutoNum type="arabicPeriod"/>
            </a:pPr>
            <a:r>
              <a:rPr lang="en-US" sz="2400">
                <a:solidFill>
                  <a:srgbClr val="6FAF07"/>
                </a:solidFill>
                <a:latin typeface="Sniglet"/>
                <a:ea typeface="Sniglet"/>
                <a:cs typeface="Sniglet"/>
                <a:sym typeface="Sniglet"/>
              </a:rPr>
              <a:t>Memberikan style pada link setelah di-klik (dikunjungi)</a:t>
            </a:r>
            <a:endParaRPr/>
          </a:p>
          <a:p>
            <a:pPr indent="-457200" lvl="0" marL="457200" marR="0" rtl="0" algn="l">
              <a:lnSpc>
                <a:spcPct val="96000"/>
              </a:lnSpc>
              <a:spcBef>
                <a:spcPts val="0"/>
              </a:spcBef>
              <a:spcAft>
                <a:spcPts val="0"/>
              </a:spcAft>
              <a:buClr>
                <a:srgbClr val="6FAF07"/>
              </a:buClr>
              <a:buSzPts val="2400"/>
              <a:buFont typeface="Calibri"/>
              <a:buAutoNum type="arabicPeriod"/>
            </a:pPr>
            <a:r>
              <a:rPr lang="en-US" sz="2400">
                <a:solidFill>
                  <a:srgbClr val="6FAF07"/>
                </a:solidFill>
                <a:latin typeface="Sniglet"/>
                <a:ea typeface="Sniglet"/>
                <a:cs typeface="Sniglet"/>
                <a:sym typeface="Sniglet"/>
              </a:rPr>
              <a:t>Memberikan style pada checkbox setelah dicentang</a:t>
            </a:r>
            <a:endParaRPr sz="2400">
              <a:solidFill>
                <a:srgbClr val="6FAF07"/>
              </a:solidFill>
              <a:latin typeface="Sniglet"/>
              <a:ea typeface="Sniglet"/>
              <a:cs typeface="Sniglet"/>
              <a:sym typeface="Sniglet"/>
            </a:endParaRPr>
          </a:p>
        </p:txBody>
      </p:sp>
      <p:sp>
        <p:nvSpPr>
          <p:cNvPr id="449" name="Google Shape;449;p14"/>
          <p:cNvSpPr txBox="1"/>
          <p:nvPr/>
        </p:nvSpPr>
        <p:spPr>
          <a:xfrm>
            <a:off x="9143636" y="3071130"/>
            <a:ext cx="1106455" cy="79613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2</a:t>
            </a:r>
            <a:endParaRPr/>
          </a:p>
        </p:txBody>
      </p:sp>
      <p:sp>
        <p:nvSpPr>
          <p:cNvPr id="450" name="Google Shape;450;p14"/>
          <p:cNvSpPr txBox="1"/>
          <p:nvPr/>
        </p:nvSpPr>
        <p:spPr>
          <a:xfrm>
            <a:off x="10964743" y="3585135"/>
            <a:ext cx="3278281" cy="564257"/>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Syntax</a:t>
            </a:r>
            <a:endParaRPr/>
          </a:p>
        </p:txBody>
      </p:sp>
      <p:sp>
        <p:nvSpPr>
          <p:cNvPr id="451" name="Google Shape;451;p14"/>
          <p:cNvSpPr txBox="1"/>
          <p:nvPr/>
        </p:nvSpPr>
        <p:spPr>
          <a:xfrm>
            <a:off x="10061813" y="4486174"/>
            <a:ext cx="5006381" cy="33239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6FAF07"/>
                </a:solidFill>
                <a:latin typeface="Sniglet"/>
                <a:ea typeface="Sniglet"/>
                <a:cs typeface="Sniglet"/>
                <a:sym typeface="Sniglet"/>
              </a:rPr>
              <a:t>selector:pseudo-class {</a:t>
            </a:r>
            <a:endParaRPr/>
          </a:p>
          <a:p>
            <a:pPr indent="0" lvl="0" marL="0" marR="0" rtl="0" algn="l">
              <a:spcBef>
                <a:spcPts val="0"/>
              </a:spcBef>
              <a:spcAft>
                <a:spcPts val="0"/>
              </a:spcAft>
              <a:buNone/>
            </a:pPr>
            <a:r>
              <a:rPr lang="en-US" sz="2400">
                <a:solidFill>
                  <a:srgbClr val="6FAF07"/>
                </a:solidFill>
                <a:latin typeface="Sniglet"/>
                <a:ea typeface="Sniglet"/>
                <a:cs typeface="Sniglet"/>
                <a:sym typeface="Sniglet"/>
              </a:rPr>
              <a:t>  property: nilai;</a:t>
            </a:r>
            <a:endParaRPr/>
          </a:p>
          <a:p>
            <a:pPr indent="0" lvl="0" marL="0" marR="0" rtl="0" algn="l">
              <a:spcBef>
                <a:spcPts val="0"/>
              </a:spcBef>
              <a:spcAft>
                <a:spcPts val="0"/>
              </a:spcAft>
              <a:buNone/>
            </a:pPr>
            <a:r>
              <a:rPr lang="en-US" sz="2400">
                <a:solidFill>
                  <a:srgbClr val="6FAF07"/>
                </a:solidFill>
                <a:latin typeface="Sniglet"/>
                <a:ea typeface="Sniglet"/>
                <a:cs typeface="Sniglet"/>
                <a:sym typeface="Sniglet"/>
              </a:rPr>
              <a:t>}</a:t>
            </a:r>
            <a:endParaRPr/>
          </a:p>
          <a:p>
            <a:pPr indent="0" lvl="0" marL="0" marR="0" rtl="0" algn="l">
              <a:spcBef>
                <a:spcPts val="0"/>
              </a:spcBef>
              <a:spcAft>
                <a:spcPts val="0"/>
              </a:spcAft>
              <a:buNone/>
            </a:pPr>
            <a:r>
              <a:t/>
            </a:r>
            <a:endParaRPr sz="2400">
              <a:solidFill>
                <a:srgbClr val="6FAF07"/>
              </a:solidFill>
              <a:latin typeface="Sniglet"/>
              <a:ea typeface="Sniglet"/>
              <a:cs typeface="Sniglet"/>
              <a:sym typeface="Sniglet"/>
            </a:endParaRPr>
          </a:p>
          <a:p>
            <a:pPr indent="0" lvl="0" marL="0" marR="0" rtl="0" algn="l">
              <a:spcBef>
                <a:spcPts val="0"/>
              </a:spcBef>
              <a:spcAft>
                <a:spcPts val="0"/>
              </a:spcAft>
              <a:buNone/>
            </a:pPr>
            <a:r>
              <a:rPr lang="en-US" sz="2400">
                <a:solidFill>
                  <a:srgbClr val="6FAF07"/>
                </a:solidFill>
                <a:latin typeface="Sniglet"/>
                <a:ea typeface="Sniglet"/>
                <a:cs typeface="Sniglet"/>
                <a:sym typeface="Sniglet"/>
              </a:rPr>
              <a:t>Perhatikan syntax di atas, setelah selector, kita menggunakan titik dua (:) sebagai pertanda bahwa selanjutnya kita akan menggunakan pseudo-class</a:t>
            </a:r>
            <a:endParaRPr/>
          </a:p>
        </p:txBody>
      </p:sp>
      <p:sp>
        <p:nvSpPr>
          <p:cNvPr id="452" name="Google Shape;452;p14"/>
          <p:cNvSpPr/>
          <p:nvPr/>
        </p:nvSpPr>
        <p:spPr>
          <a:xfrm>
            <a:off x="14911907" y="7787433"/>
            <a:ext cx="764382" cy="675435"/>
          </a:xfrm>
          <a:custGeom>
            <a:rect b="b" l="l" r="r" t="t"/>
            <a:pathLst>
              <a:path extrusionOk="0" h="675435" w="764382">
                <a:moveTo>
                  <a:pt x="0" y="0"/>
                </a:moveTo>
                <a:lnTo>
                  <a:pt x="764381" y="0"/>
                </a:lnTo>
                <a:lnTo>
                  <a:pt x="764381" y="675436"/>
                </a:lnTo>
                <a:lnTo>
                  <a:pt x="0" y="67543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9" name="Google Shape;459;p15"/>
          <p:cNvGrpSpPr/>
          <p:nvPr/>
        </p:nvGrpSpPr>
        <p:grpSpPr>
          <a:xfrm>
            <a:off x="1028700" y="363472"/>
            <a:ext cx="16253917" cy="9444676"/>
            <a:chOff x="0" y="-28575"/>
            <a:chExt cx="4025392" cy="2339038"/>
          </a:xfrm>
        </p:grpSpPr>
        <p:sp>
          <p:nvSpPr>
            <p:cNvPr id="460" name="Google Shape;460;p15"/>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15"/>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62" name="Google Shape;462;p15"/>
          <p:cNvGrpSpPr/>
          <p:nvPr/>
        </p:nvGrpSpPr>
        <p:grpSpPr>
          <a:xfrm>
            <a:off x="1744034" y="1502034"/>
            <a:ext cx="14799931" cy="7756266"/>
            <a:chOff x="0" y="-28575"/>
            <a:chExt cx="3897924" cy="2042802"/>
          </a:xfrm>
        </p:grpSpPr>
        <p:sp>
          <p:nvSpPr>
            <p:cNvPr id="463" name="Google Shape;463;p15"/>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15"/>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65" name="Google Shape;465;p15"/>
          <p:cNvGrpSpPr/>
          <p:nvPr/>
        </p:nvGrpSpPr>
        <p:grpSpPr>
          <a:xfrm>
            <a:off x="4222452" y="856287"/>
            <a:ext cx="9843097" cy="1414489"/>
            <a:chOff x="0" y="-28575"/>
            <a:chExt cx="3024664" cy="434655"/>
          </a:xfrm>
        </p:grpSpPr>
        <p:sp>
          <p:nvSpPr>
            <p:cNvPr id="466" name="Google Shape;466;p15"/>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15"/>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8" name="Google Shape;468;p15"/>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ILUSTRASI</a:t>
            </a:r>
            <a:endParaRPr/>
          </a:p>
        </p:txBody>
      </p:sp>
      <p:pic>
        <p:nvPicPr>
          <p:cNvPr descr="A screen shot of a computer&#10;&#10;Description automatically generated" id="469" name="Google Shape;469;p15"/>
          <p:cNvPicPr preferRelativeResize="0"/>
          <p:nvPr/>
        </p:nvPicPr>
        <p:blipFill rotWithShape="1">
          <a:blip r:embed="rId4">
            <a:alphaModFix/>
          </a:blip>
          <a:srcRect b="0" l="0" r="0" t="0"/>
          <a:stretch/>
        </p:blipFill>
        <p:spPr>
          <a:xfrm>
            <a:off x="3200400" y="3101001"/>
            <a:ext cx="12096750" cy="1952625"/>
          </a:xfrm>
          <a:prstGeom prst="rect">
            <a:avLst/>
          </a:prstGeom>
          <a:noFill/>
          <a:ln cap="flat" cmpd="sng" w="9525">
            <a:solidFill>
              <a:schemeClr val="dk1"/>
            </a:solidFill>
            <a:prstDash val="solid"/>
            <a:round/>
            <a:headEnd len="sm" w="sm" type="none"/>
            <a:tailEnd len="sm" w="sm" type="none"/>
          </a:ln>
        </p:spPr>
      </p:pic>
      <p:sp>
        <p:nvSpPr>
          <p:cNvPr id="470" name="Google Shape;470;p15"/>
          <p:cNvSpPr txBox="1"/>
          <p:nvPr/>
        </p:nvSpPr>
        <p:spPr>
          <a:xfrm>
            <a:off x="3200400" y="5891099"/>
            <a:ext cx="1209675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2800">
                <a:solidFill>
                  <a:srgbClr val="6FAF07"/>
                </a:solidFill>
                <a:latin typeface="Sniglet"/>
                <a:ea typeface="Sniglet"/>
                <a:cs typeface="Sniglet"/>
                <a:sym typeface="Sniglet"/>
              </a:rPr>
              <a:t>Dari contoh animasi di atas, kita bisa melihat ketika kursor mouse kita melewati (hover) link-link tersebut, maka akan muncul kotak berwarna merah. Ketika kursor mouse tidak lagi ada di link-link tersebut, maka kotak merah akan hilang. Efek tersebut dihasilkan oleh sebuah pseudo-class.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76" name="Google Shape;476;p16"/>
          <p:cNvGrpSpPr/>
          <p:nvPr/>
        </p:nvGrpSpPr>
        <p:grpSpPr>
          <a:xfrm>
            <a:off x="1028700" y="363472"/>
            <a:ext cx="16253917" cy="9444676"/>
            <a:chOff x="0" y="-28575"/>
            <a:chExt cx="4025392" cy="2339038"/>
          </a:xfrm>
        </p:grpSpPr>
        <p:sp>
          <p:nvSpPr>
            <p:cNvPr id="477" name="Google Shape;477;p16"/>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16"/>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79" name="Google Shape;479;p16"/>
          <p:cNvGrpSpPr/>
          <p:nvPr/>
        </p:nvGrpSpPr>
        <p:grpSpPr>
          <a:xfrm>
            <a:off x="1744034" y="1502034"/>
            <a:ext cx="14799931" cy="7756266"/>
            <a:chOff x="0" y="-28575"/>
            <a:chExt cx="3897924" cy="2042802"/>
          </a:xfrm>
        </p:grpSpPr>
        <p:sp>
          <p:nvSpPr>
            <p:cNvPr id="480" name="Google Shape;480;p16"/>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16"/>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82" name="Google Shape;482;p16"/>
          <p:cNvGrpSpPr/>
          <p:nvPr/>
        </p:nvGrpSpPr>
        <p:grpSpPr>
          <a:xfrm>
            <a:off x="2693037" y="2221421"/>
            <a:ext cx="12849608" cy="1592763"/>
            <a:chOff x="0" y="-76200"/>
            <a:chExt cx="1763990" cy="218654"/>
          </a:xfrm>
        </p:grpSpPr>
        <p:sp>
          <p:nvSpPr>
            <p:cNvPr id="483" name="Google Shape;483;p16"/>
            <p:cNvSpPr/>
            <p:nvPr/>
          </p:nvSpPr>
          <p:spPr>
            <a:xfrm>
              <a:off x="0" y="0"/>
              <a:ext cx="1763990" cy="142454"/>
            </a:xfrm>
            <a:custGeom>
              <a:rect b="b" l="l" r="r" t="t"/>
              <a:pathLst>
                <a:path extrusionOk="0" h="142454" w="1763990">
                  <a:moveTo>
                    <a:pt x="22895" y="0"/>
                  </a:moveTo>
                  <a:lnTo>
                    <a:pt x="1741095" y="0"/>
                  </a:lnTo>
                  <a:cubicBezTo>
                    <a:pt x="1747167" y="0"/>
                    <a:pt x="1752990" y="2412"/>
                    <a:pt x="1757284" y="6706"/>
                  </a:cubicBezTo>
                  <a:cubicBezTo>
                    <a:pt x="1761578" y="10999"/>
                    <a:pt x="1763990" y="16823"/>
                    <a:pt x="1763990" y="22895"/>
                  </a:cubicBezTo>
                  <a:lnTo>
                    <a:pt x="1763990" y="119559"/>
                  </a:lnTo>
                  <a:cubicBezTo>
                    <a:pt x="1763990" y="132204"/>
                    <a:pt x="1753739" y="142454"/>
                    <a:pt x="1741095" y="142454"/>
                  </a:cubicBezTo>
                  <a:lnTo>
                    <a:pt x="22895" y="142454"/>
                  </a:lnTo>
                  <a:cubicBezTo>
                    <a:pt x="10250" y="142454"/>
                    <a:pt x="0" y="132204"/>
                    <a:pt x="0" y="119559"/>
                  </a:cubicBezTo>
                  <a:lnTo>
                    <a:pt x="0" y="22895"/>
                  </a:lnTo>
                  <a:cubicBezTo>
                    <a:pt x="0" y="10250"/>
                    <a:pt x="10250" y="0"/>
                    <a:pt x="22895"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16"/>
            <p:cNvSpPr txBox="1"/>
            <p:nvPr/>
          </p:nvSpPr>
          <p:spPr>
            <a:xfrm>
              <a:off x="0" y="-76200"/>
              <a:ext cx="1763990" cy="218654"/>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85" name="Google Shape;485;p16"/>
          <p:cNvGrpSpPr/>
          <p:nvPr/>
        </p:nvGrpSpPr>
        <p:grpSpPr>
          <a:xfrm>
            <a:off x="2425234" y="2348806"/>
            <a:ext cx="741145" cy="742845"/>
            <a:chOff x="0" y="-76200"/>
            <a:chExt cx="635000" cy="636456"/>
          </a:xfrm>
        </p:grpSpPr>
        <p:sp>
          <p:nvSpPr>
            <p:cNvPr id="486" name="Google Shape;486;p16"/>
            <p:cNvSpPr/>
            <p:nvPr/>
          </p:nvSpPr>
          <p:spPr>
            <a:xfrm>
              <a:off x="0" y="0"/>
              <a:ext cx="635000" cy="560256"/>
            </a:xfrm>
            <a:custGeom>
              <a:rect b="b" l="l" r="r" t="t"/>
              <a:pathLst>
                <a:path extrusionOk="0" h="560256" w="635000">
                  <a:moveTo>
                    <a:pt x="635000" y="195860"/>
                  </a:moveTo>
                  <a:lnTo>
                    <a:pt x="635000" y="297443"/>
                  </a:lnTo>
                  <a:cubicBezTo>
                    <a:pt x="635000" y="398674"/>
                    <a:pt x="571498" y="489027"/>
                    <a:pt x="476250" y="523316"/>
                  </a:cubicBezTo>
                  <a:lnTo>
                    <a:pt x="476250" y="523316"/>
                  </a:lnTo>
                  <a:cubicBezTo>
                    <a:pt x="373640" y="560256"/>
                    <a:pt x="261360" y="560256"/>
                    <a:pt x="158750" y="523316"/>
                  </a:cubicBezTo>
                  <a:lnTo>
                    <a:pt x="158750" y="523316"/>
                  </a:lnTo>
                  <a:cubicBezTo>
                    <a:pt x="63502" y="489027"/>
                    <a:pt x="0" y="398674"/>
                    <a:pt x="0" y="297443"/>
                  </a:cubicBezTo>
                  <a:lnTo>
                    <a:pt x="0" y="195860"/>
                  </a:lnTo>
                  <a:cubicBezTo>
                    <a:pt x="0" y="87690"/>
                    <a:pt x="87690" y="0"/>
                    <a:pt x="195860" y="0"/>
                  </a:cubicBezTo>
                  <a:lnTo>
                    <a:pt x="439140" y="0"/>
                  </a:lnTo>
                  <a:cubicBezTo>
                    <a:pt x="547310" y="0"/>
                    <a:pt x="635000" y="87690"/>
                    <a:pt x="635000" y="195860"/>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16"/>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8" name="Google Shape;488;p16"/>
          <p:cNvSpPr/>
          <p:nvPr/>
        </p:nvSpPr>
        <p:spPr>
          <a:xfrm>
            <a:off x="15160453" y="3476467"/>
            <a:ext cx="764382" cy="675435"/>
          </a:xfrm>
          <a:custGeom>
            <a:rect b="b" l="l" r="r" t="t"/>
            <a:pathLst>
              <a:path extrusionOk="0" h="675435" w="764382">
                <a:moveTo>
                  <a:pt x="0" y="0"/>
                </a:moveTo>
                <a:lnTo>
                  <a:pt x="764382" y="0"/>
                </a:lnTo>
                <a:lnTo>
                  <a:pt x="764382" y="675435"/>
                </a:lnTo>
                <a:lnTo>
                  <a:pt x="0" y="67543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16"/>
          <p:cNvSpPr txBox="1"/>
          <p:nvPr/>
        </p:nvSpPr>
        <p:spPr>
          <a:xfrm>
            <a:off x="3201222" y="2984250"/>
            <a:ext cx="10133778" cy="564257"/>
          </a:xfrm>
          <a:prstGeom prst="rect">
            <a:avLst/>
          </a:prstGeom>
          <a:noFill/>
          <a:ln>
            <a:noFill/>
          </a:ln>
        </p:spPr>
        <p:txBody>
          <a:bodyPr anchorCtr="0" anchor="t" bIns="0" lIns="0" spcFirstLastPara="1" rIns="0" wrap="square" tIns="0">
            <a:spAutoFit/>
          </a:bodyPr>
          <a:lstStyle/>
          <a:p>
            <a:pPr indent="0" lvl="0" marL="0" marR="0" rtl="0" algn="l">
              <a:lnSpc>
                <a:spcPct val="150015"/>
              </a:lnSpc>
              <a:spcBef>
                <a:spcPts val="0"/>
              </a:spcBef>
              <a:spcAft>
                <a:spcPts val="0"/>
              </a:spcAft>
              <a:buNone/>
            </a:pPr>
            <a:r>
              <a:rPr lang="en-US" sz="3199">
                <a:solidFill>
                  <a:srgbClr val="6FAF07"/>
                </a:solidFill>
                <a:latin typeface="Arial"/>
                <a:ea typeface="Arial"/>
                <a:cs typeface="Arial"/>
                <a:sym typeface="Arial"/>
              </a:rPr>
              <a:t>Hover</a:t>
            </a:r>
            <a:endParaRPr/>
          </a:p>
        </p:txBody>
      </p:sp>
      <p:grpSp>
        <p:nvGrpSpPr>
          <p:cNvPr id="490" name="Google Shape;490;p16"/>
          <p:cNvGrpSpPr/>
          <p:nvPr/>
        </p:nvGrpSpPr>
        <p:grpSpPr>
          <a:xfrm>
            <a:off x="4222452" y="856287"/>
            <a:ext cx="9843097" cy="1414489"/>
            <a:chOff x="0" y="-28575"/>
            <a:chExt cx="3024664" cy="434655"/>
          </a:xfrm>
        </p:grpSpPr>
        <p:sp>
          <p:nvSpPr>
            <p:cNvPr id="491" name="Google Shape;491;p16"/>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16"/>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3" name="Google Shape;493;p16"/>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Pseudo-class (hover)</a:t>
            </a:r>
            <a:endParaRPr/>
          </a:p>
        </p:txBody>
      </p:sp>
      <p:sp>
        <p:nvSpPr>
          <p:cNvPr id="494" name="Google Shape;494;p16"/>
          <p:cNvSpPr txBox="1"/>
          <p:nvPr/>
        </p:nvSpPr>
        <p:spPr>
          <a:xfrm>
            <a:off x="2390390" y="2449776"/>
            <a:ext cx="810833" cy="529683"/>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2916">
                <a:solidFill>
                  <a:srgbClr val="6FAF07"/>
                </a:solidFill>
                <a:latin typeface="Arial"/>
                <a:ea typeface="Arial"/>
                <a:cs typeface="Arial"/>
                <a:sym typeface="Arial"/>
              </a:rPr>
              <a:t>1</a:t>
            </a:r>
            <a:endParaRPr/>
          </a:p>
        </p:txBody>
      </p:sp>
      <p:sp>
        <p:nvSpPr>
          <p:cNvPr id="495" name="Google Shape;495;p16"/>
          <p:cNvSpPr txBox="1"/>
          <p:nvPr/>
        </p:nvSpPr>
        <p:spPr>
          <a:xfrm>
            <a:off x="2581935" y="4352495"/>
            <a:ext cx="12949227" cy="1433469"/>
          </a:xfrm>
          <a:prstGeom prst="rect">
            <a:avLst/>
          </a:prstGeom>
          <a:noFill/>
          <a:ln>
            <a:noFill/>
          </a:ln>
        </p:spPr>
        <p:txBody>
          <a:bodyPr anchorCtr="0" anchor="t" bIns="0" lIns="0" spcFirstLastPara="1" rIns="0" wrap="square" tIns="0">
            <a:spAutoFit/>
          </a:bodyPr>
          <a:lstStyle/>
          <a:p>
            <a:pPr indent="-457200" lvl="0" marL="457200" marR="0" rtl="0" algn="l">
              <a:lnSpc>
                <a:spcPct val="104138"/>
              </a:lnSpc>
              <a:spcBef>
                <a:spcPts val="0"/>
              </a:spcBef>
              <a:spcAft>
                <a:spcPts val="0"/>
              </a:spcAft>
              <a:buClr>
                <a:srgbClr val="6FAF07"/>
              </a:buClr>
              <a:buSzPts val="3600"/>
              <a:buFont typeface="Calibri"/>
              <a:buAutoNum type="alphaLcParenR"/>
            </a:pPr>
            <a:r>
              <a:rPr lang="en-US" sz="3600">
                <a:solidFill>
                  <a:srgbClr val="6FAF07"/>
                </a:solidFill>
                <a:latin typeface="Sniglet"/>
                <a:ea typeface="Sniglet"/>
                <a:cs typeface="Sniglet"/>
                <a:sym typeface="Sniglet"/>
              </a:rPr>
              <a:t>:hover </a:t>
            </a:r>
            <a:endParaRPr/>
          </a:p>
          <a:p>
            <a:pPr indent="0" lvl="0" marL="0" marR="0" rtl="0" algn="l">
              <a:lnSpc>
                <a:spcPct val="104138"/>
              </a:lnSpc>
              <a:spcBef>
                <a:spcPts val="0"/>
              </a:spcBef>
              <a:spcAft>
                <a:spcPts val="0"/>
              </a:spcAft>
              <a:buNone/>
            </a:pPr>
            <a:r>
              <a:rPr lang="en-US" sz="3600">
                <a:solidFill>
                  <a:srgbClr val="6FAF07"/>
                </a:solidFill>
                <a:latin typeface="Sniglet"/>
                <a:ea typeface="Sniglet"/>
                <a:cs typeface="Sniglet"/>
                <a:sym typeface="Sniglet"/>
              </a:rPr>
              <a:t>digunakan untuk memberikan style pada element ketika kursor kalian melewati suatu element.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01" name="Google Shape;501;p17"/>
          <p:cNvGrpSpPr/>
          <p:nvPr/>
        </p:nvGrpSpPr>
        <p:grpSpPr>
          <a:xfrm>
            <a:off x="1028700" y="363472"/>
            <a:ext cx="16253917" cy="9444676"/>
            <a:chOff x="0" y="-28575"/>
            <a:chExt cx="4025392" cy="2339038"/>
          </a:xfrm>
        </p:grpSpPr>
        <p:sp>
          <p:nvSpPr>
            <p:cNvPr id="502" name="Google Shape;502;p17"/>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17"/>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04" name="Google Shape;504;p17"/>
          <p:cNvGrpSpPr/>
          <p:nvPr/>
        </p:nvGrpSpPr>
        <p:grpSpPr>
          <a:xfrm>
            <a:off x="1744034" y="1502034"/>
            <a:ext cx="14799931" cy="7756266"/>
            <a:chOff x="0" y="-28575"/>
            <a:chExt cx="3897924" cy="2042802"/>
          </a:xfrm>
        </p:grpSpPr>
        <p:sp>
          <p:nvSpPr>
            <p:cNvPr id="505" name="Google Shape;505;p17"/>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17"/>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07" name="Google Shape;507;p17"/>
          <p:cNvGrpSpPr/>
          <p:nvPr/>
        </p:nvGrpSpPr>
        <p:grpSpPr>
          <a:xfrm>
            <a:off x="3006370" y="2813369"/>
            <a:ext cx="5793107" cy="5419054"/>
            <a:chOff x="0" y="-76200"/>
            <a:chExt cx="795276" cy="743926"/>
          </a:xfrm>
        </p:grpSpPr>
        <p:sp>
          <p:nvSpPr>
            <p:cNvPr id="508" name="Google Shape;508;p17"/>
            <p:cNvSpPr/>
            <p:nvPr/>
          </p:nvSpPr>
          <p:spPr>
            <a:xfrm>
              <a:off x="0" y="0"/>
              <a:ext cx="795276" cy="667726"/>
            </a:xfrm>
            <a:custGeom>
              <a:rect b="b" l="l" r="r" t="t"/>
              <a:pathLst>
                <a:path extrusionOk="0" h="667726" w="795276">
                  <a:moveTo>
                    <a:pt x="50783" y="0"/>
                  </a:moveTo>
                  <a:lnTo>
                    <a:pt x="744493" y="0"/>
                  </a:lnTo>
                  <a:cubicBezTo>
                    <a:pt x="757961" y="0"/>
                    <a:pt x="770878" y="5350"/>
                    <a:pt x="780402" y="14874"/>
                  </a:cubicBezTo>
                  <a:cubicBezTo>
                    <a:pt x="789926" y="24398"/>
                    <a:pt x="795276" y="37315"/>
                    <a:pt x="795276" y="50783"/>
                  </a:cubicBezTo>
                  <a:lnTo>
                    <a:pt x="795276" y="616943"/>
                  </a:lnTo>
                  <a:cubicBezTo>
                    <a:pt x="795276" y="644990"/>
                    <a:pt x="772539" y="667726"/>
                    <a:pt x="744493" y="667726"/>
                  </a:cubicBezTo>
                  <a:lnTo>
                    <a:pt x="50783" y="667726"/>
                  </a:lnTo>
                  <a:cubicBezTo>
                    <a:pt x="37315" y="667726"/>
                    <a:pt x="24398" y="662376"/>
                    <a:pt x="14874" y="652852"/>
                  </a:cubicBezTo>
                  <a:cubicBezTo>
                    <a:pt x="5350" y="643328"/>
                    <a:pt x="0" y="630411"/>
                    <a:pt x="0" y="616943"/>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17"/>
            <p:cNvSpPr txBox="1"/>
            <p:nvPr/>
          </p:nvSpPr>
          <p:spPr>
            <a:xfrm>
              <a:off x="0" y="-76200"/>
              <a:ext cx="795276" cy="743926"/>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0" name="Google Shape;510;p17"/>
          <p:cNvGrpSpPr/>
          <p:nvPr/>
        </p:nvGrpSpPr>
        <p:grpSpPr>
          <a:xfrm>
            <a:off x="2555913" y="2925765"/>
            <a:ext cx="1106455" cy="1116825"/>
            <a:chOff x="0" y="-76200"/>
            <a:chExt cx="635000" cy="640951"/>
          </a:xfrm>
        </p:grpSpPr>
        <p:sp>
          <p:nvSpPr>
            <p:cNvPr id="511" name="Google Shape;511;p17"/>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17"/>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3" name="Google Shape;513;p17"/>
          <p:cNvGrpSpPr/>
          <p:nvPr/>
        </p:nvGrpSpPr>
        <p:grpSpPr>
          <a:xfrm>
            <a:off x="9594093" y="2813369"/>
            <a:ext cx="5793107" cy="5419054"/>
            <a:chOff x="0" y="-76200"/>
            <a:chExt cx="795276" cy="743926"/>
          </a:xfrm>
        </p:grpSpPr>
        <p:sp>
          <p:nvSpPr>
            <p:cNvPr id="514" name="Google Shape;514;p17"/>
            <p:cNvSpPr/>
            <p:nvPr/>
          </p:nvSpPr>
          <p:spPr>
            <a:xfrm>
              <a:off x="0" y="0"/>
              <a:ext cx="795276" cy="667726"/>
            </a:xfrm>
            <a:custGeom>
              <a:rect b="b" l="l" r="r" t="t"/>
              <a:pathLst>
                <a:path extrusionOk="0" h="667726" w="795276">
                  <a:moveTo>
                    <a:pt x="50783" y="0"/>
                  </a:moveTo>
                  <a:lnTo>
                    <a:pt x="744493" y="0"/>
                  </a:lnTo>
                  <a:cubicBezTo>
                    <a:pt x="757961" y="0"/>
                    <a:pt x="770878" y="5350"/>
                    <a:pt x="780402" y="14874"/>
                  </a:cubicBezTo>
                  <a:cubicBezTo>
                    <a:pt x="789926" y="24398"/>
                    <a:pt x="795276" y="37315"/>
                    <a:pt x="795276" y="50783"/>
                  </a:cubicBezTo>
                  <a:lnTo>
                    <a:pt x="795276" y="616943"/>
                  </a:lnTo>
                  <a:cubicBezTo>
                    <a:pt x="795276" y="644990"/>
                    <a:pt x="772539" y="667726"/>
                    <a:pt x="744493" y="667726"/>
                  </a:cubicBezTo>
                  <a:lnTo>
                    <a:pt x="50783" y="667726"/>
                  </a:lnTo>
                  <a:cubicBezTo>
                    <a:pt x="37315" y="667726"/>
                    <a:pt x="24398" y="662376"/>
                    <a:pt x="14874" y="652852"/>
                  </a:cubicBezTo>
                  <a:cubicBezTo>
                    <a:pt x="5350" y="643328"/>
                    <a:pt x="0" y="630411"/>
                    <a:pt x="0" y="616943"/>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17"/>
            <p:cNvSpPr txBox="1"/>
            <p:nvPr/>
          </p:nvSpPr>
          <p:spPr>
            <a:xfrm>
              <a:off x="0" y="-76200"/>
              <a:ext cx="795276" cy="743926"/>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6" name="Google Shape;516;p17"/>
          <p:cNvGrpSpPr/>
          <p:nvPr/>
        </p:nvGrpSpPr>
        <p:grpSpPr>
          <a:xfrm>
            <a:off x="9143636" y="2925765"/>
            <a:ext cx="1106455" cy="1116825"/>
            <a:chOff x="0" y="-76200"/>
            <a:chExt cx="635000" cy="640951"/>
          </a:xfrm>
        </p:grpSpPr>
        <p:sp>
          <p:nvSpPr>
            <p:cNvPr id="517" name="Google Shape;517;p17"/>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17"/>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9" name="Google Shape;519;p17"/>
          <p:cNvSpPr/>
          <p:nvPr/>
        </p:nvSpPr>
        <p:spPr>
          <a:xfrm>
            <a:off x="8379254" y="7787433"/>
            <a:ext cx="764382" cy="675435"/>
          </a:xfrm>
          <a:custGeom>
            <a:rect b="b" l="l" r="r" t="t"/>
            <a:pathLst>
              <a:path extrusionOk="0" h="675435" w="764382">
                <a:moveTo>
                  <a:pt x="0" y="0"/>
                </a:moveTo>
                <a:lnTo>
                  <a:pt x="764382" y="0"/>
                </a:lnTo>
                <a:lnTo>
                  <a:pt x="764382" y="675436"/>
                </a:lnTo>
                <a:lnTo>
                  <a:pt x="0" y="67543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17"/>
          <p:cNvSpPr txBox="1"/>
          <p:nvPr/>
        </p:nvSpPr>
        <p:spPr>
          <a:xfrm>
            <a:off x="3624199" y="3533285"/>
            <a:ext cx="4738154" cy="573405"/>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Penjelasan</a:t>
            </a:r>
            <a:endParaRPr sz="3199">
              <a:solidFill>
                <a:srgbClr val="6FAF07"/>
              </a:solidFill>
              <a:latin typeface="Arial"/>
              <a:ea typeface="Arial"/>
              <a:cs typeface="Arial"/>
              <a:sym typeface="Arial"/>
            </a:endParaRPr>
          </a:p>
        </p:txBody>
      </p:sp>
      <p:grpSp>
        <p:nvGrpSpPr>
          <p:cNvPr id="521" name="Google Shape;521;p17"/>
          <p:cNvGrpSpPr/>
          <p:nvPr/>
        </p:nvGrpSpPr>
        <p:grpSpPr>
          <a:xfrm>
            <a:off x="4772701" y="856287"/>
            <a:ext cx="8742597" cy="1415530"/>
            <a:chOff x="0" y="-28575"/>
            <a:chExt cx="2686494" cy="434975"/>
          </a:xfrm>
        </p:grpSpPr>
        <p:sp>
          <p:nvSpPr>
            <p:cNvPr id="522" name="Google Shape;522;p17"/>
            <p:cNvSpPr/>
            <p:nvPr/>
          </p:nvSpPr>
          <p:spPr>
            <a:xfrm>
              <a:off x="0" y="0"/>
              <a:ext cx="2686494" cy="406400"/>
            </a:xfrm>
            <a:custGeom>
              <a:rect b="b" l="l" r="r" t="t"/>
              <a:pathLst>
                <a:path extrusionOk="0" h="406400" w="2686494">
                  <a:moveTo>
                    <a:pt x="88554" y="0"/>
                  </a:moveTo>
                  <a:lnTo>
                    <a:pt x="2597940" y="0"/>
                  </a:lnTo>
                  <a:cubicBezTo>
                    <a:pt x="2646847" y="0"/>
                    <a:pt x="2686494" y="39647"/>
                    <a:pt x="2686494" y="88554"/>
                  </a:cubicBezTo>
                  <a:lnTo>
                    <a:pt x="2686494" y="317846"/>
                  </a:lnTo>
                  <a:cubicBezTo>
                    <a:pt x="2686494" y="366753"/>
                    <a:pt x="2646847" y="406400"/>
                    <a:pt x="2597940" y="406400"/>
                  </a:cubicBezTo>
                  <a:lnTo>
                    <a:pt x="88554" y="406400"/>
                  </a:lnTo>
                  <a:cubicBezTo>
                    <a:pt x="39647" y="406400"/>
                    <a:pt x="0" y="366753"/>
                    <a:pt x="0" y="317846"/>
                  </a:cubicBezTo>
                  <a:lnTo>
                    <a:pt x="0" y="88554"/>
                  </a:lnTo>
                  <a:cubicBezTo>
                    <a:pt x="0" y="39647"/>
                    <a:pt x="39647" y="0"/>
                    <a:pt x="88554"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17"/>
            <p:cNvSpPr txBox="1"/>
            <p:nvPr/>
          </p:nvSpPr>
          <p:spPr>
            <a:xfrm>
              <a:off x="0" y="-28575"/>
              <a:ext cx="2686494" cy="434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4" name="Google Shape;524;p17"/>
          <p:cNvSpPr txBox="1"/>
          <p:nvPr/>
        </p:nvSpPr>
        <p:spPr>
          <a:xfrm>
            <a:off x="4888348" y="1209710"/>
            <a:ext cx="8511304"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Pseudo-Element</a:t>
            </a:r>
            <a:endParaRPr/>
          </a:p>
        </p:txBody>
      </p:sp>
      <p:sp>
        <p:nvSpPr>
          <p:cNvPr id="525" name="Google Shape;525;p17"/>
          <p:cNvSpPr txBox="1"/>
          <p:nvPr/>
        </p:nvSpPr>
        <p:spPr>
          <a:xfrm>
            <a:off x="2503895" y="3071130"/>
            <a:ext cx="1210492" cy="79613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1</a:t>
            </a:r>
            <a:endParaRPr/>
          </a:p>
        </p:txBody>
      </p:sp>
      <p:sp>
        <p:nvSpPr>
          <p:cNvPr id="526" name="Google Shape;526;p17"/>
          <p:cNvSpPr txBox="1"/>
          <p:nvPr/>
        </p:nvSpPr>
        <p:spPr>
          <a:xfrm>
            <a:off x="3423935" y="4516558"/>
            <a:ext cx="5164771" cy="3244478"/>
          </a:xfrm>
          <a:prstGeom prst="rect">
            <a:avLst/>
          </a:prstGeom>
          <a:noFill/>
          <a:ln>
            <a:noFill/>
          </a:ln>
        </p:spPr>
        <p:txBody>
          <a:bodyPr anchorCtr="0" anchor="t" bIns="0" lIns="0" spcFirstLastPara="1" rIns="0" wrap="square" tIns="0">
            <a:spAutoFit/>
          </a:bodyPr>
          <a:lstStyle/>
          <a:p>
            <a:pPr indent="0" lvl="0" marL="0" marR="0" rtl="0" algn="l">
              <a:lnSpc>
                <a:spcPct val="116012"/>
              </a:lnSpc>
              <a:spcBef>
                <a:spcPts val="0"/>
              </a:spcBef>
              <a:spcAft>
                <a:spcPts val="0"/>
              </a:spcAft>
              <a:buNone/>
            </a:pPr>
            <a:r>
              <a:rPr lang="en-US" sz="1986">
                <a:solidFill>
                  <a:srgbClr val="6FAF07"/>
                </a:solidFill>
                <a:latin typeface="Sniglet"/>
                <a:ea typeface="Sniglet"/>
                <a:cs typeface="Sniglet"/>
                <a:sym typeface="Sniglet"/>
              </a:rPr>
              <a:t>Pseudo-element CSS digunakan untuk memberikan style pada bagian tertentu dari suatu element.</a:t>
            </a:r>
            <a:endParaRPr/>
          </a:p>
          <a:p>
            <a:pPr indent="-331089" lvl="0" marL="457200" marR="0" rtl="0" algn="l">
              <a:lnSpc>
                <a:spcPct val="116012"/>
              </a:lnSpc>
              <a:spcBef>
                <a:spcPts val="0"/>
              </a:spcBef>
              <a:spcAft>
                <a:spcPts val="0"/>
              </a:spcAft>
              <a:buClr>
                <a:schemeClr val="dk1"/>
              </a:buClr>
              <a:buSzPts val="1986"/>
              <a:buFont typeface="Calibri"/>
              <a:buNone/>
            </a:pPr>
            <a:r>
              <a:t/>
            </a:r>
            <a:endParaRPr sz="1986">
              <a:solidFill>
                <a:srgbClr val="6FAF07"/>
              </a:solidFill>
              <a:latin typeface="Sniglet"/>
              <a:ea typeface="Sniglet"/>
              <a:cs typeface="Sniglet"/>
              <a:sym typeface="Sniglet"/>
            </a:endParaRPr>
          </a:p>
          <a:p>
            <a:pPr indent="0" lvl="0" marL="0" marR="0" rtl="0" algn="l">
              <a:lnSpc>
                <a:spcPct val="116012"/>
              </a:lnSpc>
              <a:spcBef>
                <a:spcPts val="0"/>
              </a:spcBef>
              <a:spcAft>
                <a:spcPts val="0"/>
              </a:spcAft>
              <a:buNone/>
            </a:pPr>
            <a:r>
              <a:rPr lang="en-US" sz="1986">
                <a:solidFill>
                  <a:srgbClr val="6FAF07"/>
                </a:solidFill>
                <a:latin typeface="Sniglet"/>
                <a:ea typeface="Sniglet"/>
                <a:cs typeface="Sniglet"/>
                <a:sym typeface="Sniglet"/>
              </a:rPr>
              <a:t>Contoh:</a:t>
            </a:r>
            <a:endParaRPr/>
          </a:p>
          <a:p>
            <a:pPr indent="-457200" lvl="0" marL="457200" marR="0" rtl="0" algn="l">
              <a:lnSpc>
                <a:spcPct val="116012"/>
              </a:lnSpc>
              <a:spcBef>
                <a:spcPts val="0"/>
              </a:spcBef>
              <a:spcAft>
                <a:spcPts val="0"/>
              </a:spcAft>
              <a:buClr>
                <a:srgbClr val="6FAF07"/>
              </a:buClr>
              <a:buSzPts val="1986"/>
              <a:buFont typeface="Calibri"/>
              <a:buAutoNum type="arabicPeriod"/>
            </a:pPr>
            <a:r>
              <a:rPr lang="en-US" sz="1986">
                <a:solidFill>
                  <a:srgbClr val="6FAF07"/>
                </a:solidFill>
                <a:latin typeface="Sniglet"/>
                <a:ea typeface="Sniglet"/>
                <a:cs typeface="Sniglet"/>
                <a:sym typeface="Sniglet"/>
              </a:rPr>
              <a:t>Memberikan style pada huruf pertama pada suatu kalimat</a:t>
            </a:r>
            <a:endParaRPr sz="1986">
              <a:solidFill>
                <a:srgbClr val="6FAF07"/>
              </a:solidFill>
              <a:latin typeface="Sniglet"/>
              <a:ea typeface="Sniglet"/>
              <a:cs typeface="Sniglet"/>
              <a:sym typeface="Sniglet"/>
            </a:endParaRPr>
          </a:p>
          <a:p>
            <a:pPr indent="-457200" lvl="0" marL="457200" marR="0" rtl="0" algn="l">
              <a:lnSpc>
                <a:spcPct val="116012"/>
              </a:lnSpc>
              <a:spcBef>
                <a:spcPts val="0"/>
              </a:spcBef>
              <a:spcAft>
                <a:spcPts val="0"/>
              </a:spcAft>
              <a:buClr>
                <a:srgbClr val="6FAF07"/>
              </a:buClr>
              <a:buSzPts val="1986"/>
              <a:buFont typeface="Calibri"/>
              <a:buAutoNum type="arabicPeriod"/>
            </a:pPr>
            <a:r>
              <a:rPr lang="en-US" sz="1986">
                <a:solidFill>
                  <a:srgbClr val="6FAF07"/>
                </a:solidFill>
                <a:latin typeface="Sniglet"/>
                <a:ea typeface="Sniglet"/>
                <a:cs typeface="Sniglet"/>
                <a:sym typeface="Sniglet"/>
              </a:rPr>
              <a:t>Memberikan style pada baris pertama dari dari suatu paragraf</a:t>
            </a:r>
            <a:endParaRPr sz="1986">
              <a:solidFill>
                <a:srgbClr val="6FAF07"/>
              </a:solidFill>
              <a:latin typeface="Sniglet"/>
              <a:ea typeface="Sniglet"/>
              <a:cs typeface="Sniglet"/>
              <a:sym typeface="Sniglet"/>
            </a:endParaRPr>
          </a:p>
          <a:p>
            <a:pPr indent="-457200" lvl="0" marL="457200" marR="0" rtl="0" algn="l">
              <a:lnSpc>
                <a:spcPct val="116012"/>
              </a:lnSpc>
              <a:spcBef>
                <a:spcPts val="0"/>
              </a:spcBef>
              <a:spcAft>
                <a:spcPts val="0"/>
              </a:spcAft>
              <a:buClr>
                <a:srgbClr val="6FAF07"/>
              </a:buClr>
              <a:buSzPts val="1986"/>
              <a:buFont typeface="Calibri"/>
              <a:buAutoNum type="arabicPeriod"/>
            </a:pPr>
            <a:r>
              <a:rPr lang="en-US" sz="1986">
                <a:solidFill>
                  <a:srgbClr val="6FAF07"/>
                </a:solidFill>
                <a:latin typeface="Sniglet"/>
                <a:ea typeface="Sniglet"/>
                <a:cs typeface="Sniglet"/>
                <a:sym typeface="Sniglet"/>
              </a:rPr>
              <a:t>Menyisipkan konten sebelum atau sesudah suatu element</a:t>
            </a:r>
            <a:endParaRPr/>
          </a:p>
        </p:txBody>
      </p:sp>
      <p:sp>
        <p:nvSpPr>
          <p:cNvPr id="527" name="Google Shape;527;p17"/>
          <p:cNvSpPr txBox="1"/>
          <p:nvPr/>
        </p:nvSpPr>
        <p:spPr>
          <a:xfrm>
            <a:off x="9143636" y="3071130"/>
            <a:ext cx="1106455" cy="79613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2</a:t>
            </a:r>
            <a:endParaRPr/>
          </a:p>
        </p:txBody>
      </p:sp>
      <p:sp>
        <p:nvSpPr>
          <p:cNvPr id="528" name="Google Shape;528;p17"/>
          <p:cNvSpPr txBox="1"/>
          <p:nvPr/>
        </p:nvSpPr>
        <p:spPr>
          <a:xfrm>
            <a:off x="10077328" y="3584566"/>
            <a:ext cx="4834579" cy="573405"/>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Syntax</a:t>
            </a:r>
            <a:endParaRPr/>
          </a:p>
        </p:txBody>
      </p:sp>
      <p:sp>
        <p:nvSpPr>
          <p:cNvPr id="529" name="Google Shape;529;p17"/>
          <p:cNvSpPr txBox="1"/>
          <p:nvPr/>
        </p:nvSpPr>
        <p:spPr>
          <a:xfrm>
            <a:off x="10271240" y="4516558"/>
            <a:ext cx="4592825" cy="33239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6FAF07"/>
                </a:solidFill>
                <a:latin typeface="Sniglet"/>
                <a:ea typeface="Sniglet"/>
                <a:cs typeface="Sniglet"/>
                <a:sym typeface="Sniglet"/>
              </a:rPr>
              <a:t>selector::pseudo-element {</a:t>
            </a:r>
            <a:endParaRPr/>
          </a:p>
          <a:p>
            <a:pPr indent="0" lvl="0" marL="0" marR="0" rtl="0" algn="l">
              <a:spcBef>
                <a:spcPts val="0"/>
              </a:spcBef>
              <a:spcAft>
                <a:spcPts val="0"/>
              </a:spcAft>
              <a:buNone/>
            </a:pPr>
            <a:r>
              <a:rPr lang="en-US" sz="2400">
                <a:solidFill>
                  <a:srgbClr val="6FAF07"/>
                </a:solidFill>
                <a:latin typeface="Sniglet"/>
                <a:ea typeface="Sniglet"/>
                <a:cs typeface="Sniglet"/>
                <a:sym typeface="Sniglet"/>
              </a:rPr>
              <a:t>  property: nilai;</a:t>
            </a:r>
            <a:endParaRPr/>
          </a:p>
          <a:p>
            <a:pPr indent="0" lvl="0" marL="0" marR="0" rtl="0" algn="l">
              <a:spcBef>
                <a:spcPts val="0"/>
              </a:spcBef>
              <a:spcAft>
                <a:spcPts val="0"/>
              </a:spcAft>
              <a:buNone/>
            </a:pPr>
            <a:r>
              <a:rPr lang="en-US" sz="2400">
                <a:solidFill>
                  <a:srgbClr val="6FAF07"/>
                </a:solidFill>
                <a:latin typeface="Sniglet"/>
                <a:ea typeface="Sniglet"/>
                <a:cs typeface="Sniglet"/>
                <a:sym typeface="Sniglet"/>
              </a:rPr>
              <a:t>}</a:t>
            </a:r>
            <a:endParaRPr/>
          </a:p>
          <a:p>
            <a:pPr indent="0" lvl="0" marL="0" marR="0" rtl="0" algn="l">
              <a:spcBef>
                <a:spcPts val="0"/>
              </a:spcBef>
              <a:spcAft>
                <a:spcPts val="0"/>
              </a:spcAft>
              <a:buNone/>
            </a:pPr>
            <a:r>
              <a:t/>
            </a:r>
            <a:endParaRPr sz="2400">
              <a:solidFill>
                <a:srgbClr val="6FAF07"/>
              </a:solidFill>
              <a:latin typeface="Sniglet"/>
              <a:ea typeface="Sniglet"/>
              <a:cs typeface="Sniglet"/>
              <a:sym typeface="Sniglet"/>
            </a:endParaRPr>
          </a:p>
          <a:p>
            <a:pPr indent="0" lvl="0" marL="0" marR="0" rtl="0" algn="l">
              <a:spcBef>
                <a:spcPts val="0"/>
              </a:spcBef>
              <a:spcAft>
                <a:spcPts val="0"/>
              </a:spcAft>
              <a:buNone/>
            </a:pPr>
            <a:r>
              <a:rPr lang="en-US" sz="2400">
                <a:solidFill>
                  <a:srgbClr val="6FAF07"/>
                </a:solidFill>
                <a:latin typeface="Sniglet"/>
                <a:ea typeface="Sniglet"/>
                <a:cs typeface="Sniglet"/>
                <a:sym typeface="Sniglet"/>
              </a:rPr>
              <a:t>Perhatikan syntax di atas, setelah selector, kita menggunakan titik dua ganda (::) sebagai penanda bahwa selanjutnya kita akan menggunakan pseudo-element.</a:t>
            </a:r>
            <a:endParaRPr/>
          </a:p>
        </p:txBody>
      </p:sp>
      <p:sp>
        <p:nvSpPr>
          <p:cNvPr id="530" name="Google Shape;530;p17"/>
          <p:cNvSpPr/>
          <p:nvPr/>
        </p:nvSpPr>
        <p:spPr>
          <a:xfrm>
            <a:off x="14911907" y="7787433"/>
            <a:ext cx="764382" cy="675435"/>
          </a:xfrm>
          <a:custGeom>
            <a:rect b="b" l="l" r="r" t="t"/>
            <a:pathLst>
              <a:path extrusionOk="0" h="675435" w="764382">
                <a:moveTo>
                  <a:pt x="0" y="0"/>
                </a:moveTo>
                <a:lnTo>
                  <a:pt x="764381" y="0"/>
                </a:lnTo>
                <a:lnTo>
                  <a:pt x="764381" y="675436"/>
                </a:lnTo>
                <a:lnTo>
                  <a:pt x="0" y="67543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37" name="Google Shape;537;p18"/>
          <p:cNvGrpSpPr/>
          <p:nvPr/>
        </p:nvGrpSpPr>
        <p:grpSpPr>
          <a:xfrm>
            <a:off x="1028700" y="363472"/>
            <a:ext cx="16253917" cy="9444676"/>
            <a:chOff x="0" y="-28575"/>
            <a:chExt cx="4025392" cy="2339038"/>
          </a:xfrm>
        </p:grpSpPr>
        <p:sp>
          <p:nvSpPr>
            <p:cNvPr id="538" name="Google Shape;538;p18"/>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18"/>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0" name="Google Shape;540;p18"/>
          <p:cNvGrpSpPr/>
          <p:nvPr/>
        </p:nvGrpSpPr>
        <p:grpSpPr>
          <a:xfrm>
            <a:off x="1744034" y="1502034"/>
            <a:ext cx="14799931" cy="7756266"/>
            <a:chOff x="0" y="-28575"/>
            <a:chExt cx="3897924" cy="2042802"/>
          </a:xfrm>
        </p:grpSpPr>
        <p:sp>
          <p:nvSpPr>
            <p:cNvPr id="541" name="Google Shape;541;p18"/>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18"/>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3" name="Google Shape;543;p18"/>
          <p:cNvGrpSpPr/>
          <p:nvPr/>
        </p:nvGrpSpPr>
        <p:grpSpPr>
          <a:xfrm>
            <a:off x="4222452" y="856287"/>
            <a:ext cx="9843097" cy="1414489"/>
            <a:chOff x="0" y="-28575"/>
            <a:chExt cx="3024664" cy="434655"/>
          </a:xfrm>
        </p:grpSpPr>
        <p:sp>
          <p:nvSpPr>
            <p:cNvPr id="544" name="Google Shape;544;p18"/>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18"/>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6" name="Google Shape;546;p18"/>
          <p:cNvSpPr txBox="1"/>
          <p:nvPr/>
        </p:nvSpPr>
        <p:spPr>
          <a:xfrm>
            <a:off x="4493621" y="1209710"/>
            <a:ext cx="9300759" cy="779059"/>
          </a:xfrm>
          <a:prstGeom prst="rect">
            <a:avLst/>
          </a:prstGeom>
          <a:noFill/>
          <a:ln>
            <a:noFill/>
          </a:ln>
        </p:spPr>
        <p:txBody>
          <a:bodyPr anchorCtr="0" anchor="t" bIns="0" lIns="0" spcFirstLastPara="1" rIns="0" wrap="square" tIns="0">
            <a:spAutoFit/>
          </a:bodyPr>
          <a:lstStyle/>
          <a:p>
            <a:pPr indent="0" lvl="0" marL="0" marR="0" rtl="0" algn="ctr">
              <a:lnSpc>
                <a:spcPct val="147113"/>
              </a:lnSpc>
              <a:spcBef>
                <a:spcPts val="0"/>
              </a:spcBef>
              <a:spcAft>
                <a:spcPts val="0"/>
              </a:spcAft>
              <a:buNone/>
            </a:pPr>
            <a:r>
              <a:rPr lang="en-US" sz="4400">
                <a:solidFill>
                  <a:srgbClr val="6FAF07"/>
                </a:solidFill>
                <a:latin typeface="Arial"/>
                <a:ea typeface="Arial"/>
                <a:cs typeface="Arial"/>
                <a:sym typeface="Arial"/>
              </a:rPr>
              <a:t>Macam Pseudo-Element</a:t>
            </a:r>
            <a:endParaRPr/>
          </a:p>
        </p:txBody>
      </p:sp>
      <p:pic>
        <p:nvPicPr>
          <p:cNvPr id="547" name="Google Shape;547;p18"/>
          <p:cNvPicPr preferRelativeResize="0"/>
          <p:nvPr/>
        </p:nvPicPr>
        <p:blipFill rotWithShape="1">
          <a:blip r:embed="rId4">
            <a:alphaModFix/>
          </a:blip>
          <a:srcRect b="0" l="0" r="0" t="0"/>
          <a:stretch/>
        </p:blipFill>
        <p:spPr>
          <a:xfrm>
            <a:off x="2592939" y="3281257"/>
            <a:ext cx="13102121" cy="425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53" name="Google Shape;553;p19"/>
          <p:cNvGrpSpPr/>
          <p:nvPr/>
        </p:nvGrpSpPr>
        <p:grpSpPr>
          <a:xfrm>
            <a:off x="1644766" y="920204"/>
            <a:ext cx="15098773" cy="7606995"/>
            <a:chOff x="0" y="-28575"/>
            <a:chExt cx="3976632" cy="2003488"/>
          </a:xfrm>
        </p:grpSpPr>
        <p:sp>
          <p:nvSpPr>
            <p:cNvPr id="554" name="Google Shape;554;p19"/>
            <p:cNvSpPr/>
            <p:nvPr/>
          </p:nvSpPr>
          <p:spPr>
            <a:xfrm>
              <a:off x="0" y="0"/>
              <a:ext cx="3976632" cy="1974913"/>
            </a:xfrm>
            <a:custGeom>
              <a:rect b="b" l="l" r="r" t="t"/>
              <a:pathLst>
                <a:path extrusionOk="0" h="1974913" w="3976632">
                  <a:moveTo>
                    <a:pt x="51275" y="0"/>
                  </a:moveTo>
                  <a:lnTo>
                    <a:pt x="3925357" y="0"/>
                  </a:lnTo>
                  <a:cubicBezTo>
                    <a:pt x="3953675" y="0"/>
                    <a:pt x="3976632" y="22957"/>
                    <a:pt x="3976632" y="51275"/>
                  </a:cubicBezTo>
                  <a:lnTo>
                    <a:pt x="3976632" y="1923638"/>
                  </a:lnTo>
                  <a:cubicBezTo>
                    <a:pt x="3976632" y="1951957"/>
                    <a:pt x="3953675" y="1974913"/>
                    <a:pt x="3925357" y="1974913"/>
                  </a:cubicBezTo>
                  <a:lnTo>
                    <a:pt x="51275" y="1974913"/>
                  </a:lnTo>
                  <a:cubicBezTo>
                    <a:pt x="22957" y="1974913"/>
                    <a:pt x="0" y="1951957"/>
                    <a:pt x="0" y="1923638"/>
                  </a:cubicBezTo>
                  <a:lnTo>
                    <a:pt x="0" y="51275"/>
                  </a:lnTo>
                  <a:cubicBezTo>
                    <a:pt x="0" y="22957"/>
                    <a:pt x="22957" y="0"/>
                    <a:pt x="51275"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19"/>
            <p:cNvSpPr txBox="1"/>
            <p:nvPr/>
          </p:nvSpPr>
          <p:spPr>
            <a:xfrm>
              <a:off x="0" y="-28575"/>
              <a:ext cx="3976632" cy="20034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6" name="Google Shape;556;p19"/>
          <p:cNvGrpSpPr/>
          <p:nvPr/>
        </p:nvGrpSpPr>
        <p:grpSpPr>
          <a:xfrm>
            <a:off x="2033072" y="1345142"/>
            <a:ext cx="14322160" cy="6682011"/>
            <a:chOff x="0" y="-28575"/>
            <a:chExt cx="3772091" cy="1759871"/>
          </a:xfrm>
        </p:grpSpPr>
        <p:sp>
          <p:nvSpPr>
            <p:cNvPr id="557" name="Google Shape;557;p19"/>
            <p:cNvSpPr/>
            <p:nvPr/>
          </p:nvSpPr>
          <p:spPr>
            <a:xfrm>
              <a:off x="0" y="0"/>
              <a:ext cx="3772091" cy="1731296"/>
            </a:xfrm>
            <a:custGeom>
              <a:rect b="b" l="l" r="r" t="t"/>
              <a:pathLst>
                <a:path extrusionOk="0" h="1731296" w="3772091">
                  <a:moveTo>
                    <a:pt x="54056" y="0"/>
                  </a:moveTo>
                  <a:lnTo>
                    <a:pt x="3718036" y="0"/>
                  </a:lnTo>
                  <a:cubicBezTo>
                    <a:pt x="3747890" y="0"/>
                    <a:pt x="3772091" y="24201"/>
                    <a:pt x="3772091" y="54056"/>
                  </a:cubicBezTo>
                  <a:lnTo>
                    <a:pt x="3772091" y="1677240"/>
                  </a:lnTo>
                  <a:cubicBezTo>
                    <a:pt x="3772091" y="1707095"/>
                    <a:pt x="3747890" y="1731296"/>
                    <a:pt x="3718036" y="1731296"/>
                  </a:cubicBezTo>
                  <a:lnTo>
                    <a:pt x="54056" y="1731296"/>
                  </a:lnTo>
                  <a:cubicBezTo>
                    <a:pt x="24201" y="1731296"/>
                    <a:pt x="0" y="1707095"/>
                    <a:pt x="0" y="1677240"/>
                  </a:cubicBezTo>
                  <a:lnTo>
                    <a:pt x="0" y="54056"/>
                  </a:lnTo>
                  <a:cubicBezTo>
                    <a:pt x="0" y="24201"/>
                    <a:pt x="24201" y="0"/>
                    <a:pt x="54056" y="0"/>
                  </a:cubicBezTo>
                  <a:close/>
                </a:path>
              </a:pathLst>
            </a:custGeom>
            <a:solidFill>
              <a:srgbClr val="FFFFFF"/>
            </a:solidFill>
            <a:ln cap="rnd" cmpd="sng" w="6667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19"/>
            <p:cNvSpPr txBox="1"/>
            <p:nvPr/>
          </p:nvSpPr>
          <p:spPr>
            <a:xfrm>
              <a:off x="0" y="-28575"/>
              <a:ext cx="3772091" cy="175987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59" name="Google Shape;559;p19"/>
          <p:cNvSpPr/>
          <p:nvPr/>
        </p:nvSpPr>
        <p:spPr>
          <a:xfrm>
            <a:off x="-3217679" y="3306032"/>
            <a:ext cx="6809806" cy="7177662"/>
          </a:xfrm>
          <a:custGeom>
            <a:rect b="b" l="l" r="r" t="t"/>
            <a:pathLst>
              <a:path extrusionOk="0" h="7177662" w="6809806">
                <a:moveTo>
                  <a:pt x="0" y="0"/>
                </a:moveTo>
                <a:lnTo>
                  <a:pt x="6809807" y="0"/>
                </a:lnTo>
                <a:lnTo>
                  <a:pt x="6809807" y="7177661"/>
                </a:lnTo>
                <a:lnTo>
                  <a:pt x="0" y="7177661"/>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19"/>
          <p:cNvSpPr/>
          <p:nvPr/>
        </p:nvSpPr>
        <p:spPr>
          <a:xfrm>
            <a:off x="15181556" y="2905587"/>
            <a:ext cx="7350517" cy="7747580"/>
          </a:xfrm>
          <a:custGeom>
            <a:rect b="b" l="l" r="r" t="t"/>
            <a:pathLst>
              <a:path extrusionOk="0" h="7747580" w="7350517">
                <a:moveTo>
                  <a:pt x="0" y="0"/>
                </a:moveTo>
                <a:lnTo>
                  <a:pt x="7350517" y="0"/>
                </a:lnTo>
                <a:lnTo>
                  <a:pt x="7350517" y="7747580"/>
                </a:lnTo>
                <a:lnTo>
                  <a:pt x="0" y="774758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19"/>
          <p:cNvSpPr/>
          <p:nvPr/>
        </p:nvSpPr>
        <p:spPr>
          <a:xfrm flipH="1" rot="916814">
            <a:off x="3076544" y="2046225"/>
            <a:ext cx="1031168" cy="1144153"/>
          </a:xfrm>
          <a:custGeom>
            <a:rect b="b" l="l" r="r" t="t"/>
            <a:pathLst>
              <a:path extrusionOk="0" h="1144153" w="1031168">
                <a:moveTo>
                  <a:pt x="1031168" y="0"/>
                </a:moveTo>
                <a:lnTo>
                  <a:pt x="0" y="0"/>
                </a:lnTo>
                <a:lnTo>
                  <a:pt x="0" y="1144153"/>
                </a:lnTo>
                <a:lnTo>
                  <a:pt x="1031168" y="1144153"/>
                </a:lnTo>
                <a:lnTo>
                  <a:pt x="1031168"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19"/>
          <p:cNvSpPr/>
          <p:nvPr/>
        </p:nvSpPr>
        <p:spPr>
          <a:xfrm rot="-614184">
            <a:off x="6910" y="510646"/>
            <a:ext cx="5874190" cy="1420486"/>
          </a:xfrm>
          <a:custGeom>
            <a:rect b="b" l="l" r="r" t="t"/>
            <a:pathLst>
              <a:path extrusionOk="0" h="1420486" w="5874190">
                <a:moveTo>
                  <a:pt x="0" y="0"/>
                </a:moveTo>
                <a:lnTo>
                  <a:pt x="5874190" y="0"/>
                </a:lnTo>
                <a:lnTo>
                  <a:pt x="5874190" y="1420486"/>
                </a:lnTo>
                <a:lnTo>
                  <a:pt x="0" y="1420486"/>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19"/>
          <p:cNvSpPr txBox="1"/>
          <p:nvPr/>
        </p:nvSpPr>
        <p:spPr>
          <a:xfrm>
            <a:off x="3442195" y="3307579"/>
            <a:ext cx="11403610" cy="1794113"/>
          </a:xfrm>
          <a:prstGeom prst="rect">
            <a:avLst/>
          </a:prstGeom>
          <a:noFill/>
          <a:ln>
            <a:noFill/>
          </a:ln>
        </p:spPr>
        <p:txBody>
          <a:bodyPr anchorCtr="0" anchor="t" bIns="0" lIns="0" spcFirstLastPara="1" rIns="0" wrap="square" tIns="0">
            <a:spAutoFit/>
          </a:bodyPr>
          <a:lstStyle/>
          <a:p>
            <a:pPr indent="0" lvl="0" marL="0" marR="0" rtl="0" algn="ctr">
              <a:lnSpc>
                <a:spcPct val="85997"/>
              </a:lnSpc>
              <a:spcBef>
                <a:spcPts val="0"/>
              </a:spcBef>
              <a:spcAft>
                <a:spcPts val="0"/>
              </a:spcAft>
              <a:buNone/>
            </a:pPr>
            <a:r>
              <a:rPr lang="en-US" sz="14962">
                <a:solidFill>
                  <a:srgbClr val="6FAF07"/>
                </a:solidFill>
                <a:latin typeface="Arial"/>
                <a:ea typeface="Arial"/>
                <a:cs typeface="Arial"/>
                <a:sym typeface="Arial"/>
              </a:rPr>
              <a:t>THANK YOU</a:t>
            </a:r>
            <a:endParaRPr/>
          </a:p>
        </p:txBody>
      </p:sp>
      <p:sp>
        <p:nvSpPr>
          <p:cNvPr id="564" name="Google Shape;564;p19"/>
          <p:cNvSpPr txBox="1"/>
          <p:nvPr/>
        </p:nvSpPr>
        <p:spPr>
          <a:xfrm>
            <a:off x="4343400" y="5912152"/>
            <a:ext cx="9601199" cy="1734449"/>
          </a:xfrm>
          <a:prstGeom prst="rect">
            <a:avLst/>
          </a:prstGeom>
          <a:noFill/>
          <a:ln>
            <a:noFill/>
          </a:ln>
        </p:spPr>
        <p:txBody>
          <a:bodyPr anchorCtr="0" anchor="t" bIns="0" lIns="0" spcFirstLastPara="1" rIns="0" wrap="square" tIns="0">
            <a:spAutoFit/>
          </a:bodyPr>
          <a:lstStyle/>
          <a:p>
            <a:pPr indent="0" lvl="0" marL="0" marR="0" rtl="0" algn="ctr">
              <a:lnSpc>
                <a:spcPct val="196666"/>
              </a:lnSpc>
              <a:spcBef>
                <a:spcPts val="0"/>
              </a:spcBef>
              <a:spcAft>
                <a:spcPts val="0"/>
              </a:spcAft>
              <a:buNone/>
            </a:pPr>
            <a:r>
              <a:rPr lang="en-US" sz="3600">
                <a:solidFill>
                  <a:srgbClr val="6FAF07"/>
                </a:solidFill>
                <a:latin typeface="Arial"/>
                <a:ea typeface="Arial"/>
                <a:cs typeface="Arial"/>
                <a:sym typeface="Arial"/>
              </a:rPr>
              <a:t>Sampai Jumpa di Next Pertemuan Guys, Semangat !</a:t>
            </a:r>
            <a:endParaRPr/>
          </a:p>
        </p:txBody>
      </p:sp>
      <p:sp>
        <p:nvSpPr>
          <p:cNvPr id="565" name="Google Shape;565;p19"/>
          <p:cNvSpPr/>
          <p:nvPr/>
        </p:nvSpPr>
        <p:spPr>
          <a:xfrm>
            <a:off x="6206905" y="-10177"/>
            <a:ext cx="5874190" cy="1420486"/>
          </a:xfrm>
          <a:custGeom>
            <a:rect b="b" l="l" r="r" t="t"/>
            <a:pathLst>
              <a:path extrusionOk="0" h="1420486" w="5874190">
                <a:moveTo>
                  <a:pt x="0" y="0"/>
                </a:moveTo>
                <a:lnTo>
                  <a:pt x="5874190" y="0"/>
                </a:lnTo>
                <a:lnTo>
                  <a:pt x="5874190" y="1420486"/>
                </a:lnTo>
                <a:lnTo>
                  <a:pt x="0" y="1420486"/>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19"/>
          <p:cNvSpPr/>
          <p:nvPr/>
        </p:nvSpPr>
        <p:spPr>
          <a:xfrm rot="879877">
            <a:off x="12446721" y="710243"/>
            <a:ext cx="5874190" cy="1420486"/>
          </a:xfrm>
          <a:custGeom>
            <a:rect b="b" l="l" r="r" t="t"/>
            <a:pathLst>
              <a:path extrusionOk="0" h="1420486" w="5874190">
                <a:moveTo>
                  <a:pt x="0" y="0"/>
                </a:moveTo>
                <a:lnTo>
                  <a:pt x="5874190" y="0"/>
                </a:lnTo>
                <a:lnTo>
                  <a:pt x="5874190" y="1420486"/>
                </a:lnTo>
                <a:lnTo>
                  <a:pt x="0" y="1420486"/>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8" name="Google Shape;108;p2"/>
          <p:cNvGrpSpPr/>
          <p:nvPr/>
        </p:nvGrpSpPr>
        <p:grpSpPr>
          <a:xfrm>
            <a:off x="1028700" y="363472"/>
            <a:ext cx="16253917" cy="9444676"/>
            <a:chOff x="0" y="-28575"/>
            <a:chExt cx="4025392" cy="2339038"/>
          </a:xfrm>
        </p:grpSpPr>
        <p:sp>
          <p:nvSpPr>
            <p:cNvPr id="109" name="Google Shape;109;p2"/>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1" name="Google Shape;111;p2"/>
          <p:cNvGrpSpPr/>
          <p:nvPr/>
        </p:nvGrpSpPr>
        <p:grpSpPr>
          <a:xfrm>
            <a:off x="1744034" y="1502034"/>
            <a:ext cx="14799931" cy="7756266"/>
            <a:chOff x="0" y="-28575"/>
            <a:chExt cx="3897924" cy="2042802"/>
          </a:xfrm>
        </p:grpSpPr>
        <p:sp>
          <p:nvSpPr>
            <p:cNvPr id="112" name="Google Shape;112;p2"/>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000000">
                <a:alpha val="0"/>
              </a:srgbClr>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28135" y="2692847"/>
            <a:ext cx="5793107" cy="2583243"/>
            <a:chOff x="0" y="-76200"/>
            <a:chExt cx="795276" cy="354627"/>
          </a:xfrm>
        </p:grpSpPr>
        <p:sp>
          <p:nvSpPr>
            <p:cNvPr id="115" name="Google Shape;115;p2"/>
            <p:cNvSpPr/>
            <p:nvPr/>
          </p:nvSpPr>
          <p:spPr>
            <a:xfrm>
              <a:off x="0" y="0"/>
              <a:ext cx="795276" cy="278427"/>
            </a:xfrm>
            <a:custGeom>
              <a:rect b="b" l="l" r="r" t="t"/>
              <a:pathLst>
                <a:path extrusionOk="0" h="278427" w="795276">
                  <a:moveTo>
                    <a:pt x="50783" y="0"/>
                  </a:moveTo>
                  <a:lnTo>
                    <a:pt x="744493" y="0"/>
                  </a:lnTo>
                  <a:cubicBezTo>
                    <a:pt x="757961" y="0"/>
                    <a:pt x="770878" y="5350"/>
                    <a:pt x="780402" y="14874"/>
                  </a:cubicBezTo>
                  <a:cubicBezTo>
                    <a:pt x="789926" y="24398"/>
                    <a:pt x="795276" y="37315"/>
                    <a:pt x="795276" y="50783"/>
                  </a:cubicBezTo>
                  <a:lnTo>
                    <a:pt x="795276" y="227644"/>
                  </a:lnTo>
                  <a:cubicBezTo>
                    <a:pt x="795276" y="255690"/>
                    <a:pt x="772539" y="278427"/>
                    <a:pt x="744493" y="278427"/>
                  </a:cubicBezTo>
                  <a:lnTo>
                    <a:pt x="50783" y="278427"/>
                  </a:lnTo>
                  <a:cubicBezTo>
                    <a:pt x="37315" y="278427"/>
                    <a:pt x="24398" y="273076"/>
                    <a:pt x="14874" y="263553"/>
                  </a:cubicBezTo>
                  <a:cubicBezTo>
                    <a:pt x="5350" y="254029"/>
                    <a:pt x="0" y="241112"/>
                    <a:pt x="0" y="227644"/>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2"/>
            <p:cNvSpPr txBox="1"/>
            <p:nvPr/>
          </p:nvSpPr>
          <p:spPr>
            <a:xfrm>
              <a:off x="0" y="-76200"/>
              <a:ext cx="795276" cy="354627"/>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7" name="Google Shape;117;p2"/>
          <p:cNvGrpSpPr/>
          <p:nvPr/>
        </p:nvGrpSpPr>
        <p:grpSpPr>
          <a:xfrm>
            <a:off x="1977677" y="2805243"/>
            <a:ext cx="1106455" cy="1116825"/>
            <a:chOff x="0" y="-76200"/>
            <a:chExt cx="635000" cy="640951"/>
          </a:xfrm>
        </p:grpSpPr>
        <p:sp>
          <p:nvSpPr>
            <p:cNvPr id="118" name="Google Shape;118;p2"/>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2"/>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0" name="Google Shape;120;p2"/>
          <p:cNvGrpSpPr/>
          <p:nvPr/>
        </p:nvGrpSpPr>
        <p:grpSpPr>
          <a:xfrm>
            <a:off x="4213771" y="856287"/>
            <a:ext cx="9860459" cy="1415530"/>
            <a:chOff x="0" y="-28575"/>
            <a:chExt cx="3029999" cy="434975"/>
          </a:xfrm>
        </p:grpSpPr>
        <p:sp>
          <p:nvSpPr>
            <p:cNvPr id="121" name="Google Shape;121;p2"/>
            <p:cNvSpPr/>
            <p:nvPr/>
          </p:nvSpPr>
          <p:spPr>
            <a:xfrm>
              <a:off x="0" y="0"/>
              <a:ext cx="3029999" cy="406400"/>
            </a:xfrm>
            <a:custGeom>
              <a:rect b="b" l="l" r="r" t="t"/>
              <a:pathLst>
                <a:path extrusionOk="0" h="406400" w="3029999">
                  <a:moveTo>
                    <a:pt x="78515" y="0"/>
                  </a:moveTo>
                  <a:lnTo>
                    <a:pt x="2951484" y="0"/>
                  </a:lnTo>
                  <a:cubicBezTo>
                    <a:pt x="2972308" y="0"/>
                    <a:pt x="2992278" y="8272"/>
                    <a:pt x="3007003" y="22996"/>
                  </a:cubicBezTo>
                  <a:cubicBezTo>
                    <a:pt x="3021727" y="37721"/>
                    <a:pt x="3029999" y="57691"/>
                    <a:pt x="3029999" y="78515"/>
                  </a:cubicBezTo>
                  <a:lnTo>
                    <a:pt x="3029999" y="327885"/>
                  </a:lnTo>
                  <a:cubicBezTo>
                    <a:pt x="3029999" y="348709"/>
                    <a:pt x="3021727" y="368679"/>
                    <a:pt x="3007003" y="383404"/>
                  </a:cubicBezTo>
                  <a:cubicBezTo>
                    <a:pt x="2992278" y="398128"/>
                    <a:pt x="2972308" y="406400"/>
                    <a:pt x="2951484" y="406400"/>
                  </a:cubicBezTo>
                  <a:lnTo>
                    <a:pt x="78515" y="406400"/>
                  </a:lnTo>
                  <a:cubicBezTo>
                    <a:pt x="57691" y="406400"/>
                    <a:pt x="37721" y="398128"/>
                    <a:pt x="22996" y="383404"/>
                  </a:cubicBezTo>
                  <a:cubicBezTo>
                    <a:pt x="8272" y="368679"/>
                    <a:pt x="0" y="348709"/>
                    <a:pt x="0" y="327885"/>
                  </a:cubicBezTo>
                  <a:lnTo>
                    <a:pt x="0" y="78515"/>
                  </a:lnTo>
                  <a:cubicBezTo>
                    <a:pt x="0" y="57691"/>
                    <a:pt x="8272" y="37721"/>
                    <a:pt x="22996" y="22996"/>
                  </a:cubicBezTo>
                  <a:cubicBezTo>
                    <a:pt x="37721" y="8272"/>
                    <a:pt x="57691" y="0"/>
                    <a:pt x="7851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2"/>
            <p:cNvSpPr txBox="1"/>
            <p:nvPr/>
          </p:nvSpPr>
          <p:spPr>
            <a:xfrm>
              <a:off x="0" y="-28575"/>
              <a:ext cx="3029999" cy="434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3" name="Google Shape;123;p2"/>
          <p:cNvGrpSpPr/>
          <p:nvPr/>
        </p:nvGrpSpPr>
        <p:grpSpPr>
          <a:xfrm>
            <a:off x="3584606" y="5551044"/>
            <a:ext cx="5793107" cy="2583243"/>
            <a:chOff x="0" y="-76200"/>
            <a:chExt cx="795276" cy="354627"/>
          </a:xfrm>
        </p:grpSpPr>
        <p:sp>
          <p:nvSpPr>
            <p:cNvPr id="124" name="Google Shape;124;p2"/>
            <p:cNvSpPr/>
            <p:nvPr/>
          </p:nvSpPr>
          <p:spPr>
            <a:xfrm>
              <a:off x="0" y="0"/>
              <a:ext cx="795276" cy="278427"/>
            </a:xfrm>
            <a:custGeom>
              <a:rect b="b" l="l" r="r" t="t"/>
              <a:pathLst>
                <a:path extrusionOk="0" h="278427" w="795276">
                  <a:moveTo>
                    <a:pt x="50783" y="0"/>
                  </a:moveTo>
                  <a:lnTo>
                    <a:pt x="744493" y="0"/>
                  </a:lnTo>
                  <a:cubicBezTo>
                    <a:pt x="757961" y="0"/>
                    <a:pt x="770878" y="5350"/>
                    <a:pt x="780402" y="14874"/>
                  </a:cubicBezTo>
                  <a:cubicBezTo>
                    <a:pt x="789926" y="24398"/>
                    <a:pt x="795276" y="37315"/>
                    <a:pt x="795276" y="50783"/>
                  </a:cubicBezTo>
                  <a:lnTo>
                    <a:pt x="795276" y="227644"/>
                  </a:lnTo>
                  <a:cubicBezTo>
                    <a:pt x="795276" y="255690"/>
                    <a:pt x="772539" y="278427"/>
                    <a:pt x="744493" y="278427"/>
                  </a:cubicBezTo>
                  <a:lnTo>
                    <a:pt x="50783" y="278427"/>
                  </a:lnTo>
                  <a:cubicBezTo>
                    <a:pt x="37315" y="278427"/>
                    <a:pt x="24398" y="273076"/>
                    <a:pt x="14874" y="263553"/>
                  </a:cubicBezTo>
                  <a:cubicBezTo>
                    <a:pt x="5350" y="254029"/>
                    <a:pt x="0" y="241112"/>
                    <a:pt x="0" y="227644"/>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
            <p:cNvSpPr txBox="1"/>
            <p:nvPr/>
          </p:nvSpPr>
          <p:spPr>
            <a:xfrm>
              <a:off x="0" y="-76200"/>
              <a:ext cx="795276" cy="354627"/>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6" name="Google Shape;126;p2"/>
          <p:cNvGrpSpPr/>
          <p:nvPr/>
        </p:nvGrpSpPr>
        <p:grpSpPr>
          <a:xfrm>
            <a:off x="3134149" y="5663440"/>
            <a:ext cx="1106455" cy="1116825"/>
            <a:chOff x="0" y="-76200"/>
            <a:chExt cx="635000" cy="640951"/>
          </a:xfrm>
        </p:grpSpPr>
        <p:sp>
          <p:nvSpPr>
            <p:cNvPr id="127" name="Google Shape;127;p2"/>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2"/>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9" name="Google Shape;129;p2"/>
          <p:cNvGrpSpPr/>
          <p:nvPr/>
        </p:nvGrpSpPr>
        <p:grpSpPr>
          <a:xfrm>
            <a:off x="9015858" y="2692847"/>
            <a:ext cx="5793107" cy="2583243"/>
            <a:chOff x="0" y="-76200"/>
            <a:chExt cx="795276" cy="354627"/>
          </a:xfrm>
        </p:grpSpPr>
        <p:sp>
          <p:nvSpPr>
            <p:cNvPr id="130" name="Google Shape;130;p2"/>
            <p:cNvSpPr/>
            <p:nvPr/>
          </p:nvSpPr>
          <p:spPr>
            <a:xfrm>
              <a:off x="0" y="0"/>
              <a:ext cx="795276" cy="278427"/>
            </a:xfrm>
            <a:custGeom>
              <a:rect b="b" l="l" r="r" t="t"/>
              <a:pathLst>
                <a:path extrusionOk="0" h="278427" w="795276">
                  <a:moveTo>
                    <a:pt x="50783" y="0"/>
                  </a:moveTo>
                  <a:lnTo>
                    <a:pt x="744493" y="0"/>
                  </a:lnTo>
                  <a:cubicBezTo>
                    <a:pt x="757961" y="0"/>
                    <a:pt x="770878" y="5350"/>
                    <a:pt x="780402" y="14874"/>
                  </a:cubicBezTo>
                  <a:cubicBezTo>
                    <a:pt x="789926" y="24398"/>
                    <a:pt x="795276" y="37315"/>
                    <a:pt x="795276" y="50783"/>
                  </a:cubicBezTo>
                  <a:lnTo>
                    <a:pt x="795276" y="227644"/>
                  </a:lnTo>
                  <a:cubicBezTo>
                    <a:pt x="795276" y="255690"/>
                    <a:pt x="772539" y="278427"/>
                    <a:pt x="744493" y="278427"/>
                  </a:cubicBezTo>
                  <a:lnTo>
                    <a:pt x="50783" y="278427"/>
                  </a:lnTo>
                  <a:cubicBezTo>
                    <a:pt x="37315" y="278427"/>
                    <a:pt x="24398" y="273076"/>
                    <a:pt x="14874" y="263553"/>
                  </a:cubicBezTo>
                  <a:cubicBezTo>
                    <a:pt x="5350" y="254029"/>
                    <a:pt x="0" y="241112"/>
                    <a:pt x="0" y="227644"/>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
            <p:cNvSpPr txBox="1"/>
            <p:nvPr/>
          </p:nvSpPr>
          <p:spPr>
            <a:xfrm>
              <a:off x="0" y="-76200"/>
              <a:ext cx="795276" cy="354627"/>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2" name="Google Shape;132;p2"/>
          <p:cNvGrpSpPr/>
          <p:nvPr/>
        </p:nvGrpSpPr>
        <p:grpSpPr>
          <a:xfrm>
            <a:off x="8565400" y="2805243"/>
            <a:ext cx="1106455" cy="1116825"/>
            <a:chOff x="0" y="-76200"/>
            <a:chExt cx="635000" cy="640951"/>
          </a:xfrm>
        </p:grpSpPr>
        <p:sp>
          <p:nvSpPr>
            <p:cNvPr id="133" name="Google Shape;133;p2"/>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5" name="Google Shape;135;p2"/>
          <p:cNvGrpSpPr/>
          <p:nvPr/>
        </p:nvGrpSpPr>
        <p:grpSpPr>
          <a:xfrm>
            <a:off x="10172329" y="5551044"/>
            <a:ext cx="5793107" cy="2583243"/>
            <a:chOff x="0" y="-76200"/>
            <a:chExt cx="795276" cy="354627"/>
          </a:xfrm>
        </p:grpSpPr>
        <p:sp>
          <p:nvSpPr>
            <p:cNvPr id="136" name="Google Shape;136;p2"/>
            <p:cNvSpPr/>
            <p:nvPr/>
          </p:nvSpPr>
          <p:spPr>
            <a:xfrm>
              <a:off x="0" y="0"/>
              <a:ext cx="795276" cy="278427"/>
            </a:xfrm>
            <a:custGeom>
              <a:rect b="b" l="l" r="r" t="t"/>
              <a:pathLst>
                <a:path extrusionOk="0" h="278427" w="795276">
                  <a:moveTo>
                    <a:pt x="50783" y="0"/>
                  </a:moveTo>
                  <a:lnTo>
                    <a:pt x="744493" y="0"/>
                  </a:lnTo>
                  <a:cubicBezTo>
                    <a:pt x="757961" y="0"/>
                    <a:pt x="770878" y="5350"/>
                    <a:pt x="780402" y="14874"/>
                  </a:cubicBezTo>
                  <a:cubicBezTo>
                    <a:pt x="789926" y="24398"/>
                    <a:pt x="795276" y="37315"/>
                    <a:pt x="795276" y="50783"/>
                  </a:cubicBezTo>
                  <a:lnTo>
                    <a:pt x="795276" y="227644"/>
                  </a:lnTo>
                  <a:cubicBezTo>
                    <a:pt x="795276" y="255690"/>
                    <a:pt x="772539" y="278427"/>
                    <a:pt x="744493" y="278427"/>
                  </a:cubicBezTo>
                  <a:lnTo>
                    <a:pt x="50783" y="278427"/>
                  </a:lnTo>
                  <a:cubicBezTo>
                    <a:pt x="37315" y="278427"/>
                    <a:pt x="24398" y="273076"/>
                    <a:pt x="14874" y="263553"/>
                  </a:cubicBezTo>
                  <a:cubicBezTo>
                    <a:pt x="5350" y="254029"/>
                    <a:pt x="0" y="241112"/>
                    <a:pt x="0" y="227644"/>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2"/>
            <p:cNvSpPr txBox="1"/>
            <p:nvPr/>
          </p:nvSpPr>
          <p:spPr>
            <a:xfrm>
              <a:off x="0" y="-76200"/>
              <a:ext cx="795276" cy="354627"/>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 name="Google Shape;138;p2"/>
          <p:cNvGrpSpPr/>
          <p:nvPr/>
        </p:nvGrpSpPr>
        <p:grpSpPr>
          <a:xfrm>
            <a:off x="9721872" y="5663440"/>
            <a:ext cx="1106455" cy="1116825"/>
            <a:chOff x="0" y="-76200"/>
            <a:chExt cx="635000" cy="640951"/>
          </a:xfrm>
        </p:grpSpPr>
        <p:sp>
          <p:nvSpPr>
            <p:cNvPr id="139" name="Google Shape;139;p2"/>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 name="Google Shape;141;p2"/>
          <p:cNvSpPr/>
          <p:nvPr/>
        </p:nvSpPr>
        <p:spPr>
          <a:xfrm>
            <a:off x="7730790" y="4804617"/>
            <a:ext cx="834610" cy="737492"/>
          </a:xfrm>
          <a:custGeom>
            <a:rect b="b" l="l" r="r" t="t"/>
            <a:pathLst>
              <a:path extrusionOk="0" h="737492" w="834610">
                <a:moveTo>
                  <a:pt x="0" y="0"/>
                </a:moveTo>
                <a:lnTo>
                  <a:pt x="834610" y="0"/>
                </a:lnTo>
                <a:lnTo>
                  <a:pt x="834610" y="737492"/>
                </a:lnTo>
                <a:lnTo>
                  <a:pt x="0" y="73749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2"/>
          <p:cNvSpPr txBox="1"/>
          <p:nvPr/>
        </p:nvSpPr>
        <p:spPr>
          <a:xfrm>
            <a:off x="2572925" y="3708634"/>
            <a:ext cx="5717230" cy="1090042"/>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2500">
                <a:solidFill>
                  <a:srgbClr val="6FAF07"/>
                </a:solidFill>
                <a:latin typeface="Arial"/>
                <a:ea typeface="Arial"/>
                <a:cs typeface="Arial"/>
                <a:sym typeface="Arial"/>
              </a:rPr>
              <a:t>Css Syntax, Css Selector, Pseudo-class, And Pseudo-lement</a:t>
            </a:r>
            <a:endParaRPr sz="2500">
              <a:solidFill>
                <a:srgbClr val="6FAF07"/>
              </a:solidFill>
              <a:latin typeface="Arial"/>
              <a:ea typeface="Arial"/>
              <a:cs typeface="Arial"/>
              <a:sym typeface="Arial"/>
            </a:endParaRPr>
          </a:p>
        </p:txBody>
      </p:sp>
      <p:sp>
        <p:nvSpPr>
          <p:cNvPr id="143" name="Google Shape;143;p2"/>
          <p:cNvSpPr txBox="1"/>
          <p:nvPr/>
        </p:nvSpPr>
        <p:spPr>
          <a:xfrm>
            <a:off x="5006149" y="1207939"/>
            <a:ext cx="8275701" cy="843313"/>
          </a:xfrm>
          <a:prstGeom prst="rect">
            <a:avLst/>
          </a:prstGeom>
          <a:noFill/>
          <a:ln>
            <a:noFill/>
          </a:ln>
        </p:spPr>
        <p:txBody>
          <a:bodyPr anchorCtr="0" anchor="t" bIns="0" lIns="0" spcFirstLastPara="1" rIns="0" wrap="square" tIns="0">
            <a:spAutoFit/>
          </a:bodyPr>
          <a:lstStyle/>
          <a:p>
            <a:pPr indent="0" lvl="0" marL="0" marR="0" rtl="0" algn="ctr">
              <a:lnSpc>
                <a:spcPct val="111998"/>
              </a:lnSpc>
              <a:spcBef>
                <a:spcPts val="0"/>
              </a:spcBef>
              <a:spcAft>
                <a:spcPts val="0"/>
              </a:spcAft>
              <a:buNone/>
            </a:pPr>
            <a:r>
              <a:rPr lang="en-US" sz="5784">
                <a:solidFill>
                  <a:srgbClr val="6FAF07"/>
                </a:solidFill>
                <a:latin typeface="Arial"/>
                <a:ea typeface="Arial"/>
                <a:cs typeface="Arial"/>
                <a:sym typeface="Arial"/>
              </a:rPr>
              <a:t>TABLE OF CONTENT</a:t>
            </a:r>
            <a:endParaRPr/>
          </a:p>
        </p:txBody>
      </p:sp>
      <p:sp>
        <p:nvSpPr>
          <p:cNvPr id="144" name="Google Shape;144;p2"/>
          <p:cNvSpPr txBox="1"/>
          <p:nvPr/>
        </p:nvSpPr>
        <p:spPr>
          <a:xfrm>
            <a:off x="1927661" y="2950608"/>
            <a:ext cx="1206488" cy="79605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1</a:t>
            </a:r>
            <a:endParaRPr/>
          </a:p>
        </p:txBody>
      </p:sp>
      <p:sp>
        <p:nvSpPr>
          <p:cNvPr id="145" name="Google Shape;145;p2"/>
          <p:cNvSpPr txBox="1"/>
          <p:nvPr/>
        </p:nvSpPr>
        <p:spPr>
          <a:xfrm>
            <a:off x="3134149" y="5808805"/>
            <a:ext cx="1106455" cy="79605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3</a:t>
            </a:r>
            <a:endParaRPr/>
          </a:p>
        </p:txBody>
      </p:sp>
      <p:sp>
        <p:nvSpPr>
          <p:cNvPr id="146" name="Google Shape;146;p2"/>
          <p:cNvSpPr txBox="1"/>
          <p:nvPr/>
        </p:nvSpPr>
        <p:spPr>
          <a:xfrm>
            <a:off x="8515384" y="2950608"/>
            <a:ext cx="1206488" cy="79605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2</a:t>
            </a:r>
            <a:endParaRPr/>
          </a:p>
        </p:txBody>
      </p:sp>
      <p:sp>
        <p:nvSpPr>
          <p:cNvPr id="147" name="Google Shape;147;p2"/>
          <p:cNvSpPr txBox="1"/>
          <p:nvPr/>
        </p:nvSpPr>
        <p:spPr>
          <a:xfrm>
            <a:off x="9721872" y="5808805"/>
            <a:ext cx="1106455" cy="79605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4</a:t>
            </a:r>
            <a:endParaRPr/>
          </a:p>
        </p:txBody>
      </p:sp>
      <p:sp>
        <p:nvSpPr>
          <p:cNvPr id="148" name="Google Shape;148;p2"/>
          <p:cNvSpPr/>
          <p:nvPr/>
        </p:nvSpPr>
        <p:spPr>
          <a:xfrm>
            <a:off x="8887261" y="7741098"/>
            <a:ext cx="834610" cy="737492"/>
          </a:xfrm>
          <a:custGeom>
            <a:rect b="b" l="l" r="r" t="t"/>
            <a:pathLst>
              <a:path extrusionOk="0" h="737492" w="834610">
                <a:moveTo>
                  <a:pt x="0" y="0"/>
                </a:moveTo>
                <a:lnTo>
                  <a:pt x="834611" y="0"/>
                </a:lnTo>
                <a:lnTo>
                  <a:pt x="834611" y="737492"/>
                </a:lnTo>
                <a:lnTo>
                  <a:pt x="0" y="73749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2"/>
          <p:cNvSpPr/>
          <p:nvPr/>
        </p:nvSpPr>
        <p:spPr>
          <a:xfrm>
            <a:off x="14319241" y="4767878"/>
            <a:ext cx="834610" cy="737492"/>
          </a:xfrm>
          <a:custGeom>
            <a:rect b="b" l="l" r="r" t="t"/>
            <a:pathLst>
              <a:path extrusionOk="0" h="737492" w="834610">
                <a:moveTo>
                  <a:pt x="0" y="0"/>
                </a:moveTo>
                <a:lnTo>
                  <a:pt x="834610" y="0"/>
                </a:lnTo>
                <a:lnTo>
                  <a:pt x="834610" y="737492"/>
                </a:lnTo>
                <a:lnTo>
                  <a:pt x="0" y="73749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
          <p:cNvSpPr/>
          <p:nvPr/>
        </p:nvSpPr>
        <p:spPr>
          <a:xfrm>
            <a:off x="15475712" y="7704359"/>
            <a:ext cx="834610" cy="737492"/>
          </a:xfrm>
          <a:custGeom>
            <a:rect b="b" l="l" r="r" t="t"/>
            <a:pathLst>
              <a:path extrusionOk="0" h="737492" w="834610">
                <a:moveTo>
                  <a:pt x="0" y="0"/>
                </a:moveTo>
                <a:lnTo>
                  <a:pt x="834611" y="0"/>
                </a:lnTo>
                <a:lnTo>
                  <a:pt x="834611" y="737492"/>
                </a:lnTo>
                <a:lnTo>
                  <a:pt x="0" y="73749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
          <p:cNvSpPr txBox="1"/>
          <p:nvPr/>
        </p:nvSpPr>
        <p:spPr>
          <a:xfrm>
            <a:off x="9152746" y="3951953"/>
            <a:ext cx="5646814" cy="669863"/>
          </a:xfrm>
          <a:prstGeom prst="rect">
            <a:avLst/>
          </a:prstGeom>
          <a:noFill/>
          <a:ln>
            <a:noFill/>
          </a:ln>
        </p:spPr>
        <p:txBody>
          <a:bodyPr anchorCtr="0" anchor="t" bIns="0" lIns="0" spcFirstLastPara="1" rIns="0" wrap="square" tIns="0">
            <a:spAutoFit/>
          </a:bodyPr>
          <a:lstStyle/>
          <a:p>
            <a:pPr indent="0" lvl="0" marL="0" marR="0" rtl="0" algn="ctr">
              <a:lnSpc>
                <a:spcPct val="150013"/>
              </a:lnSpc>
              <a:spcBef>
                <a:spcPts val="0"/>
              </a:spcBef>
              <a:spcAft>
                <a:spcPts val="0"/>
              </a:spcAft>
              <a:buNone/>
            </a:pPr>
            <a:r>
              <a:rPr lang="en-US" sz="3793">
                <a:solidFill>
                  <a:srgbClr val="6FAF07"/>
                </a:solidFill>
                <a:latin typeface="Arial"/>
                <a:ea typeface="Arial"/>
                <a:cs typeface="Arial"/>
                <a:sym typeface="Arial"/>
              </a:rPr>
              <a:t>Css Box Model</a:t>
            </a:r>
            <a:endParaRPr/>
          </a:p>
        </p:txBody>
      </p:sp>
      <p:sp>
        <p:nvSpPr>
          <p:cNvPr id="152" name="Google Shape;152;p2"/>
          <p:cNvSpPr txBox="1"/>
          <p:nvPr/>
        </p:nvSpPr>
        <p:spPr>
          <a:xfrm>
            <a:off x="3657753" y="6730510"/>
            <a:ext cx="5646814" cy="674607"/>
          </a:xfrm>
          <a:prstGeom prst="rect">
            <a:avLst/>
          </a:prstGeom>
          <a:noFill/>
          <a:ln>
            <a:noFill/>
          </a:ln>
        </p:spPr>
        <p:txBody>
          <a:bodyPr anchorCtr="0" anchor="t" bIns="0" lIns="0" spcFirstLastPara="1" rIns="0" wrap="square" tIns="0">
            <a:spAutoFit/>
          </a:bodyPr>
          <a:lstStyle/>
          <a:p>
            <a:pPr indent="0" lvl="0" marL="0" marR="0" rtl="0" algn="ctr">
              <a:lnSpc>
                <a:spcPct val="150013"/>
              </a:lnSpc>
              <a:spcBef>
                <a:spcPts val="0"/>
              </a:spcBef>
              <a:spcAft>
                <a:spcPts val="0"/>
              </a:spcAft>
              <a:buNone/>
            </a:pPr>
            <a:r>
              <a:rPr lang="en-US" sz="3793">
                <a:solidFill>
                  <a:srgbClr val="6FAF07"/>
                </a:solidFill>
                <a:latin typeface="Arial"/>
                <a:ea typeface="Arial"/>
                <a:cs typeface="Arial"/>
                <a:sym typeface="Arial"/>
              </a:rPr>
              <a:t>Css Display</a:t>
            </a:r>
            <a:endParaRPr/>
          </a:p>
        </p:txBody>
      </p:sp>
      <p:sp>
        <p:nvSpPr>
          <p:cNvPr id="153" name="Google Shape;153;p2"/>
          <p:cNvSpPr txBox="1"/>
          <p:nvPr/>
        </p:nvSpPr>
        <p:spPr>
          <a:xfrm>
            <a:off x="10318623" y="6730510"/>
            <a:ext cx="5646814" cy="674607"/>
          </a:xfrm>
          <a:prstGeom prst="rect">
            <a:avLst/>
          </a:prstGeom>
          <a:noFill/>
          <a:ln>
            <a:noFill/>
          </a:ln>
        </p:spPr>
        <p:txBody>
          <a:bodyPr anchorCtr="0" anchor="t" bIns="0" lIns="0" spcFirstLastPara="1" rIns="0" wrap="square" tIns="0">
            <a:spAutoFit/>
          </a:bodyPr>
          <a:lstStyle/>
          <a:p>
            <a:pPr indent="0" lvl="0" marL="0" marR="0" rtl="0" algn="ctr">
              <a:lnSpc>
                <a:spcPct val="150013"/>
              </a:lnSpc>
              <a:spcBef>
                <a:spcPts val="0"/>
              </a:spcBef>
              <a:spcAft>
                <a:spcPts val="0"/>
              </a:spcAft>
              <a:buNone/>
            </a:pPr>
            <a:r>
              <a:rPr lang="en-US" sz="3793">
                <a:solidFill>
                  <a:srgbClr val="6FAF07"/>
                </a:solidFill>
                <a:latin typeface="Arial"/>
                <a:ea typeface="Arial"/>
                <a:cs typeface="Arial"/>
                <a:sym typeface="Arial"/>
              </a:rPr>
              <a:t>Css Position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9" name="Google Shape;159;p3"/>
          <p:cNvGrpSpPr/>
          <p:nvPr/>
        </p:nvGrpSpPr>
        <p:grpSpPr>
          <a:xfrm>
            <a:off x="3485642" y="363472"/>
            <a:ext cx="13796971" cy="9444676"/>
            <a:chOff x="0" y="-28575"/>
            <a:chExt cx="3416913" cy="2339038"/>
          </a:xfrm>
        </p:grpSpPr>
        <p:sp>
          <p:nvSpPr>
            <p:cNvPr id="160" name="Google Shape;160;p3"/>
            <p:cNvSpPr/>
            <p:nvPr/>
          </p:nvSpPr>
          <p:spPr>
            <a:xfrm>
              <a:off x="0" y="0"/>
              <a:ext cx="3416913" cy="2310463"/>
            </a:xfrm>
            <a:custGeom>
              <a:rect b="b" l="l" r="r" t="t"/>
              <a:pathLst>
                <a:path extrusionOk="0" h="2310463" w="3416913">
                  <a:moveTo>
                    <a:pt x="28057" y="0"/>
                  </a:moveTo>
                  <a:lnTo>
                    <a:pt x="3388857" y="0"/>
                  </a:lnTo>
                  <a:cubicBezTo>
                    <a:pt x="3396298" y="0"/>
                    <a:pt x="3403434" y="2956"/>
                    <a:pt x="3408695" y="8218"/>
                  </a:cubicBezTo>
                  <a:cubicBezTo>
                    <a:pt x="3413957" y="13479"/>
                    <a:pt x="3416913" y="20616"/>
                    <a:pt x="3416913" y="28057"/>
                  </a:cubicBezTo>
                  <a:lnTo>
                    <a:pt x="3416913" y="2282406"/>
                  </a:lnTo>
                  <a:cubicBezTo>
                    <a:pt x="3416913" y="2289847"/>
                    <a:pt x="3413957" y="2296984"/>
                    <a:pt x="3408695" y="2302245"/>
                  </a:cubicBezTo>
                  <a:cubicBezTo>
                    <a:pt x="3403434" y="2307507"/>
                    <a:pt x="3396298" y="2310463"/>
                    <a:pt x="3388857" y="2310463"/>
                  </a:cubicBezTo>
                  <a:lnTo>
                    <a:pt x="28057" y="2310463"/>
                  </a:lnTo>
                  <a:cubicBezTo>
                    <a:pt x="20616" y="2310463"/>
                    <a:pt x="13479" y="2307507"/>
                    <a:pt x="8218" y="2302245"/>
                  </a:cubicBezTo>
                  <a:cubicBezTo>
                    <a:pt x="2956" y="2296984"/>
                    <a:pt x="0" y="2289847"/>
                    <a:pt x="0" y="2282406"/>
                  </a:cubicBezTo>
                  <a:lnTo>
                    <a:pt x="0" y="28057"/>
                  </a:lnTo>
                  <a:cubicBezTo>
                    <a:pt x="0" y="20616"/>
                    <a:pt x="2956" y="13479"/>
                    <a:pt x="8218" y="8218"/>
                  </a:cubicBezTo>
                  <a:cubicBezTo>
                    <a:pt x="13479" y="2956"/>
                    <a:pt x="20616" y="0"/>
                    <a:pt x="28057"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3"/>
            <p:cNvSpPr txBox="1"/>
            <p:nvPr/>
          </p:nvSpPr>
          <p:spPr>
            <a:xfrm>
              <a:off x="0" y="-28575"/>
              <a:ext cx="3416913"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2" name="Google Shape;162;p3"/>
          <p:cNvGrpSpPr/>
          <p:nvPr/>
        </p:nvGrpSpPr>
        <p:grpSpPr>
          <a:xfrm>
            <a:off x="4247590" y="1045514"/>
            <a:ext cx="12308032" cy="8087476"/>
            <a:chOff x="0" y="-28575"/>
            <a:chExt cx="3241622" cy="2130035"/>
          </a:xfrm>
        </p:grpSpPr>
        <p:sp>
          <p:nvSpPr>
            <p:cNvPr id="163" name="Google Shape;163;p3"/>
            <p:cNvSpPr/>
            <p:nvPr/>
          </p:nvSpPr>
          <p:spPr>
            <a:xfrm>
              <a:off x="0" y="0"/>
              <a:ext cx="3241622" cy="2101460"/>
            </a:xfrm>
            <a:custGeom>
              <a:rect b="b" l="l" r="r" t="t"/>
              <a:pathLst>
                <a:path extrusionOk="0" h="2101460" w="3241622">
                  <a:moveTo>
                    <a:pt x="31451" y="0"/>
                  </a:moveTo>
                  <a:lnTo>
                    <a:pt x="3210171" y="0"/>
                  </a:lnTo>
                  <a:cubicBezTo>
                    <a:pt x="3227541" y="0"/>
                    <a:pt x="3241622" y="14081"/>
                    <a:pt x="3241622" y="31451"/>
                  </a:cubicBezTo>
                  <a:lnTo>
                    <a:pt x="3241622" y="2070009"/>
                  </a:lnTo>
                  <a:cubicBezTo>
                    <a:pt x="3241622" y="2078350"/>
                    <a:pt x="3238308" y="2086350"/>
                    <a:pt x="3232410" y="2092248"/>
                  </a:cubicBezTo>
                  <a:cubicBezTo>
                    <a:pt x="3226512" y="2098146"/>
                    <a:pt x="3218512" y="2101460"/>
                    <a:pt x="3210171" y="2101460"/>
                  </a:cubicBezTo>
                  <a:lnTo>
                    <a:pt x="31451" y="2101460"/>
                  </a:lnTo>
                  <a:cubicBezTo>
                    <a:pt x="23109" y="2101460"/>
                    <a:pt x="15110" y="2098146"/>
                    <a:pt x="9212" y="2092248"/>
                  </a:cubicBezTo>
                  <a:cubicBezTo>
                    <a:pt x="3314" y="2086350"/>
                    <a:pt x="0" y="2078350"/>
                    <a:pt x="0" y="2070009"/>
                  </a:cubicBezTo>
                  <a:lnTo>
                    <a:pt x="0" y="31451"/>
                  </a:lnTo>
                  <a:cubicBezTo>
                    <a:pt x="0" y="23109"/>
                    <a:pt x="3314" y="15110"/>
                    <a:pt x="9212" y="9212"/>
                  </a:cubicBezTo>
                  <a:cubicBezTo>
                    <a:pt x="15110" y="3314"/>
                    <a:pt x="23109" y="0"/>
                    <a:pt x="31451"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3"/>
            <p:cNvSpPr txBox="1"/>
            <p:nvPr/>
          </p:nvSpPr>
          <p:spPr>
            <a:xfrm>
              <a:off x="0" y="-28575"/>
              <a:ext cx="3241622" cy="213003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 name="Google Shape;165;p3"/>
          <p:cNvSpPr/>
          <p:nvPr/>
        </p:nvSpPr>
        <p:spPr>
          <a:xfrm>
            <a:off x="-1971419" y="247086"/>
            <a:ext cx="9290946" cy="9792828"/>
          </a:xfrm>
          <a:custGeom>
            <a:rect b="b" l="l" r="r" t="t"/>
            <a:pathLst>
              <a:path extrusionOk="0" h="9792828" w="9290946">
                <a:moveTo>
                  <a:pt x="0" y="0"/>
                </a:moveTo>
                <a:lnTo>
                  <a:pt x="9290946" y="0"/>
                </a:lnTo>
                <a:lnTo>
                  <a:pt x="9290946" y="9792828"/>
                </a:lnTo>
                <a:lnTo>
                  <a:pt x="0" y="979282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3"/>
          <p:cNvSpPr/>
          <p:nvPr/>
        </p:nvSpPr>
        <p:spPr>
          <a:xfrm>
            <a:off x="3485642" y="9258300"/>
            <a:ext cx="1824745" cy="1028700"/>
          </a:xfrm>
          <a:custGeom>
            <a:rect b="b" l="l" r="r" t="t"/>
            <a:pathLst>
              <a:path extrusionOk="0" h="1028700" w="1824745">
                <a:moveTo>
                  <a:pt x="0" y="0"/>
                </a:moveTo>
                <a:lnTo>
                  <a:pt x="1824745" y="0"/>
                </a:lnTo>
                <a:lnTo>
                  <a:pt x="1824745" y="1028700"/>
                </a:lnTo>
                <a:lnTo>
                  <a:pt x="0" y="1028700"/>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3"/>
          <p:cNvSpPr/>
          <p:nvPr/>
        </p:nvSpPr>
        <p:spPr>
          <a:xfrm>
            <a:off x="-2478731" y="7109587"/>
            <a:ext cx="4158793" cy="3508509"/>
          </a:xfrm>
          <a:custGeom>
            <a:rect b="b" l="l" r="r" t="t"/>
            <a:pathLst>
              <a:path extrusionOk="0" h="3508509" w="4158793">
                <a:moveTo>
                  <a:pt x="0" y="0"/>
                </a:moveTo>
                <a:lnTo>
                  <a:pt x="4158793" y="0"/>
                </a:lnTo>
                <a:lnTo>
                  <a:pt x="4158793" y="3508509"/>
                </a:lnTo>
                <a:lnTo>
                  <a:pt x="0" y="3508509"/>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3"/>
          <p:cNvSpPr/>
          <p:nvPr/>
        </p:nvSpPr>
        <p:spPr>
          <a:xfrm>
            <a:off x="2199799" y="8793867"/>
            <a:ext cx="1769877" cy="1493133"/>
          </a:xfrm>
          <a:custGeom>
            <a:rect b="b" l="l" r="r" t="t"/>
            <a:pathLst>
              <a:path extrusionOk="0" h="1493133" w="1769877">
                <a:moveTo>
                  <a:pt x="0" y="0"/>
                </a:moveTo>
                <a:lnTo>
                  <a:pt x="1769878" y="0"/>
                </a:lnTo>
                <a:lnTo>
                  <a:pt x="1769878" y="1493133"/>
                </a:lnTo>
                <a:lnTo>
                  <a:pt x="0" y="1493133"/>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3"/>
          <p:cNvSpPr/>
          <p:nvPr/>
        </p:nvSpPr>
        <p:spPr>
          <a:xfrm>
            <a:off x="228668" y="8053558"/>
            <a:ext cx="2856070" cy="2409484"/>
          </a:xfrm>
          <a:custGeom>
            <a:rect b="b" l="l" r="r" t="t"/>
            <a:pathLst>
              <a:path extrusionOk="0" h="2409484" w="2856070">
                <a:moveTo>
                  <a:pt x="0" y="0"/>
                </a:moveTo>
                <a:lnTo>
                  <a:pt x="2856070" y="0"/>
                </a:lnTo>
                <a:lnTo>
                  <a:pt x="2856070" y="2409484"/>
                </a:lnTo>
                <a:lnTo>
                  <a:pt x="0" y="2409484"/>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3"/>
          <p:cNvSpPr/>
          <p:nvPr/>
        </p:nvSpPr>
        <p:spPr>
          <a:xfrm rot="-1545913">
            <a:off x="4760176" y="7537199"/>
            <a:ext cx="1926601" cy="1667386"/>
          </a:xfrm>
          <a:custGeom>
            <a:rect b="b" l="l" r="r" t="t"/>
            <a:pathLst>
              <a:path extrusionOk="0" h="1667386" w="1926601">
                <a:moveTo>
                  <a:pt x="0" y="0"/>
                </a:moveTo>
                <a:lnTo>
                  <a:pt x="1926602" y="0"/>
                </a:lnTo>
                <a:lnTo>
                  <a:pt x="1926602" y="1667386"/>
                </a:lnTo>
                <a:lnTo>
                  <a:pt x="0" y="1667386"/>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3"/>
          <p:cNvSpPr/>
          <p:nvPr/>
        </p:nvSpPr>
        <p:spPr>
          <a:xfrm rot="-1545913">
            <a:off x="6048097" y="5950121"/>
            <a:ext cx="936540" cy="810532"/>
          </a:xfrm>
          <a:custGeom>
            <a:rect b="b" l="l" r="r" t="t"/>
            <a:pathLst>
              <a:path extrusionOk="0" h="810532" w="936540">
                <a:moveTo>
                  <a:pt x="0" y="0"/>
                </a:moveTo>
                <a:lnTo>
                  <a:pt x="936540" y="0"/>
                </a:lnTo>
                <a:lnTo>
                  <a:pt x="936540" y="810532"/>
                </a:lnTo>
                <a:lnTo>
                  <a:pt x="0" y="810532"/>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3"/>
          <p:cNvSpPr txBox="1"/>
          <p:nvPr/>
        </p:nvSpPr>
        <p:spPr>
          <a:xfrm>
            <a:off x="6516367" y="1322555"/>
            <a:ext cx="9284557" cy="884858"/>
          </a:xfrm>
          <a:prstGeom prst="rect">
            <a:avLst/>
          </a:prstGeom>
          <a:noFill/>
          <a:ln>
            <a:noFill/>
          </a:ln>
        </p:spPr>
        <p:txBody>
          <a:bodyPr anchorCtr="0" anchor="t" bIns="0" lIns="0" spcFirstLastPara="1" rIns="0" wrap="square" tIns="0">
            <a:spAutoFit/>
          </a:bodyPr>
          <a:lstStyle/>
          <a:p>
            <a:pPr indent="0" lvl="0" marL="0" marR="0" rtl="0" algn="r">
              <a:lnSpc>
                <a:spcPct val="173181"/>
              </a:lnSpc>
              <a:spcBef>
                <a:spcPts val="0"/>
              </a:spcBef>
              <a:spcAft>
                <a:spcPts val="0"/>
              </a:spcAft>
              <a:buNone/>
            </a:pPr>
            <a:r>
              <a:rPr lang="en-US" sz="4400">
                <a:solidFill>
                  <a:srgbClr val="6FAF07"/>
                </a:solidFill>
                <a:latin typeface="Arial"/>
                <a:ea typeface="Arial"/>
                <a:cs typeface="Arial"/>
                <a:sym typeface="Arial"/>
              </a:rPr>
              <a:t>YUK KENALAN DULU SAMA CSS !</a:t>
            </a:r>
            <a:endParaRPr/>
          </a:p>
        </p:txBody>
      </p:sp>
      <p:sp>
        <p:nvSpPr>
          <p:cNvPr id="173" name="Google Shape;173;p3"/>
          <p:cNvSpPr txBox="1"/>
          <p:nvPr/>
        </p:nvSpPr>
        <p:spPr>
          <a:xfrm>
            <a:off x="7231316" y="2644107"/>
            <a:ext cx="8990700" cy="6294600"/>
          </a:xfrm>
          <a:prstGeom prst="rect">
            <a:avLst/>
          </a:prstGeom>
          <a:noFill/>
          <a:ln>
            <a:noFill/>
          </a:ln>
        </p:spPr>
        <p:txBody>
          <a:bodyPr anchorCtr="0" anchor="t" bIns="0" lIns="0" spcFirstLastPara="1" rIns="0" wrap="square" tIns="0">
            <a:spAutoFit/>
          </a:bodyPr>
          <a:lstStyle/>
          <a:p>
            <a:pPr indent="-444500" lvl="0" marL="457200" marR="0" rtl="0" algn="just">
              <a:lnSpc>
                <a:spcPct val="133892"/>
              </a:lnSpc>
              <a:spcBef>
                <a:spcPts val="0"/>
              </a:spcBef>
              <a:spcAft>
                <a:spcPts val="0"/>
              </a:spcAft>
              <a:buClr>
                <a:srgbClr val="6FAF07"/>
              </a:buClr>
              <a:buSzPts val="2600"/>
              <a:buFont typeface="Noto Sans Symbols"/>
              <a:buChar char="⮚"/>
            </a:pPr>
            <a:r>
              <a:rPr lang="en-US" sz="2600">
                <a:solidFill>
                  <a:srgbClr val="6FAF07"/>
                </a:solidFill>
                <a:latin typeface="Sniglet"/>
                <a:ea typeface="Sniglet"/>
                <a:cs typeface="Sniglet"/>
                <a:sym typeface="Sniglet"/>
              </a:rPr>
              <a:t>CSS adalah bahasa komputer yang digunakan untuk menambahkan design ke suatu halaman website di internet.</a:t>
            </a:r>
            <a:endParaRPr sz="1200"/>
          </a:p>
          <a:p>
            <a:pPr indent="-279400" lvl="0" marL="457200" marR="0" rtl="0" algn="just">
              <a:lnSpc>
                <a:spcPct val="133892"/>
              </a:lnSpc>
              <a:spcBef>
                <a:spcPts val="0"/>
              </a:spcBef>
              <a:spcAft>
                <a:spcPts val="0"/>
              </a:spcAft>
              <a:buClr>
                <a:schemeClr val="dk1"/>
              </a:buClr>
              <a:buSzPts val="2800"/>
              <a:buFont typeface="Noto Sans Symbols"/>
              <a:buNone/>
            </a:pPr>
            <a:r>
              <a:t/>
            </a:r>
            <a:endParaRPr sz="2600">
              <a:solidFill>
                <a:srgbClr val="6FAF07"/>
              </a:solidFill>
              <a:latin typeface="Sniglet"/>
              <a:ea typeface="Sniglet"/>
              <a:cs typeface="Sniglet"/>
              <a:sym typeface="Sniglet"/>
            </a:endParaRPr>
          </a:p>
          <a:p>
            <a:pPr indent="-444500" lvl="0" marL="457200" marR="0" rtl="0" algn="just">
              <a:lnSpc>
                <a:spcPct val="133892"/>
              </a:lnSpc>
              <a:spcBef>
                <a:spcPts val="0"/>
              </a:spcBef>
              <a:spcAft>
                <a:spcPts val="0"/>
              </a:spcAft>
              <a:buClr>
                <a:srgbClr val="6FAF07"/>
              </a:buClr>
              <a:buSzPts val="2600"/>
              <a:buFont typeface="Noto Sans Symbols"/>
              <a:buChar char="⮚"/>
            </a:pPr>
            <a:r>
              <a:rPr lang="en-US" sz="2600">
                <a:solidFill>
                  <a:srgbClr val="6FAF07"/>
                </a:solidFill>
                <a:latin typeface="Sniglet"/>
                <a:ea typeface="Sniglet"/>
                <a:cs typeface="Sniglet"/>
                <a:sym typeface="Sniglet"/>
              </a:rPr>
              <a:t>CSS adalah singkatan dari Cascading Style Sheets.</a:t>
            </a:r>
            <a:endParaRPr sz="1200"/>
          </a:p>
          <a:p>
            <a:pPr indent="-279400" lvl="0" marL="457200" marR="0" rtl="0" algn="just">
              <a:lnSpc>
                <a:spcPct val="133892"/>
              </a:lnSpc>
              <a:spcBef>
                <a:spcPts val="0"/>
              </a:spcBef>
              <a:spcAft>
                <a:spcPts val="0"/>
              </a:spcAft>
              <a:buClr>
                <a:schemeClr val="dk1"/>
              </a:buClr>
              <a:buSzPts val="2800"/>
              <a:buFont typeface="Noto Sans Symbols"/>
              <a:buNone/>
            </a:pPr>
            <a:r>
              <a:t/>
            </a:r>
            <a:endParaRPr sz="2600">
              <a:solidFill>
                <a:srgbClr val="6FAF07"/>
              </a:solidFill>
              <a:latin typeface="Sniglet"/>
              <a:ea typeface="Sniglet"/>
              <a:cs typeface="Sniglet"/>
              <a:sym typeface="Sniglet"/>
            </a:endParaRPr>
          </a:p>
          <a:p>
            <a:pPr indent="-444500" lvl="0" marL="457200" marR="0" rtl="0" algn="just">
              <a:lnSpc>
                <a:spcPct val="133892"/>
              </a:lnSpc>
              <a:spcBef>
                <a:spcPts val="0"/>
              </a:spcBef>
              <a:spcAft>
                <a:spcPts val="0"/>
              </a:spcAft>
              <a:buClr>
                <a:srgbClr val="6FAF07"/>
              </a:buClr>
              <a:buSzPts val="2600"/>
              <a:buFont typeface="Noto Sans Symbols"/>
              <a:buChar char="⮚"/>
            </a:pPr>
            <a:r>
              <a:rPr lang="en-US" sz="2600">
                <a:solidFill>
                  <a:srgbClr val="6FAF07"/>
                </a:solidFill>
                <a:latin typeface="Sniglet"/>
                <a:ea typeface="Sniglet"/>
                <a:cs typeface="Sniglet"/>
                <a:sym typeface="Sniglet"/>
              </a:rPr>
              <a:t>Fungsi CSS adalah sebagai 'baju' atau 'dekorator' dari sebuah website.</a:t>
            </a:r>
            <a:endParaRPr sz="1200"/>
          </a:p>
          <a:p>
            <a:pPr indent="-279400" lvl="0" marL="457200" marR="0" rtl="0" algn="just">
              <a:lnSpc>
                <a:spcPct val="133892"/>
              </a:lnSpc>
              <a:spcBef>
                <a:spcPts val="0"/>
              </a:spcBef>
              <a:spcAft>
                <a:spcPts val="0"/>
              </a:spcAft>
              <a:buClr>
                <a:schemeClr val="dk1"/>
              </a:buClr>
              <a:buSzPts val="2800"/>
              <a:buFont typeface="Noto Sans Symbols"/>
              <a:buNone/>
            </a:pPr>
            <a:r>
              <a:t/>
            </a:r>
            <a:endParaRPr sz="2600">
              <a:solidFill>
                <a:srgbClr val="6FAF07"/>
              </a:solidFill>
              <a:latin typeface="Sniglet"/>
              <a:ea typeface="Sniglet"/>
              <a:cs typeface="Sniglet"/>
              <a:sym typeface="Sniglet"/>
            </a:endParaRPr>
          </a:p>
          <a:p>
            <a:pPr indent="-444500" lvl="0" marL="457200" marR="0" rtl="0" algn="just">
              <a:lnSpc>
                <a:spcPct val="133892"/>
              </a:lnSpc>
              <a:spcBef>
                <a:spcPts val="0"/>
              </a:spcBef>
              <a:spcAft>
                <a:spcPts val="0"/>
              </a:spcAft>
              <a:buClr>
                <a:srgbClr val="6FAF07"/>
              </a:buClr>
              <a:buSzPts val="2600"/>
              <a:buFont typeface="Noto Sans Symbols"/>
              <a:buChar char="⮚"/>
            </a:pPr>
            <a:r>
              <a:rPr lang="en-US" sz="2600">
                <a:solidFill>
                  <a:srgbClr val="6FAF07"/>
                </a:solidFill>
                <a:latin typeface="Sniglet"/>
                <a:ea typeface="Sniglet"/>
                <a:cs typeface="Sniglet"/>
                <a:sym typeface="Sniglet"/>
              </a:rPr>
              <a:t>Apabila di dokumen HTML itu terdapat konten CSS maka browser akan memproses CSS tersebut dan menampilkan design sesuai dengan apa yang telah ditentukan.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0" name="Google Shape;180;p4"/>
          <p:cNvGrpSpPr/>
          <p:nvPr/>
        </p:nvGrpSpPr>
        <p:grpSpPr>
          <a:xfrm>
            <a:off x="1028700" y="363472"/>
            <a:ext cx="16253917" cy="9444676"/>
            <a:chOff x="0" y="-28575"/>
            <a:chExt cx="4025392" cy="2339038"/>
          </a:xfrm>
        </p:grpSpPr>
        <p:sp>
          <p:nvSpPr>
            <p:cNvPr id="181" name="Google Shape;181;p4"/>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4"/>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 name="Google Shape;183;p4"/>
          <p:cNvGrpSpPr/>
          <p:nvPr/>
        </p:nvGrpSpPr>
        <p:grpSpPr>
          <a:xfrm>
            <a:off x="1744034" y="1502034"/>
            <a:ext cx="14799931" cy="7756266"/>
            <a:chOff x="0" y="-28575"/>
            <a:chExt cx="3897924" cy="2042802"/>
          </a:xfrm>
        </p:grpSpPr>
        <p:sp>
          <p:nvSpPr>
            <p:cNvPr id="184" name="Google Shape;184;p4"/>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4"/>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 name="Google Shape;186;p4"/>
          <p:cNvGrpSpPr/>
          <p:nvPr/>
        </p:nvGrpSpPr>
        <p:grpSpPr>
          <a:xfrm>
            <a:off x="4222452" y="856287"/>
            <a:ext cx="9843097" cy="1414489"/>
            <a:chOff x="0" y="-28575"/>
            <a:chExt cx="3024664" cy="434655"/>
          </a:xfrm>
        </p:grpSpPr>
        <p:sp>
          <p:nvSpPr>
            <p:cNvPr id="187" name="Google Shape;187;p4"/>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4"/>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9" name="Google Shape;189;p4"/>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ILUSTRASI</a:t>
            </a:r>
            <a:endParaRPr/>
          </a:p>
        </p:txBody>
      </p:sp>
      <p:pic>
        <p:nvPicPr>
          <p:cNvPr descr="A group of people with different types of text&#10;&#10;Description automatically generated with medium confidence" id="190" name="Google Shape;190;p4"/>
          <p:cNvPicPr preferRelativeResize="0"/>
          <p:nvPr/>
        </p:nvPicPr>
        <p:blipFill rotWithShape="1">
          <a:blip r:embed="rId4">
            <a:alphaModFix/>
          </a:blip>
          <a:srcRect b="0" l="0" r="0" t="0"/>
          <a:stretch/>
        </p:blipFill>
        <p:spPr>
          <a:xfrm>
            <a:off x="4643223" y="2528338"/>
            <a:ext cx="9001551" cy="64061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7" name="Google Shape;197;p5"/>
          <p:cNvGrpSpPr/>
          <p:nvPr/>
        </p:nvGrpSpPr>
        <p:grpSpPr>
          <a:xfrm>
            <a:off x="1028700" y="363472"/>
            <a:ext cx="16253917" cy="9444676"/>
            <a:chOff x="0" y="-28575"/>
            <a:chExt cx="4025392" cy="2339038"/>
          </a:xfrm>
        </p:grpSpPr>
        <p:sp>
          <p:nvSpPr>
            <p:cNvPr id="198" name="Google Shape;198;p5"/>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5"/>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0" name="Google Shape;200;p5"/>
          <p:cNvGrpSpPr/>
          <p:nvPr/>
        </p:nvGrpSpPr>
        <p:grpSpPr>
          <a:xfrm>
            <a:off x="1744034" y="1502034"/>
            <a:ext cx="14799931" cy="7756266"/>
            <a:chOff x="0" y="-28575"/>
            <a:chExt cx="3897924" cy="2042802"/>
          </a:xfrm>
        </p:grpSpPr>
        <p:sp>
          <p:nvSpPr>
            <p:cNvPr id="201" name="Google Shape;201;p5"/>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5"/>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3" name="Google Shape;203;p5"/>
          <p:cNvGrpSpPr/>
          <p:nvPr/>
        </p:nvGrpSpPr>
        <p:grpSpPr>
          <a:xfrm>
            <a:off x="2243947" y="2899408"/>
            <a:ext cx="4160243" cy="5789944"/>
            <a:chOff x="0" y="-28575"/>
            <a:chExt cx="1095702" cy="1524923"/>
          </a:xfrm>
        </p:grpSpPr>
        <p:sp>
          <p:nvSpPr>
            <p:cNvPr id="204" name="Google Shape;204;p5"/>
            <p:cNvSpPr/>
            <p:nvPr/>
          </p:nvSpPr>
          <p:spPr>
            <a:xfrm>
              <a:off x="0" y="0"/>
              <a:ext cx="1095702" cy="1496348"/>
            </a:xfrm>
            <a:custGeom>
              <a:rect b="b" l="l" r="r" t="t"/>
              <a:pathLst>
                <a:path extrusionOk="0" h="1496348" w="1095702">
                  <a:moveTo>
                    <a:pt x="93046" y="0"/>
                  </a:moveTo>
                  <a:lnTo>
                    <a:pt x="1002655" y="0"/>
                  </a:lnTo>
                  <a:cubicBezTo>
                    <a:pt x="1027333" y="0"/>
                    <a:pt x="1051000" y="9803"/>
                    <a:pt x="1068449" y="27253"/>
                  </a:cubicBezTo>
                  <a:cubicBezTo>
                    <a:pt x="1085899" y="44702"/>
                    <a:pt x="1095702" y="68369"/>
                    <a:pt x="1095702" y="93046"/>
                  </a:cubicBezTo>
                  <a:lnTo>
                    <a:pt x="1095702" y="1403302"/>
                  </a:lnTo>
                  <a:cubicBezTo>
                    <a:pt x="1095702" y="1427979"/>
                    <a:pt x="1085899" y="1451646"/>
                    <a:pt x="1068449" y="1469096"/>
                  </a:cubicBezTo>
                  <a:cubicBezTo>
                    <a:pt x="1051000" y="1486545"/>
                    <a:pt x="1027333" y="1496348"/>
                    <a:pt x="1002655" y="1496348"/>
                  </a:cubicBezTo>
                  <a:lnTo>
                    <a:pt x="93046" y="1496348"/>
                  </a:lnTo>
                  <a:cubicBezTo>
                    <a:pt x="68369" y="1496348"/>
                    <a:pt x="44702" y="1486545"/>
                    <a:pt x="27253" y="1469096"/>
                  </a:cubicBezTo>
                  <a:cubicBezTo>
                    <a:pt x="9803" y="1451646"/>
                    <a:pt x="0" y="1427979"/>
                    <a:pt x="0" y="1403302"/>
                  </a:cubicBezTo>
                  <a:lnTo>
                    <a:pt x="0" y="93046"/>
                  </a:lnTo>
                  <a:cubicBezTo>
                    <a:pt x="0" y="68369"/>
                    <a:pt x="9803" y="44702"/>
                    <a:pt x="27253" y="27253"/>
                  </a:cubicBezTo>
                  <a:cubicBezTo>
                    <a:pt x="44702" y="9803"/>
                    <a:pt x="68369" y="0"/>
                    <a:pt x="93046" y="0"/>
                  </a:cubicBezTo>
                  <a:close/>
                </a:path>
              </a:pathLst>
            </a:custGeom>
            <a:solidFill>
              <a:srgbClr val="66A20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5"/>
            <p:cNvSpPr txBox="1"/>
            <p:nvPr/>
          </p:nvSpPr>
          <p:spPr>
            <a:xfrm>
              <a:off x="0" y="-28575"/>
              <a:ext cx="1095702" cy="152492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6" name="Google Shape;206;p5"/>
          <p:cNvGrpSpPr/>
          <p:nvPr/>
        </p:nvGrpSpPr>
        <p:grpSpPr>
          <a:xfrm>
            <a:off x="2696115" y="2454009"/>
            <a:ext cx="3255905" cy="884354"/>
            <a:chOff x="0" y="-28575"/>
            <a:chExt cx="857522" cy="232917"/>
          </a:xfrm>
        </p:grpSpPr>
        <p:sp>
          <p:nvSpPr>
            <p:cNvPr id="207" name="Google Shape;207;p5"/>
            <p:cNvSpPr/>
            <p:nvPr/>
          </p:nvSpPr>
          <p:spPr>
            <a:xfrm>
              <a:off x="0" y="0"/>
              <a:ext cx="857522" cy="204342"/>
            </a:xfrm>
            <a:custGeom>
              <a:rect b="b" l="l" r="r" t="t"/>
              <a:pathLst>
                <a:path extrusionOk="0" h="204342" w="857522">
                  <a:moveTo>
                    <a:pt x="102171" y="0"/>
                  </a:moveTo>
                  <a:lnTo>
                    <a:pt x="755352" y="0"/>
                  </a:lnTo>
                  <a:cubicBezTo>
                    <a:pt x="782449" y="0"/>
                    <a:pt x="808437" y="10764"/>
                    <a:pt x="827597" y="29925"/>
                  </a:cubicBezTo>
                  <a:cubicBezTo>
                    <a:pt x="846758" y="49086"/>
                    <a:pt x="857522" y="75073"/>
                    <a:pt x="857522" y="102171"/>
                  </a:cubicBezTo>
                  <a:lnTo>
                    <a:pt x="857522" y="102171"/>
                  </a:lnTo>
                  <a:cubicBezTo>
                    <a:pt x="857522" y="158598"/>
                    <a:pt x="811779" y="204342"/>
                    <a:pt x="755352" y="204342"/>
                  </a:cubicBezTo>
                  <a:lnTo>
                    <a:pt x="102171" y="204342"/>
                  </a:lnTo>
                  <a:cubicBezTo>
                    <a:pt x="45743" y="204342"/>
                    <a:pt x="0" y="158598"/>
                    <a:pt x="0" y="102171"/>
                  </a:cubicBezTo>
                  <a:lnTo>
                    <a:pt x="0" y="102171"/>
                  </a:lnTo>
                  <a:cubicBezTo>
                    <a:pt x="0" y="45743"/>
                    <a:pt x="45743" y="0"/>
                    <a:pt x="102171" y="0"/>
                  </a:cubicBezTo>
                  <a:close/>
                </a:path>
              </a:pathLst>
            </a:custGeom>
            <a:solidFill>
              <a:srgbClr val="FFFFFF"/>
            </a:solidFill>
            <a:ln cap="rnd" cmpd="sng" w="47625">
              <a:solidFill>
                <a:srgbClr val="ADD829"/>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5"/>
            <p:cNvSpPr txBox="1"/>
            <p:nvPr/>
          </p:nvSpPr>
          <p:spPr>
            <a:xfrm>
              <a:off x="0" y="-28575"/>
              <a:ext cx="857522" cy="2329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9" name="Google Shape;209;p5"/>
          <p:cNvGrpSpPr/>
          <p:nvPr/>
        </p:nvGrpSpPr>
        <p:grpSpPr>
          <a:xfrm>
            <a:off x="7063877" y="2899407"/>
            <a:ext cx="4160243" cy="5789944"/>
            <a:chOff x="0" y="-28575"/>
            <a:chExt cx="1095702" cy="1524923"/>
          </a:xfrm>
        </p:grpSpPr>
        <p:sp>
          <p:nvSpPr>
            <p:cNvPr id="210" name="Google Shape;210;p5"/>
            <p:cNvSpPr/>
            <p:nvPr/>
          </p:nvSpPr>
          <p:spPr>
            <a:xfrm>
              <a:off x="0" y="0"/>
              <a:ext cx="1095702" cy="1496348"/>
            </a:xfrm>
            <a:custGeom>
              <a:rect b="b" l="l" r="r" t="t"/>
              <a:pathLst>
                <a:path extrusionOk="0" h="1496348" w="1095702">
                  <a:moveTo>
                    <a:pt x="93046" y="0"/>
                  </a:moveTo>
                  <a:lnTo>
                    <a:pt x="1002655" y="0"/>
                  </a:lnTo>
                  <a:cubicBezTo>
                    <a:pt x="1027333" y="0"/>
                    <a:pt x="1051000" y="9803"/>
                    <a:pt x="1068449" y="27253"/>
                  </a:cubicBezTo>
                  <a:cubicBezTo>
                    <a:pt x="1085899" y="44702"/>
                    <a:pt x="1095702" y="68369"/>
                    <a:pt x="1095702" y="93046"/>
                  </a:cubicBezTo>
                  <a:lnTo>
                    <a:pt x="1095702" y="1403302"/>
                  </a:lnTo>
                  <a:cubicBezTo>
                    <a:pt x="1095702" y="1427979"/>
                    <a:pt x="1085899" y="1451646"/>
                    <a:pt x="1068449" y="1469096"/>
                  </a:cubicBezTo>
                  <a:cubicBezTo>
                    <a:pt x="1051000" y="1486545"/>
                    <a:pt x="1027333" y="1496348"/>
                    <a:pt x="1002655" y="1496348"/>
                  </a:cubicBezTo>
                  <a:lnTo>
                    <a:pt x="93046" y="1496348"/>
                  </a:lnTo>
                  <a:cubicBezTo>
                    <a:pt x="68369" y="1496348"/>
                    <a:pt x="44702" y="1486545"/>
                    <a:pt x="27253" y="1469096"/>
                  </a:cubicBezTo>
                  <a:cubicBezTo>
                    <a:pt x="9803" y="1451646"/>
                    <a:pt x="0" y="1427979"/>
                    <a:pt x="0" y="1403302"/>
                  </a:cubicBezTo>
                  <a:lnTo>
                    <a:pt x="0" y="93046"/>
                  </a:lnTo>
                  <a:cubicBezTo>
                    <a:pt x="0" y="68369"/>
                    <a:pt x="9803" y="44702"/>
                    <a:pt x="27253" y="27253"/>
                  </a:cubicBezTo>
                  <a:cubicBezTo>
                    <a:pt x="44702" y="9803"/>
                    <a:pt x="68369" y="0"/>
                    <a:pt x="93046" y="0"/>
                  </a:cubicBezTo>
                  <a:close/>
                </a:path>
              </a:pathLst>
            </a:custGeom>
            <a:solidFill>
              <a:srgbClr val="66A20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5"/>
            <p:cNvSpPr txBox="1"/>
            <p:nvPr/>
          </p:nvSpPr>
          <p:spPr>
            <a:xfrm>
              <a:off x="0" y="-28575"/>
              <a:ext cx="1095702" cy="152492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2" name="Google Shape;212;p5"/>
          <p:cNvGrpSpPr/>
          <p:nvPr/>
        </p:nvGrpSpPr>
        <p:grpSpPr>
          <a:xfrm>
            <a:off x="7510531" y="2511479"/>
            <a:ext cx="3255905" cy="884354"/>
            <a:chOff x="0" y="-28575"/>
            <a:chExt cx="857522" cy="232917"/>
          </a:xfrm>
        </p:grpSpPr>
        <p:sp>
          <p:nvSpPr>
            <p:cNvPr id="213" name="Google Shape;213;p5"/>
            <p:cNvSpPr/>
            <p:nvPr/>
          </p:nvSpPr>
          <p:spPr>
            <a:xfrm>
              <a:off x="0" y="0"/>
              <a:ext cx="857522" cy="204342"/>
            </a:xfrm>
            <a:custGeom>
              <a:rect b="b" l="l" r="r" t="t"/>
              <a:pathLst>
                <a:path extrusionOk="0" h="204342" w="857522">
                  <a:moveTo>
                    <a:pt x="102171" y="0"/>
                  </a:moveTo>
                  <a:lnTo>
                    <a:pt x="755352" y="0"/>
                  </a:lnTo>
                  <a:cubicBezTo>
                    <a:pt x="782449" y="0"/>
                    <a:pt x="808437" y="10764"/>
                    <a:pt x="827597" y="29925"/>
                  </a:cubicBezTo>
                  <a:cubicBezTo>
                    <a:pt x="846758" y="49086"/>
                    <a:pt x="857522" y="75073"/>
                    <a:pt x="857522" y="102171"/>
                  </a:cubicBezTo>
                  <a:lnTo>
                    <a:pt x="857522" y="102171"/>
                  </a:lnTo>
                  <a:cubicBezTo>
                    <a:pt x="857522" y="158598"/>
                    <a:pt x="811779" y="204342"/>
                    <a:pt x="755352" y="204342"/>
                  </a:cubicBezTo>
                  <a:lnTo>
                    <a:pt x="102171" y="204342"/>
                  </a:lnTo>
                  <a:cubicBezTo>
                    <a:pt x="45743" y="204342"/>
                    <a:pt x="0" y="158598"/>
                    <a:pt x="0" y="102171"/>
                  </a:cubicBezTo>
                  <a:lnTo>
                    <a:pt x="0" y="102171"/>
                  </a:lnTo>
                  <a:cubicBezTo>
                    <a:pt x="0" y="45743"/>
                    <a:pt x="45743" y="0"/>
                    <a:pt x="102171" y="0"/>
                  </a:cubicBezTo>
                  <a:close/>
                </a:path>
              </a:pathLst>
            </a:custGeom>
            <a:solidFill>
              <a:srgbClr val="FFFFFF"/>
            </a:solidFill>
            <a:ln cap="rnd" cmpd="sng" w="47625">
              <a:solidFill>
                <a:srgbClr val="ADD829"/>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5"/>
            <p:cNvSpPr txBox="1"/>
            <p:nvPr/>
          </p:nvSpPr>
          <p:spPr>
            <a:xfrm>
              <a:off x="0" y="-28575"/>
              <a:ext cx="857522" cy="2329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5" name="Google Shape;215;p5"/>
          <p:cNvGrpSpPr/>
          <p:nvPr/>
        </p:nvGrpSpPr>
        <p:grpSpPr>
          <a:xfrm>
            <a:off x="11837934" y="2899407"/>
            <a:ext cx="4160243" cy="5789944"/>
            <a:chOff x="0" y="-28575"/>
            <a:chExt cx="1095702" cy="1524923"/>
          </a:xfrm>
        </p:grpSpPr>
        <p:sp>
          <p:nvSpPr>
            <p:cNvPr id="216" name="Google Shape;216;p5"/>
            <p:cNvSpPr/>
            <p:nvPr/>
          </p:nvSpPr>
          <p:spPr>
            <a:xfrm>
              <a:off x="0" y="0"/>
              <a:ext cx="1095702" cy="1496348"/>
            </a:xfrm>
            <a:custGeom>
              <a:rect b="b" l="l" r="r" t="t"/>
              <a:pathLst>
                <a:path extrusionOk="0" h="1496348" w="1095702">
                  <a:moveTo>
                    <a:pt x="93046" y="0"/>
                  </a:moveTo>
                  <a:lnTo>
                    <a:pt x="1002655" y="0"/>
                  </a:lnTo>
                  <a:cubicBezTo>
                    <a:pt x="1027333" y="0"/>
                    <a:pt x="1051000" y="9803"/>
                    <a:pt x="1068449" y="27253"/>
                  </a:cubicBezTo>
                  <a:cubicBezTo>
                    <a:pt x="1085899" y="44702"/>
                    <a:pt x="1095702" y="68369"/>
                    <a:pt x="1095702" y="93046"/>
                  </a:cubicBezTo>
                  <a:lnTo>
                    <a:pt x="1095702" y="1403302"/>
                  </a:lnTo>
                  <a:cubicBezTo>
                    <a:pt x="1095702" y="1427979"/>
                    <a:pt x="1085899" y="1451646"/>
                    <a:pt x="1068449" y="1469096"/>
                  </a:cubicBezTo>
                  <a:cubicBezTo>
                    <a:pt x="1051000" y="1486545"/>
                    <a:pt x="1027333" y="1496348"/>
                    <a:pt x="1002655" y="1496348"/>
                  </a:cubicBezTo>
                  <a:lnTo>
                    <a:pt x="93046" y="1496348"/>
                  </a:lnTo>
                  <a:cubicBezTo>
                    <a:pt x="68369" y="1496348"/>
                    <a:pt x="44702" y="1486545"/>
                    <a:pt x="27253" y="1469096"/>
                  </a:cubicBezTo>
                  <a:cubicBezTo>
                    <a:pt x="9803" y="1451646"/>
                    <a:pt x="0" y="1427979"/>
                    <a:pt x="0" y="1403302"/>
                  </a:cubicBezTo>
                  <a:lnTo>
                    <a:pt x="0" y="93046"/>
                  </a:lnTo>
                  <a:cubicBezTo>
                    <a:pt x="0" y="68369"/>
                    <a:pt x="9803" y="44702"/>
                    <a:pt x="27253" y="27253"/>
                  </a:cubicBezTo>
                  <a:cubicBezTo>
                    <a:pt x="44702" y="9803"/>
                    <a:pt x="68369" y="0"/>
                    <a:pt x="93046" y="0"/>
                  </a:cubicBezTo>
                  <a:close/>
                </a:path>
              </a:pathLst>
            </a:custGeom>
            <a:solidFill>
              <a:srgbClr val="66A20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5"/>
            <p:cNvSpPr txBox="1"/>
            <p:nvPr/>
          </p:nvSpPr>
          <p:spPr>
            <a:xfrm>
              <a:off x="0" y="-28575"/>
              <a:ext cx="1095702" cy="152492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8" name="Google Shape;218;p5"/>
          <p:cNvGrpSpPr/>
          <p:nvPr/>
        </p:nvGrpSpPr>
        <p:grpSpPr>
          <a:xfrm>
            <a:off x="12375097" y="2549131"/>
            <a:ext cx="3255905" cy="884354"/>
            <a:chOff x="0" y="-28575"/>
            <a:chExt cx="857522" cy="232917"/>
          </a:xfrm>
        </p:grpSpPr>
        <p:sp>
          <p:nvSpPr>
            <p:cNvPr id="219" name="Google Shape;219;p5"/>
            <p:cNvSpPr/>
            <p:nvPr/>
          </p:nvSpPr>
          <p:spPr>
            <a:xfrm>
              <a:off x="0" y="0"/>
              <a:ext cx="857522" cy="204342"/>
            </a:xfrm>
            <a:custGeom>
              <a:rect b="b" l="l" r="r" t="t"/>
              <a:pathLst>
                <a:path extrusionOk="0" h="204342" w="857522">
                  <a:moveTo>
                    <a:pt x="102171" y="0"/>
                  </a:moveTo>
                  <a:lnTo>
                    <a:pt x="755352" y="0"/>
                  </a:lnTo>
                  <a:cubicBezTo>
                    <a:pt x="782449" y="0"/>
                    <a:pt x="808437" y="10764"/>
                    <a:pt x="827597" y="29925"/>
                  </a:cubicBezTo>
                  <a:cubicBezTo>
                    <a:pt x="846758" y="49086"/>
                    <a:pt x="857522" y="75073"/>
                    <a:pt x="857522" y="102171"/>
                  </a:cubicBezTo>
                  <a:lnTo>
                    <a:pt x="857522" y="102171"/>
                  </a:lnTo>
                  <a:cubicBezTo>
                    <a:pt x="857522" y="158598"/>
                    <a:pt x="811779" y="204342"/>
                    <a:pt x="755352" y="204342"/>
                  </a:cubicBezTo>
                  <a:lnTo>
                    <a:pt x="102171" y="204342"/>
                  </a:lnTo>
                  <a:cubicBezTo>
                    <a:pt x="45743" y="204342"/>
                    <a:pt x="0" y="158598"/>
                    <a:pt x="0" y="102171"/>
                  </a:cubicBezTo>
                  <a:lnTo>
                    <a:pt x="0" y="102171"/>
                  </a:lnTo>
                  <a:cubicBezTo>
                    <a:pt x="0" y="45743"/>
                    <a:pt x="45743" y="0"/>
                    <a:pt x="102171" y="0"/>
                  </a:cubicBezTo>
                  <a:close/>
                </a:path>
              </a:pathLst>
            </a:custGeom>
            <a:solidFill>
              <a:srgbClr val="FFFFFF"/>
            </a:solidFill>
            <a:ln cap="rnd" cmpd="sng" w="47625">
              <a:solidFill>
                <a:srgbClr val="ADD829"/>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5"/>
            <p:cNvSpPr txBox="1"/>
            <p:nvPr/>
          </p:nvSpPr>
          <p:spPr>
            <a:xfrm>
              <a:off x="0" y="-28575"/>
              <a:ext cx="857522" cy="2329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1" name="Google Shape;221;p5"/>
          <p:cNvGrpSpPr/>
          <p:nvPr/>
        </p:nvGrpSpPr>
        <p:grpSpPr>
          <a:xfrm>
            <a:off x="4772701" y="856287"/>
            <a:ext cx="8742597" cy="1415530"/>
            <a:chOff x="0" y="-28575"/>
            <a:chExt cx="2686494" cy="434975"/>
          </a:xfrm>
        </p:grpSpPr>
        <p:sp>
          <p:nvSpPr>
            <p:cNvPr id="222" name="Google Shape;222;p5"/>
            <p:cNvSpPr/>
            <p:nvPr/>
          </p:nvSpPr>
          <p:spPr>
            <a:xfrm>
              <a:off x="0" y="0"/>
              <a:ext cx="2686494" cy="406400"/>
            </a:xfrm>
            <a:custGeom>
              <a:rect b="b" l="l" r="r" t="t"/>
              <a:pathLst>
                <a:path extrusionOk="0" h="406400" w="2686494">
                  <a:moveTo>
                    <a:pt x="88554" y="0"/>
                  </a:moveTo>
                  <a:lnTo>
                    <a:pt x="2597940" y="0"/>
                  </a:lnTo>
                  <a:cubicBezTo>
                    <a:pt x="2646847" y="0"/>
                    <a:pt x="2686494" y="39647"/>
                    <a:pt x="2686494" y="88554"/>
                  </a:cubicBezTo>
                  <a:lnTo>
                    <a:pt x="2686494" y="317846"/>
                  </a:lnTo>
                  <a:cubicBezTo>
                    <a:pt x="2686494" y="366753"/>
                    <a:pt x="2646847" y="406400"/>
                    <a:pt x="2597940" y="406400"/>
                  </a:cubicBezTo>
                  <a:lnTo>
                    <a:pt x="88554" y="406400"/>
                  </a:lnTo>
                  <a:cubicBezTo>
                    <a:pt x="39647" y="406400"/>
                    <a:pt x="0" y="366753"/>
                    <a:pt x="0" y="317846"/>
                  </a:cubicBezTo>
                  <a:lnTo>
                    <a:pt x="0" y="88554"/>
                  </a:lnTo>
                  <a:cubicBezTo>
                    <a:pt x="0" y="39647"/>
                    <a:pt x="39647" y="0"/>
                    <a:pt x="88554"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5"/>
            <p:cNvSpPr txBox="1"/>
            <p:nvPr/>
          </p:nvSpPr>
          <p:spPr>
            <a:xfrm>
              <a:off x="0" y="-28575"/>
              <a:ext cx="2686494" cy="434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4" name="Google Shape;224;p5"/>
          <p:cNvSpPr txBox="1"/>
          <p:nvPr/>
        </p:nvSpPr>
        <p:spPr>
          <a:xfrm>
            <a:off x="4882831" y="1155441"/>
            <a:ext cx="8511304" cy="753411"/>
          </a:xfrm>
          <a:prstGeom prst="rect">
            <a:avLst/>
          </a:prstGeom>
          <a:noFill/>
          <a:ln>
            <a:noFill/>
          </a:ln>
        </p:spPr>
        <p:txBody>
          <a:bodyPr anchorCtr="0" anchor="t" bIns="0" lIns="0" spcFirstLastPara="1" rIns="0" wrap="square" tIns="0">
            <a:spAutoFit/>
          </a:bodyPr>
          <a:lstStyle/>
          <a:p>
            <a:pPr indent="0" lvl="0" marL="0" marR="0" rtl="0" algn="ctr">
              <a:lnSpc>
                <a:spcPct val="179805"/>
              </a:lnSpc>
              <a:spcBef>
                <a:spcPts val="0"/>
              </a:spcBef>
              <a:spcAft>
                <a:spcPts val="0"/>
              </a:spcAft>
              <a:buNone/>
            </a:pPr>
            <a:r>
              <a:rPr lang="en-US" sz="3600">
                <a:solidFill>
                  <a:srgbClr val="6FAF07"/>
                </a:solidFill>
                <a:latin typeface="Arial"/>
                <a:ea typeface="Arial"/>
                <a:cs typeface="Arial"/>
                <a:sym typeface="Arial"/>
              </a:rPr>
              <a:t>3 CARA MENYISIPKAN CSS DI HTML</a:t>
            </a:r>
            <a:endParaRPr/>
          </a:p>
        </p:txBody>
      </p:sp>
      <p:sp>
        <p:nvSpPr>
          <p:cNvPr id="225" name="Google Shape;225;p5"/>
          <p:cNvSpPr txBox="1"/>
          <p:nvPr/>
        </p:nvSpPr>
        <p:spPr>
          <a:xfrm>
            <a:off x="2921707" y="2712953"/>
            <a:ext cx="2804725" cy="447526"/>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lang="en-US" sz="2499">
                <a:solidFill>
                  <a:srgbClr val="66A204"/>
                </a:solidFill>
                <a:latin typeface="Arial"/>
                <a:ea typeface="Arial"/>
                <a:cs typeface="Arial"/>
                <a:sym typeface="Arial"/>
              </a:rPr>
              <a:t>CSS INLINE</a:t>
            </a:r>
            <a:endParaRPr/>
          </a:p>
        </p:txBody>
      </p:sp>
      <p:sp>
        <p:nvSpPr>
          <p:cNvPr id="226" name="Google Shape;226;p5"/>
          <p:cNvSpPr txBox="1"/>
          <p:nvPr/>
        </p:nvSpPr>
        <p:spPr>
          <a:xfrm>
            <a:off x="7800863" y="2784140"/>
            <a:ext cx="2804725" cy="447526"/>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lang="en-US" sz="2499">
                <a:solidFill>
                  <a:srgbClr val="66A204"/>
                </a:solidFill>
                <a:latin typeface="Arial"/>
                <a:ea typeface="Arial"/>
                <a:cs typeface="Arial"/>
                <a:sym typeface="Arial"/>
              </a:rPr>
              <a:t>CSS INTERNAL</a:t>
            </a:r>
            <a:endParaRPr/>
          </a:p>
        </p:txBody>
      </p:sp>
      <p:sp>
        <p:nvSpPr>
          <p:cNvPr id="227" name="Google Shape;227;p5"/>
          <p:cNvSpPr txBox="1"/>
          <p:nvPr/>
        </p:nvSpPr>
        <p:spPr>
          <a:xfrm>
            <a:off x="12609902" y="2784140"/>
            <a:ext cx="2804725" cy="447526"/>
          </a:xfrm>
          <a:prstGeom prst="rect">
            <a:avLst/>
          </a:prstGeom>
          <a:noFill/>
          <a:ln>
            <a:noFill/>
          </a:ln>
        </p:spPr>
        <p:txBody>
          <a:bodyPr anchorCtr="0" anchor="t" bIns="0" lIns="0" spcFirstLastPara="1" rIns="0" wrap="square" tIns="0">
            <a:spAutoFit/>
          </a:bodyPr>
          <a:lstStyle/>
          <a:p>
            <a:pPr indent="0" lvl="0" marL="0" marR="0" rtl="0" algn="ctr">
              <a:lnSpc>
                <a:spcPct val="150020"/>
              </a:lnSpc>
              <a:spcBef>
                <a:spcPts val="0"/>
              </a:spcBef>
              <a:spcAft>
                <a:spcPts val="0"/>
              </a:spcAft>
              <a:buNone/>
            </a:pPr>
            <a:r>
              <a:rPr lang="en-US" sz="2499">
                <a:solidFill>
                  <a:srgbClr val="66A204"/>
                </a:solidFill>
                <a:latin typeface="Arial"/>
                <a:ea typeface="Arial"/>
                <a:cs typeface="Arial"/>
                <a:sym typeface="Arial"/>
              </a:rPr>
              <a:t>CSS EKSTERNAL</a:t>
            </a:r>
            <a:endParaRPr/>
          </a:p>
        </p:txBody>
      </p:sp>
      <p:sp>
        <p:nvSpPr>
          <p:cNvPr id="228" name="Google Shape;228;p5"/>
          <p:cNvSpPr txBox="1"/>
          <p:nvPr/>
        </p:nvSpPr>
        <p:spPr>
          <a:xfrm>
            <a:off x="2445358" y="3726846"/>
            <a:ext cx="35052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lt1"/>
                </a:solidFill>
                <a:latin typeface="Sniglet"/>
                <a:ea typeface="Sniglet"/>
                <a:cs typeface="Sniglet"/>
                <a:sym typeface="Sniglet"/>
              </a:rPr>
              <a:t>Inline CSS adalah cara kita memberikan attribute style kepada sebuah element dengan menyisipkannya langsung di dalam element HTML tersebut.</a:t>
            </a:r>
            <a:endParaRPr/>
          </a:p>
        </p:txBody>
      </p:sp>
      <p:sp>
        <p:nvSpPr>
          <p:cNvPr id="229" name="Google Shape;229;p5"/>
          <p:cNvSpPr txBox="1"/>
          <p:nvPr/>
        </p:nvSpPr>
        <p:spPr>
          <a:xfrm>
            <a:off x="7510531" y="3742426"/>
            <a:ext cx="35052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Sniglet"/>
                <a:ea typeface="Sniglet"/>
                <a:cs typeface="Sniglet"/>
                <a:sym typeface="Sniglet"/>
              </a:rPr>
              <a:t>Internal CSS menggunakan element &lt;style&gt; untuk menyisipkan kode CSS. Element &lt;style&gt; diletakkan di dalam element &lt;head&gt;.</a:t>
            </a:r>
            <a:endParaRPr/>
          </a:p>
        </p:txBody>
      </p:sp>
      <p:sp>
        <p:nvSpPr>
          <p:cNvPr id="230" name="Google Shape;230;p5"/>
          <p:cNvSpPr txBox="1"/>
          <p:nvPr/>
        </p:nvSpPr>
        <p:spPr>
          <a:xfrm>
            <a:off x="12030534" y="3762073"/>
            <a:ext cx="3945029"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Sniglet"/>
                <a:ea typeface="Sniglet"/>
                <a:cs typeface="Sniglet"/>
                <a:sym typeface="Sniglet"/>
              </a:rPr>
              <a:t>External CSS adalah cara menyisipkan kode CSS dengan cara membuat file CSS terpisah, dan lalu menyambungkannya dengan file HTML dengan menggunakan element &lt;link&gt;. Element &lt;link&gt; tersebut diletakkan di dalam element &lt;head&gt;.</a:t>
            </a:r>
            <a:endParaRPr/>
          </a:p>
          <a:p>
            <a:pPr indent="0" lvl="0" marL="0" marR="0" rtl="0" algn="l">
              <a:spcBef>
                <a:spcPts val="0"/>
              </a:spcBef>
              <a:spcAft>
                <a:spcPts val="0"/>
              </a:spcAft>
              <a:buNone/>
            </a:pPr>
            <a:r>
              <a:t/>
            </a:r>
            <a:endParaRPr sz="2000">
              <a:solidFill>
                <a:schemeClr val="lt1"/>
              </a:solidFill>
              <a:latin typeface="Sniglet"/>
              <a:ea typeface="Sniglet"/>
              <a:cs typeface="Sniglet"/>
              <a:sym typeface="Sniglet"/>
            </a:endParaRPr>
          </a:p>
          <a:p>
            <a:pPr indent="0" lvl="0" marL="0" marR="0" rtl="0" algn="l">
              <a:spcBef>
                <a:spcPts val="0"/>
              </a:spcBef>
              <a:spcAft>
                <a:spcPts val="0"/>
              </a:spcAft>
              <a:buNone/>
            </a:pPr>
            <a:r>
              <a:rPr lang="en-US" sz="2000">
                <a:solidFill>
                  <a:schemeClr val="lt1"/>
                </a:solidFill>
                <a:latin typeface="Sniglet"/>
                <a:ea typeface="Sniglet"/>
                <a:cs typeface="Sniglet"/>
                <a:sym typeface="Sniglet"/>
              </a:rPr>
              <a:t>Contoh:</a:t>
            </a:r>
            <a:endParaRPr/>
          </a:p>
          <a:p>
            <a:pPr indent="0" lvl="0" marL="0" marR="0" rtl="0" algn="l">
              <a:spcBef>
                <a:spcPts val="0"/>
              </a:spcBef>
              <a:spcAft>
                <a:spcPts val="0"/>
              </a:spcAft>
              <a:buNone/>
            </a:pPr>
            <a:r>
              <a:rPr lang="en-US" sz="2000">
                <a:solidFill>
                  <a:schemeClr val="lt1"/>
                </a:solidFill>
                <a:latin typeface="Sniglet"/>
                <a:ea typeface="Sniglet"/>
                <a:cs typeface="Sniglet"/>
                <a:sym typeface="Sniglet"/>
              </a:rPr>
              <a:t>Kita memiliki dua file: index.html untuk file HTML-nya dan style.css untuk file CSS-nya.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6" name="Google Shape;236;p6"/>
          <p:cNvGrpSpPr/>
          <p:nvPr/>
        </p:nvGrpSpPr>
        <p:grpSpPr>
          <a:xfrm>
            <a:off x="1028700" y="363472"/>
            <a:ext cx="16253917" cy="9444676"/>
            <a:chOff x="0" y="-28575"/>
            <a:chExt cx="4025392" cy="2339038"/>
          </a:xfrm>
        </p:grpSpPr>
        <p:sp>
          <p:nvSpPr>
            <p:cNvPr id="237" name="Google Shape;237;p6"/>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6"/>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9" name="Google Shape;239;p6"/>
          <p:cNvGrpSpPr/>
          <p:nvPr/>
        </p:nvGrpSpPr>
        <p:grpSpPr>
          <a:xfrm>
            <a:off x="1744034" y="1502034"/>
            <a:ext cx="14799931" cy="7756266"/>
            <a:chOff x="0" y="-28575"/>
            <a:chExt cx="3897924" cy="2042802"/>
          </a:xfrm>
        </p:grpSpPr>
        <p:sp>
          <p:nvSpPr>
            <p:cNvPr id="240" name="Google Shape;240;p6"/>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6"/>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2" name="Google Shape;242;p6"/>
          <p:cNvGrpSpPr/>
          <p:nvPr/>
        </p:nvGrpSpPr>
        <p:grpSpPr>
          <a:xfrm>
            <a:off x="3006370" y="2813369"/>
            <a:ext cx="5793107" cy="5419054"/>
            <a:chOff x="0" y="-76200"/>
            <a:chExt cx="795276" cy="743926"/>
          </a:xfrm>
        </p:grpSpPr>
        <p:sp>
          <p:nvSpPr>
            <p:cNvPr id="243" name="Google Shape;243;p6"/>
            <p:cNvSpPr/>
            <p:nvPr/>
          </p:nvSpPr>
          <p:spPr>
            <a:xfrm>
              <a:off x="0" y="0"/>
              <a:ext cx="795276" cy="667726"/>
            </a:xfrm>
            <a:custGeom>
              <a:rect b="b" l="l" r="r" t="t"/>
              <a:pathLst>
                <a:path extrusionOk="0" h="667726" w="795276">
                  <a:moveTo>
                    <a:pt x="50783" y="0"/>
                  </a:moveTo>
                  <a:lnTo>
                    <a:pt x="744493" y="0"/>
                  </a:lnTo>
                  <a:cubicBezTo>
                    <a:pt x="757961" y="0"/>
                    <a:pt x="770878" y="5350"/>
                    <a:pt x="780402" y="14874"/>
                  </a:cubicBezTo>
                  <a:cubicBezTo>
                    <a:pt x="789926" y="24398"/>
                    <a:pt x="795276" y="37315"/>
                    <a:pt x="795276" y="50783"/>
                  </a:cubicBezTo>
                  <a:lnTo>
                    <a:pt x="795276" y="616943"/>
                  </a:lnTo>
                  <a:cubicBezTo>
                    <a:pt x="795276" y="644990"/>
                    <a:pt x="772539" y="667726"/>
                    <a:pt x="744493" y="667726"/>
                  </a:cubicBezTo>
                  <a:lnTo>
                    <a:pt x="50783" y="667726"/>
                  </a:lnTo>
                  <a:cubicBezTo>
                    <a:pt x="37315" y="667726"/>
                    <a:pt x="24398" y="662376"/>
                    <a:pt x="14874" y="652852"/>
                  </a:cubicBezTo>
                  <a:cubicBezTo>
                    <a:pt x="5350" y="643328"/>
                    <a:pt x="0" y="630411"/>
                    <a:pt x="0" y="616943"/>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6"/>
            <p:cNvSpPr txBox="1"/>
            <p:nvPr/>
          </p:nvSpPr>
          <p:spPr>
            <a:xfrm>
              <a:off x="0" y="-76200"/>
              <a:ext cx="795276" cy="743926"/>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5" name="Google Shape;245;p6"/>
          <p:cNvGrpSpPr/>
          <p:nvPr/>
        </p:nvGrpSpPr>
        <p:grpSpPr>
          <a:xfrm>
            <a:off x="2555913" y="2925765"/>
            <a:ext cx="1106455" cy="1116825"/>
            <a:chOff x="0" y="-76200"/>
            <a:chExt cx="635000" cy="640951"/>
          </a:xfrm>
        </p:grpSpPr>
        <p:sp>
          <p:nvSpPr>
            <p:cNvPr id="246" name="Google Shape;246;p6"/>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6"/>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8" name="Google Shape;248;p6"/>
          <p:cNvGrpSpPr/>
          <p:nvPr/>
        </p:nvGrpSpPr>
        <p:grpSpPr>
          <a:xfrm>
            <a:off x="9594093" y="2813369"/>
            <a:ext cx="5793107" cy="5419054"/>
            <a:chOff x="0" y="-76200"/>
            <a:chExt cx="795276" cy="743926"/>
          </a:xfrm>
        </p:grpSpPr>
        <p:sp>
          <p:nvSpPr>
            <p:cNvPr id="249" name="Google Shape;249;p6"/>
            <p:cNvSpPr/>
            <p:nvPr/>
          </p:nvSpPr>
          <p:spPr>
            <a:xfrm>
              <a:off x="0" y="0"/>
              <a:ext cx="795276" cy="667726"/>
            </a:xfrm>
            <a:custGeom>
              <a:rect b="b" l="l" r="r" t="t"/>
              <a:pathLst>
                <a:path extrusionOk="0" h="667726" w="795276">
                  <a:moveTo>
                    <a:pt x="50783" y="0"/>
                  </a:moveTo>
                  <a:lnTo>
                    <a:pt x="744493" y="0"/>
                  </a:lnTo>
                  <a:cubicBezTo>
                    <a:pt x="757961" y="0"/>
                    <a:pt x="770878" y="5350"/>
                    <a:pt x="780402" y="14874"/>
                  </a:cubicBezTo>
                  <a:cubicBezTo>
                    <a:pt x="789926" y="24398"/>
                    <a:pt x="795276" y="37315"/>
                    <a:pt x="795276" y="50783"/>
                  </a:cubicBezTo>
                  <a:lnTo>
                    <a:pt x="795276" y="616943"/>
                  </a:lnTo>
                  <a:cubicBezTo>
                    <a:pt x="795276" y="644990"/>
                    <a:pt x="772539" y="667726"/>
                    <a:pt x="744493" y="667726"/>
                  </a:cubicBezTo>
                  <a:lnTo>
                    <a:pt x="50783" y="667726"/>
                  </a:lnTo>
                  <a:cubicBezTo>
                    <a:pt x="37315" y="667726"/>
                    <a:pt x="24398" y="662376"/>
                    <a:pt x="14874" y="652852"/>
                  </a:cubicBezTo>
                  <a:cubicBezTo>
                    <a:pt x="5350" y="643328"/>
                    <a:pt x="0" y="630411"/>
                    <a:pt x="0" y="616943"/>
                  </a:cubicBezTo>
                  <a:lnTo>
                    <a:pt x="0" y="50783"/>
                  </a:lnTo>
                  <a:cubicBezTo>
                    <a:pt x="0" y="37315"/>
                    <a:pt x="5350" y="24398"/>
                    <a:pt x="14874" y="14874"/>
                  </a:cubicBezTo>
                  <a:cubicBezTo>
                    <a:pt x="24398" y="5350"/>
                    <a:pt x="37315" y="0"/>
                    <a:pt x="50783" y="0"/>
                  </a:cubicBezTo>
                  <a:close/>
                </a:path>
              </a:pathLst>
            </a:custGeom>
            <a:solidFill>
              <a:srgbClr val="000000">
                <a:alpha val="0"/>
              </a:srgbClr>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6"/>
            <p:cNvSpPr txBox="1"/>
            <p:nvPr/>
          </p:nvSpPr>
          <p:spPr>
            <a:xfrm>
              <a:off x="0" y="-76200"/>
              <a:ext cx="795276" cy="743926"/>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1" name="Google Shape;251;p6"/>
          <p:cNvGrpSpPr/>
          <p:nvPr/>
        </p:nvGrpSpPr>
        <p:grpSpPr>
          <a:xfrm>
            <a:off x="9143636" y="2925765"/>
            <a:ext cx="1106455" cy="1116825"/>
            <a:chOff x="0" y="-76200"/>
            <a:chExt cx="635000" cy="640951"/>
          </a:xfrm>
        </p:grpSpPr>
        <p:sp>
          <p:nvSpPr>
            <p:cNvPr id="252" name="Google Shape;252;p6"/>
            <p:cNvSpPr/>
            <p:nvPr/>
          </p:nvSpPr>
          <p:spPr>
            <a:xfrm>
              <a:off x="0" y="0"/>
              <a:ext cx="635000" cy="564751"/>
            </a:xfrm>
            <a:custGeom>
              <a:rect b="b" l="l" r="r" t="t"/>
              <a:pathLst>
                <a:path extrusionOk="0" h="564751" w="635000">
                  <a:moveTo>
                    <a:pt x="635000" y="131195"/>
                  </a:moveTo>
                  <a:lnTo>
                    <a:pt x="635000" y="334972"/>
                  </a:lnTo>
                  <a:cubicBezTo>
                    <a:pt x="635000" y="413686"/>
                    <a:pt x="585622" y="483942"/>
                    <a:pt x="511561" y="510605"/>
                  </a:cubicBezTo>
                  <a:lnTo>
                    <a:pt x="440939" y="536028"/>
                  </a:lnTo>
                  <a:cubicBezTo>
                    <a:pt x="361153" y="564751"/>
                    <a:pt x="273847" y="564751"/>
                    <a:pt x="194061" y="536028"/>
                  </a:cubicBezTo>
                  <a:lnTo>
                    <a:pt x="123439" y="510605"/>
                  </a:lnTo>
                  <a:cubicBezTo>
                    <a:pt x="49378" y="483942"/>
                    <a:pt x="0" y="413686"/>
                    <a:pt x="0" y="334972"/>
                  </a:cubicBezTo>
                  <a:lnTo>
                    <a:pt x="0" y="131195"/>
                  </a:lnTo>
                  <a:cubicBezTo>
                    <a:pt x="0" y="96400"/>
                    <a:pt x="13822" y="63030"/>
                    <a:pt x="38426" y="38426"/>
                  </a:cubicBezTo>
                  <a:cubicBezTo>
                    <a:pt x="63030" y="13822"/>
                    <a:pt x="96400" y="0"/>
                    <a:pt x="131195" y="0"/>
                  </a:cubicBezTo>
                  <a:lnTo>
                    <a:pt x="503805" y="0"/>
                  </a:lnTo>
                  <a:cubicBezTo>
                    <a:pt x="538600" y="0"/>
                    <a:pt x="571970" y="13822"/>
                    <a:pt x="596574" y="38426"/>
                  </a:cubicBezTo>
                  <a:cubicBezTo>
                    <a:pt x="621178" y="63030"/>
                    <a:pt x="635000" y="96400"/>
                    <a:pt x="635000" y="131195"/>
                  </a:cubicBezTo>
                  <a:close/>
                </a:path>
              </a:pathLst>
            </a:custGeom>
            <a:solidFill>
              <a:srgbClr val="FEFFFF"/>
            </a:solidFill>
            <a:ln cap="rnd" cmpd="sng" w="47625">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6"/>
            <p:cNvSpPr txBox="1"/>
            <p:nvPr/>
          </p:nvSpPr>
          <p:spPr>
            <a:xfrm>
              <a:off x="0" y="-76200"/>
              <a:ext cx="635000" cy="542366"/>
            </a:xfrm>
            <a:prstGeom prst="rect">
              <a:avLst/>
            </a:prstGeom>
            <a:noFill/>
            <a:ln>
              <a:noFill/>
            </a:ln>
          </p:spPr>
          <p:txBody>
            <a:bodyPr anchorCtr="0" anchor="ctr" bIns="47475" lIns="47475" spcFirstLastPara="1" rIns="47475" wrap="square" tIns="47475">
              <a:noAutofit/>
            </a:bodyPr>
            <a:lstStyle/>
            <a:p>
              <a:pPr indent="0" lvl="0" marL="0" marR="0" rtl="0" algn="ctr">
                <a:lnSpc>
                  <a:spcPct val="334444"/>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4" name="Google Shape;254;p6"/>
          <p:cNvSpPr/>
          <p:nvPr/>
        </p:nvSpPr>
        <p:spPr>
          <a:xfrm>
            <a:off x="8379254" y="7787433"/>
            <a:ext cx="764382" cy="675435"/>
          </a:xfrm>
          <a:custGeom>
            <a:rect b="b" l="l" r="r" t="t"/>
            <a:pathLst>
              <a:path extrusionOk="0" h="675435" w="764382">
                <a:moveTo>
                  <a:pt x="0" y="0"/>
                </a:moveTo>
                <a:lnTo>
                  <a:pt x="764382" y="0"/>
                </a:lnTo>
                <a:lnTo>
                  <a:pt x="764382" y="675436"/>
                </a:lnTo>
                <a:lnTo>
                  <a:pt x="0" y="67543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6"/>
          <p:cNvSpPr txBox="1"/>
          <p:nvPr/>
        </p:nvSpPr>
        <p:spPr>
          <a:xfrm>
            <a:off x="3795735" y="3550565"/>
            <a:ext cx="4214376" cy="573356"/>
          </a:xfrm>
          <a:prstGeom prst="rect">
            <a:avLst/>
          </a:prstGeom>
          <a:noFill/>
          <a:ln>
            <a:noFill/>
          </a:ln>
        </p:spPr>
        <p:txBody>
          <a:bodyPr anchorCtr="0" anchor="t" bIns="0" lIns="0" spcFirstLastPara="1" rIns="0" wrap="square" tIns="0">
            <a:spAutoFit/>
          </a:bodyPr>
          <a:lstStyle/>
          <a:p>
            <a:pPr indent="0" lvl="0" marL="0" marR="0" rtl="0" algn="ctr">
              <a:lnSpc>
                <a:spcPct val="150015"/>
              </a:lnSpc>
              <a:spcBef>
                <a:spcPts val="0"/>
              </a:spcBef>
              <a:spcAft>
                <a:spcPts val="0"/>
              </a:spcAft>
              <a:buNone/>
            </a:pPr>
            <a:r>
              <a:rPr lang="en-US" sz="3199">
                <a:solidFill>
                  <a:srgbClr val="6FAF07"/>
                </a:solidFill>
                <a:latin typeface="Arial"/>
                <a:ea typeface="Arial"/>
                <a:cs typeface="Arial"/>
                <a:sym typeface="Arial"/>
              </a:rPr>
              <a:t>Penjelasan</a:t>
            </a:r>
            <a:endParaRPr sz="3199">
              <a:solidFill>
                <a:srgbClr val="6FAF07"/>
              </a:solidFill>
              <a:latin typeface="Arial"/>
              <a:ea typeface="Arial"/>
              <a:cs typeface="Arial"/>
              <a:sym typeface="Arial"/>
            </a:endParaRPr>
          </a:p>
        </p:txBody>
      </p:sp>
      <p:grpSp>
        <p:nvGrpSpPr>
          <p:cNvPr id="256" name="Google Shape;256;p6"/>
          <p:cNvGrpSpPr/>
          <p:nvPr/>
        </p:nvGrpSpPr>
        <p:grpSpPr>
          <a:xfrm>
            <a:off x="4772701" y="856287"/>
            <a:ext cx="8742597" cy="1415530"/>
            <a:chOff x="0" y="-28575"/>
            <a:chExt cx="2686494" cy="434975"/>
          </a:xfrm>
        </p:grpSpPr>
        <p:sp>
          <p:nvSpPr>
            <p:cNvPr id="257" name="Google Shape;257;p6"/>
            <p:cNvSpPr/>
            <p:nvPr/>
          </p:nvSpPr>
          <p:spPr>
            <a:xfrm>
              <a:off x="0" y="0"/>
              <a:ext cx="2686494" cy="406400"/>
            </a:xfrm>
            <a:custGeom>
              <a:rect b="b" l="l" r="r" t="t"/>
              <a:pathLst>
                <a:path extrusionOk="0" h="406400" w="2686494">
                  <a:moveTo>
                    <a:pt x="88554" y="0"/>
                  </a:moveTo>
                  <a:lnTo>
                    <a:pt x="2597940" y="0"/>
                  </a:lnTo>
                  <a:cubicBezTo>
                    <a:pt x="2646847" y="0"/>
                    <a:pt x="2686494" y="39647"/>
                    <a:pt x="2686494" y="88554"/>
                  </a:cubicBezTo>
                  <a:lnTo>
                    <a:pt x="2686494" y="317846"/>
                  </a:lnTo>
                  <a:cubicBezTo>
                    <a:pt x="2686494" y="366753"/>
                    <a:pt x="2646847" y="406400"/>
                    <a:pt x="2597940" y="406400"/>
                  </a:cubicBezTo>
                  <a:lnTo>
                    <a:pt x="88554" y="406400"/>
                  </a:lnTo>
                  <a:cubicBezTo>
                    <a:pt x="39647" y="406400"/>
                    <a:pt x="0" y="366753"/>
                    <a:pt x="0" y="317846"/>
                  </a:cubicBezTo>
                  <a:lnTo>
                    <a:pt x="0" y="88554"/>
                  </a:lnTo>
                  <a:cubicBezTo>
                    <a:pt x="0" y="39647"/>
                    <a:pt x="39647" y="0"/>
                    <a:pt x="88554"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6"/>
            <p:cNvSpPr txBox="1"/>
            <p:nvPr/>
          </p:nvSpPr>
          <p:spPr>
            <a:xfrm>
              <a:off x="0" y="-28575"/>
              <a:ext cx="2686494" cy="4349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9" name="Google Shape;259;p6"/>
          <p:cNvSpPr txBox="1"/>
          <p:nvPr/>
        </p:nvSpPr>
        <p:spPr>
          <a:xfrm>
            <a:off x="4888348" y="1209710"/>
            <a:ext cx="8511304"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CCS SYNTAX</a:t>
            </a:r>
            <a:endParaRPr/>
          </a:p>
        </p:txBody>
      </p:sp>
      <p:sp>
        <p:nvSpPr>
          <p:cNvPr id="260" name="Google Shape;260;p6"/>
          <p:cNvSpPr txBox="1"/>
          <p:nvPr/>
        </p:nvSpPr>
        <p:spPr>
          <a:xfrm>
            <a:off x="2503895" y="3071130"/>
            <a:ext cx="1210492" cy="79613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1</a:t>
            </a:r>
            <a:endParaRPr/>
          </a:p>
        </p:txBody>
      </p:sp>
      <p:sp>
        <p:nvSpPr>
          <p:cNvPr id="261" name="Google Shape;261;p6"/>
          <p:cNvSpPr txBox="1"/>
          <p:nvPr/>
        </p:nvSpPr>
        <p:spPr>
          <a:xfrm>
            <a:off x="3662368" y="4517878"/>
            <a:ext cx="4592825" cy="3016210"/>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en-US" sz="2800">
                <a:solidFill>
                  <a:srgbClr val="6FAF07"/>
                </a:solidFill>
                <a:latin typeface="Sniglet"/>
                <a:ea typeface="Sniglet"/>
                <a:cs typeface="Sniglet"/>
                <a:sym typeface="Sniglet"/>
              </a:rPr>
              <a:t>CSS Syntax adalah syntax yang digunakan untuk menunjuk atau memilih HTML element mana yang ingin diberi style (dihias). </a:t>
            </a:r>
            <a:endParaRPr/>
          </a:p>
          <a:p>
            <a:pPr indent="0" lvl="0" marL="0" marR="0" rtl="0" algn="just">
              <a:spcBef>
                <a:spcPts val="0"/>
              </a:spcBef>
              <a:spcAft>
                <a:spcPts val="0"/>
              </a:spcAft>
              <a:buNone/>
            </a:pPr>
            <a:r>
              <a:rPr lang="en-US" sz="2800">
                <a:solidFill>
                  <a:srgbClr val="6FAF07"/>
                </a:solidFill>
                <a:latin typeface="Sniglet"/>
                <a:ea typeface="Sniglet"/>
                <a:cs typeface="Sniglet"/>
                <a:sym typeface="Sniglet"/>
              </a:rPr>
              <a:t>CSS syntax terdiri dari selector, property, dan value.</a:t>
            </a:r>
            <a:endParaRPr/>
          </a:p>
        </p:txBody>
      </p:sp>
      <p:sp>
        <p:nvSpPr>
          <p:cNvPr id="262" name="Google Shape;262;p6"/>
          <p:cNvSpPr txBox="1"/>
          <p:nvPr/>
        </p:nvSpPr>
        <p:spPr>
          <a:xfrm>
            <a:off x="9143636" y="3071130"/>
            <a:ext cx="1106455" cy="79613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4354">
                <a:solidFill>
                  <a:srgbClr val="6FAF07"/>
                </a:solidFill>
                <a:latin typeface="Arial"/>
                <a:ea typeface="Arial"/>
                <a:cs typeface="Arial"/>
                <a:sym typeface="Arial"/>
              </a:rPr>
              <a:t>2</a:t>
            </a:r>
            <a:endParaRPr/>
          </a:p>
        </p:txBody>
      </p:sp>
      <p:sp>
        <p:nvSpPr>
          <p:cNvPr id="263" name="Google Shape;263;p6"/>
          <p:cNvSpPr txBox="1"/>
          <p:nvPr/>
        </p:nvSpPr>
        <p:spPr>
          <a:xfrm>
            <a:off x="10657947" y="3471643"/>
            <a:ext cx="4056431" cy="551433"/>
          </a:xfrm>
          <a:prstGeom prst="rect">
            <a:avLst/>
          </a:prstGeom>
          <a:noFill/>
          <a:ln>
            <a:noFill/>
          </a:ln>
        </p:spPr>
        <p:txBody>
          <a:bodyPr anchorCtr="0" anchor="t" bIns="0" lIns="0" spcFirstLastPara="1" rIns="0" wrap="square" tIns="0">
            <a:spAutoFit/>
          </a:bodyPr>
          <a:lstStyle/>
          <a:p>
            <a:pPr indent="0" lvl="0" marL="0" marR="0" rtl="0" algn="ctr">
              <a:lnSpc>
                <a:spcPct val="171392"/>
              </a:lnSpc>
              <a:spcBef>
                <a:spcPts val="0"/>
              </a:spcBef>
              <a:spcAft>
                <a:spcPts val="0"/>
              </a:spcAft>
              <a:buNone/>
            </a:pPr>
            <a:r>
              <a:rPr lang="en-US" sz="2800">
                <a:solidFill>
                  <a:srgbClr val="6FAF07"/>
                </a:solidFill>
                <a:latin typeface="Arial"/>
                <a:ea typeface="Arial"/>
                <a:cs typeface="Arial"/>
                <a:sym typeface="Arial"/>
              </a:rPr>
              <a:t>Syntax</a:t>
            </a:r>
            <a:endParaRPr/>
          </a:p>
        </p:txBody>
      </p:sp>
      <p:sp>
        <p:nvSpPr>
          <p:cNvPr id="264" name="Google Shape;264;p6"/>
          <p:cNvSpPr/>
          <p:nvPr/>
        </p:nvSpPr>
        <p:spPr>
          <a:xfrm>
            <a:off x="14911907" y="7787433"/>
            <a:ext cx="764382" cy="675435"/>
          </a:xfrm>
          <a:custGeom>
            <a:rect b="b" l="l" r="r" t="t"/>
            <a:pathLst>
              <a:path extrusionOk="0" h="675435" w="764382">
                <a:moveTo>
                  <a:pt x="0" y="0"/>
                </a:moveTo>
                <a:lnTo>
                  <a:pt x="764381" y="0"/>
                </a:lnTo>
                <a:lnTo>
                  <a:pt x="764381" y="675436"/>
                </a:lnTo>
                <a:lnTo>
                  <a:pt x="0" y="67543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6"/>
          <p:cNvSpPr txBox="1"/>
          <p:nvPr/>
        </p:nvSpPr>
        <p:spPr>
          <a:xfrm>
            <a:off x="10583631" y="4850477"/>
            <a:ext cx="4088276"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6FAF07"/>
                </a:solidFill>
                <a:latin typeface="Sniglet"/>
                <a:ea typeface="Sniglet"/>
                <a:cs typeface="Sniglet"/>
                <a:sym typeface="Sniglet"/>
              </a:rPr>
              <a:t>Syntaxnya seperti ini:</a:t>
            </a:r>
            <a:endParaRPr/>
          </a:p>
          <a:p>
            <a:pPr indent="0" lvl="0" marL="0" marR="0" rtl="0" algn="l">
              <a:spcBef>
                <a:spcPts val="0"/>
              </a:spcBef>
              <a:spcAft>
                <a:spcPts val="0"/>
              </a:spcAft>
              <a:buNone/>
            </a:pPr>
            <a:r>
              <a:t/>
            </a:r>
            <a:endParaRPr sz="3200">
              <a:solidFill>
                <a:srgbClr val="6FAF07"/>
              </a:solidFill>
              <a:latin typeface="Sniglet"/>
              <a:ea typeface="Sniglet"/>
              <a:cs typeface="Sniglet"/>
              <a:sym typeface="Sniglet"/>
            </a:endParaRPr>
          </a:p>
          <a:p>
            <a:pPr indent="0" lvl="0" marL="0" marR="0" rtl="0" algn="l">
              <a:spcBef>
                <a:spcPts val="0"/>
              </a:spcBef>
              <a:spcAft>
                <a:spcPts val="0"/>
              </a:spcAft>
              <a:buNone/>
            </a:pPr>
            <a:r>
              <a:rPr lang="en-US" sz="3200">
                <a:solidFill>
                  <a:srgbClr val="6FAF07"/>
                </a:solidFill>
                <a:latin typeface="Sniglet"/>
                <a:ea typeface="Sniglet"/>
                <a:cs typeface="Sniglet"/>
                <a:sym typeface="Sniglet"/>
              </a:rPr>
              <a:t>selector {</a:t>
            </a:r>
            <a:endParaRPr/>
          </a:p>
          <a:p>
            <a:pPr indent="0" lvl="0" marL="0" marR="0" rtl="0" algn="l">
              <a:spcBef>
                <a:spcPts val="0"/>
              </a:spcBef>
              <a:spcAft>
                <a:spcPts val="0"/>
              </a:spcAft>
              <a:buNone/>
            </a:pPr>
            <a:r>
              <a:rPr lang="en-US" sz="3200">
                <a:solidFill>
                  <a:srgbClr val="6FAF07"/>
                </a:solidFill>
                <a:latin typeface="Sniglet"/>
                <a:ea typeface="Sniglet"/>
                <a:cs typeface="Sniglet"/>
                <a:sym typeface="Sniglet"/>
              </a:rPr>
              <a:t>  property: value;</a:t>
            </a:r>
            <a:endParaRPr/>
          </a:p>
          <a:p>
            <a:pPr indent="0" lvl="0" marL="0" marR="0" rtl="0" algn="l">
              <a:spcBef>
                <a:spcPts val="0"/>
              </a:spcBef>
              <a:spcAft>
                <a:spcPts val="0"/>
              </a:spcAft>
              <a:buNone/>
            </a:pPr>
            <a:r>
              <a:rPr lang="en-US" sz="3200">
                <a:solidFill>
                  <a:srgbClr val="6FAF07"/>
                </a:solidFill>
                <a:latin typeface="Sniglet"/>
                <a:ea typeface="Sniglet"/>
                <a:cs typeface="Sniglet"/>
                <a:sym typeface="Sniglet"/>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72" name="Google Shape;272;p7"/>
          <p:cNvGrpSpPr/>
          <p:nvPr/>
        </p:nvGrpSpPr>
        <p:grpSpPr>
          <a:xfrm>
            <a:off x="1028700" y="363472"/>
            <a:ext cx="16253917" cy="9444676"/>
            <a:chOff x="0" y="-28575"/>
            <a:chExt cx="4025392" cy="2339038"/>
          </a:xfrm>
        </p:grpSpPr>
        <p:sp>
          <p:nvSpPr>
            <p:cNvPr id="273" name="Google Shape;273;p7"/>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7"/>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5" name="Google Shape;275;p7"/>
          <p:cNvGrpSpPr/>
          <p:nvPr/>
        </p:nvGrpSpPr>
        <p:grpSpPr>
          <a:xfrm>
            <a:off x="1744034" y="1502034"/>
            <a:ext cx="14799931" cy="7756266"/>
            <a:chOff x="0" y="-28575"/>
            <a:chExt cx="3897924" cy="2042802"/>
          </a:xfrm>
        </p:grpSpPr>
        <p:sp>
          <p:nvSpPr>
            <p:cNvPr id="276" name="Google Shape;276;p7"/>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7"/>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8" name="Google Shape;278;p7"/>
          <p:cNvGrpSpPr/>
          <p:nvPr/>
        </p:nvGrpSpPr>
        <p:grpSpPr>
          <a:xfrm>
            <a:off x="4222452" y="856287"/>
            <a:ext cx="9843097" cy="1414489"/>
            <a:chOff x="0" y="-28575"/>
            <a:chExt cx="3024664" cy="434655"/>
          </a:xfrm>
        </p:grpSpPr>
        <p:sp>
          <p:nvSpPr>
            <p:cNvPr id="279" name="Google Shape;279;p7"/>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7"/>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1" name="Google Shape;281;p7"/>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ILUSTRASI</a:t>
            </a:r>
            <a:endParaRPr/>
          </a:p>
        </p:txBody>
      </p:sp>
      <p:pic>
        <p:nvPicPr>
          <p:cNvPr id="282" name="Google Shape;282;p7"/>
          <p:cNvPicPr preferRelativeResize="0"/>
          <p:nvPr/>
        </p:nvPicPr>
        <p:blipFill rotWithShape="1">
          <a:blip r:embed="rId4">
            <a:alphaModFix/>
          </a:blip>
          <a:srcRect b="0" l="0" r="0" t="0"/>
          <a:stretch/>
        </p:blipFill>
        <p:spPr>
          <a:xfrm>
            <a:off x="2971800" y="2602241"/>
            <a:ext cx="3657600" cy="5974080"/>
          </a:xfrm>
          <a:prstGeom prst="rect">
            <a:avLst/>
          </a:prstGeom>
          <a:noFill/>
          <a:ln>
            <a:noFill/>
          </a:ln>
        </p:spPr>
      </p:pic>
      <p:sp>
        <p:nvSpPr>
          <p:cNvPr id="283" name="Google Shape;283;p7"/>
          <p:cNvSpPr txBox="1"/>
          <p:nvPr/>
        </p:nvSpPr>
        <p:spPr>
          <a:xfrm>
            <a:off x="7875630" y="3025326"/>
            <a:ext cx="7565943" cy="54784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2500">
                <a:solidFill>
                  <a:srgbClr val="6FAF07"/>
                </a:solidFill>
                <a:latin typeface="Sniglet"/>
                <a:ea typeface="Sniglet"/>
                <a:cs typeface="Sniglet"/>
                <a:sym typeface="Sniglet"/>
              </a:rPr>
              <a:t>Bisa kita gambarkan seperti vas bunga yang ingin kita hias. Kita ingin mencat vas bunga tersebut menjadi berwana merah. Yang kita cat adalah bagian tubuh (body) dari vas bunga tersebut. Jika kita kaitkan dengan CSS selector, maka:</a:t>
            </a:r>
            <a:endParaRPr/>
          </a:p>
          <a:p>
            <a:pPr indent="0" lvl="0" marL="0" marR="0" rtl="0" algn="just">
              <a:spcBef>
                <a:spcPts val="0"/>
              </a:spcBef>
              <a:spcAft>
                <a:spcPts val="0"/>
              </a:spcAft>
              <a:buNone/>
            </a:pPr>
            <a:r>
              <a:t/>
            </a:r>
            <a:endParaRPr i="0" sz="2500">
              <a:solidFill>
                <a:srgbClr val="6FAF07"/>
              </a:solidFill>
              <a:latin typeface="Sniglet"/>
              <a:ea typeface="Sniglet"/>
              <a:cs typeface="Sniglet"/>
              <a:sym typeface="Sniglet"/>
            </a:endParaRPr>
          </a:p>
          <a:p>
            <a:pPr indent="-285750" lvl="0" marL="285750" marR="0" rtl="0" algn="just">
              <a:spcBef>
                <a:spcPts val="0"/>
              </a:spcBef>
              <a:spcAft>
                <a:spcPts val="0"/>
              </a:spcAft>
              <a:buClr>
                <a:srgbClr val="6FAF07"/>
              </a:buClr>
              <a:buSzPts val="2500"/>
              <a:buFont typeface="Noto Sans Symbols"/>
              <a:buChar char="⮚"/>
            </a:pPr>
            <a:r>
              <a:rPr i="0" lang="en-US" sz="2500">
                <a:solidFill>
                  <a:srgbClr val="6FAF07"/>
                </a:solidFill>
                <a:latin typeface="Sniglet"/>
                <a:ea typeface="Sniglet"/>
                <a:cs typeface="Sniglet"/>
                <a:sym typeface="Sniglet"/>
              </a:rPr>
              <a:t>Selector adalah vas bunga, yaitu benda (HTML element, misal paragraf) mana yang akan dihias.</a:t>
            </a:r>
            <a:endParaRPr/>
          </a:p>
          <a:p>
            <a:pPr indent="-285750" lvl="0" marL="285750" marR="0" rtl="0" algn="just">
              <a:spcBef>
                <a:spcPts val="0"/>
              </a:spcBef>
              <a:spcAft>
                <a:spcPts val="0"/>
              </a:spcAft>
              <a:buClr>
                <a:srgbClr val="6FAF07"/>
              </a:buClr>
              <a:buSzPts val="2500"/>
              <a:buFont typeface="Noto Sans Symbols"/>
              <a:buChar char="⮚"/>
            </a:pPr>
            <a:r>
              <a:rPr i="0" lang="en-US" sz="2500">
                <a:solidFill>
                  <a:srgbClr val="6FAF07"/>
                </a:solidFill>
                <a:latin typeface="Sniglet"/>
                <a:ea typeface="Sniglet"/>
                <a:cs typeface="Sniglet"/>
                <a:sym typeface="Sniglet"/>
              </a:rPr>
              <a:t>Property adalah bagian mana dari vas bunga (dalam HTML misal, setiap huruf dari paragraf) yang akan dihias, dalam kasus ini berarti warna dari vas tersebut.</a:t>
            </a:r>
            <a:endParaRPr/>
          </a:p>
          <a:p>
            <a:pPr indent="-285750" lvl="0" marL="285750" marR="0" rtl="0" algn="just">
              <a:spcBef>
                <a:spcPts val="0"/>
              </a:spcBef>
              <a:spcAft>
                <a:spcPts val="0"/>
              </a:spcAft>
              <a:buClr>
                <a:srgbClr val="6FAF07"/>
              </a:buClr>
              <a:buSzPts val="2500"/>
              <a:buFont typeface="Noto Sans Symbols"/>
              <a:buChar char="⮚"/>
            </a:pPr>
            <a:r>
              <a:rPr i="0" lang="en-US" sz="2500">
                <a:solidFill>
                  <a:srgbClr val="6FAF07"/>
                </a:solidFill>
                <a:latin typeface="Sniglet"/>
                <a:ea typeface="Sniglet"/>
                <a:cs typeface="Sniglet"/>
                <a:sym typeface="Sniglet"/>
              </a:rPr>
              <a:t>Value adalah warna merah, yaitu nilai atau hiasan 'berupa apa' yang akan diberikan ke vas bunga.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89" name="Google Shape;289;p8"/>
          <p:cNvGrpSpPr/>
          <p:nvPr/>
        </p:nvGrpSpPr>
        <p:grpSpPr>
          <a:xfrm>
            <a:off x="1028700" y="363472"/>
            <a:ext cx="16253917" cy="9444676"/>
            <a:chOff x="0" y="-28575"/>
            <a:chExt cx="4025392" cy="2339038"/>
          </a:xfrm>
        </p:grpSpPr>
        <p:sp>
          <p:nvSpPr>
            <p:cNvPr id="290" name="Google Shape;290;p8"/>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8"/>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2" name="Google Shape;292;p8"/>
          <p:cNvGrpSpPr/>
          <p:nvPr/>
        </p:nvGrpSpPr>
        <p:grpSpPr>
          <a:xfrm>
            <a:off x="1744034" y="1502034"/>
            <a:ext cx="14799931" cy="7756266"/>
            <a:chOff x="0" y="-28575"/>
            <a:chExt cx="3897924" cy="2042802"/>
          </a:xfrm>
        </p:grpSpPr>
        <p:sp>
          <p:nvSpPr>
            <p:cNvPr id="293" name="Google Shape;293;p8"/>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8"/>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5" name="Google Shape;295;p8"/>
          <p:cNvSpPr/>
          <p:nvPr/>
        </p:nvSpPr>
        <p:spPr>
          <a:xfrm>
            <a:off x="15160453" y="3476467"/>
            <a:ext cx="764382" cy="675435"/>
          </a:xfrm>
          <a:custGeom>
            <a:rect b="b" l="l" r="r" t="t"/>
            <a:pathLst>
              <a:path extrusionOk="0" h="675435" w="764382">
                <a:moveTo>
                  <a:pt x="0" y="0"/>
                </a:moveTo>
                <a:lnTo>
                  <a:pt x="764382" y="0"/>
                </a:lnTo>
                <a:lnTo>
                  <a:pt x="764382" y="675435"/>
                </a:lnTo>
                <a:lnTo>
                  <a:pt x="0" y="67543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6" name="Google Shape;296;p8"/>
          <p:cNvGrpSpPr/>
          <p:nvPr/>
        </p:nvGrpSpPr>
        <p:grpSpPr>
          <a:xfrm>
            <a:off x="4222452" y="856287"/>
            <a:ext cx="9843097" cy="1414489"/>
            <a:chOff x="0" y="-28575"/>
            <a:chExt cx="3024664" cy="434655"/>
          </a:xfrm>
        </p:grpSpPr>
        <p:sp>
          <p:nvSpPr>
            <p:cNvPr id="297" name="Google Shape;297;p8"/>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8"/>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9" name="Google Shape;299;p8"/>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CSS SELECTOR</a:t>
            </a:r>
            <a:endParaRPr/>
          </a:p>
        </p:txBody>
      </p:sp>
      <p:sp>
        <p:nvSpPr>
          <p:cNvPr id="300" name="Google Shape;300;p8"/>
          <p:cNvSpPr txBox="1"/>
          <p:nvPr/>
        </p:nvSpPr>
        <p:spPr>
          <a:xfrm>
            <a:off x="2514600" y="3120019"/>
            <a:ext cx="13030200" cy="3302827"/>
          </a:xfrm>
          <a:prstGeom prst="rect">
            <a:avLst/>
          </a:prstGeom>
          <a:noFill/>
          <a:ln>
            <a:noFill/>
          </a:ln>
        </p:spPr>
        <p:txBody>
          <a:bodyPr anchorCtr="0" anchor="t" bIns="0" lIns="0" spcFirstLastPara="1" rIns="0" wrap="square" tIns="0">
            <a:spAutoFit/>
          </a:bodyPr>
          <a:lstStyle/>
          <a:p>
            <a:pPr indent="0" lvl="0" marL="0" marR="0" rtl="0" algn="l">
              <a:lnSpc>
                <a:spcPct val="133892"/>
              </a:lnSpc>
              <a:spcBef>
                <a:spcPts val="0"/>
              </a:spcBef>
              <a:spcAft>
                <a:spcPts val="0"/>
              </a:spcAft>
              <a:buNone/>
            </a:pPr>
            <a:r>
              <a:rPr lang="en-US" sz="2800">
                <a:solidFill>
                  <a:srgbClr val="6FAF07"/>
                </a:solidFill>
                <a:latin typeface="Sniglet"/>
                <a:ea typeface="Sniglet"/>
                <a:cs typeface="Sniglet"/>
                <a:sym typeface="Sniglet"/>
              </a:rPr>
              <a:t>Selector memiliki fungsi yaitu memilih suatu elemen yang ingin kamu beri gaya.</a:t>
            </a:r>
            <a:endParaRPr/>
          </a:p>
          <a:p>
            <a:pPr indent="0" lvl="0" marL="0" marR="0" rtl="0" algn="l">
              <a:lnSpc>
                <a:spcPct val="133892"/>
              </a:lnSpc>
              <a:spcBef>
                <a:spcPts val="0"/>
              </a:spcBef>
              <a:spcAft>
                <a:spcPts val="0"/>
              </a:spcAft>
              <a:buNone/>
            </a:pPr>
            <a:r>
              <a:rPr lang="en-US" sz="2800">
                <a:solidFill>
                  <a:srgbClr val="6FAF07"/>
                </a:solidFill>
                <a:latin typeface="Sniglet"/>
                <a:ea typeface="Sniglet"/>
                <a:cs typeface="Sniglet"/>
                <a:sym typeface="Sniglet"/>
              </a:rPr>
              <a:t>Ada banyak sekali kombinasi cara menggunakan CSS selector. </a:t>
            </a:r>
            <a:endParaRPr/>
          </a:p>
          <a:p>
            <a:pPr indent="0" lvl="0" marL="0" marR="0" rtl="0" algn="l">
              <a:lnSpc>
                <a:spcPct val="133892"/>
              </a:lnSpc>
              <a:spcBef>
                <a:spcPts val="0"/>
              </a:spcBef>
              <a:spcAft>
                <a:spcPts val="0"/>
              </a:spcAft>
              <a:buNone/>
            </a:pPr>
            <a:r>
              <a:t/>
            </a:r>
            <a:endParaRPr sz="2800">
              <a:solidFill>
                <a:srgbClr val="6FAF07"/>
              </a:solidFill>
              <a:latin typeface="Sniglet"/>
              <a:ea typeface="Sniglet"/>
              <a:cs typeface="Sniglet"/>
              <a:sym typeface="Sniglet"/>
            </a:endParaRPr>
          </a:p>
          <a:p>
            <a:pPr indent="0" lvl="0" marL="0" marR="0" rtl="0" algn="l">
              <a:lnSpc>
                <a:spcPct val="133892"/>
              </a:lnSpc>
              <a:spcBef>
                <a:spcPts val="0"/>
              </a:spcBef>
              <a:spcAft>
                <a:spcPts val="0"/>
              </a:spcAft>
              <a:buNone/>
            </a:pPr>
            <a:r>
              <a:rPr lang="en-US" sz="2800">
                <a:solidFill>
                  <a:srgbClr val="6FAF07"/>
                </a:solidFill>
                <a:latin typeface="Sniglet"/>
                <a:ea typeface="Sniglet"/>
                <a:cs typeface="Sniglet"/>
                <a:sym typeface="Sniglet"/>
              </a:rPr>
              <a:t>Yuk mari kita pelajari bersama!</a:t>
            </a:r>
            <a:endParaRPr/>
          </a:p>
          <a:p>
            <a:pPr indent="0" lvl="0" marL="0" marR="0" rtl="0" algn="l">
              <a:lnSpc>
                <a:spcPct val="133892"/>
              </a:lnSpc>
              <a:spcBef>
                <a:spcPts val="0"/>
              </a:spcBef>
              <a:spcAft>
                <a:spcPts val="0"/>
              </a:spcAft>
              <a:buNone/>
            </a:pPr>
            <a:r>
              <a:t/>
            </a:r>
            <a:endParaRPr sz="2800">
              <a:solidFill>
                <a:srgbClr val="6FAF07"/>
              </a:solidFill>
              <a:latin typeface="Sniglet"/>
              <a:ea typeface="Sniglet"/>
              <a:cs typeface="Sniglet"/>
              <a:sym typeface="Sniglet"/>
            </a:endParaRPr>
          </a:p>
          <a:p>
            <a:pPr indent="0" lvl="0" marL="0" marR="0" rtl="0" algn="l">
              <a:lnSpc>
                <a:spcPct val="133892"/>
              </a:lnSpc>
              <a:spcBef>
                <a:spcPts val="0"/>
              </a:spcBef>
              <a:spcAft>
                <a:spcPts val="0"/>
              </a:spcAft>
              <a:buNone/>
            </a:pPr>
            <a:r>
              <a:rPr lang="en-US" sz="2800">
                <a:solidFill>
                  <a:srgbClr val="6FAF07"/>
                </a:solidFill>
                <a:latin typeface="Sniglet"/>
                <a:ea typeface="Sniglet"/>
                <a:cs typeface="Sniglet"/>
                <a:sym typeface="Sniglet"/>
              </a:rPr>
              <a:t>Guidebook CSS selector bisa diakses melalui: </a:t>
            </a:r>
            <a:r>
              <a:rPr lang="en-US" sz="2800" u="sng">
                <a:solidFill>
                  <a:srgbClr val="6FAF07"/>
                </a:solidFill>
                <a:latin typeface="Sniglet"/>
                <a:ea typeface="Sniglet"/>
                <a:cs typeface="Sniglet"/>
                <a:sym typeface="Sniglet"/>
                <a:hlinkClick r:id="rId5">
                  <a:extLst>
                    <a:ext uri="{A12FA001-AC4F-418D-AE19-62706E023703}">
                      <ahyp:hlinkClr val="tx"/>
                    </a:ext>
                  </a:extLst>
                </a:hlinkClick>
              </a:rPr>
              <a:t>https://www.tcworkshop.com/data/Downloads/Handouts/CSS_SelectorList.pdf</a:t>
            </a:r>
            <a:endParaRPr sz="2800">
              <a:solidFill>
                <a:srgbClr val="6FAF07"/>
              </a:solidFill>
              <a:latin typeface="Sniglet"/>
              <a:ea typeface="Sniglet"/>
              <a:cs typeface="Sniglet"/>
              <a:sym typeface="Snigle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184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07" name="Google Shape;307;p9"/>
          <p:cNvGrpSpPr/>
          <p:nvPr/>
        </p:nvGrpSpPr>
        <p:grpSpPr>
          <a:xfrm>
            <a:off x="1028700" y="363472"/>
            <a:ext cx="16253917" cy="9444676"/>
            <a:chOff x="0" y="-28575"/>
            <a:chExt cx="4025392" cy="2339038"/>
          </a:xfrm>
        </p:grpSpPr>
        <p:sp>
          <p:nvSpPr>
            <p:cNvPr id="308" name="Google Shape;308;p9"/>
            <p:cNvSpPr/>
            <p:nvPr/>
          </p:nvSpPr>
          <p:spPr>
            <a:xfrm>
              <a:off x="0" y="0"/>
              <a:ext cx="4025392" cy="2310463"/>
            </a:xfrm>
            <a:custGeom>
              <a:rect b="b" l="l" r="r" t="t"/>
              <a:pathLst>
                <a:path extrusionOk="0" h="2310463" w="4025392">
                  <a:moveTo>
                    <a:pt x="23816" y="0"/>
                  </a:moveTo>
                  <a:lnTo>
                    <a:pt x="4001576" y="0"/>
                  </a:lnTo>
                  <a:cubicBezTo>
                    <a:pt x="4007892" y="0"/>
                    <a:pt x="4013950" y="2509"/>
                    <a:pt x="4018416" y="6975"/>
                  </a:cubicBezTo>
                  <a:cubicBezTo>
                    <a:pt x="4022882" y="11442"/>
                    <a:pt x="4025392" y="17499"/>
                    <a:pt x="4025392" y="23816"/>
                  </a:cubicBezTo>
                  <a:lnTo>
                    <a:pt x="4025392" y="2286647"/>
                  </a:lnTo>
                  <a:cubicBezTo>
                    <a:pt x="4025392" y="2299800"/>
                    <a:pt x="4014729" y="2310463"/>
                    <a:pt x="4001576" y="2310463"/>
                  </a:cubicBezTo>
                  <a:lnTo>
                    <a:pt x="23816" y="2310463"/>
                  </a:lnTo>
                  <a:cubicBezTo>
                    <a:pt x="10663" y="2310463"/>
                    <a:pt x="0" y="2299800"/>
                    <a:pt x="0" y="2286647"/>
                  </a:cubicBezTo>
                  <a:lnTo>
                    <a:pt x="0" y="23816"/>
                  </a:lnTo>
                  <a:cubicBezTo>
                    <a:pt x="0" y="10663"/>
                    <a:pt x="10663" y="0"/>
                    <a:pt x="23816" y="0"/>
                  </a:cubicBezTo>
                  <a:close/>
                </a:path>
              </a:pathLst>
            </a:custGeom>
            <a:solidFill>
              <a:srgbClr val="FFFFFF"/>
            </a:solidFill>
            <a:ln cap="rnd" cmpd="sng" w="123825">
              <a:solidFill>
                <a:srgbClr val="6FAF0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9"/>
            <p:cNvSpPr txBox="1"/>
            <p:nvPr/>
          </p:nvSpPr>
          <p:spPr>
            <a:xfrm>
              <a:off x="0" y="-28575"/>
              <a:ext cx="4025391" cy="23390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0" name="Google Shape;310;p9"/>
          <p:cNvGrpSpPr/>
          <p:nvPr/>
        </p:nvGrpSpPr>
        <p:grpSpPr>
          <a:xfrm>
            <a:off x="1744034" y="1502034"/>
            <a:ext cx="14799931" cy="7756266"/>
            <a:chOff x="0" y="-28575"/>
            <a:chExt cx="3897924" cy="2042802"/>
          </a:xfrm>
        </p:grpSpPr>
        <p:sp>
          <p:nvSpPr>
            <p:cNvPr id="311" name="Google Shape;311;p9"/>
            <p:cNvSpPr/>
            <p:nvPr/>
          </p:nvSpPr>
          <p:spPr>
            <a:xfrm>
              <a:off x="0" y="0"/>
              <a:ext cx="3897924" cy="2014227"/>
            </a:xfrm>
            <a:custGeom>
              <a:rect b="b" l="l" r="r" t="t"/>
              <a:pathLst>
                <a:path extrusionOk="0" h="2014227" w="3897924">
                  <a:moveTo>
                    <a:pt x="26155" y="0"/>
                  </a:moveTo>
                  <a:lnTo>
                    <a:pt x="3871769" y="0"/>
                  </a:lnTo>
                  <a:cubicBezTo>
                    <a:pt x="3878706" y="0"/>
                    <a:pt x="3885359" y="2756"/>
                    <a:pt x="3890264" y="7661"/>
                  </a:cubicBezTo>
                  <a:cubicBezTo>
                    <a:pt x="3895169" y="12566"/>
                    <a:pt x="3897924" y="19218"/>
                    <a:pt x="3897924" y="26155"/>
                  </a:cubicBezTo>
                  <a:lnTo>
                    <a:pt x="3897924" y="1988072"/>
                  </a:lnTo>
                  <a:cubicBezTo>
                    <a:pt x="3897924" y="2002517"/>
                    <a:pt x="3886214" y="2014227"/>
                    <a:pt x="3871769" y="2014227"/>
                  </a:cubicBezTo>
                  <a:lnTo>
                    <a:pt x="26155" y="2014227"/>
                  </a:lnTo>
                  <a:cubicBezTo>
                    <a:pt x="11710" y="2014227"/>
                    <a:pt x="0" y="2002517"/>
                    <a:pt x="0" y="1988072"/>
                  </a:cubicBezTo>
                  <a:lnTo>
                    <a:pt x="0" y="26155"/>
                  </a:lnTo>
                  <a:cubicBezTo>
                    <a:pt x="0" y="11710"/>
                    <a:pt x="11710" y="0"/>
                    <a:pt x="26155"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9"/>
            <p:cNvSpPr txBox="1"/>
            <p:nvPr/>
          </p:nvSpPr>
          <p:spPr>
            <a:xfrm>
              <a:off x="0" y="-28575"/>
              <a:ext cx="3897924" cy="20428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3" name="Google Shape;313;p9"/>
          <p:cNvGrpSpPr/>
          <p:nvPr/>
        </p:nvGrpSpPr>
        <p:grpSpPr>
          <a:xfrm>
            <a:off x="4222452" y="856287"/>
            <a:ext cx="9843097" cy="1414489"/>
            <a:chOff x="0" y="-28575"/>
            <a:chExt cx="3024664" cy="434655"/>
          </a:xfrm>
        </p:grpSpPr>
        <p:sp>
          <p:nvSpPr>
            <p:cNvPr id="314" name="Google Shape;314;p9"/>
            <p:cNvSpPr/>
            <p:nvPr/>
          </p:nvSpPr>
          <p:spPr>
            <a:xfrm>
              <a:off x="0" y="0"/>
              <a:ext cx="3024664" cy="406080"/>
            </a:xfrm>
            <a:custGeom>
              <a:rect b="b" l="l" r="r" t="t"/>
              <a:pathLst>
                <a:path extrusionOk="0" h="406080" w="3024664">
                  <a:moveTo>
                    <a:pt x="78653" y="0"/>
                  </a:moveTo>
                  <a:lnTo>
                    <a:pt x="2946010" y="0"/>
                  </a:lnTo>
                  <a:cubicBezTo>
                    <a:pt x="2989450" y="0"/>
                    <a:pt x="3024664" y="35214"/>
                    <a:pt x="3024664" y="78653"/>
                  </a:cubicBezTo>
                  <a:lnTo>
                    <a:pt x="3024664" y="327427"/>
                  </a:lnTo>
                  <a:cubicBezTo>
                    <a:pt x="3024664" y="348287"/>
                    <a:pt x="3016377" y="368293"/>
                    <a:pt x="3001627" y="383043"/>
                  </a:cubicBezTo>
                  <a:cubicBezTo>
                    <a:pt x="2986876" y="397794"/>
                    <a:pt x="2966871" y="406080"/>
                    <a:pt x="2946010" y="406080"/>
                  </a:cubicBezTo>
                  <a:lnTo>
                    <a:pt x="78653" y="406080"/>
                  </a:lnTo>
                  <a:cubicBezTo>
                    <a:pt x="35214" y="406080"/>
                    <a:pt x="0" y="370866"/>
                    <a:pt x="0" y="327427"/>
                  </a:cubicBezTo>
                  <a:lnTo>
                    <a:pt x="0" y="78653"/>
                  </a:lnTo>
                  <a:cubicBezTo>
                    <a:pt x="0" y="57793"/>
                    <a:pt x="8287" y="37787"/>
                    <a:pt x="23037" y="23037"/>
                  </a:cubicBezTo>
                  <a:cubicBezTo>
                    <a:pt x="37787" y="8287"/>
                    <a:pt x="57793" y="0"/>
                    <a:pt x="78653" y="0"/>
                  </a:cubicBezTo>
                  <a:close/>
                </a:path>
              </a:pathLst>
            </a:custGeom>
            <a:solidFill>
              <a:srgbClr val="FFFFFF"/>
            </a:solidFill>
            <a:ln cap="rnd" cmpd="sng" w="57150">
              <a:solidFill>
                <a:srgbClr val="6FAF07"/>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9"/>
            <p:cNvSpPr txBox="1"/>
            <p:nvPr/>
          </p:nvSpPr>
          <p:spPr>
            <a:xfrm>
              <a:off x="0" y="-28575"/>
              <a:ext cx="3024664" cy="43465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6" name="Google Shape;316;p9"/>
          <p:cNvSpPr txBox="1"/>
          <p:nvPr/>
        </p:nvSpPr>
        <p:spPr>
          <a:xfrm>
            <a:off x="4493621" y="1209710"/>
            <a:ext cx="9300759" cy="839775"/>
          </a:xfrm>
          <a:prstGeom prst="rect">
            <a:avLst/>
          </a:prstGeom>
          <a:noFill/>
          <a:ln>
            <a:noFill/>
          </a:ln>
        </p:spPr>
        <p:txBody>
          <a:bodyPr anchorCtr="0" anchor="t" bIns="0" lIns="0" spcFirstLastPara="1" rIns="0" wrap="square" tIns="0">
            <a:spAutoFit/>
          </a:bodyPr>
          <a:lstStyle/>
          <a:p>
            <a:pPr indent="0" lvl="0" marL="0" marR="0" rtl="0" algn="ctr">
              <a:lnSpc>
                <a:spcPct val="111989"/>
              </a:lnSpc>
              <a:spcBef>
                <a:spcPts val="0"/>
              </a:spcBef>
              <a:spcAft>
                <a:spcPts val="0"/>
              </a:spcAft>
              <a:buNone/>
            </a:pPr>
            <a:r>
              <a:rPr lang="en-US" sz="5780">
                <a:solidFill>
                  <a:srgbClr val="6FAF07"/>
                </a:solidFill>
                <a:latin typeface="Arial"/>
                <a:ea typeface="Arial"/>
                <a:cs typeface="Arial"/>
                <a:sym typeface="Arial"/>
              </a:rPr>
              <a:t>ILUSTRASI</a:t>
            </a:r>
            <a:endParaRPr/>
          </a:p>
        </p:txBody>
      </p:sp>
      <p:pic>
        <p:nvPicPr>
          <p:cNvPr descr="A computer code with text and arrows&#10;&#10;Description automatically generated" id="317" name="Google Shape;317;p9"/>
          <p:cNvPicPr preferRelativeResize="0"/>
          <p:nvPr/>
        </p:nvPicPr>
        <p:blipFill rotWithShape="1">
          <a:blip r:embed="rId4">
            <a:alphaModFix/>
          </a:blip>
          <a:srcRect b="0" l="0" r="0" t="0"/>
          <a:stretch/>
        </p:blipFill>
        <p:spPr>
          <a:xfrm>
            <a:off x="4038600" y="3293957"/>
            <a:ext cx="10439400" cy="46763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sovia</dc:creator>
</cp:coreProperties>
</file>