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5"/>
  </p:notesMasterIdLst>
  <p:sldIdLst>
    <p:sldId id="256" r:id="rId2"/>
    <p:sldId id="298" r:id="rId3"/>
    <p:sldId id="257" r:id="rId4"/>
    <p:sldId id="356" r:id="rId5"/>
    <p:sldId id="311" r:id="rId6"/>
    <p:sldId id="358" r:id="rId7"/>
    <p:sldId id="341" r:id="rId8"/>
    <p:sldId id="359" r:id="rId9"/>
    <p:sldId id="342" r:id="rId10"/>
    <p:sldId id="360" r:id="rId11"/>
    <p:sldId id="320" r:id="rId12"/>
    <p:sldId id="260" r:id="rId13"/>
    <p:sldId id="313" r:id="rId14"/>
    <p:sldId id="329" r:id="rId15"/>
    <p:sldId id="330" r:id="rId16"/>
    <p:sldId id="331" r:id="rId17"/>
    <p:sldId id="332" r:id="rId18"/>
    <p:sldId id="333" r:id="rId19"/>
    <p:sldId id="344" r:id="rId20"/>
    <p:sldId id="259" r:id="rId21"/>
    <p:sldId id="340" r:id="rId22"/>
    <p:sldId id="338" r:id="rId23"/>
    <p:sldId id="337" r:id="rId24"/>
    <p:sldId id="336" r:id="rId25"/>
    <p:sldId id="258" r:id="rId26"/>
    <p:sldId id="314" r:id="rId27"/>
    <p:sldId id="315" r:id="rId28"/>
    <p:sldId id="316" r:id="rId29"/>
    <p:sldId id="317" r:id="rId30"/>
    <p:sldId id="318" r:id="rId31"/>
    <p:sldId id="319" r:id="rId32"/>
    <p:sldId id="335" r:id="rId33"/>
    <p:sldId id="347" r:id="rId34"/>
    <p:sldId id="343" r:id="rId35"/>
    <p:sldId id="346" r:id="rId36"/>
    <p:sldId id="348" r:id="rId37"/>
    <p:sldId id="349" r:id="rId38"/>
    <p:sldId id="353" r:id="rId39"/>
    <p:sldId id="354" r:id="rId40"/>
    <p:sldId id="355" r:id="rId41"/>
    <p:sldId id="263" r:id="rId42"/>
    <p:sldId id="265" r:id="rId43"/>
    <p:sldId id="266" r:id="rId44"/>
  </p:sldIdLst>
  <p:sldSz cx="18288000" cy="10287000"/>
  <p:notesSz cx="6858000" cy="9144000"/>
  <p:embeddedFontLst>
    <p:embeddedFont>
      <p:font typeface="Berlin Sans FB Demi" panose="020E0802020502020306" pitchFamily="34" charset="0"/>
      <p:bold r:id="rId46"/>
    </p:embeddedFont>
    <p:embeddedFont>
      <p:font typeface="CAT Neuzeit" panose="020B0604020202020204" charset="0"/>
      <p:regular r:id="rId47"/>
    </p:embeddedFont>
    <p:embeddedFont>
      <p:font typeface="Mukta Mahee" panose="020B0604020202020204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EEE8"/>
    <a:srgbClr val="879282"/>
    <a:srgbClr val="4D62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42" autoAdjust="0"/>
    <p:restoredTop sz="94622" autoAdjust="0"/>
  </p:normalViewPr>
  <p:slideViewPr>
    <p:cSldViewPr>
      <p:cViewPr varScale="1">
        <p:scale>
          <a:sx n="60" d="100"/>
          <a:sy n="60" d="100"/>
        </p:scale>
        <p:origin x="51" y="15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2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3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42811-1B8E-4D0B-8E69-0980ACB887AF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A8269A-07BB-40E4-9B4F-D0FED03FA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2483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E22B7-F4B2-5ED6-49EE-4A68E1B8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556D50-FEFD-DBD6-CDA1-F32D4A3D41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886B3-DC5C-2DD2-CC43-FFECE2E04D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1018-C4C0-30FD-4CC5-19D4F760C7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269A-07BB-40E4-9B4F-D0FED03FA2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23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C0E1-7C57-7A2B-1CF1-6313B4E57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2BB2B-0261-0911-4381-E371C189E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A9E09-384D-27B5-013A-EF0CA3642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731A2-EC6C-C8B6-F25A-20CD3192B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269A-07BB-40E4-9B4F-D0FED03FA26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86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269A-07BB-40E4-9B4F-D0FED03FA26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96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A8269A-07BB-40E4-9B4F-D0FED03FA2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707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8.svg"/><Relationship Id="rId19" Type="http://schemas.openxmlformats.org/officeDocument/2006/relationships/image" Target="../media/image4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0.svg"/><Relationship Id="rId22" Type="http://schemas.openxmlformats.org/officeDocument/2006/relationships/image" Target="../media/image48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4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1.svg"/><Relationship Id="rId5" Type="http://schemas.openxmlformats.org/officeDocument/2006/relationships/image" Target="../media/image4.sv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6.svg"/><Relationship Id="rId18" Type="http://schemas.openxmlformats.org/officeDocument/2006/relationships/image" Target="../media/image21.png"/><Relationship Id="rId3" Type="http://schemas.openxmlformats.org/officeDocument/2006/relationships/image" Target="../media/image2.svg"/><Relationship Id="rId21" Type="http://schemas.openxmlformats.org/officeDocument/2006/relationships/image" Target="../media/image24.svg"/><Relationship Id="rId7" Type="http://schemas.openxmlformats.org/officeDocument/2006/relationships/image" Target="../media/image6.svg"/><Relationship Id="rId12" Type="http://schemas.openxmlformats.org/officeDocument/2006/relationships/image" Target="../media/image15.png"/><Relationship Id="rId17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5" Type="http://schemas.openxmlformats.org/officeDocument/2006/relationships/image" Target="../media/image18.svg"/><Relationship Id="rId10" Type="http://schemas.openxmlformats.org/officeDocument/2006/relationships/image" Target="../media/image13.png"/><Relationship Id="rId19" Type="http://schemas.openxmlformats.org/officeDocument/2006/relationships/image" Target="../media/image22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36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8.svg"/><Relationship Id="rId18" Type="http://schemas.openxmlformats.org/officeDocument/2006/relationships/image" Target="../media/image33.png"/><Relationship Id="rId3" Type="http://schemas.openxmlformats.org/officeDocument/2006/relationships/image" Target="../media/image2.svg"/><Relationship Id="rId21" Type="http://schemas.openxmlformats.org/officeDocument/2006/relationships/image" Target="../media/image36.svg"/><Relationship Id="rId7" Type="http://schemas.openxmlformats.org/officeDocument/2006/relationships/image" Target="../media/image6.svg"/><Relationship Id="rId12" Type="http://schemas.openxmlformats.org/officeDocument/2006/relationships/image" Target="../media/image27.png"/><Relationship Id="rId17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31.png"/><Relationship Id="rId20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6.svg"/><Relationship Id="rId5" Type="http://schemas.openxmlformats.org/officeDocument/2006/relationships/image" Target="../media/image4.svg"/><Relationship Id="rId15" Type="http://schemas.openxmlformats.org/officeDocument/2006/relationships/image" Target="../media/image30.svg"/><Relationship Id="rId10" Type="http://schemas.openxmlformats.org/officeDocument/2006/relationships/image" Target="../media/image25.png"/><Relationship Id="rId19" Type="http://schemas.openxmlformats.org/officeDocument/2006/relationships/image" Target="../media/image34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39.png"/><Relationship Id="rId18" Type="http://schemas.openxmlformats.org/officeDocument/2006/relationships/image" Target="../media/image44.svg"/><Relationship Id="rId3" Type="http://schemas.openxmlformats.org/officeDocument/2006/relationships/image" Target="../media/image1.png"/><Relationship Id="rId21" Type="http://schemas.openxmlformats.org/officeDocument/2006/relationships/image" Target="../media/image47.png"/><Relationship Id="rId7" Type="http://schemas.openxmlformats.org/officeDocument/2006/relationships/image" Target="../media/image5.png"/><Relationship Id="rId12" Type="http://schemas.openxmlformats.org/officeDocument/2006/relationships/image" Target="../media/image38.svg"/><Relationship Id="rId17" Type="http://schemas.openxmlformats.org/officeDocument/2006/relationships/image" Target="../media/image4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2.svg"/><Relationship Id="rId20" Type="http://schemas.openxmlformats.org/officeDocument/2006/relationships/image" Target="../media/image46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11" Type="http://schemas.openxmlformats.org/officeDocument/2006/relationships/image" Target="../media/image37.png"/><Relationship Id="rId5" Type="http://schemas.openxmlformats.org/officeDocument/2006/relationships/image" Target="../media/image3.png"/><Relationship Id="rId15" Type="http://schemas.openxmlformats.org/officeDocument/2006/relationships/image" Target="../media/image41.png"/><Relationship Id="rId10" Type="http://schemas.openxmlformats.org/officeDocument/2006/relationships/image" Target="../media/image8.svg"/><Relationship Id="rId19" Type="http://schemas.openxmlformats.org/officeDocument/2006/relationships/image" Target="../media/image45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40.svg"/><Relationship Id="rId22" Type="http://schemas.openxmlformats.org/officeDocument/2006/relationships/image" Target="../media/image4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981200" y="3591691"/>
            <a:ext cx="14325600" cy="17407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9600" b="1" dirty="0">
                <a:solidFill>
                  <a:srgbClr val="4D6259"/>
                </a:solidFill>
                <a:latin typeface="Berlin Sans FB Demi" panose="020E0802020502020306" pitchFamily="34" charset="0"/>
                <a:cs typeface="Mukta Mahee" panose="020B0604020202020204" charset="0"/>
              </a:rPr>
              <a:t>Brilliant Solution Awaits!</a:t>
            </a:r>
            <a:endParaRPr lang="en-US" sz="9600" b="1" dirty="0">
              <a:solidFill>
                <a:srgbClr val="4D6259"/>
              </a:solidFill>
              <a:latin typeface="Berlin Sans FB Demi" panose="020E0802020502020306" pitchFamily="34" charset="0"/>
              <a:ea typeface="CAT Neuzeit"/>
              <a:cs typeface="Mukta Mahee" panose="020B0604020202020204" charset="0"/>
              <a:sym typeface="CAT Neuzei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44F3C-EA26-9BD1-AFF3-2E21C9DA9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D672F95-17D3-08DA-9F6A-8286ED3BE086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66D03AC-A2B7-AFE1-9DE6-3990466CBDB3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E6C0AA4-688D-3987-E243-10D32DC3870B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F235A4E-4D0E-42DF-A987-E4E285135941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7C44154-1590-A79E-9661-D776D0F3A43E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546D23F-053C-B6EB-D523-F45959BA3D08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46C747E-E4D5-2A16-7B4A-BE1652D7C902}"/>
              </a:ext>
            </a:extLst>
          </p:cNvPr>
          <p:cNvSpPr txBox="1"/>
          <p:nvPr/>
        </p:nvSpPr>
        <p:spPr>
          <a:xfrm>
            <a:off x="4554839" y="818226"/>
            <a:ext cx="109549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 and Opportunity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CCEB582-E215-C414-682B-DAC1D232DB1A}"/>
              </a:ext>
            </a:extLst>
          </p:cNvPr>
          <p:cNvSpPr>
            <a:spLocks/>
          </p:cNvSpPr>
          <p:nvPr/>
        </p:nvSpPr>
        <p:spPr>
          <a:xfrm rot="7228914">
            <a:off x="9389978" y="369091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D87CDE4-ADB7-1171-CE54-91577345B4C5}"/>
              </a:ext>
            </a:extLst>
          </p:cNvPr>
          <p:cNvSpPr>
            <a:spLocks/>
          </p:cNvSpPr>
          <p:nvPr/>
        </p:nvSpPr>
        <p:spPr>
          <a:xfrm rot="10039226">
            <a:off x="9890484" y="460319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21713BB-3BFE-1853-E7FC-93C12F5EF575}"/>
              </a:ext>
            </a:extLst>
          </p:cNvPr>
          <p:cNvSpPr>
            <a:spLocks/>
          </p:cNvSpPr>
          <p:nvPr/>
        </p:nvSpPr>
        <p:spPr>
          <a:xfrm rot="12828782">
            <a:off x="9475098" y="571477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D92EEB3-25BC-D5C9-81B4-D59F824B246F}"/>
              </a:ext>
            </a:extLst>
          </p:cNvPr>
          <p:cNvSpPr>
            <a:spLocks/>
          </p:cNvSpPr>
          <p:nvPr/>
        </p:nvSpPr>
        <p:spPr>
          <a:xfrm rot="15649660">
            <a:off x="8394820" y="616043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545A815-0520-7877-685A-6F87D81341EE}"/>
              </a:ext>
            </a:extLst>
          </p:cNvPr>
          <p:cNvSpPr>
            <a:spLocks/>
          </p:cNvSpPr>
          <p:nvPr/>
        </p:nvSpPr>
        <p:spPr>
          <a:xfrm rot="18276835">
            <a:off x="7335552" y="571798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27E6C1B-33DE-83BC-1D1F-68E503A78F4E}"/>
              </a:ext>
            </a:extLst>
          </p:cNvPr>
          <p:cNvSpPr>
            <a:spLocks/>
          </p:cNvSpPr>
          <p:nvPr/>
        </p:nvSpPr>
        <p:spPr>
          <a:xfrm rot="21210708">
            <a:off x="6935618" y="471600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ECDF02-EEA9-8A0C-45A8-279ED91ECFE4}"/>
              </a:ext>
            </a:extLst>
          </p:cNvPr>
          <p:cNvSpPr txBox="1"/>
          <p:nvPr/>
        </p:nvSpPr>
        <p:spPr>
          <a:xfrm>
            <a:off x="1671165" y="4800784"/>
            <a:ext cx="44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1- AI-powered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0DB88D-9B57-6BDE-1BD7-BA7367B73A1D}"/>
              </a:ext>
            </a:extLst>
          </p:cNvPr>
          <p:cNvSpPr txBox="1"/>
          <p:nvPr/>
        </p:nvSpPr>
        <p:spPr>
          <a:xfrm>
            <a:off x="1623752" y="6858721"/>
            <a:ext cx="5978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2- Real-time fraud detection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A3E66A-7406-A290-AAF6-4FBD925425F8}"/>
              </a:ext>
            </a:extLst>
          </p:cNvPr>
          <p:cNvSpPr txBox="1"/>
          <p:nvPr/>
        </p:nvSpPr>
        <p:spPr>
          <a:xfrm>
            <a:off x="6086571" y="8232439"/>
            <a:ext cx="721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3- Simple and intuitive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4D6F242-9FF1-BDAA-5EED-FF257329B9D9}"/>
              </a:ext>
            </a:extLst>
          </p:cNvPr>
          <p:cNvSpPr txBox="1"/>
          <p:nvPr/>
        </p:nvSpPr>
        <p:spPr>
          <a:xfrm>
            <a:off x="11773177" y="5131551"/>
            <a:ext cx="5752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5- Scalable and future-ready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4BD27-99D9-3B3D-A691-A57082FCB48C}"/>
              </a:ext>
            </a:extLst>
          </p:cNvPr>
          <p:cNvSpPr txBox="1"/>
          <p:nvPr/>
        </p:nvSpPr>
        <p:spPr>
          <a:xfrm>
            <a:off x="11181249" y="7072267"/>
            <a:ext cx="547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4- Accessible for all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005820-D31C-BA95-E96A-0CF305695E77}"/>
              </a:ext>
            </a:extLst>
          </p:cNvPr>
          <p:cNvSpPr txBox="1"/>
          <p:nvPr/>
        </p:nvSpPr>
        <p:spPr>
          <a:xfrm>
            <a:off x="10683211" y="3256655"/>
            <a:ext cx="448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6- "Pay Attention"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2306E0C-52CE-6815-2B32-D9CD31B30826}"/>
              </a:ext>
            </a:extLst>
          </p:cNvPr>
          <p:cNvSpPr txBox="1"/>
          <p:nvPr/>
        </p:nvSpPr>
        <p:spPr>
          <a:xfrm>
            <a:off x="7954862" y="5353127"/>
            <a:ext cx="333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Opportunity</a:t>
            </a:r>
            <a:endParaRPr lang="en-US" sz="3200" b="1" dirty="0">
              <a:solidFill>
                <a:srgbClr val="4D6259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63D0A02E-8812-0E6F-7DB1-C3CD46A733D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70451" y="7204359"/>
            <a:ext cx="665464" cy="66546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45B5E425-D5B5-B01A-126F-3D39A992D4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080111" y="6845631"/>
            <a:ext cx="752571" cy="75257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3296F9B9-90E4-5301-028D-4C1DE5241DF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112092" y="4960058"/>
            <a:ext cx="804941" cy="80494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3D6A4B93-2989-825A-6920-C0C196C0A8E1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388614" y="6421679"/>
            <a:ext cx="740692" cy="74069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1B636B68-AD81-81EE-2010-64D217CD8B0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0456396" y="4127971"/>
            <a:ext cx="609600" cy="6096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EBF04140-DAC2-26F2-E40B-513FAEAA37F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0898231" y="5352230"/>
            <a:ext cx="648123" cy="6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774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6599A3-6AC5-6FBE-3252-618A7F767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05EE4D4-DEA0-34EC-C86E-F92E98CADFD6}"/>
              </a:ext>
            </a:extLst>
          </p:cNvPr>
          <p:cNvSpPr/>
          <p:nvPr/>
        </p:nvSpPr>
        <p:spPr>
          <a:xfrm rot="19830588">
            <a:off x="-3517429" y="-1460801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16AD8A21-01AA-E727-5EED-E7BE5DCCB95A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8132CDF-F3C2-7C29-E26A-C2C27C0B47B1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2408387-728D-3431-3442-8A534965DE6B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643074E-0476-0D99-162D-AFE3A49139EA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B342EE5-7272-5CE5-F066-62E43C5B1A46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101E4B-11BE-84B9-5745-9D254EEE78DB}"/>
              </a:ext>
            </a:extLst>
          </p:cNvPr>
          <p:cNvSpPr/>
          <p:nvPr/>
        </p:nvSpPr>
        <p:spPr>
          <a:xfrm>
            <a:off x="4950964" y="2846357"/>
            <a:ext cx="8717278" cy="4731288"/>
          </a:xfrm>
          <a:prstGeom prst="roundRect">
            <a:avLst/>
          </a:prstGeom>
          <a:solidFill>
            <a:srgbClr val="4D625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AC4EE72-E891-44BD-35C4-89F1016D85CA}"/>
              </a:ext>
            </a:extLst>
          </p:cNvPr>
          <p:cNvSpPr txBox="1"/>
          <p:nvPr/>
        </p:nvSpPr>
        <p:spPr>
          <a:xfrm>
            <a:off x="5316414" y="3834825"/>
            <a:ext cx="798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rlin Sans FB Demi" panose="020E0802020502020306" pitchFamily="34" charset="0"/>
                <a:cs typeface="+mj-cs"/>
              </a:rPr>
              <a:t>Making digital security easy and fast... even for those who don't understand technology.</a:t>
            </a:r>
            <a:endParaRPr lang="en-US" sz="2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39116F7-903C-493F-26E2-276968F0A13C}"/>
              </a:ext>
            </a:extLst>
          </p:cNvPr>
          <p:cNvSpPr/>
          <p:nvPr/>
        </p:nvSpPr>
        <p:spPr>
          <a:xfrm>
            <a:off x="4801880" y="-229450"/>
            <a:ext cx="9604704" cy="3408699"/>
          </a:xfrm>
          <a:prstGeom prst="round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5EEE8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07FAC2-A3A0-79F4-716F-02158991564E}"/>
              </a:ext>
            </a:extLst>
          </p:cNvPr>
          <p:cNvSpPr/>
          <p:nvPr/>
        </p:nvSpPr>
        <p:spPr>
          <a:xfrm>
            <a:off x="4486145" y="2487086"/>
            <a:ext cx="9604704" cy="1161558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18" name="Google Shape;8514;p61">
            <a:extLst>
              <a:ext uri="{FF2B5EF4-FFF2-40B4-BE49-F238E27FC236}">
                <a16:creationId xmlns:a16="http://schemas.microsoft.com/office/drawing/2014/main" id="{68D9482E-4634-5DE2-53AF-197780FD0942}"/>
              </a:ext>
            </a:extLst>
          </p:cNvPr>
          <p:cNvGrpSpPr/>
          <p:nvPr/>
        </p:nvGrpSpPr>
        <p:grpSpPr>
          <a:xfrm>
            <a:off x="4770283" y="2751602"/>
            <a:ext cx="699464" cy="650970"/>
            <a:chOff x="-37534750" y="2668075"/>
            <a:chExt cx="332400" cy="319900"/>
          </a:xfrm>
          <a:pattFill prst="pct40">
            <a:fgClr>
              <a:schemeClr val="tx1">
                <a:lumMod val="10000"/>
              </a:schemeClr>
            </a:fgClr>
            <a:bgClr>
              <a:schemeClr val="bg1"/>
            </a:bgClr>
          </a:pattFill>
        </p:grpSpPr>
        <p:sp>
          <p:nvSpPr>
            <p:cNvPr id="19" name="Google Shape;8515;p61">
              <a:extLst>
                <a:ext uri="{FF2B5EF4-FFF2-40B4-BE49-F238E27FC236}">
                  <a16:creationId xmlns:a16="http://schemas.microsoft.com/office/drawing/2014/main" id="{789504FA-846B-D3C7-FEE9-6347A510AA4C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0" name="Google Shape;8516;p61">
              <a:extLst>
                <a:ext uri="{FF2B5EF4-FFF2-40B4-BE49-F238E27FC236}">
                  <a16:creationId xmlns:a16="http://schemas.microsoft.com/office/drawing/2014/main" id="{AA6F20D4-ED20-DBFE-B235-01C943EF9928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62F637CB-F838-7EBB-6402-92D444B0F07F}"/>
              </a:ext>
            </a:extLst>
          </p:cNvPr>
          <p:cNvSpPr txBox="1"/>
          <p:nvPr/>
        </p:nvSpPr>
        <p:spPr>
          <a:xfrm>
            <a:off x="5615792" y="2714881"/>
            <a:ext cx="82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 The main objective of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65572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837698" y="1639544"/>
            <a:ext cx="6077044" cy="8842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000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Motivations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858000" y="5788218"/>
            <a:ext cx="5185831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5"/>
              </a:lnSpc>
            </a:pPr>
            <a:r>
              <a:rPr lang="en-US" sz="3600" dirty="0">
                <a:solidFill>
                  <a:srgbClr val="4D6259"/>
                </a:solidFill>
                <a:latin typeface="Mukta Mahee"/>
                <a:ea typeface="Mukta Mahee"/>
                <a:cs typeface="Mukta Mahee"/>
                <a:sym typeface="Mukta Mahee"/>
              </a:rPr>
              <a:t>Why this project matters?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931274" y="4268850"/>
            <a:ext cx="820938" cy="62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5037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1.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733036" y="4217226"/>
            <a:ext cx="543575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95"/>
              </a:lnSpc>
            </a:pPr>
            <a:r>
              <a:rPr lang="en-US" sz="3600" dirty="0">
                <a:solidFill>
                  <a:srgbClr val="4D6259"/>
                </a:solidFill>
                <a:latin typeface="Mukta Mahee"/>
                <a:ea typeface="Mukta Mahee"/>
                <a:cs typeface="Mukta Mahee"/>
                <a:sym typeface="Mukta Mahee"/>
              </a:rPr>
              <a:t>What inspired us to build it?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14364" y="5789291"/>
            <a:ext cx="820938" cy="6298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33"/>
              </a:lnSpc>
            </a:pPr>
            <a:r>
              <a:rPr lang="en-US" sz="5037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93017F-57FF-8E79-4C31-D100991A3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F3C28A7A-5B8B-83AB-DC8D-21EA045F8CE3}"/>
              </a:ext>
            </a:extLst>
          </p:cNvPr>
          <p:cNvGrpSpPr/>
          <p:nvPr/>
        </p:nvGrpSpPr>
        <p:grpSpPr>
          <a:xfrm>
            <a:off x="1076900" y="2452856"/>
            <a:ext cx="9013232" cy="6339523"/>
            <a:chOff x="7040204" y="1608609"/>
            <a:chExt cx="9013232" cy="6339523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EB32871-C794-B90F-0932-49639A108ECA}"/>
                </a:ext>
              </a:extLst>
            </p:cNvPr>
            <p:cNvSpPr/>
            <p:nvPr/>
          </p:nvSpPr>
          <p:spPr>
            <a:xfrm>
              <a:off x="14630400" y="1692392"/>
              <a:ext cx="1329147" cy="1026515"/>
            </a:xfrm>
            <a:prstGeom prst="ellipse">
              <a:avLst/>
            </a:prstGeom>
            <a:solidFill>
              <a:srgbClr val="879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4800" b="1" dirty="0">
                  <a:solidFill>
                    <a:srgbClr val="F5EEE8"/>
                  </a:solidFill>
                  <a:cs typeface="+mj-cs"/>
                </a:rPr>
                <a:t>01</a:t>
              </a:r>
              <a:endParaRPr lang="en-US" sz="4800" b="1" dirty="0">
                <a:solidFill>
                  <a:srgbClr val="F5EEE8"/>
                </a:solidFill>
                <a:cs typeface="+mj-cs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5428AF28-3112-8E3D-097F-64B37DA614EC}"/>
                </a:ext>
              </a:extLst>
            </p:cNvPr>
            <p:cNvSpPr/>
            <p:nvPr/>
          </p:nvSpPr>
          <p:spPr>
            <a:xfrm>
              <a:off x="7040204" y="1608609"/>
              <a:ext cx="9013232" cy="114519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4D62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1C56455-DBC5-7A31-2EC2-0BA2CF9548DB}"/>
                </a:ext>
              </a:extLst>
            </p:cNvPr>
            <p:cNvSpPr/>
            <p:nvPr/>
          </p:nvSpPr>
          <p:spPr>
            <a:xfrm>
              <a:off x="14630400" y="3006295"/>
              <a:ext cx="1329147" cy="1026515"/>
            </a:xfrm>
            <a:prstGeom prst="ellipse">
              <a:avLst/>
            </a:prstGeom>
            <a:solidFill>
              <a:srgbClr val="879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4800" b="1" dirty="0">
                  <a:solidFill>
                    <a:srgbClr val="F5EEE8"/>
                  </a:solidFill>
                  <a:cs typeface="+mj-cs"/>
                </a:rPr>
                <a:t>0</a:t>
              </a:r>
              <a:r>
                <a:rPr lang="en-US" sz="4800" b="1" dirty="0">
                  <a:solidFill>
                    <a:srgbClr val="F5EEE8"/>
                  </a:solidFill>
                  <a:cs typeface="+mj-cs"/>
                </a:rPr>
                <a:t>2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CED86E1A-231E-F5D9-0985-DF622B0B1B34}"/>
                </a:ext>
              </a:extLst>
            </p:cNvPr>
            <p:cNvSpPr/>
            <p:nvPr/>
          </p:nvSpPr>
          <p:spPr>
            <a:xfrm>
              <a:off x="7040204" y="2922512"/>
              <a:ext cx="9013232" cy="114519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4D62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ACC396D-7E98-117C-21C2-4C3531C1A1AA}"/>
                </a:ext>
              </a:extLst>
            </p:cNvPr>
            <p:cNvSpPr/>
            <p:nvPr/>
          </p:nvSpPr>
          <p:spPr>
            <a:xfrm>
              <a:off x="14630400" y="4319275"/>
              <a:ext cx="1329147" cy="1026515"/>
            </a:xfrm>
            <a:prstGeom prst="ellipse">
              <a:avLst/>
            </a:prstGeom>
            <a:solidFill>
              <a:srgbClr val="879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4800" b="1" dirty="0">
                  <a:solidFill>
                    <a:srgbClr val="F5EEE8"/>
                  </a:solidFill>
                  <a:cs typeface="+mj-cs"/>
                </a:rPr>
                <a:t>0</a:t>
              </a:r>
              <a:r>
                <a:rPr lang="en-US" sz="4800" b="1" dirty="0">
                  <a:solidFill>
                    <a:srgbClr val="F5EEE8"/>
                  </a:solidFill>
                  <a:cs typeface="+mj-cs"/>
                </a:rPr>
                <a:t>3</a:t>
              </a: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297A473-F485-9CE3-FC97-B2DC846C54F8}"/>
                </a:ext>
              </a:extLst>
            </p:cNvPr>
            <p:cNvSpPr/>
            <p:nvPr/>
          </p:nvSpPr>
          <p:spPr>
            <a:xfrm>
              <a:off x="7040204" y="4235492"/>
              <a:ext cx="9013232" cy="114519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4D62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021D8B6-FC53-7D6D-71B4-C2F43A49A355}"/>
                </a:ext>
              </a:extLst>
            </p:cNvPr>
            <p:cNvSpPr/>
            <p:nvPr/>
          </p:nvSpPr>
          <p:spPr>
            <a:xfrm>
              <a:off x="14630400" y="5632255"/>
              <a:ext cx="1329147" cy="1026515"/>
            </a:xfrm>
            <a:prstGeom prst="ellipse">
              <a:avLst/>
            </a:prstGeom>
            <a:solidFill>
              <a:srgbClr val="879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4800" b="1" dirty="0">
                  <a:solidFill>
                    <a:srgbClr val="F5EEE8"/>
                  </a:solidFill>
                  <a:cs typeface="+mj-cs"/>
                </a:rPr>
                <a:t>0</a:t>
              </a:r>
              <a:r>
                <a:rPr lang="en-US" sz="4800" b="1" dirty="0">
                  <a:solidFill>
                    <a:srgbClr val="F5EEE8"/>
                  </a:solidFill>
                  <a:cs typeface="+mj-cs"/>
                </a:rPr>
                <a:t>4</a:t>
              </a: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6004D54-C004-78CA-FD1F-4CF9326B6900}"/>
                </a:ext>
              </a:extLst>
            </p:cNvPr>
            <p:cNvSpPr/>
            <p:nvPr/>
          </p:nvSpPr>
          <p:spPr>
            <a:xfrm>
              <a:off x="7040204" y="5548472"/>
              <a:ext cx="9013232" cy="114519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4D62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0EB87E5-B6DB-25F0-1061-EE1078C6CB07}"/>
                </a:ext>
              </a:extLst>
            </p:cNvPr>
            <p:cNvSpPr/>
            <p:nvPr/>
          </p:nvSpPr>
          <p:spPr>
            <a:xfrm>
              <a:off x="14630400" y="6886721"/>
              <a:ext cx="1329147" cy="1026515"/>
            </a:xfrm>
            <a:prstGeom prst="ellipse">
              <a:avLst/>
            </a:prstGeom>
            <a:solidFill>
              <a:srgbClr val="87928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ar-SA" sz="4800" b="1" dirty="0">
                  <a:solidFill>
                    <a:srgbClr val="F5EEE8"/>
                  </a:solidFill>
                  <a:cs typeface="+mj-cs"/>
                </a:rPr>
                <a:t>0</a:t>
              </a:r>
              <a:r>
                <a:rPr lang="en-US" sz="4800" b="1" dirty="0">
                  <a:solidFill>
                    <a:srgbClr val="F5EEE8"/>
                  </a:solidFill>
                  <a:cs typeface="+mj-cs"/>
                </a:rPr>
                <a:t>5</a:t>
              </a: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174DB77-1932-E59C-1E56-1D9EFADF7DE7}"/>
                </a:ext>
              </a:extLst>
            </p:cNvPr>
            <p:cNvSpPr/>
            <p:nvPr/>
          </p:nvSpPr>
          <p:spPr>
            <a:xfrm>
              <a:off x="7040204" y="6802938"/>
              <a:ext cx="9013232" cy="1145194"/>
            </a:xfrm>
            <a:prstGeom prst="roundRect">
              <a:avLst>
                <a:gd name="adj" fmla="val 50000"/>
              </a:avLst>
            </a:prstGeom>
            <a:noFill/>
            <a:ln w="38100">
              <a:solidFill>
                <a:srgbClr val="4D62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</p:grpSp>
      <p:sp>
        <p:nvSpPr>
          <p:cNvPr id="4" name="Freeform 4">
            <a:extLst>
              <a:ext uri="{FF2B5EF4-FFF2-40B4-BE49-F238E27FC236}">
                <a16:creationId xmlns:a16="http://schemas.microsoft.com/office/drawing/2014/main" id="{8C2AD79D-0BC3-B56B-B37A-E88F58F7583D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CD011F6-65E1-8501-072D-CBC6BEE04178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0A1C095-D393-15E4-BD9B-0972AAB06F74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89A8088-B403-6B92-A00E-066F807D2AEC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9020D-1F91-8BFA-932D-B00E6BB013BF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31CA42-2892-BB62-0571-8455C2E87153}"/>
              </a:ext>
            </a:extLst>
          </p:cNvPr>
          <p:cNvSpPr/>
          <p:nvPr/>
        </p:nvSpPr>
        <p:spPr>
          <a:xfrm>
            <a:off x="-762000" y="3765835"/>
            <a:ext cx="9227044" cy="3772077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FFFDAA7-2525-7395-B44E-262BC2DDB622}"/>
              </a:ext>
            </a:extLst>
          </p:cNvPr>
          <p:cNvSpPr txBox="1"/>
          <p:nvPr/>
        </p:nvSpPr>
        <p:spPr>
          <a:xfrm>
            <a:off x="6743084" y="110469"/>
            <a:ext cx="10820400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Project Objectives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B4DDCBF6-70E9-F9AE-3F4F-1C2C422EC987}"/>
              </a:ext>
            </a:extLst>
          </p:cNvPr>
          <p:cNvSpPr/>
          <p:nvPr/>
        </p:nvSpPr>
        <p:spPr>
          <a:xfrm rot="9718358">
            <a:off x="10183868" y="7346610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20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0C395A-5699-9478-9E4B-BBB73693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14C24E-A58D-E1EF-1B95-FFC5A2973ACE}"/>
              </a:ext>
            </a:extLst>
          </p:cNvPr>
          <p:cNvSpPr/>
          <p:nvPr/>
        </p:nvSpPr>
        <p:spPr>
          <a:xfrm>
            <a:off x="6071216" y="2507844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70618A7-2612-2135-93BF-3E3F1C2C6174}"/>
              </a:ext>
            </a:extLst>
          </p:cNvPr>
          <p:cNvSpPr/>
          <p:nvPr/>
        </p:nvSpPr>
        <p:spPr>
          <a:xfrm>
            <a:off x="13661412" y="2591627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01</a:t>
            </a:r>
            <a:endParaRPr lang="en-US" sz="4800" b="1" dirty="0">
              <a:solidFill>
                <a:srgbClr val="F5EEE8"/>
              </a:solidFill>
              <a:cs typeface="+mj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8F87DB0-73A7-1F79-42E3-616B362788E1}"/>
              </a:ext>
            </a:extLst>
          </p:cNvPr>
          <p:cNvSpPr/>
          <p:nvPr/>
        </p:nvSpPr>
        <p:spPr>
          <a:xfrm>
            <a:off x="8667096" y="385054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3352D3F-0091-F19F-FFAC-C736467150D7}"/>
              </a:ext>
            </a:extLst>
          </p:cNvPr>
          <p:cNvSpPr/>
          <p:nvPr/>
        </p:nvSpPr>
        <p:spPr>
          <a:xfrm>
            <a:off x="1076900" y="376675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F5673FB-0D1B-FFE0-97AF-BB64D4032C6C}"/>
              </a:ext>
            </a:extLst>
          </p:cNvPr>
          <p:cNvSpPr/>
          <p:nvPr/>
        </p:nvSpPr>
        <p:spPr>
          <a:xfrm>
            <a:off x="8667096" y="516352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AE65016-536D-8825-447B-1519DE4F034D}"/>
              </a:ext>
            </a:extLst>
          </p:cNvPr>
          <p:cNvSpPr/>
          <p:nvPr/>
        </p:nvSpPr>
        <p:spPr>
          <a:xfrm>
            <a:off x="1076900" y="507973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9C2ACBB-A13F-CFF6-2C89-4800BE8B8456}"/>
              </a:ext>
            </a:extLst>
          </p:cNvPr>
          <p:cNvSpPr/>
          <p:nvPr/>
        </p:nvSpPr>
        <p:spPr>
          <a:xfrm>
            <a:off x="8667096" y="647650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3DD9647A-25F4-250D-20F0-2C13C792D56E}"/>
              </a:ext>
            </a:extLst>
          </p:cNvPr>
          <p:cNvSpPr/>
          <p:nvPr/>
        </p:nvSpPr>
        <p:spPr>
          <a:xfrm>
            <a:off x="1076900" y="639271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1C2F710-A313-ACD1-4FCE-4CFCAD6B5259}"/>
              </a:ext>
            </a:extLst>
          </p:cNvPr>
          <p:cNvSpPr/>
          <p:nvPr/>
        </p:nvSpPr>
        <p:spPr>
          <a:xfrm>
            <a:off x="8667096" y="7730968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AE11D04-9454-D22D-B1AD-DD2CF1C60DAD}"/>
              </a:ext>
            </a:extLst>
          </p:cNvPr>
          <p:cNvSpPr/>
          <p:nvPr/>
        </p:nvSpPr>
        <p:spPr>
          <a:xfrm>
            <a:off x="1076900" y="7647185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DBCC9FE-FCF7-8E45-76AF-E262AF95FA14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D598AD8-A2C1-A70F-0FCE-821EE37A27FC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840537C-EB9A-1446-E177-7C818E2C1D4F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D98FB31-8AA2-C1A7-EEE1-4B89F0F3254E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4A8AF89-D8C5-5437-1F3D-CFD130A07A3C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38C80F3-9BF6-3ED0-DA0A-8326146DD120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414E13C-A534-90CC-B327-4CE1E377DEA3}"/>
              </a:ext>
            </a:extLst>
          </p:cNvPr>
          <p:cNvSpPr txBox="1"/>
          <p:nvPr/>
        </p:nvSpPr>
        <p:spPr>
          <a:xfrm>
            <a:off x="6156801" y="80759"/>
            <a:ext cx="12348343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709CD5-6DBA-6407-B809-31536B56D991}"/>
              </a:ext>
            </a:extLst>
          </p:cNvPr>
          <p:cNvSpPr txBox="1"/>
          <p:nvPr/>
        </p:nvSpPr>
        <p:spPr>
          <a:xfrm>
            <a:off x="9401740" y="2746751"/>
            <a:ext cx="48806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Digital </a:t>
            </a:r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</a:rPr>
              <a:t>Awareness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00AFEF-DFA7-97D3-3D29-E110079974B3}"/>
              </a:ext>
            </a:extLst>
          </p:cNvPr>
          <p:cNvSpPr/>
          <p:nvPr/>
        </p:nvSpPr>
        <p:spPr>
          <a:xfrm>
            <a:off x="-762000" y="3762309"/>
            <a:ext cx="9227044" cy="3775603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  <a:p>
            <a:pPr algn="ctr"/>
            <a:endParaRPr lang="en-US" dirty="0"/>
          </a:p>
        </p:txBody>
      </p:sp>
      <p:sp>
        <p:nvSpPr>
          <p:cNvPr id="12" name="Freeform 2">
            <a:extLst>
              <a:ext uri="{FF2B5EF4-FFF2-40B4-BE49-F238E27FC236}">
                <a16:creationId xmlns:a16="http://schemas.microsoft.com/office/drawing/2014/main" id="{77248AFB-BECB-7F12-D108-13A2DD065700}"/>
              </a:ext>
            </a:extLst>
          </p:cNvPr>
          <p:cNvSpPr/>
          <p:nvPr/>
        </p:nvSpPr>
        <p:spPr>
          <a:xfrm rot="9718358">
            <a:off x="10640115" y="7573260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52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6E6501-DD7C-0F23-592D-5097D19D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5B1DA4-E88B-E8CB-D673-7F3CDDA63C5A}"/>
              </a:ext>
            </a:extLst>
          </p:cNvPr>
          <p:cNvSpPr/>
          <p:nvPr/>
        </p:nvSpPr>
        <p:spPr>
          <a:xfrm>
            <a:off x="5717659" y="374116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652474-2CF1-82FC-EECF-5A4012182DE2}"/>
              </a:ext>
            </a:extLst>
          </p:cNvPr>
          <p:cNvSpPr/>
          <p:nvPr/>
        </p:nvSpPr>
        <p:spPr>
          <a:xfrm>
            <a:off x="8667096" y="2536639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01</a:t>
            </a:r>
            <a:endParaRPr lang="en-US" sz="4800" b="1" dirty="0">
              <a:solidFill>
                <a:srgbClr val="F5EEE8"/>
              </a:solidFill>
              <a:cs typeface="+mj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E3BB30F-BA11-52D2-EC15-EE5151779643}"/>
              </a:ext>
            </a:extLst>
          </p:cNvPr>
          <p:cNvSpPr/>
          <p:nvPr/>
        </p:nvSpPr>
        <p:spPr>
          <a:xfrm>
            <a:off x="1076900" y="2452856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9BCA6C5-7154-3DCB-7B9E-A7530BB853C5}"/>
              </a:ext>
            </a:extLst>
          </p:cNvPr>
          <p:cNvSpPr/>
          <p:nvPr/>
        </p:nvSpPr>
        <p:spPr>
          <a:xfrm>
            <a:off x="13307855" y="382495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8887A2E-3F3C-7F21-52E1-5F9816131580}"/>
              </a:ext>
            </a:extLst>
          </p:cNvPr>
          <p:cNvSpPr/>
          <p:nvPr/>
        </p:nvSpPr>
        <p:spPr>
          <a:xfrm>
            <a:off x="8667096" y="516352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99D2747-3BAE-C95E-79E2-F280C9EEA841}"/>
              </a:ext>
            </a:extLst>
          </p:cNvPr>
          <p:cNvSpPr/>
          <p:nvPr/>
        </p:nvSpPr>
        <p:spPr>
          <a:xfrm>
            <a:off x="1076900" y="507973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72E56B3-CDEF-1D4A-83A3-6AD437C72488}"/>
              </a:ext>
            </a:extLst>
          </p:cNvPr>
          <p:cNvSpPr/>
          <p:nvPr/>
        </p:nvSpPr>
        <p:spPr>
          <a:xfrm>
            <a:off x="8667096" y="647650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32F44A2-563B-AD90-FB27-4D68F099586F}"/>
              </a:ext>
            </a:extLst>
          </p:cNvPr>
          <p:cNvSpPr/>
          <p:nvPr/>
        </p:nvSpPr>
        <p:spPr>
          <a:xfrm>
            <a:off x="1076900" y="639271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8CD1B3-2FAA-0310-472D-787BACE91996}"/>
              </a:ext>
            </a:extLst>
          </p:cNvPr>
          <p:cNvSpPr/>
          <p:nvPr/>
        </p:nvSpPr>
        <p:spPr>
          <a:xfrm>
            <a:off x="8667096" y="7730968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A6FF3A5-6ECA-DC6C-D16E-4B78F541EDB4}"/>
              </a:ext>
            </a:extLst>
          </p:cNvPr>
          <p:cNvSpPr/>
          <p:nvPr/>
        </p:nvSpPr>
        <p:spPr>
          <a:xfrm>
            <a:off x="1076900" y="7647185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C6A43E73-DC23-E1DC-2296-0308EE22F3C4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3EAE02C-9137-5CE7-C026-5B8F279E4F6C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19490C4-A233-26EC-C188-A8095ABD470F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344C4F6-29D0-3758-B12E-81F3731F52E8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D786195-64E3-A8E7-9D39-6D845566B4B3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EA9DD3-51D9-6BCF-1F73-7159829C40BE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6D6BB11-03D1-33CF-E50F-EBC97297FD8C}"/>
              </a:ext>
            </a:extLst>
          </p:cNvPr>
          <p:cNvSpPr txBox="1"/>
          <p:nvPr/>
        </p:nvSpPr>
        <p:spPr>
          <a:xfrm>
            <a:off x="6705600" y="48301"/>
            <a:ext cx="10820400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94059-99D6-F416-585D-7B4ECD31CA93}"/>
              </a:ext>
            </a:extLst>
          </p:cNvPr>
          <p:cNvSpPr txBox="1"/>
          <p:nvPr/>
        </p:nvSpPr>
        <p:spPr>
          <a:xfrm>
            <a:off x="8866846" y="3991753"/>
            <a:ext cx="5171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Quick Decision Making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76FD9C-555E-BAE8-4DC9-30E0B1278EE7}"/>
              </a:ext>
            </a:extLst>
          </p:cNvPr>
          <p:cNvSpPr/>
          <p:nvPr/>
        </p:nvSpPr>
        <p:spPr>
          <a:xfrm>
            <a:off x="-762000" y="3741169"/>
            <a:ext cx="9227044" cy="3796744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895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20DA7-89DF-BD1A-FB81-4CEA45A7B7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BC14A90-3F0F-6902-C4EF-D7878ECC6A67}"/>
              </a:ext>
            </a:extLst>
          </p:cNvPr>
          <p:cNvSpPr/>
          <p:nvPr/>
        </p:nvSpPr>
        <p:spPr>
          <a:xfrm>
            <a:off x="5863030" y="5079385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4A5B31-8549-3B29-C1DB-E6CCF45ACF9E}"/>
              </a:ext>
            </a:extLst>
          </p:cNvPr>
          <p:cNvSpPr/>
          <p:nvPr/>
        </p:nvSpPr>
        <p:spPr>
          <a:xfrm>
            <a:off x="8667096" y="2536639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01</a:t>
            </a:r>
            <a:endParaRPr lang="en-US" sz="4800" b="1" dirty="0">
              <a:solidFill>
                <a:srgbClr val="F5EEE8"/>
              </a:solidFill>
              <a:cs typeface="+mj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4D49280-40AD-952D-C3E6-7EAAF6A668E8}"/>
              </a:ext>
            </a:extLst>
          </p:cNvPr>
          <p:cNvSpPr/>
          <p:nvPr/>
        </p:nvSpPr>
        <p:spPr>
          <a:xfrm>
            <a:off x="1076900" y="2452856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5BD806E-AB70-F1A0-BA15-C7F940C1C45E}"/>
              </a:ext>
            </a:extLst>
          </p:cNvPr>
          <p:cNvSpPr/>
          <p:nvPr/>
        </p:nvSpPr>
        <p:spPr>
          <a:xfrm>
            <a:off x="8667096" y="385054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9EF75F5-AE9B-03AA-E4AE-CFDD61830256}"/>
              </a:ext>
            </a:extLst>
          </p:cNvPr>
          <p:cNvSpPr/>
          <p:nvPr/>
        </p:nvSpPr>
        <p:spPr>
          <a:xfrm>
            <a:off x="1076900" y="376675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A8AEE40-7C7C-8045-D4FD-88FB8A012CB8}"/>
              </a:ext>
            </a:extLst>
          </p:cNvPr>
          <p:cNvSpPr/>
          <p:nvPr/>
        </p:nvSpPr>
        <p:spPr>
          <a:xfrm>
            <a:off x="13453226" y="5163168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D8A7239-E379-E092-32E0-80A486A6EBED}"/>
              </a:ext>
            </a:extLst>
          </p:cNvPr>
          <p:cNvSpPr/>
          <p:nvPr/>
        </p:nvSpPr>
        <p:spPr>
          <a:xfrm>
            <a:off x="8667096" y="647650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580C8B1-9CFE-549D-1CDC-E7E792F31B76}"/>
              </a:ext>
            </a:extLst>
          </p:cNvPr>
          <p:cNvSpPr/>
          <p:nvPr/>
        </p:nvSpPr>
        <p:spPr>
          <a:xfrm>
            <a:off x="1076900" y="639271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E7CD20C-42B0-AF5D-6DD3-C2C91BB47FF1}"/>
              </a:ext>
            </a:extLst>
          </p:cNvPr>
          <p:cNvSpPr/>
          <p:nvPr/>
        </p:nvSpPr>
        <p:spPr>
          <a:xfrm>
            <a:off x="8667096" y="7730968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4ECA70-46A4-F00B-F58D-79E0676FBDE6}"/>
              </a:ext>
            </a:extLst>
          </p:cNvPr>
          <p:cNvSpPr/>
          <p:nvPr/>
        </p:nvSpPr>
        <p:spPr>
          <a:xfrm>
            <a:off x="1076900" y="7647185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9185DDF8-0F43-CAA1-2469-1BFE150C9E7C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8D65F3-0E2B-AB8C-6102-DDD95802C6E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5C3D7F0-1B82-DCF8-4A79-B047C192B197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A1C3267-B8A0-EEBE-6095-00140E42F1C7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E9B8E4E-E1B8-7633-A40A-F04443851DF8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FE55C9-5872-0784-5C91-ADC8E5D9CF25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CB1A61E-0CD8-0122-5E00-24530CC1F38A}"/>
              </a:ext>
            </a:extLst>
          </p:cNvPr>
          <p:cNvSpPr txBox="1"/>
          <p:nvPr/>
        </p:nvSpPr>
        <p:spPr>
          <a:xfrm>
            <a:off x="6796532" y="65370"/>
            <a:ext cx="10820400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079591-2C6C-42B0-3C00-A18EE2E45907}"/>
              </a:ext>
            </a:extLst>
          </p:cNvPr>
          <p:cNvSpPr txBox="1"/>
          <p:nvPr/>
        </p:nvSpPr>
        <p:spPr>
          <a:xfrm>
            <a:off x="9626523" y="5256168"/>
            <a:ext cx="30226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</a:rPr>
              <a:t>User Security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407E62-BE32-8300-83FF-A6369A287E8A}"/>
              </a:ext>
            </a:extLst>
          </p:cNvPr>
          <p:cNvSpPr/>
          <p:nvPr/>
        </p:nvSpPr>
        <p:spPr>
          <a:xfrm>
            <a:off x="-762000" y="3766189"/>
            <a:ext cx="9227044" cy="3771723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794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48905E-B45E-AC15-5E4B-213E7551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4FD960A-86AA-B171-E09B-D0FF52320A30}"/>
              </a:ext>
            </a:extLst>
          </p:cNvPr>
          <p:cNvSpPr/>
          <p:nvPr/>
        </p:nvSpPr>
        <p:spPr>
          <a:xfrm>
            <a:off x="5867400" y="633154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179B87-17C3-50D3-E980-AA07ACB7621F}"/>
              </a:ext>
            </a:extLst>
          </p:cNvPr>
          <p:cNvSpPr/>
          <p:nvPr/>
        </p:nvSpPr>
        <p:spPr>
          <a:xfrm>
            <a:off x="8667096" y="2536639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01</a:t>
            </a:r>
            <a:endParaRPr lang="en-US" sz="4800" b="1" dirty="0">
              <a:solidFill>
                <a:srgbClr val="F5EEE8"/>
              </a:solidFill>
              <a:cs typeface="+mj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CC7A0A-13D2-7634-DB5B-FFDDD3E66215}"/>
              </a:ext>
            </a:extLst>
          </p:cNvPr>
          <p:cNvSpPr/>
          <p:nvPr/>
        </p:nvSpPr>
        <p:spPr>
          <a:xfrm>
            <a:off x="1076900" y="2452856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34D2E41-B74B-83A5-F801-ECA49F207D30}"/>
              </a:ext>
            </a:extLst>
          </p:cNvPr>
          <p:cNvSpPr/>
          <p:nvPr/>
        </p:nvSpPr>
        <p:spPr>
          <a:xfrm>
            <a:off x="8667096" y="385054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5D10363-3C97-7796-7BC7-FD9263481991}"/>
              </a:ext>
            </a:extLst>
          </p:cNvPr>
          <p:cNvSpPr/>
          <p:nvPr/>
        </p:nvSpPr>
        <p:spPr>
          <a:xfrm>
            <a:off x="1076900" y="376675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8505CD1-EC43-0A2B-EEDB-A6C25AAF60F4}"/>
              </a:ext>
            </a:extLst>
          </p:cNvPr>
          <p:cNvSpPr/>
          <p:nvPr/>
        </p:nvSpPr>
        <p:spPr>
          <a:xfrm>
            <a:off x="8667096" y="516352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4604DFA-C018-C303-C786-CA895976115C}"/>
              </a:ext>
            </a:extLst>
          </p:cNvPr>
          <p:cNvSpPr/>
          <p:nvPr/>
        </p:nvSpPr>
        <p:spPr>
          <a:xfrm>
            <a:off x="1076900" y="507973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14F600-C77B-0073-AB81-C2B7E02B5C28}"/>
              </a:ext>
            </a:extLst>
          </p:cNvPr>
          <p:cNvSpPr/>
          <p:nvPr/>
        </p:nvSpPr>
        <p:spPr>
          <a:xfrm>
            <a:off x="13457596" y="641533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4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B139266-B95A-F840-7CA9-6CDF35A368D0}"/>
              </a:ext>
            </a:extLst>
          </p:cNvPr>
          <p:cNvSpPr/>
          <p:nvPr/>
        </p:nvSpPr>
        <p:spPr>
          <a:xfrm>
            <a:off x="8667096" y="7730968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cs typeface="+mj-cs"/>
              </a:rPr>
              <a:t>5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06453D35-BA13-2A10-9655-62130BE28224}"/>
              </a:ext>
            </a:extLst>
          </p:cNvPr>
          <p:cNvSpPr/>
          <p:nvPr/>
        </p:nvSpPr>
        <p:spPr>
          <a:xfrm>
            <a:off x="1076900" y="7647185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4CABF590-1D03-EC37-62FE-D3203EFF400D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7A41BC4E-CB86-0FAE-82FE-E57AD3654556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750C97F-9F18-66EE-4F2B-4CA82087D29E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D4B9025-7F64-CE57-A2FF-C35A35B52EDE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CC62B1E-D759-432C-547C-0EFB5C0A15C9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C4D2D-CA32-D97C-1E61-C40ACF5B25D0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2092F41-1D85-391E-711F-0E8ED0A35175}"/>
              </a:ext>
            </a:extLst>
          </p:cNvPr>
          <p:cNvSpPr txBox="1"/>
          <p:nvPr/>
        </p:nvSpPr>
        <p:spPr>
          <a:xfrm>
            <a:off x="6801905" y="39767"/>
            <a:ext cx="10820400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95EBAF-7E31-237E-F5D8-7DB39182FAC1}"/>
              </a:ext>
            </a:extLst>
          </p:cNvPr>
          <p:cNvSpPr txBox="1"/>
          <p:nvPr/>
        </p:nvSpPr>
        <p:spPr>
          <a:xfrm>
            <a:off x="8915400" y="6515100"/>
            <a:ext cx="434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Fraud Reduction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DD93A64-304C-2E41-9208-FA7A894A7FF8}"/>
              </a:ext>
            </a:extLst>
          </p:cNvPr>
          <p:cNvSpPr/>
          <p:nvPr/>
        </p:nvSpPr>
        <p:spPr>
          <a:xfrm>
            <a:off x="-762000" y="3766759"/>
            <a:ext cx="9227044" cy="3709984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406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0A4EB-DD44-5344-38FC-C6987CD08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CA20461C-0DF4-1528-21F9-FE7A98C530F7}"/>
              </a:ext>
            </a:extLst>
          </p:cNvPr>
          <p:cNvSpPr/>
          <p:nvPr/>
        </p:nvSpPr>
        <p:spPr>
          <a:xfrm>
            <a:off x="5489627" y="770569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8E5EE8-35FF-633F-C871-6E2BEC5FD810}"/>
              </a:ext>
            </a:extLst>
          </p:cNvPr>
          <p:cNvSpPr/>
          <p:nvPr/>
        </p:nvSpPr>
        <p:spPr>
          <a:xfrm>
            <a:off x="1076900" y="2452856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000A2D8-7429-D149-C19A-BB60419BDFD8}"/>
              </a:ext>
            </a:extLst>
          </p:cNvPr>
          <p:cNvSpPr/>
          <p:nvPr/>
        </p:nvSpPr>
        <p:spPr>
          <a:xfrm>
            <a:off x="8667096" y="385054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2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7D943A1-7CD1-1B98-32D3-D96131B0C688}"/>
              </a:ext>
            </a:extLst>
          </p:cNvPr>
          <p:cNvSpPr/>
          <p:nvPr/>
        </p:nvSpPr>
        <p:spPr>
          <a:xfrm>
            <a:off x="1076900" y="376675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F20316-96EA-CE71-D58A-7E0833C93D4E}"/>
              </a:ext>
            </a:extLst>
          </p:cNvPr>
          <p:cNvSpPr/>
          <p:nvPr/>
        </p:nvSpPr>
        <p:spPr>
          <a:xfrm>
            <a:off x="8667096" y="516352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3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B8189A1-07D8-D44A-ACFA-A4EAB39C127B}"/>
              </a:ext>
            </a:extLst>
          </p:cNvPr>
          <p:cNvSpPr/>
          <p:nvPr/>
        </p:nvSpPr>
        <p:spPr>
          <a:xfrm>
            <a:off x="1076900" y="507973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045621D-F486-4E23-FC74-E3ACBE760982}"/>
              </a:ext>
            </a:extLst>
          </p:cNvPr>
          <p:cNvSpPr/>
          <p:nvPr/>
        </p:nvSpPr>
        <p:spPr>
          <a:xfrm>
            <a:off x="8667096" y="647650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4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CD9963-5DD3-ED54-2FC3-8C016948AE77}"/>
              </a:ext>
            </a:extLst>
          </p:cNvPr>
          <p:cNvSpPr/>
          <p:nvPr/>
        </p:nvSpPr>
        <p:spPr>
          <a:xfrm>
            <a:off x="1076900" y="6392719"/>
            <a:ext cx="9013232" cy="1145194"/>
          </a:xfrm>
          <a:prstGeom prst="roundRect">
            <a:avLst>
              <a:gd name="adj" fmla="val 50000"/>
            </a:avLst>
          </a:prstGeom>
          <a:noFill/>
          <a:ln w="38100">
            <a:solidFill>
              <a:srgbClr val="4D62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C671E4-957C-C74D-E449-3E1745F90C4C}"/>
              </a:ext>
            </a:extLst>
          </p:cNvPr>
          <p:cNvSpPr/>
          <p:nvPr/>
        </p:nvSpPr>
        <p:spPr>
          <a:xfrm>
            <a:off x="13079823" y="7789482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0</a:t>
            </a:r>
            <a:r>
              <a:rPr lang="en-US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5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AAC70938-D280-6288-879B-8E5F087F72BC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9AD9FEB-9142-EAF4-32F4-F6E76421421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F87F059-DA3D-08A0-0A45-B589E7CC992F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DDA8045-A4AE-445C-2E5E-81B3008552B1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A380544-65E0-5C75-A5ED-307D12A62A54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BBDAC62-EAFB-E742-F6E2-F92B7EDD4308}"/>
              </a:ext>
            </a:extLst>
          </p:cNvPr>
          <p:cNvSpPr/>
          <p:nvPr/>
        </p:nvSpPr>
        <p:spPr>
          <a:xfrm>
            <a:off x="-522512" y="-278497"/>
            <a:ext cx="8987556" cy="10963518"/>
          </a:xfrm>
          <a:prstGeom prst="rect">
            <a:avLst/>
          </a:prstGeom>
          <a:solidFill>
            <a:srgbClr val="879282"/>
          </a:solidFill>
          <a:ln w="38100">
            <a:solidFill>
              <a:srgbClr val="4D6259"/>
            </a:solidFill>
          </a:ln>
          <a:effectLst>
            <a:outerShdw blurRad="50800" dist="50800" dir="5400000" algn="ctr" rotWithShape="0">
              <a:srgbClr val="F5EEE8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010C16A-807F-9C92-0D45-2724B1526EC4}"/>
              </a:ext>
            </a:extLst>
          </p:cNvPr>
          <p:cNvSpPr txBox="1"/>
          <p:nvPr/>
        </p:nvSpPr>
        <p:spPr>
          <a:xfrm>
            <a:off x="6935349" y="38843"/>
            <a:ext cx="10820400" cy="944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Project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EC88E6-BA85-E20A-DFFC-D9AD4F9E3699}"/>
              </a:ext>
            </a:extLst>
          </p:cNvPr>
          <p:cNvSpPr txBox="1"/>
          <p:nvPr/>
        </p:nvSpPr>
        <p:spPr>
          <a:xfrm>
            <a:off x="8667096" y="7962900"/>
            <a:ext cx="4210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Non-Tech Support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40CE09-E9FA-856A-EDD8-FB3572F93301}"/>
              </a:ext>
            </a:extLst>
          </p:cNvPr>
          <p:cNvSpPr/>
          <p:nvPr/>
        </p:nvSpPr>
        <p:spPr>
          <a:xfrm>
            <a:off x="-762000" y="3765835"/>
            <a:ext cx="9227044" cy="3772077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Objectives</a:t>
            </a:r>
            <a:endParaRPr lang="en-US" sz="7200" dirty="0"/>
          </a:p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B023354-BA96-DD9F-7765-444122C0C999}"/>
              </a:ext>
            </a:extLst>
          </p:cNvPr>
          <p:cNvSpPr/>
          <p:nvPr/>
        </p:nvSpPr>
        <p:spPr>
          <a:xfrm>
            <a:off x="8671448" y="2512657"/>
            <a:ext cx="1329147" cy="1026515"/>
          </a:xfrm>
          <a:prstGeom prst="ellipse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4800" b="1" dirty="0">
                <a:solidFill>
                  <a:srgbClr val="F5EEE8"/>
                </a:solidFill>
                <a:latin typeface="Berlin Sans FB Demi" panose="020E0802020502020306" pitchFamily="34" charset="0"/>
                <a:cs typeface="+mj-cs"/>
              </a:rPr>
              <a:t>01</a:t>
            </a:r>
            <a:endParaRPr lang="en-US" sz="4800" b="1" dirty="0">
              <a:solidFill>
                <a:srgbClr val="F5EEE8"/>
              </a:solidFill>
              <a:latin typeface="Berlin Sans FB Demi" panose="020E0802020502020306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35833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2BA9E-485F-6F43-E6AC-6B7F19BE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FBA213C-3DEF-7C77-1BAB-260F5F3ECC30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F03FA4B-358C-110F-CA3E-D5907786DAD4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74028B-90F3-DCED-9BEC-487C852CCF88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2426C02-8D9D-B3C8-25F8-E1BA55CAB774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B225338-E26E-DCEF-A296-291953D89326}"/>
              </a:ext>
            </a:extLst>
          </p:cNvPr>
          <p:cNvSpPr/>
          <p:nvPr/>
        </p:nvSpPr>
        <p:spPr>
          <a:xfrm>
            <a:off x="580355" y="5448300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3610CE3-07CB-2147-EEA2-2259AF29FB0F}"/>
              </a:ext>
            </a:extLst>
          </p:cNvPr>
          <p:cNvSpPr/>
          <p:nvPr/>
        </p:nvSpPr>
        <p:spPr>
          <a:xfrm flipH="1" flipV="1">
            <a:off x="15493599" y="2400300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F105BEE-0A00-44BC-557A-7D452E032D32}"/>
              </a:ext>
            </a:extLst>
          </p:cNvPr>
          <p:cNvSpPr txBox="1"/>
          <p:nvPr/>
        </p:nvSpPr>
        <p:spPr>
          <a:xfrm>
            <a:off x="5110483" y="4171115"/>
            <a:ext cx="8067034" cy="94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063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1006666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2364CA-2189-CC59-A860-F0C54CB35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6C437975-9382-B205-617C-415CBCA644FD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0C083BF-8FE6-77AE-0AD6-D4B9E979508D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50AE631-76EB-3B9A-8A8C-CFF0F7A2DCF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8E1FB44-BF0F-A59D-7C1D-1D5857BE1ED6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BE15897-F245-C94A-94E1-B902D595B038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5CAEAA9-7859-EFC7-6C33-96C874030338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C6B565-B4C7-C314-A21D-35499E6D7DCB}"/>
              </a:ext>
            </a:extLst>
          </p:cNvPr>
          <p:cNvSpPr/>
          <p:nvPr/>
        </p:nvSpPr>
        <p:spPr>
          <a:xfrm>
            <a:off x="6030737" y="1759361"/>
            <a:ext cx="8717278" cy="6860844"/>
          </a:xfrm>
          <a:prstGeom prst="roundRect">
            <a:avLst/>
          </a:prstGeom>
          <a:blipFill dpi="0" rotWithShape="1">
            <a:blip r:embed="rId10"/>
            <a:srcRect/>
            <a:stretch>
              <a:fillRect t="15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043E72-FC9A-258D-D701-090C4C31EF7C}"/>
              </a:ext>
            </a:extLst>
          </p:cNvPr>
          <p:cNvSpPr/>
          <p:nvPr/>
        </p:nvSpPr>
        <p:spPr>
          <a:xfrm>
            <a:off x="6030735" y="2376713"/>
            <a:ext cx="8717278" cy="6243492"/>
          </a:xfrm>
          <a:prstGeom prst="roundRect">
            <a:avLst/>
          </a:prstGeom>
          <a:solidFill>
            <a:srgbClr val="4D625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9DF62F-7804-337F-980D-9B97313A1854}"/>
              </a:ext>
            </a:extLst>
          </p:cNvPr>
          <p:cNvSpPr txBox="1"/>
          <p:nvPr/>
        </p:nvSpPr>
        <p:spPr>
          <a:xfrm>
            <a:off x="6297583" y="3619500"/>
            <a:ext cx="798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Berlin Sans FB Demi" panose="020E0802020502020306" pitchFamily="34" charset="0"/>
                <a:cs typeface="+mj-cs"/>
              </a:rPr>
              <a:t>By 2030, the Kingdom aims to be one of the leading countries in transformation.</a:t>
            </a:r>
            <a:endParaRPr lang="en-US" sz="2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8CDC0A9-B399-097F-C530-86AF5E579F46}"/>
              </a:ext>
            </a:extLst>
          </p:cNvPr>
          <p:cNvSpPr/>
          <p:nvPr/>
        </p:nvSpPr>
        <p:spPr>
          <a:xfrm>
            <a:off x="5565916" y="-342900"/>
            <a:ext cx="9604704" cy="3408699"/>
          </a:xfrm>
          <a:prstGeom prst="round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5EEE8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025141C-6B5A-00F5-8D1D-5F295E2B2111}"/>
              </a:ext>
            </a:extLst>
          </p:cNvPr>
          <p:cNvSpPr/>
          <p:nvPr/>
        </p:nvSpPr>
        <p:spPr>
          <a:xfrm>
            <a:off x="5565916" y="2017442"/>
            <a:ext cx="9604704" cy="1161558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18" name="Google Shape;8514;p61">
            <a:extLst>
              <a:ext uri="{FF2B5EF4-FFF2-40B4-BE49-F238E27FC236}">
                <a16:creationId xmlns:a16="http://schemas.microsoft.com/office/drawing/2014/main" id="{E1F7085A-32F1-3B56-E91C-43807CC3A8FF}"/>
              </a:ext>
            </a:extLst>
          </p:cNvPr>
          <p:cNvGrpSpPr/>
          <p:nvPr/>
        </p:nvGrpSpPr>
        <p:grpSpPr>
          <a:xfrm>
            <a:off x="5850054" y="2281958"/>
            <a:ext cx="699464" cy="650970"/>
            <a:chOff x="-37534750" y="2668075"/>
            <a:chExt cx="332400" cy="319900"/>
          </a:xfrm>
          <a:pattFill prst="pct40">
            <a:fgClr>
              <a:schemeClr val="tx1">
                <a:lumMod val="10000"/>
              </a:schemeClr>
            </a:fgClr>
            <a:bgClr>
              <a:schemeClr val="bg1"/>
            </a:bgClr>
          </a:pattFill>
        </p:grpSpPr>
        <p:sp>
          <p:nvSpPr>
            <p:cNvPr id="19" name="Google Shape;8515;p61">
              <a:extLst>
                <a:ext uri="{FF2B5EF4-FFF2-40B4-BE49-F238E27FC236}">
                  <a16:creationId xmlns:a16="http://schemas.microsoft.com/office/drawing/2014/main" id="{19444A95-DA84-AFAC-A096-E149EEA4F722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0" name="Google Shape;8516;p61">
              <a:extLst>
                <a:ext uri="{FF2B5EF4-FFF2-40B4-BE49-F238E27FC236}">
                  <a16:creationId xmlns:a16="http://schemas.microsoft.com/office/drawing/2014/main" id="{DD7EA2B6-5465-AF33-E5A5-9DA24B15A265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E24EE29-27F0-0D70-541D-85F176329239}"/>
              </a:ext>
            </a:extLst>
          </p:cNvPr>
          <p:cNvSpPr txBox="1"/>
          <p:nvPr/>
        </p:nvSpPr>
        <p:spPr>
          <a:xfrm>
            <a:off x="7113958" y="2198109"/>
            <a:ext cx="719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KSA Digital Transformation </a:t>
            </a:r>
          </a:p>
        </p:txBody>
      </p:sp>
    </p:spTree>
    <p:extLst>
      <p:ext uri="{BB962C8B-B14F-4D97-AF65-F5344CB8AC3E}">
        <p14:creationId xmlns:p14="http://schemas.microsoft.com/office/powerpoint/2010/main" val="147827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/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80355" y="5448300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493599" y="2400300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110483" y="647700"/>
            <a:ext cx="8067034" cy="946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063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System Design</a:t>
            </a:r>
          </a:p>
        </p:txBody>
      </p:sp>
      <p:pic>
        <p:nvPicPr>
          <p:cNvPr id="23" name="Picture 22" descr="A yellow cell phone with arrows pointing to the side&#10;&#10;AI-generated content may be incorrect.">
            <a:extLst>
              <a:ext uri="{FF2B5EF4-FFF2-40B4-BE49-F238E27FC236}">
                <a16:creationId xmlns:a16="http://schemas.microsoft.com/office/drawing/2014/main" id="{FCF63466-6A45-E7DD-3AB4-933ECA4AFA8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3062287"/>
            <a:ext cx="15240000" cy="4162425"/>
          </a:xfrm>
          <a:custGeom>
            <a:avLst/>
            <a:gdLst>
              <a:gd name="connsiteX0" fmla="*/ 0 w 15240000"/>
              <a:gd name="connsiteY0" fmla="*/ 0 h 4162425"/>
              <a:gd name="connsiteX1" fmla="*/ 235527 w 15240000"/>
              <a:gd name="connsiteY1" fmla="*/ 0 h 4162425"/>
              <a:gd name="connsiteX2" fmla="*/ 1080655 w 15240000"/>
              <a:gd name="connsiteY2" fmla="*/ 0 h 4162425"/>
              <a:gd name="connsiteX3" fmla="*/ 1316182 w 15240000"/>
              <a:gd name="connsiteY3" fmla="*/ 0 h 4162425"/>
              <a:gd name="connsiteX4" fmla="*/ 2008909 w 15240000"/>
              <a:gd name="connsiteY4" fmla="*/ 0 h 4162425"/>
              <a:gd name="connsiteX5" fmla="*/ 3006436 w 15240000"/>
              <a:gd name="connsiteY5" fmla="*/ 0 h 4162425"/>
              <a:gd name="connsiteX6" fmla="*/ 4003964 w 15240000"/>
              <a:gd name="connsiteY6" fmla="*/ 0 h 4162425"/>
              <a:gd name="connsiteX7" fmla="*/ 4849091 w 15240000"/>
              <a:gd name="connsiteY7" fmla="*/ 0 h 4162425"/>
              <a:gd name="connsiteX8" fmla="*/ 5389418 w 15240000"/>
              <a:gd name="connsiteY8" fmla="*/ 0 h 4162425"/>
              <a:gd name="connsiteX9" fmla="*/ 5624945 w 15240000"/>
              <a:gd name="connsiteY9" fmla="*/ 0 h 4162425"/>
              <a:gd name="connsiteX10" fmla="*/ 6165273 w 15240000"/>
              <a:gd name="connsiteY10" fmla="*/ 0 h 4162425"/>
              <a:gd name="connsiteX11" fmla="*/ 7010400 w 15240000"/>
              <a:gd name="connsiteY11" fmla="*/ 0 h 4162425"/>
              <a:gd name="connsiteX12" fmla="*/ 8007927 w 15240000"/>
              <a:gd name="connsiteY12" fmla="*/ 0 h 4162425"/>
              <a:gd name="connsiteX13" fmla="*/ 8243455 w 15240000"/>
              <a:gd name="connsiteY13" fmla="*/ 0 h 4162425"/>
              <a:gd name="connsiteX14" fmla="*/ 8478982 w 15240000"/>
              <a:gd name="connsiteY14" fmla="*/ 0 h 4162425"/>
              <a:gd name="connsiteX15" fmla="*/ 9476509 w 15240000"/>
              <a:gd name="connsiteY15" fmla="*/ 0 h 4162425"/>
              <a:gd name="connsiteX16" fmla="*/ 9712036 w 15240000"/>
              <a:gd name="connsiteY16" fmla="*/ 0 h 4162425"/>
              <a:gd name="connsiteX17" fmla="*/ 10404764 w 15240000"/>
              <a:gd name="connsiteY17" fmla="*/ 0 h 4162425"/>
              <a:gd name="connsiteX18" fmla="*/ 10792691 w 15240000"/>
              <a:gd name="connsiteY18" fmla="*/ 0 h 4162425"/>
              <a:gd name="connsiteX19" fmla="*/ 11180618 w 15240000"/>
              <a:gd name="connsiteY19" fmla="*/ 0 h 4162425"/>
              <a:gd name="connsiteX20" fmla="*/ 11568545 w 15240000"/>
              <a:gd name="connsiteY20" fmla="*/ 0 h 4162425"/>
              <a:gd name="connsiteX21" fmla="*/ 11956473 w 15240000"/>
              <a:gd name="connsiteY21" fmla="*/ 0 h 4162425"/>
              <a:gd name="connsiteX22" fmla="*/ 12496800 w 15240000"/>
              <a:gd name="connsiteY22" fmla="*/ 0 h 4162425"/>
              <a:gd name="connsiteX23" fmla="*/ 12884727 w 15240000"/>
              <a:gd name="connsiteY23" fmla="*/ 0 h 4162425"/>
              <a:gd name="connsiteX24" fmla="*/ 13425055 w 15240000"/>
              <a:gd name="connsiteY24" fmla="*/ 0 h 4162425"/>
              <a:gd name="connsiteX25" fmla="*/ 14270182 w 15240000"/>
              <a:gd name="connsiteY25" fmla="*/ 0 h 4162425"/>
              <a:gd name="connsiteX26" fmla="*/ 15240000 w 15240000"/>
              <a:gd name="connsiteY26" fmla="*/ 0 h 4162425"/>
              <a:gd name="connsiteX27" fmla="*/ 15240000 w 15240000"/>
              <a:gd name="connsiteY27" fmla="*/ 568865 h 4162425"/>
              <a:gd name="connsiteX28" fmla="*/ 15240000 w 15240000"/>
              <a:gd name="connsiteY28" fmla="*/ 1345851 h 4162425"/>
              <a:gd name="connsiteX29" fmla="*/ 15240000 w 15240000"/>
              <a:gd name="connsiteY29" fmla="*/ 2122837 h 4162425"/>
              <a:gd name="connsiteX30" fmla="*/ 15240000 w 15240000"/>
              <a:gd name="connsiteY30" fmla="*/ 2691702 h 4162425"/>
              <a:gd name="connsiteX31" fmla="*/ 15240000 w 15240000"/>
              <a:gd name="connsiteY31" fmla="*/ 3302191 h 4162425"/>
              <a:gd name="connsiteX32" fmla="*/ 15240000 w 15240000"/>
              <a:gd name="connsiteY32" fmla="*/ 4162425 h 4162425"/>
              <a:gd name="connsiteX33" fmla="*/ 14394873 w 15240000"/>
              <a:gd name="connsiteY33" fmla="*/ 4162425 h 4162425"/>
              <a:gd name="connsiteX34" fmla="*/ 13854545 w 15240000"/>
              <a:gd name="connsiteY34" fmla="*/ 4162425 h 4162425"/>
              <a:gd name="connsiteX35" fmla="*/ 13161818 w 15240000"/>
              <a:gd name="connsiteY35" fmla="*/ 4162425 h 4162425"/>
              <a:gd name="connsiteX36" fmla="*/ 12469091 w 15240000"/>
              <a:gd name="connsiteY36" fmla="*/ 4162425 h 4162425"/>
              <a:gd name="connsiteX37" fmla="*/ 11623964 w 15240000"/>
              <a:gd name="connsiteY37" fmla="*/ 4162425 h 4162425"/>
              <a:gd name="connsiteX38" fmla="*/ 11236036 w 15240000"/>
              <a:gd name="connsiteY38" fmla="*/ 4162425 h 4162425"/>
              <a:gd name="connsiteX39" fmla="*/ 10848109 w 15240000"/>
              <a:gd name="connsiteY39" fmla="*/ 4162425 h 4162425"/>
              <a:gd name="connsiteX40" fmla="*/ 9850582 w 15240000"/>
              <a:gd name="connsiteY40" fmla="*/ 4162425 h 4162425"/>
              <a:gd name="connsiteX41" fmla="*/ 8853055 w 15240000"/>
              <a:gd name="connsiteY41" fmla="*/ 4162425 h 4162425"/>
              <a:gd name="connsiteX42" fmla="*/ 8160327 w 15240000"/>
              <a:gd name="connsiteY42" fmla="*/ 4162425 h 4162425"/>
              <a:gd name="connsiteX43" fmla="*/ 7924800 w 15240000"/>
              <a:gd name="connsiteY43" fmla="*/ 4162425 h 4162425"/>
              <a:gd name="connsiteX44" fmla="*/ 7689273 w 15240000"/>
              <a:gd name="connsiteY44" fmla="*/ 4162425 h 4162425"/>
              <a:gd name="connsiteX45" fmla="*/ 6691745 w 15240000"/>
              <a:gd name="connsiteY45" fmla="*/ 4162425 h 4162425"/>
              <a:gd name="connsiteX46" fmla="*/ 6151418 w 15240000"/>
              <a:gd name="connsiteY46" fmla="*/ 4162425 h 4162425"/>
              <a:gd name="connsiteX47" fmla="*/ 5153891 w 15240000"/>
              <a:gd name="connsiteY47" fmla="*/ 4162425 h 4162425"/>
              <a:gd name="connsiteX48" fmla="*/ 4461164 w 15240000"/>
              <a:gd name="connsiteY48" fmla="*/ 4162425 h 4162425"/>
              <a:gd name="connsiteX49" fmla="*/ 4225636 w 15240000"/>
              <a:gd name="connsiteY49" fmla="*/ 4162425 h 4162425"/>
              <a:gd name="connsiteX50" fmla="*/ 3837709 w 15240000"/>
              <a:gd name="connsiteY50" fmla="*/ 4162425 h 4162425"/>
              <a:gd name="connsiteX51" fmla="*/ 3297382 w 15240000"/>
              <a:gd name="connsiteY51" fmla="*/ 4162425 h 4162425"/>
              <a:gd name="connsiteX52" fmla="*/ 2452255 w 15240000"/>
              <a:gd name="connsiteY52" fmla="*/ 4162425 h 4162425"/>
              <a:gd name="connsiteX53" fmla="*/ 1607127 w 15240000"/>
              <a:gd name="connsiteY53" fmla="*/ 4162425 h 4162425"/>
              <a:gd name="connsiteX54" fmla="*/ 914400 w 15240000"/>
              <a:gd name="connsiteY54" fmla="*/ 4162425 h 4162425"/>
              <a:gd name="connsiteX55" fmla="*/ 0 w 15240000"/>
              <a:gd name="connsiteY55" fmla="*/ 4162425 h 4162425"/>
              <a:gd name="connsiteX56" fmla="*/ 0 w 15240000"/>
              <a:gd name="connsiteY56" fmla="*/ 3385439 h 4162425"/>
              <a:gd name="connsiteX57" fmla="*/ 0 w 15240000"/>
              <a:gd name="connsiteY57" fmla="*/ 2816574 h 4162425"/>
              <a:gd name="connsiteX58" fmla="*/ 0 w 15240000"/>
              <a:gd name="connsiteY58" fmla="*/ 2122837 h 4162425"/>
              <a:gd name="connsiteX59" fmla="*/ 0 w 15240000"/>
              <a:gd name="connsiteY59" fmla="*/ 1345851 h 4162425"/>
              <a:gd name="connsiteX60" fmla="*/ 0 w 15240000"/>
              <a:gd name="connsiteY60" fmla="*/ 0 h 4162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5240000" h="4162425" fill="none" extrusionOk="0">
                <a:moveTo>
                  <a:pt x="0" y="0"/>
                </a:moveTo>
                <a:cubicBezTo>
                  <a:pt x="52998" y="10031"/>
                  <a:pt x="152921" y="-3736"/>
                  <a:pt x="235527" y="0"/>
                </a:cubicBezTo>
                <a:cubicBezTo>
                  <a:pt x="318133" y="3736"/>
                  <a:pt x="889086" y="-38794"/>
                  <a:pt x="1080655" y="0"/>
                </a:cubicBezTo>
                <a:cubicBezTo>
                  <a:pt x="1272224" y="38794"/>
                  <a:pt x="1218787" y="781"/>
                  <a:pt x="1316182" y="0"/>
                </a:cubicBezTo>
                <a:cubicBezTo>
                  <a:pt x="1413577" y="-781"/>
                  <a:pt x="1757793" y="-21269"/>
                  <a:pt x="2008909" y="0"/>
                </a:cubicBezTo>
                <a:cubicBezTo>
                  <a:pt x="2260025" y="21269"/>
                  <a:pt x="2565087" y="32408"/>
                  <a:pt x="3006436" y="0"/>
                </a:cubicBezTo>
                <a:cubicBezTo>
                  <a:pt x="3447785" y="-32408"/>
                  <a:pt x="3737356" y="-23868"/>
                  <a:pt x="4003964" y="0"/>
                </a:cubicBezTo>
                <a:cubicBezTo>
                  <a:pt x="4270572" y="23868"/>
                  <a:pt x="4631500" y="-23319"/>
                  <a:pt x="4849091" y="0"/>
                </a:cubicBezTo>
                <a:cubicBezTo>
                  <a:pt x="5066682" y="23319"/>
                  <a:pt x="5280835" y="-20136"/>
                  <a:pt x="5389418" y="0"/>
                </a:cubicBezTo>
                <a:cubicBezTo>
                  <a:pt x="5498001" y="20136"/>
                  <a:pt x="5508746" y="-8510"/>
                  <a:pt x="5624945" y="0"/>
                </a:cubicBezTo>
                <a:cubicBezTo>
                  <a:pt x="5741144" y="8510"/>
                  <a:pt x="6022735" y="8159"/>
                  <a:pt x="6165273" y="0"/>
                </a:cubicBezTo>
                <a:cubicBezTo>
                  <a:pt x="6307811" y="-8159"/>
                  <a:pt x="6671215" y="4802"/>
                  <a:pt x="7010400" y="0"/>
                </a:cubicBezTo>
                <a:cubicBezTo>
                  <a:pt x="7349585" y="-4802"/>
                  <a:pt x="7740492" y="28021"/>
                  <a:pt x="8007927" y="0"/>
                </a:cubicBezTo>
                <a:cubicBezTo>
                  <a:pt x="8275362" y="-28021"/>
                  <a:pt x="8142311" y="8175"/>
                  <a:pt x="8243455" y="0"/>
                </a:cubicBezTo>
                <a:cubicBezTo>
                  <a:pt x="8344599" y="-8175"/>
                  <a:pt x="8414944" y="-5625"/>
                  <a:pt x="8478982" y="0"/>
                </a:cubicBezTo>
                <a:cubicBezTo>
                  <a:pt x="8543020" y="5625"/>
                  <a:pt x="9147733" y="-19817"/>
                  <a:pt x="9476509" y="0"/>
                </a:cubicBezTo>
                <a:cubicBezTo>
                  <a:pt x="9805285" y="19817"/>
                  <a:pt x="9596057" y="-7085"/>
                  <a:pt x="9712036" y="0"/>
                </a:cubicBezTo>
                <a:cubicBezTo>
                  <a:pt x="9828015" y="7085"/>
                  <a:pt x="10118732" y="24668"/>
                  <a:pt x="10404764" y="0"/>
                </a:cubicBezTo>
                <a:cubicBezTo>
                  <a:pt x="10690796" y="-24668"/>
                  <a:pt x="10614532" y="-12965"/>
                  <a:pt x="10792691" y="0"/>
                </a:cubicBezTo>
                <a:cubicBezTo>
                  <a:pt x="10970850" y="12965"/>
                  <a:pt x="11094260" y="-17415"/>
                  <a:pt x="11180618" y="0"/>
                </a:cubicBezTo>
                <a:cubicBezTo>
                  <a:pt x="11266976" y="17415"/>
                  <a:pt x="11377835" y="17012"/>
                  <a:pt x="11568545" y="0"/>
                </a:cubicBezTo>
                <a:cubicBezTo>
                  <a:pt x="11759255" y="-17012"/>
                  <a:pt x="11871309" y="7857"/>
                  <a:pt x="11956473" y="0"/>
                </a:cubicBezTo>
                <a:cubicBezTo>
                  <a:pt x="12041637" y="-7857"/>
                  <a:pt x="12226676" y="25247"/>
                  <a:pt x="12496800" y="0"/>
                </a:cubicBezTo>
                <a:cubicBezTo>
                  <a:pt x="12766924" y="-25247"/>
                  <a:pt x="12710446" y="13406"/>
                  <a:pt x="12884727" y="0"/>
                </a:cubicBezTo>
                <a:cubicBezTo>
                  <a:pt x="13059008" y="-13406"/>
                  <a:pt x="13264701" y="-13798"/>
                  <a:pt x="13425055" y="0"/>
                </a:cubicBezTo>
                <a:cubicBezTo>
                  <a:pt x="13585409" y="13798"/>
                  <a:pt x="13854325" y="-39694"/>
                  <a:pt x="14270182" y="0"/>
                </a:cubicBezTo>
                <a:cubicBezTo>
                  <a:pt x="14686039" y="39694"/>
                  <a:pt x="14871711" y="-19271"/>
                  <a:pt x="15240000" y="0"/>
                </a:cubicBezTo>
                <a:cubicBezTo>
                  <a:pt x="15262015" y="252827"/>
                  <a:pt x="15235285" y="405806"/>
                  <a:pt x="15240000" y="568865"/>
                </a:cubicBezTo>
                <a:cubicBezTo>
                  <a:pt x="15244715" y="731924"/>
                  <a:pt x="15264860" y="1093346"/>
                  <a:pt x="15240000" y="1345851"/>
                </a:cubicBezTo>
                <a:cubicBezTo>
                  <a:pt x="15215140" y="1598356"/>
                  <a:pt x="15256346" y="1866928"/>
                  <a:pt x="15240000" y="2122837"/>
                </a:cubicBezTo>
                <a:cubicBezTo>
                  <a:pt x="15223654" y="2378746"/>
                  <a:pt x="15236495" y="2463618"/>
                  <a:pt x="15240000" y="2691702"/>
                </a:cubicBezTo>
                <a:cubicBezTo>
                  <a:pt x="15243505" y="2919787"/>
                  <a:pt x="15260148" y="3154398"/>
                  <a:pt x="15240000" y="3302191"/>
                </a:cubicBezTo>
                <a:cubicBezTo>
                  <a:pt x="15219852" y="3449984"/>
                  <a:pt x="15212960" y="3919610"/>
                  <a:pt x="15240000" y="4162425"/>
                </a:cubicBezTo>
                <a:cubicBezTo>
                  <a:pt x="14920205" y="4120486"/>
                  <a:pt x="14739966" y="4132065"/>
                  <a:pt x="14394873" y="4162425"/>
                </a:cubicBezTo>
                <a:cubicBezTo>
                  <a:pt x="14049780" y="4192785"/>
                  <a:pt x="14060728" y="4142407"/>
                  <a:pt x="13854545" y="4162425"/>
                </a:cubicBezTo>
                <a:cubicBezTo>
                  <a:pt x="13648362" y="4182443"/>
                  <a:pt x="13442059" y="4144583"/>
                  <a:pt x="13161818" y="4162425"/>
                </a:cubicBezTo>
                <a:cubicBezTo>
                  <a:pt x="12881577" y="4180267"/>
                  <a:pt x="12636184" y="4157430"/>
                  <a:pt x="12469091" y="4162425"/>
                </a:cubicBezTo>
                <a:cubicBezTo>
                  <a:pt x="12301998" y="4167420"/>
                  <a:pt x="11987691" y="4176613"/>
                  <a:pt x="11623964" y="4162425"/>
                </a:cubicBezTo>
                <a:cubicBezTo>
                  <a:pt x="11260237" y="4148237"/>
                  <a:pt x="11319922" y="4152907"/>
                  <a:pt x="11236036" y="4162425"/>
                </a:cubicBezTo>
                <a:cubicBezTo>
                  <a:pt x="11152150" y="4171943"/>
                  <a:pt x="11025825" y="4154419"/>
                  <a:pt x="10848109" y="4162425"/>
                </a:cubicBezTo>
                <a:cubicBezTo>
                  <a:pt x="10670393" y="4170431"/>
                  <a:pt x="10052348" y="4182965"/>
                  <a:pt x="9850582" y="4162425"/>
                </a:cubicBezTo>
                <a:cubicBezTo>
                  <a:pt x="9648816" y="4141885"/>
                  <a:pt x="9278679" y="4197042"/>
                  <a:pt x="8853055" y="4162425"/>
                </a:cubicBezTo>
                <a:cubicBezTo>
                  <a:pt x="8427431" y="4127808"/>
                  <a:pt x="8445803" y="4174476"/>
                  <a:pt x="8160327" y="4162425"/>
                </a:cubicBezTo>
                <a:cubicBezTo>
                  <a:pt x="7874851" y="4150374"/>
                  <a:pt x="8018996" y="4165983"/>
                  <a:pt x="7924800" y="4162425"/>
                </a:cubicBezTo>
                <a:cubicBezTo>
                  <a:pt x="7830604" y="4158867"/>
                  <a:pt x="7738171" y="4155013"/>
                  <a:pt x="7689273" y="4162425"/>
                </a:cubicBezTo>
                <a:cubicBezTo>
                  <a:pt x="7640375" y="4169837"/>
                  <a:pt x="6892425" y="4167137"/>
                  <a:pt x="6691745" y="4162425"/>
                </a:cubicBezTo>
                <a:cubicBezTo>
                  <a:pt x="6491065" y="4157713"/>
                  <a:pt x="6361389" y="4186568"/>
                  <a:pt x="6151418" y="4162425"/>
                </a:cubicBezTo>
                <a:cubicBezTo>
                  <a:pt x="5941447" y="4138282"/>
                  <a:pt x="5456583" y="4210247"/>
                  <a:pt x="5153891" y="4162425"/>
                </a:cubicBezTo>
                <a:cubicBezTo>
                  <a:pt x="4851199" y="4114603"/>
                  <a:pt x="4623897" y="4186199"/>
                  <a:pt x="4461164" y="4162425"/>
                </a:cubicBezTo>
                <a:cubicBezTo>
                  <a:pt x="4298431" y="4138651"/>
                  <a:pt x="4322359" y="4156671"/>
                  <a:pt x="4225636" y="4162425"/>
                </a:cubicBezTo>
                <a:cubicBezTo>
                  <a:pt x="4128913" y="4168179"/>
                  <a:pt x="3956406" y="4154454"/>
                  <a:pt x="3837709" y="4162425"/>
                </a:cubicBezTo>
                <a:cubicBezTo>
                  <a:pt x="3719012" y="4170396"/>
                  <a:pt x="3452998" y="4182241"/>
                  <a:pt x="3297382" y="4162425"/>
                </a:cubicBezTo>
                <a:cubicBezTo>
                  <a:pt x="3141766" y="4142609"/>
                  <a:pt x="2866969" y="4198019"/>
                  <a:pt x="2452255" y="4162425"/>
                </a:cubicBezTo>
                <a:cubicBezTo>
                  <a:pt x="2037541" y="4126831"/>
                  <a:pt x="1792229" y="4173291"/>
                  <a:pt x="1607127" y="4162425"/>
                </a:cubicBezTo>
                <a:cubicBezTo>
                  <a:pt x="1422025" y="4151559"/>
                  <a:pt x="1122930" y="4142558"/>
                  <a:pt x="914400" y="4162425"/>
                </a:cubicBezTo>
                <a:cubicBezTo>
                  <a:pt x="705870" y="4182292"/>
                  <a:pt x="356942" y="4152753"/>
                  <a:pt x="0" y="4162425"/>
                </a:cubicBezTo>
                <a:cubicBezTo>
                  <a:pt x="38356" y="3954747"/>
                  <a:pt x="36625" y="3711137"/>
                  <a:pt x="0" y="3385439"/>
                </a:cubicBezTo>
                <a:cubicBezTo>
                  <a:pt x="-36625" y="3059741"/>
                  <a:pt x="25610" y="3032197"/>
                  <a:pt x="0" y="2816574"/>
                </a:cubicBezTo>
                <a:cubicBezTo>
                  <a:pt x="-25610" y="2600951"/>
                  <a:pt x="-6886" y="2346483"/>
                  <a:pt x="0" y="2122837"/>
                </a:cubicBezTo>
                <a:cubicBezTo>
                  <a:pt x="6886" y="1899191"/>
                  <a:pt x="22161" y="1685233"/>
                  <a:pt x="0" y="1345851"/>
                </a:cubicBezTo>
                <a:cubicBezTo>
                  <a:pt x="-22161" y="1006469"/>
                  <a:pt x="27457" y="521554"/>
                  <a:pt x="0" y="0"/>
                </a:cubicBezTo>
                <a:close/>
              </a:path>
              <a:path w="15240000" h="4162425" stroke="0" extrusionOk="0">
                <a:moveTo>
                  <a:pt x="0" y="0"/>
                </a:moveTo>
                <a:cubicBezTo>
                  <a:pt x="179938" y="21204"/>
                  <a:pt x="380860" y="8549"/>
                  <a:pt x="540327" y="0"/>
                </a:cubicBezTo>
                <a:cubicBezTo>
                  <a:pt x="699794" y="-8549"/>
                  <a:pt x="721473" y="-8955"/>
                  <a:pt x="775855" y="0"/>
                </a:cubicBezTo>
                <a:cubicBezTo>
                  <a:pt x="830237" y="8955"/>
                  <a:pt x="1279722" y="26906"/>
                  <a:pt x="1773382" y="0"/>
                </a:cubicBezTo>
                <a:cubicBezTo>
                  <a:pt x="2267042" y="-26906"/>
                  <a:pt x="2176917" y="18355"/>
                  <a:pt x="2313709" y="0"/>
                </a:cubicBezTo>
                <a:cubicBezTo>
                  <a:pt x="2450501" y="-18355"/>
                  <a:pt x="2737063" y="-5893"/>
                  <a:pt x="2854036" y="0"/>
                </a:cubicBezTo>
                <a:cubicBezTo>
                  <a:pt x="2971009" y="5893"/>
                  <a:pt x="3486146" y="-39860"/>
                  <a:pt x="3851564" y="0"/>
                </a:cubicBezTo>
                <a:cubicBezTo>
                  <a:pt x="4216982" y="39860"/>
                  <a:pt x="4131278" y="2871"/>
                  <a:pt x="4239491" y="0"/>
                </a:cubicBezTo>
                <a:cubicBezTo>
                  <a:pt x="4347704" y="-2871"/>
                  <a:pt x="4830887" y="20598"/>
                  <a:pt x="5237018" y="0"/>
                </a:cubicBezTo>
                <a:cubicBezTo>
                  <a:pt x="5643149" y="-20598"/>
                  <a:pt x="5738323" y="9304"/>
                  <a:pt x="6234545" y="0"/>
                </a:cubicBezTo>
                <a:cubicBezTo>
                  <a:pt x="6730767" y="-9304"/>
                  <a:pt x="6739426" y="26049"/>
                  <a:pt x="6927273" y="0"/>
                </a:cubicBezTo>
                <a:cubicBezTo>
                  <a:pt x="7115120" y="-26049"/>
                  <a:pt x="7552243" y="-35713"/>
                  <a:pt x="7924800" y="0"/>
                </a:cubicBezTo>
                <a:cubicBezTo>
                  <a:pt x="8297357" y="35713"/>
                  <a:pt x="8284821" y="-15189"/>
                  <a:pt x="8465127" y="0"/>
                </a:cubicBezTo>
                <a:cubicBezTo>
                  <a:pt x="8645433" y="15189"/>
                  <a:pt x="8877763" y="5542"/>
                  <a:pt x="9005455" y="0"/>
                </a:cubicBezTo>
                <a:cubicBezTo>
                  <a:pt x="9133147" y="-5542"/>
                  <a:pt x="9672033" y="-29544"/>
                  <a:pt x="9850582" y="0"/>
                </a:cubicBezTo>
                <a:cubicBezTo>
                  <a:pt x="10029131" y="29544"/>
                  <a:pt x="10233468" y="-16951"/>
                  <a:pt x="10390909" y="0"/>
                </a:cubicBezTo>
                <a:cubicBezTo>
                  <a:pt x="10548350" y="16951"/>
                  <a:pt x="11159438" y="33714"/>
                  <a:pt x="11388436" y="0"/>
                </a:cubicBezTo>
                <a:cubicBezTo>
                  <a:pt x="11617434" y="-33714"/>
                  <a:pt x="11982828" y="31539"/>
                  <a:pt x="12385964" y="0"/>
                </a:cubicBezTo>
                <a:cubicBezTo>
                  <a:pt x="12789100" y="-31539"/>
                  <a:pt x="12876167" y="27171"/>
                  <a:pt x="13078691" y="0"/>
                </a:cubicBezTo>
                <a:cubicBezTo>
                  <a:pt x="13281215" y="-27171"/>
                  <a:pt x="13441063" y="24039"/>
                  <a:pt x="13619018" y="0"/>
                </a:cubicBezTo>
                <a:cubicBezTo>
                  <a:pt x="13796973" y="-24039"/>
                  <a:pt x="13782552" y="-2546"/>
                  <a:pt x="13854545" y="0"/>
                </a:cubicBezTo>
                <a:cubicBezTo>
                  <a:pt x="13926538" y="2546"/>
                  <a:pt x="14074477" y="14377"/>
                  <a:pt x="14242473" y="0"/>
                </a:cubicBezTo>
                <a:cubicBezTo>
                  <a:pt x="14410469" y="-14377"/>
                  <a:pt x="14522265" y="-8697"/>
                  <a:pt x="14630400" y="0"/>
                </a:cubicBezTo>
                <a:cubicBezTo>
                  <a:pt x="14738535" y="8697"/>
                  <a:pt x="15117105" y="-1048"/>
                  <a:pt x="15240000" y="0"/>
                </a:cubicBezTo>
                <a:cubicBezTo>
                  <a:pt x="15210449" y="170663"/>
                  <a:pt x="15260118" y="522613"/>
                  <a:pt x="15240000" y="776986"/>
                </a:cubicBezTo>
                <a:cubicBezTo>
                  <a:pt x="15219882" y="1031359"/>
                  <a:pt x="15217907" y="1318594"/>
                  <a:pt x="15240000" y="1512348"/>
                </a:cubicBezTo>
                <a:cubicBezTo>
                  <a:pt x="15262093" y="1706102"/>
                  <a:pt x="15243344" y="1937493"/>
                  <a:pt x="15240000" y="2206085"/>
                </a:cubicBezTo>
                <a:cubicBezTo>
                  <a:pt x="15236656" y="2474677"/>
                  <a:pt x="15208060" y="2601549"/>
                  <a:pt x="15240000" y="2899823"/>
                </a:cubicBezTo>
                <a:cubicBezTo>
                  <a:pt x="15271940" y="3198097"/>
                  <a:pt x="15207983" y="3793001"/>
                  <a:pt x="15240000" y="4162425"/>
                </a:cubicBezTo>
                <a:cubicBezTo>
                  <a:pt x="15017497" y="4201992"/>
                  <a:pt x="14752885" y="4167590"/>
                  <a:pt x="14394873" y="4162425"/>
                </a:cubicBezTo>
                <a:cubicBezTo>
                  <a:pt x="14036861" y="4157260"/>
                  <a:pt x="14186922" y="4156186"/>
                  <a:pt x="14006945" y="4162425"/>
                </a:cubicBezTo>
                <a:cubicBezTo>
                  <a:pt x="13826968" y="4168664"/>
                  <a:pt x="13370854" y="4199937"/>
                  <a:pt x="13161818" y="4162425"/>
                </a:cubicBezTo>
                <a:cubicBezTo>
                  <a:pt x="12952782" y="4124913"/>
                  <a:pt x="13033678" y="4155200"/>
                  <a:pt x="12926291" y="4162425"/>
                </a:cubicBezTo>
                <a:cubicBezTo>
                  <a:pt x="12818904" y="4169650"/>
                  <a:pt x="12291281" y="4171593"/>
                  <a:pt x="12081164" y="4162425"/>
                </a:cubicBezTo>
                <a:cubicBezTo>
                  <a:pt x="11871047" y="4153257"/>
                  <a:pt x="11854272" y="4170615"/>
                  <a:pt x="11693236" y="4162425"/>
                </a:cubicBezTo>
                <a:cubicBezTo>
                  <a:pt x="11532200" y="4154235"/>
                  <a:pt x="11519072" y="4168842"/>
                  <a:pt x="11457709" y="4162425"/>
                </a:cubicBezTo>
                <a:cubicBezTo>
                  <a:pt x="11396346" y="4156008"/>
                  <a:pt x="11164364" y="4173077"/>
                  <a:pt x="11069782" y="4162425"/>
                </a:cubicBezTo>
                <a:cubicBezTo>
                  <a:pt x="10975200" y="4151773"/>
                  <a:pt x="10602298" y="4175583"/>
                  <a:pt x="10224655" y="4162425"/>
                </a:cubicBezTo>
                <a:cubicBezTo>
                  <a:pt x="9847012" y="4149267"/>
                  <a:pt x="10021350" y="4143498"/>
                  <a:pt x="9836727" y="4162425"/>
                </a:cubicBezTo>
                <a:cubicBezTo>
                  <a:pt x="9652104" y="4181352"/>
                  <a:pt x="9691016" y="4163706"/>
                  <a:pt x="9601200" y="4162425"/>
                </a:cubicBezTo>
                <a:cubicBezTo>
                  <a:pt x="9511384" y="4161144"/>
                  <a:pt x="9329483" y="4174330"/>
                  <a:pt x="9213273" y="4162425"/>
                </a:cubicBezTo>
                <a:cubicBezTo>
                  <a:pt x="9097063" y="4150520"/>
                  <a:pt x="8844601" y="4174051"/>
                  <a:pt x="8672945" y="4162425"/>
                </a:cubicBezTo>
                <a:cubicBezTo>
                  <a:pt x="8501289" y="4150799"/>
                  <a:pt x="8121085" y="4195933"/>
                  <a:pt x="7980218" y="4162425"/>
                </a:cubicBezTo>
                <a:cubicBezTo>
                  <a:pt x="7839351" y="4128917"/>
                  <a:pt x="7779693" y="4152724"/>
                  <a:pt x="7592291" y="4162425"/>
                </a:cubicBezTo>
                <a:cubicBezTo>
                  <a:pt x="7404889" y="4172126"/>
                  <a:pt x="6811121" y="4189899"/>
                  <a:pt x="6594764" y="4162425"/>
                </a:cubicBezTo>
                <a:cubicBezTo>
                  <a:pt x="6378407" y="4134951"/>
                  <a:pt x="6041567" y="4188792"/>
                  <a:pt x="5902036" y="4162425"/>
                </a:cubicBezTo>
                <a:cubicBezTo>
                  <a:pt x="5762505" y="4136058"/>
                  <a:pt x="5199376" y="4165118"/>
                  <a:pt x="4904509" y="4162425"/>
                </a:cubicBezTo>
                <a:cubicBezTo>
                  <a:pt x="4609642" y="4159732"/>
                  <a:pt x="4273920" y="4198588"/>
                  <a:pt x="4059382" y="4162425"/>
                </a:cubicBezTo>
                <a:cubicBezTo>
                  <a:pt x="3844844" y="4126262"/>
                  <a:pt x="3652627" y="4143662"/>
                  <a:pt x="3519055" y="4162425"/>
                </a:cubicBezTo>
                <a:cubicBezTo>
                  <a:pt x="3385483" y="4181188"/>
                  <a:pt x="3066289" y="4203701"/>
                  <a:pt x="2673927" y="4162425"/>
                </a:cubicBezTo>
                <a:cubicBezTo>
                  <a:pt x="2281565" y="4121149"/>
                  <a:pt x="2374453" y="4150199"/>
                  <a:pt x="2286000" y="4162425"/>
                </a:cubicBezTo>
                <a:cubicBezTo>
                  <a:pt x="2197547" y="4174651"/>
                  <a:pt x="1833066" y="4174644"/>
                  <a:pt x="1593273" y="4162425"/>
                </a:cubicBezTo>
                <a:cubicBezTo>
                  <a:pt x="1353480" y="4150206"/>
                  <a:pt x="1466427" y="4153635"/>
                  <a:pt x="1357745" y="4162425"/>
                </a:cubicBezTo>
                <a:cubicBezTo>
                  <a:pt x="1249063" y="4171215"/>
                  <a:pt x="300964" y="4153204"/>
                  <a:pt x="0" y="4162425"/>
                </a:cubicBezTo>
                <a:cubicBezTo>
                  <a:pt x="31332" y="3965907"/>
                  <a:pt x="-9980" y="3616673"/>
                  <a:pt x="0" y="3468688"/>
                </a:cubicBezTo>
                <a:cubicBezTo>
                  <a:pt x="9980" y="3320703"/>
                  <a:pt x="-6961" y="2933300"/>
                  <a:pt x="0" y="2733326"/>
                </a:cubicBezTo>
                <a:cubicBezTo>
                  <a:pt x="6961" y="2533352"/>
                  <a:pt x="27154" y="2280575"/>
                  <a:pt x="0" y="1997964"/>
                </a:cubicBezTo>
                <a:cubicBezTo>
                  <a:pt x="-27154" y="1715353"/>
                  <a:pt x="15361" y="1647352"/>
                  <a:pt x="0" y="1387475"/>
                </a:cubicBezTo>
                <a:cubicBezTo>
                  <a:pt x="-15361" y="1127598"/>
                  <a:pt x="32240" y="793422"/>
                  <a:pt x="0" y="610489"/>
                </a:cubicBezTo>
                <a:cubicBezTo>
                  <a:pt x="-32240" y="427556"/>
                  <a:pt x="5287" y="254916"/>
                  <a:pt x="0" y="0"/>
                </a:cubicBezTo>
                <a:close/>
              </a:path>
            </a:pathLst>
          </a:custGeom>
          <a:ln w="41275">
            <a:solidFill>
              <a:srgbClr val="879282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900B54-B792-E3FA-12E3-9A9ECB7E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7DF8429F-6099-2D5A-9117-ADDEB27A5466}"/>
              </a:ext>
            </a:extLst>
          </p:cNvPr>
          <p:cNvSpPr/>
          <p:nvPr/>
        </p:nvSpPr>
        <p:spPr>
          <a:xfrm>
            <a:off x="8072703" y="4612423"/>
            <a:ext cx="2824498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 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79F7B67E-79DA-9644-5B99-9F094BBD5CE6}"/>
              </a:ext>
            </a:extLst>
          </p:cNvPr>
          <p:cNvSpPr/>
          <p:nvPr/>
        </p:nvSpPr>
        <p:spPr>
          <a:xfrm>
            <a:off x="7885995" y="4485462"/>
            <a:ext cx="2959509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AI </a:t>
            </a:r>
            <a:r>
              <a:rPr lang="en-US" sz="2400" b="1" dirty="0" err="1">
                <a:latin typeface="Berlin Sans FB Demi" panose="020E0802020502020306" pitchFamily="34" charset="0"/>
                <a:cs typeface="Times New Roman" panose="02020603050405020304" pitchFamily="18" charset="0"/>
              </a:rPr>
              <a:t>Model:OpenAI</a:t>
            </a:r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: GPT-3.5 Turbo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C343315-4701-F6FC-0AF0-B68D73418632}"/>
              </a:ext>
            </a:extLst>
          </p:cNvPr>
          <p:cNvSpPr/>
          <p:nvPr/>
        </p:nvSpPr>
        <p:spPr>
          <a:xfrm>
            <a:off x="8265264" y="4340816"/>
            <a:ext cx="239154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Berlin Sans FB Demi" panose="020E0802020502020306" pitchFamily="34" charset="0"/>
                <a:cs typeface="Times New Roman" panose="02020603050405020304" pitchFamily="18" charset="0"/>
              </a:rPr>
              <a:t>FastAPI</a:t>
            </a:r>
            <a:endParaRPr lang="en-US" sz="2400" b="1" dirty="0"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89D31907-0A4F-5145-1189-43B2DE709E24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9008D26-6378-CCC6-CED1-613F576764BF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E4F4507-C1C9-B01E-D684-374126C9E84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F17F4FA-918D-5DFF-BFA1-538CBFD7277B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213EA3B-68AE-3327-E1D3-F3AD3117A4EE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74229BB-A3F6-CDDF-B4A0-F37A8EC16278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A824B9-F61C-CDC7-B0D6-464204C3317B}"/>
              </a:ext>
            </a:extLst>
          </p:cNvPr>
          <p:cNvSpPr txBox="1"/>
          <p:nvPr/>
        </p:nvSpPr>
        <p:spPr>
          <a:xfrm>
            <a:off x="4605536" y="456270"/>
            <a:ext cx="10273947" cy="870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Techniques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301C104-8973-C040-2CF8-1570D6A3DA02}"/>
              </a:ext>
            </a:extLst>
          </p:cNvPr>
          <p:cNvGrpSpPr/>
          <p:nvPr/>
        </p:nvGrpSpPr>
        <p:grpSpPr>
          <a:xfrm rot="535135">
            <a:off x="8635263" y="4364750"/>
            <a:ext cx="2021787" cy="1016636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0864D18-FA96-92FD-4129-097D38C3179E}"/>
                </a:ext>
              </a:extLst>
            </p:cNvPr>
            <p:cNvSpPr/>
            <p:nvPr/>
          </p:nvSpPr>
          <p:spPr>
            <a:xfrm rot="16200000">
              <a:off x="4123153" y="2088266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5816813C-5129-82CF-822F-771B6A3A434C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8C4847BB-F40E-BB94-113F-CA4D8BB7254C}"/>
                </a:ext>
              </a:extLst>
            </p:cNvPr>
            <p:cNvSpPr/>
            <p:nvPr/>
          </p:nvSpPr>
          <p:spPr>
            <a:xfrm rot="21064865">
              <a:off x="4579458" y="2144783"/>
              <a:ext cx="386537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6988B09-AE25-7C95-D993-9724F07F8D4B}"/>
              </a:ext>
            </a:extLst>
          </p:cNvPr>
          <p:cNvSpPr/>
          <p:nvPr/>
        </p:nvSpPr>
        <p:spPr>
          <a:xfrm>
            <a:off x="7885995" y="4287602"/>
            <a:ext cx="3011206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React Native, Expo go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76E6C83-B457-57EC-EA65-840067B22FE4}"/>
              </a:ext>
            </a:extLst>
          </p:cNvPr>
          <p:cNvGrpSpPr/>
          <p:nvPr/>
        </p:nvGrpSpPr>
        <p:grpSpPr>
          <a:xfrm rot="19823436">
            <a:off x="8433230" y="4093332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D8174F-8F78-E1C0-98B8-F8A5CC39E948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E6BB8B68-0162-EFAB-85B9-6C6251B9494F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C789355C-9D52-91A1-3026-8F3A21BE49E3}"/>
                </a:ext>
              </a:extLst>
            </p:cNvPr>
            <p:cNvSpPr/>
            <p:nvPr/>
          </p:nvSpPr>
          <p:spPr>
            <a:xfrm rot="1516789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93327DE-D0A0-34D2-628E-730DC95610ED}"/>
              </a:ext>
            </a:extLst>
          </p:cNvPr>
          <p:cNvGrpSpPr/>
          <p:nvPr/>
        </p:nvGrpSpPr>
        <p:grpSpPr>
          <a:xfrm rot="21140500">
            <a:off x="8585860" y="4472280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E4D0921-1E9E-0988-4062-C7388463AE10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9506B73A-E8FA-2EEF-BE8A-95BEA8003960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1865161-D681-28C3-A6D9-FC3748184305}"/>
                </a:ext>
              </a:extLst>
            </p:cNvPr>
            <p:cNvSpPr/>
            <p:nvPr/>
          </p:nvSpPr>
          <p:spPr>
            <a:xfrm rot="459500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9D4F69A-1DA0-5B43-0D25-E0323CB54F30}"/>
              </a:ext>
            </a:extLst>
          </p:cNvPr>
          <p:cNvGrpSpPr/>
          <p:nvPr/>
        </p:nvGrpSpPr>
        <p:grpSpPr>
          <a:xfrm rot="2165669">
            <a:off x="8263893" y="4744791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4B69E4DC-388C-D432-D0C9-6216DCF3F89D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A783F4C7-1602-28DA-C95A-07817009DCE0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1D13D4DE-2F41-0996-6FD5-20A1395E594B}"/>
                </a:ext>
              </a:extLst>
            </p:cNvPr>
            <p:cNvSpPr/>
            <p:nvPr/>
          </p:nvSpPr>
          <p:spPr>
            <a:xfrm rot="19434331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4</a:t>
              </a:r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B8A40E49-FEF5-DBEC-D460-09D472DD67A5}"/>
              </a:ext>
            </a:extLst>
          </p:cNvPr>
          <p:cNvSpPr/>
          <p:nvPr/>
        </p:nvSpPr>
        <p:spPr>
          <a:xfrm>
            <a:off x="7497524" y="3287159"/>
            <a:ext cx="3527335" cy="3299892"/>
          </a:xfrm>
          <a:prstGeom prst="flowChartConnector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280CE225-29A5-494E-3F28-AB70D45A7EC3}"/>
              </a:ext>
            </a:extLst>
          </p:cNvPr>
          <p:cNvSpPr/>
          <p:nvPr/>
        </p:nvSpPr>
        <p:spPr>
          <a:xfrm>
            <a:off x="7696200" y="3451162"/>
            <a:ext cx="3119734" cy="2942229"/>
          </a:xfrm>
          <a:prstGeom prst="flowChartConnector">
            <a:avLst/>
          </a:prstGeom>
          <a:solidFill>
            <a:srgbClr val="879282"/>
          </a:solidFill>
          <a:ln>
            <a:noFill/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8BB7C31-EDEA-B7C1-1530-94505F403978}"/>
              </a:ext>
            </a:extLst>
          </p:cNvPr>
          <p:cNvSpPr txBox="1"/>
          <p:nvPr/>
        </p:nvSpPr>
        <p:spPr>
          <a:xfrm>
            <a:off x="8283317" y="4509761"/>
            <a:ext cx="26777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EEE8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Techniques</a:t>
            </a:r>
            <a:endParaRPr lang="en-US" sz="2800" dirty="0">
              <a:solidFill>
                <a:srgbClr val="F5E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421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32CFE9-E29A-A0ED-B392-510DA58A1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FD2CDBBC-09F8-BFC2-2C59-BE391619503B}"/>
              </a:ext>
            </a:extLst>
          </p:cNvPr>
          <p:cNvSpPr/>
          <p:nvPr/>
        </p:nvSpPr>
        <p:spPr>
          <a:xfrm>
            <a:off x="8834102" y="6302908"/>
            <a:ext cx="2824498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  PostgreSQL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50781FED-0B24-0F18-B7E6-21B52AF8A602}"/>
              </a:ext>
            </a:extLst>
          </p:cNvPr>
          <p:cNvSpPr/>
          <p:nvPr/>
        </p:nvSpPr>
        <p:spPr>
          <a:xfrm>
            <a:off x="9384891" y="5048167"/>
            <a:ext cx="4896081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AI </a:t>
            </a:r>
            <a:r>
              <a:rPr lang="en-US" sz="2400" b="1" dirty="0" err="1">
                <a:latin typeface="Berlin Sans FB Demi" panose="020E0802020502020306" pitchFamily="34" charset="0"/>
                <a:cs typeface="Times New Roman" panose="02020603050405020304" pitchFamily="18" charset="0"/>
              </a:rPr>
              <a:t>Model:OpenAI</a:t>
            </a:r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: GPT-3.5 Turbo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2C1712A-A283-6739-C91B-71C206C4D927}"/>
              </a:ext>
            </a:extLst>
          </p:cNvPr>
          <p:cNvSpPr/>
          <p:nvPr/>
        </p:nvSpPr>
        <p:spPr>
          <a:xfrm>
            <a:off x="9267057" y="3780446"/>
            <a:ext cx="254394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latin typeface="Berlin Sans FB Demi" panose="020E0802020502020306" pitchFamily="34" charset="0"/>
                <a:cs typeface="Times New Roman" panose="02020603050405020304" pitchFamily="18" charset="0"/>
              </a:rPr>
              <a:t>FastAPI</a:t>
            </a:r>
            <a:endParaRPr lang="en-US" sz="2400" b="1" dirty="0"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8B179621-CE98-815D-1C6D-248DC6412DB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6C881D6F-2C5E-2971-77E2-7CB66668C1DC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53CC344-A678-3893-3D0B-C2CCF3169B7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EC89376-4C05-B478-2F2A-3D3B5858C51E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FC278B2-A429-082B-5DE5-5143EBA9030B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3E8BDAA-225E-3ACB-0018-E9CDFCF474E1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EE4F47E-5916-8C4F-AF7C-2C4DB7962498}"/>
              </a:ext>
            </a:extLst>
          </p:cNvPr>
          <p:cNvSpPr txBox="1"/>
          <p:nvPr/>
        </p:nvSpPr>
        <p:spPr>
          <a:xfrm>
            <a:off x="4007026" y="324202"/>
            <a:ext cx="10273947" cy="8703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Techniques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C04A594-80DF-5D85-47D8-71CFB4433744}"/>
              </a:ext>
            </a:extLst>
          </p:cNvPr>
          <p:cNvGrpSpPr/>
          <p:nvPr/>
        </p:nvGrpSpPr>
        <p:grpSpPr>
          <a:xfrm rot="535135">
            <a:off x="7556863" y="4860080"/>
            <a:ext cx="2021787" cy="1016636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2825319-0B27-84EA-0153-36161D78DD1E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EC496C9-9BE3-F9A5-E6F0-6D49D2C1CA15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64D16CB3-AEE5-B09D-AF08-7393139B9B8E}"/>
                </a:ext>
              </a:extLst>
            </p:cNvPr>
            <p:cNvSpPr/>
            <p:nvPr/>
          </p:nvSpPr>
          <p:spPr>
            <a:xfrm rot="21064865">
              <a:off x="4579458" y="2144783"/>
              <a:ext cx="386537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31AB095-1D46-17A1-2792-87E24925690B}"/>
              </a:ext>
            </a:extLst>
          </p:cNvPr>
          <p:cNvSpPr/>
          <p:nvPr/>
        </p:nvSpPr>
        <p:spPr>
          <a:xfrm>
            <a:off x="8583306" y="2680293"/>
            <a:ext cx="6533641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React Native, Expo go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B22DF7-5E96-9B32-DD72-13FF0E6F74AF}"/>
              </a:ext>
            </a:extLst>
          </p:cNvPr>
          <p:cNvGrpSpPr/>
          <p:nvPr/>
        </p:nvGrpSpPr>
        <p:grpSpPr>
          <a:xfrm rot="19823436">
            <a:off x="6800947" y="2838314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F350944-C0C3-7042-7208-0A4E2BE44E3E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F360A677-0F43-261B-9DF9-2ADED5B8CD50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65D4A6DE-6A0C-0F69-3594-7E216D674252}"/>
                </a:ext>
              </a:extLst>
            </p:cNvPr>
            <p:cNvSpPr/>
            <p:nvPr/>
          </p:nvSpPr>
          <p:spPr>
            <a:xfrm rot="1516789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6DB6E07-E62B-4C99-FEA7-EA00F2C5F885}"/>
              </a:ext>
            </a:extLst>
          </p:cNvPr>
          <p:cNvSpPr/>
          <p:nvPr/>
        </p:nvSpPr>
        <p:spPr>
          <a:xfrm>
            <a:off x="4613562" y="3367609"/>
            <a:ext cx="3117272" cy="3047046"/>
          </a:xfrm>
          <a:prstGeom prst="flowChartConnector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1DB662EC-AD6A-8920-2F2A-1537FAA56F4E}"/>
              </a:ext>
            </a:extLst>
          </p:cNvPr>
          <p:cNvSpPr/>
          <p:nvPr/>
        </p:nvSpPr>
        <p:spPr>
          <a:xfrm>
            <a:off x="4793670" y="3531612"/>
            <a:ext cx="2757056" cy="2716788"/>
          </a:xfrm>
          <a:prstGeom prst="flowChartConnector">
            <a:avLst/>
          </a:prstGeom>
          <a:solidFill>
            <a:srgbClr val="879282"/>
          </a:solidFill>
          <a:ln>
            <a:noFill/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CF729F-9662-599D-0F51-C9E2C667F5FF}"/>
              </a:ext>
            </a:extLst>
          </p:cNvPr>
          <p:cNvGrpSpPr/>
          <p:nvPr/>
        </p:nvGrpSpPr>
        <p:grpSpPr>
          <a:xfrm rot="21140500">
            <a:off x="7523221" y="3772040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A657D39-2170-CF10-DFC0-E2C4056DC297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681DD5FF-3CB7-6DCF-8940-BCF9A21D8991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7D6AE8EE-1530-09E7-2A58-98DB21248B60}"/>
                </a:ext>
              </a:extLst>
            </p:cNvPr>
            <p:cNvSpPr/>
            <p:nvPr/>
          </p:nvSpPr>
          <p:spPr>
            <a:xfrm rot="459500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4FFD96C-143E-658D-B95C-C4887E7908DB}"/>
              </a:ext>
            </a:extLst>
          </p:cNvPr>
          <p:cNvGrpSpPr/>
          <p:nvPr/>
        </p:nvGrpSpPr>
        <p:grpSpPr>
          <a:xfrm rot="2165669">
            <a:off x="7016758" y="5860393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3C831A-1CC4-AC28-D482-24122FDE20C4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5" name="Flowchart: Connector 34">
              <a:extLst>
                <a:ext uri="{FF2B5EF4-FFF2-40B4-BE49-F238E27FC236}">
                  <a16:creationId xmlns:a16="http://schemas.microsoft.com/office/drawing/2014/main" id="{A3D730D9-417F-4A87-AA6D-7FCFE6DE12EE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6" name="Flowchart: Connector 35">
              <a:extLst>
                <a:ext uri="{FF2B5EF4-FFF2-40B4-BE49-F238E27FC236}">
                  <a16:creationId xmlns:a16="http://schemas.microsoft.com/office/drawing/2014/main" id="{A1424179-D31F-BA67-574C-73498175958D}"/>
                </a:ext>
              </a:extLst>
            </p:cNvPr>
            <p:cNvSpPr/>
            <p:nvPr/>
          </p:nvSpPr>
          <p:spPr>
            <a:xfrm rot="19434331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4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CA948ECB-89B5-F2E8-7CB3-89109F9BBE29}"/>
              </a:ext>
            </a:extLst>
          </p:cNvPr>
          <p:cNvSpPr txBox="1"/>
          <p:nvPr/>
        </p:nvSpPr>
        <p:spPr>
          <a:xfrm>
            <a:off x="5051423" y="4574554"/>
            <a:ext cx="23664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EEE8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Techniques</a:t>
            </a:r>
            <a:endParaRPr lang="en-US" sz="2800" dirty="0">
              <a:solidFill>
                <a:srgbClr val="F5EEE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631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55B44E-9A54-2BFD-88A6-D4AEA292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80FBD3A-2129-E5A3-9E4C-8EFC175BE65F}"/>
              </a:ext>
            </a:extLst>
          </p:cNvPr>
          <p:cNvSpPr/>
          <p:nvPr/>
        </p:nvSpPr>
        <p:spPr>
          <a:xfrm>
            <a:off x="7617745" y="4575958"/>
            <a:ext cx="290478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Security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6F31223-2EBC-32BC-066A-EB616595855B}"/>
              </a:ext>
            </a:extLst>
          </p:cNvPr>
          <p:cNvGrpSpPr/>
          <p:nvPr/>
        </p:nvGrpSpPr>
        <p:grpSpPr>
          <a:xfrm>
            <a:off x="8845898" y="4570924"/>
            <a:ext cx="1184297" cy="1258961"/>
            <a:chOff x="3327746" y="2237804"/>
            <a:chExt cx="558245" cy="604873"/>
          </a:xfrm>
          <a:solidFill>
            <a:srgbClr val="87928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15F972-0C31-6267-7A70-9140A48E9F45}"/>
                </a:ext>
              </a:extLst>
            </p:cNvPr>
            <p:cNvSpPr/>
            <p:nvPr/>
          </p:nvSpPr>
          <p:spPr>
            <a:xfrm rot="16200000">
              <a:off x="3384263" y="218128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437A54A5-66EC-F0C7-6A53-DD69541E47F8}"/>
                </a:ext>
              </a:extLst>
            </p:cNvPr>
            <p:cNvSpPr/>
            <p:nvPr/>
          </p:nvSpPr>
          <p:spPr>
            <a:xfrm>
              <a:off x="3344146" y="2292751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EA0E9565-7615-1584-0308-3115291299E8}"/>
                </a:ext>
              </a:extLst>
            </p:cNvPr>
            <p:cNvSpPr/>
            <p:nvPr/>
          </p:nvSpPr>
          <p:spPr>
            <a:xfrm rot="459500">
              <a:off x="3428791" y="2278604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ABD2470D-ACDE-B01C-662E-299219FA31DB}"/>
              </a:ext>
            </a:extLst>
          </p:cNvPr>
          <p:cNvSpPr/>
          <p:nvPr/>
        </p:nvSpPr>
        <p:spPr>
          <a:xfrm>
            <a:off x="7741993" y="5034411"/>
            <a:ext cx="280056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13896B50-6707-FFB4-5438-1F58240AA63D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1124BDB-A433-3D61-E712-6E7E649F8C81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F956CC8-F2AD-32AB-BF36-E91B02D3B38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F7F76FFE-96FF-49E6-CB22-F873250E0386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CD44CA2-7DF4-2950-D9B7-22A509942806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91A7F0B-7EA9-177F-FDD2-7870FC23B7B5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A809FD35-65D0-5EB6-21DE-586E99A8CF15}"/>
              </a:ext>
            </a:extLst>
          </p:cNvPr>
          <p:cNvSpPr txBox="1"/>
          <p:nvPr/>
        </p:nvSpPr>
        <p:spPr>
          <a:xfrm>
            <a:off x="6118068" y="491475"/>
            <a:ext cx="8086350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Why this approach?</a:t>
            </a:r>
            <a:endParaRPr lang="en-US" sz="6000" dirty="0">
              <a:solidFill>
                <a:srgbClr val="4D6259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75CFDB-C688-C400-B559-9BCEB3FE9349}"/>
              </a:ext>
            </a:extLst>
          </p:cNvPr>
          <p:cNvGrpSpPr/>
          <p:nvPr/>
        </p:nvGrpSpPr>
        <p:grpSpPr>
          <a:xfrm rot="1011022">
            <a:off x="8629454" y="4800047"/>
            <a:ext cx="1564590" cy="1102047"/>
            <a:chOff x="3119687" y="2112181"/>
            <a:chExt cx="752595" cy="596127"/>
          </a:xfrm>
          <a:solidFill>
            <a:srgbClr val="87928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7CC8397-09A5-BDD9-6450-31C7F0FFF84C}"/>
                </a:ext>
              </a:extLst>
            </p:cNvPr>
            <p:cNvSpPr/>
            <p:nvPr/>
          </p:nvSpPr>
          <p:spPr>
            <a:xfrm rot="16200000">
              <a:off x="3388799" y="2128275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C08D0824-9F2F-1762-6EC1-150FC2E5A8DD}"/>
                </a:ext>
              </a:extLst>
            </p:cNvPr>
            <p:cNvSpPr/>
            <p:nvPr/>
          </p:nvSpPr>
          <p:spPr>
            <a:xfrm>
              <a:off x="3119687" y="2158382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B73C585-4B46-B948-5B90-57990D536271}"/>
                </a:ext>
              </a:extLst>
            </p:cNvPr>
            <p:cNvSpPr/>
            <p:nvPr/>
          </p:nvSpPr>
          <p:spPr>
            <a:xfrm rot="21064865">
              <a:off x="3235725" y="2112181"/>
              <a:ext cx="411641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4F3974F-183F-A490-CC28-CB474B402853}"/>
              </a:ext>
            </a:extLst>
          </p:cNvPr>
          <p:cNvSpPr/>
          <p:nvPr/>
        </p:nvSpPr>
        <p:spPr>
          <a:xfrm>
            <a:off x="7597472" y="4542172"/>
            <a:ext cx="3048000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5EEE8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Technical strength</a:t>
            </a:r>
            <a:endParaRPr lang="en-US" sz="2400" b="1" dirty="0">
              <a:solidFill>
                <a:srgbClr val="F5EEE8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57C2F04-5F69-3799-F43F-0E0CC7F5E2F9}"/>
              </a:ext>
            </a:extLst>
          </p:cNvPr>
          <p:cNvGrpSpPr/>
          <p:nvPr/>
        </p:nvGrpSpPr>
        <p:grpSpPr>
          <a:xfrm rot="20079482">
            <a:off x="7876050" y="4326933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528C128-0A19-D514-5086-5FD6C0871FE3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E087CFF5-7B54-BEFA-7EDC-35E46BAF64C9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6D46783B-BB0F-93B2-C4D3-76AD8849BF22}"/>
                </a:ext>
              </a:extLst>
            </p:cNvPr>
            <p:cNvSpPr/>
            <p:nvPr/>
          </p:nvSpPr>
          <p:spPr>
            <a:xfrm rot="1516789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3B25136-161B-7C55-5702-E357CD3BAB1B}"/>
              </a:ext>
            </a:extLst>
          </p:cNvPr>
          <p:cNvSpPr/>
          <p:nvPr/>
        </p:nvSpPr>
        <p:spPr>
          <a:xfrm>
            <a:off x="7585364" y="3621103"/>
            <a:ext cx="3117272" cy="3047046"/>
          </a:xfrm>
          <a:prstGeom prst="flowChartConnector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00ADA40E-F330-F320-B906-C56CE2A26430}"/>
              </a:ext>
            </a:extLst>
          </p:cNvPr>
          <p:cNvSpPr/>
          <p:nvPr/>
        </p:nvSpPr>
        <p:spPr>
          <a:xfrm>
            <a:off x="7765472" y="3785106"/>
            <a:ext cx="2757056" cy="2716788"/>
          </a:xfrm>
          <a:prstGeom prst="flowChartConnector">
            <a:avLst/>
          </a:prstGeom>
          <a:solidFill>
            <a:srgbClr val="879282"/>
          </a:solidFill>
          <a:ln>
            <a:noFill/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247290-166F-AAC1-4E5F-E84D57691585}"/>
              </a:ext>
            </a:extLst>
          </p:cNvPr>
          <p:cNvSpPr txBox="1"/>
          <p:nvPr/>
        </p:nvSpPr>
        <p:spPr>
          <a:xfrm>
            <a:off x="8216480" y="4804837"/>
            <a:ext cx="21295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EEE8"/>
                </a:solidFill>
                <a:latin typeface="Berlin Sans FB Demi" panose="020E0802020502020306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3277253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2A00C5-F69D-9416-49E5-32220385E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456749C3-E8BF-A12F-1CAE-7EA9A2A1E889}"/>
              </a:ext>
            </a:extLst>
          </p:cNvPr>
          <p:cNvSpPr/>
          <p:nvPr/>
        </p:nvSpPr>
        <p:spPr>
          <a:xfrm>
            <a:off x="9709860" y="4285529"/>
            <a:ext cx="290478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Security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EDB088-D9D6-E299-03BB-E1D4D2315939}"/>
              </a:ext>
            </a:extLst>
          </p:cNvPr>
          <p:cNvGrpSpPr/>
          <p:nvPr/>
        </p:nvGrpSpPr>
        <p:grpSpPr>
          <a:xfrm>
            <a:off x="7988646" y="4212272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B02058BA-0E75-2B4E-355C-4DCBCCF5AF6E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31" name="Flowchart: Connector 30">
              <a:extLst>
                <a:ext uri="{FF2B5EF4-FFF2-40B4-BE49-F238E27FC236}">
                  <a16:creationId xmlns:a16="http://schemas.microsoft.com/office/drawing/2014/main" id="{7F1F32D7-3A83-FB08-E8DD-0BF32816C174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32" name="Flowchart: Connector 31">
              <a:extLst>
                <a:ext uri="{FF2B5EF4-FFF2-40B4-BE49-F238E27FC236}">
                  <a16:creationId xmlns:a16="http://schemas.microsoft.com/office/drawing/2014/main" id="{DA7CEB10-F18C-E97F-56CF-6CBDA6B2322B}"/>
                </a:ext>
              </a:extLst>
            </p:cNvPr>
            <p:cNvSpPr/>
            <p:nvPr/>
          </p:nvSpPr>
          <p:spPr>
            <a:xfrm rot="196415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2</a:t>
              </a:r>
            </a:p>
          </p:txBody>
        </p:sp>
      </p:grp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E1004300-D3CC-A3F1-6345-9F7C1A8F98C6}"/>
              </a:ext>
            </a:extLst>
          </p:cNvPr>
          <p:cNvSpPr/>
          <p:nvPr/>
        </p:nvSpPr>
        <p:spPr>
          <a:xfrm>
            <a:off x="9814080" y="5609391"/>
            <a:ext cx="2800563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Berlin Sans FB Demi" panose="020E0802020502020306" pitchFamily="34" charset="0"/>
                <a:cs typeface="Times New Roman" panose="02020603050405020304" pitchFamily="18" charset="0"/>
              </a:rPr>
              <a:t>Scalability</a:t>
            </a:r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88A7A98A-2400-5B01-0453-1F299BCC892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50D31C8-F391-A041-F7F1-C6A2DA215996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D977926-65D5-1029-955B-F5992C691B44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E3505AE-C0B5-F6DB-8912-402E47DB3531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4CC356AC-34E5-3097-43F3-0EB7FB46F773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6FAD3CD-D84F-FE92-9757-A2FF0DD0C698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E5F54C98-F3BC-8EA9-EBC4-90B228CD86F3}"/>
              </a:ext>
            </a:extLst>
          </p:cNvPr>
          <p:cNvSpPr txBox="1"/>
          <p:nvPr/>
        </p:nvSpPr>
        <p:spPr>
          <a:xfrm>
            <a:off x="6298407" y="491475"/>
            <a:ext cx="7906011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Why this approach?</a:t>
            </a:r>
            <a:endParaRPr lang="en-US" sz="6000" dirty="0">
              <a:solidFill>
                <a:srgbClr val="4D6259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CD6ED23-5FB1-7802-43F0-CE90B6AB97F4}"/>
              </a:ext>
            </a:extLst>
          </p:cNvPr>
          <p:cNvGrpSpPr/>
          <p:nvPr/>
        </p:nvGrpSpPr>
        <p:grpSpPr>
          <a:xfrm rot="1011022">
            <a:off x="8106670" y="5351702"/>
            <a:ext cx="2029222" cy="1016636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4CAEAA-FC66-4D30-4F6F-4DA8BF235C64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18" name="Flowchart: Connector 17">
              <a:extLst>
                <a:ext uri="{FF2B5EF4-FFF2-40B4-BE49-F238E27FC236}">
                  <a16:creationId xmlns:a16="http://schemas.microsoft.com/office/drawing/2014/main" id="{D245C9F5-0B4A-BAE9-9938-A6CCC0863D21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19" name="Flowchart: Connector 18">
              <a:extLst>
                <a:ext uri="{FF2B5EF4-FFF2-40B4-BE49-F238E27FC236}">
                  <a16:creationId xmlns:a16="http://schemas.microsoft.com/office/drawing/2014/main" id="{C26CBD89-8E91-656B-C270-96755C405D24}"/>
                </a:ext>
              </a:extLst>
            </p:cNvPr>
            <p:cNvSpPr/>
            <p:nvPr/>
          </p:nvSpPr>
          <p:spPr>
            <a:xfrm rot="20761577">
              <a:off x="4567928" y="2148576"/>
              <a:ext cx="411641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3</a:t>
              </a:r>
            </a:p>
          </p:txBody>
        </p:sp>
      </p:grp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940BA3A-BCA4-ECD2-2C7F-F4D7D729AD60}"/>
              </a:ext>
            </a:extLst>
          </p:cNvPr>
          <p:cNvSpPr/>
          <p:nvPr/>
        </p:nvSpPr>
        <p:spPr>
          <a:xfrm>
            <a:off x="9142336" y="2992833"/>
            <a:ext cx="3472307" cy="878602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5EEE8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Technical strength</a:t>
            </a:r>
            <a:endParaRPr lang="en-US" sz="2400" b="1" dirty="0">
              <a:solidFill>
                <a:srgbClr val="F5EEE8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8C18C0-47E5-0A50-C73A-AF8A5DB2BC11}"/>
              </a:ext>
            </a:extLst>
          </p:cNvPr>
          <p:cNvGrpSpPr/>
          <p:nvPr/>
        </p:nvGrpSpPr>
        <p:grpSpPr>
          <a:xfrm rot="20079482">
            <a:off x="7539100" y="3179996"/>
            <a:ext cx="2070742" cy="1144597"/>
            <a:chOff x="4066636" y="2083303"/>
            <a:chExt cx="976091" cy="549926"/>
          </a:xfrm>
          <a:solidFill>
            <a:srgbClr val="879282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F4A0EEFA-C160-5E2A-7D36-4AE308C58552}"/>
                </a:ext>
              </a:extLst>
            </p:cNvPr>
            <p:cNvSpPr/>
            <p:nvPr/>
          </p:nvSpPr>
          <p:spPr>
            <a:xfrm rot="16200000">
              <a:off x="4123153" y="2088267"/>
              <a:ext cx="426966" cy="540000"/>
            </a:xfrm>
            <a:custGeom>
              <a:avLst/>
              <a:gdLst>
                <a:gd name="connsiteX0" fmla="*/ 426966 w 426966"/>
                <a:gd name="connsiteY0" fmla="*/ 540000 h 540000"/>
                <a:gd name="connsiteX1" fmla="*/ 213483 w 426966"/>
                <a:gd name="connsiteY1" fmla="*/ 540000 h 540000"/>
                <a:gd name="connsiteX2" fmla="*/ 0 w 426966"/>
                <a:gd name="connsiteY2" fmla="*/ 540000 h 540000"/>
                <a:gd name="connsiteX3" fmla="*/ 18715 w 426966"/>
                <a:gd name="connsiteY3" fmla="*/ 524559 h 540000"/>
                <a:gd name="connsiteX4" fmla="*/ 124157 w 426966"/>
                <a:gd name="connsiteY4" fmla="*/ 270000 h 540000"/>
                <a:gd name="connsiteX5" fmla="*/ 18715 w 426966"/>
                <a:gd name="connsiteY5" fmla="*/ 15441 h 540000"/>
                <a:gd name="connsiteX6" fmla="*/ 0 w 426966"/>
                <a:gd name="connsiteY6" fmla="*/ 0 h 540000"/>
                <a:gd name="connsiteX7" fmla="*/ 213483 w 426966"/>
                <a:gd name="connsiteY7" fmla="*/ 0 h 540000"/>
                <a:gd name="connsiteX8" fmla="*/ 426966 w 426966"/>
                <a:gd name="connsiteY8" fmla="*/ 0 h 540000"/>
                <a:gd name="connsiteX9" fmla="*/ 408251 w 426966"/>
                <a:gd name="connsiteY9" fmla="*/ 15441 h 540000"/>
                <a:gd name="connsiteX10" fmla="*/ 302809 w 426966"/>
                <a:gd name="connsiteY10" fmla="*/ 270000 h 540000"/>
                <a:gd name="connsiteX11" fmla="*/ 408251 w 426966"/>
                <a:gd name="connsiteY11" fmla="*/ 524559 h 5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966" h="540000">
                  <a:moveTo>
                    <a:pt x="426966" y="540000"/>
                  </a:moveTo>
                  <a:lnTo>
                    <a:pt x="213483" y="540000"/>
                  </a:lnTo>
                  <a:lnTo>
                    <a:pt x="0" y="540000"/>
                  </a:lnTo>
                  <a:lnTo>
                    <a:pt x="18715" y="524559"/>
                  </a:lnTo>
                  <a:cubicBezTo>
                    <a:pt x="83863" y="459411"/>
                    <a:pt x="124157" y="369411"/>
                    <a:pt x="124157" y="270000"/>
                  </a:cubicBezTo>
                  <a:cubicBezTo>
                    <a:pt x="124157" y="170588"/>
                    <a:pt x="83863" y="80588"/>
                    <a:pt x="18715" y="15441"/>
                  </a:cubicBezTo>
                  <a:lnTo>
                    <a:pt x="0" y="0"/>
                  </a:lnTo>
                  <a:lnTo>
                    <a:pt x="213483" y="0"/>
                  </a:lnTo>
                  <a:lnTo>
                    <a:pt x="426966" y="0"/>
                  </a:lnTo>
                  <a:lnTo>
                    <a:pt x="408251" y="15441"/>
                  </a:lnTo>
                  <a:cubicBezTo>
                    <a:pt x="343103" y="80589"/>
                    <a:pt x="302809" y="170589"/>
                    <a:pt x="302809" y="270000"/>
                  </a:cubicBezTo>
                  <a:cubicBezTo>
                    <a:pt x="302809" y="369412"/>
                    <a:pt x="343103" y="459412"/>
                    <a:pt x="408251" y="52455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/>
            </a:p>
          </p:txBody>
        </p:sp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86F9A3CB-2B48-DD3D-B060-6FFA41CA2EDB}"/>
                </a:ext>
              </a:extLst>
            </p:cNvPr>
            <p:cNvSpPr/>
            <p:nvPr/>
          </p:nvSpPr>
          <p:spPr>
            <a:xfrm>
              <a:off x="4502727" y="2083303"/>
              <a:ext cx="540000" cy="549926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/>
            </a:p>
          </p:txBody>
        </p:sp>
        <p:sp>
          <p:nvSpPr>
            <p:cNvPr id="24" name="Flowchart: Connector 23">
              <a:extLst>
                <a:ext uri="{FF2B5EF4-FFF2-40B4-BE49-F238E27FC236}">
                  <a16:creationId xmlns:a16="http://schemas.microsoft.com/office/drawing/2014/main" id="{EA6649C5-7139-F515-FDA8-599ADA8D6AC8}"/>
                </a:ext>
              </a:extLst>
            </p:cNvPr>
            <p:cNvSpPr/>
            <p:nvPr/>
          </p:nvSpPr>
          <p:spPr>
            <a:xfrm rot="1520518">
              <a:off x="4544127" y="2144783"/>
              <a:ext cx="457200" cy="426967"/>
            </a:xfrm>
            <a:prstGeom prst="flowChartConnector">
              <a:avLst/>
            </a:prstGeom>
            <a:grpFill/>
            <a:ln>
              <a:noFill/>
            </a:ln>
            <a:effectLst>
              <a:innerShdw blurRad="114300">
                <a:prstClr val="black"/>
              </a:inn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atin typeface="Berlin Sans FB Demi" panose="020E0802020502020306" pitchFamily="34" charset="0"/>
                </a:rPr>
                <a:t>1</a:t>
              </a:r>
            </a:p>
          </p:txBody>
        </p:sp>
      </p:grp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73047E6C-3DC8-5362-43AF-6612EB76E58E}"/>
              </a:ext>
            </a:extLst>
          </p:cNvPr>
          <p:cNvSpPr/>
          <p:nvPr/>
        </p:nvSpPr>
        <p:spPr>
          <a:xfrm>
            <a:off x="5160585" y="3584022"/>
            <a:ext cx="3117272" cy="3047046"/>
          </a:xfrm>
          <a:prstGeom prst="flowChartConnector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E978DFA2-43CC-5245-EFBC-D514D3299FC0}"/>
              </a:ext>
            </a:extLst>
          </p:cNvPr>
          <p:cNvSpPr/>
          <p:nvPr/>
        </p:nvSpPr>
        <p:spPr>
          <a:xfrm>
            <a:off x="5340693" y="3748025"/>
            <a:ext cx="2757056" cy="2716788"/>
          </a:xfrm>
          <a:prstGeom prst="flowChartConnector">
            <a:avLst/>
          </a:prstGeom>
          <a:solidFill>
            <a:srgbClr val="879282"/>
          </a:solidFill>
          <a:ln>
            <a:noFill/>
          </a:ln>
          <a:effectLst>
            <a:innerShdw blurRad="114300">
              <a:srgbClr val="000000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EAF14-ECA4-1458-181F-A12808292D48}"/>
              </a:ext>
            </a:extLst>
          </p:cNvPr>
          <p:cNvSpPr txBox="1"/>
          <p:nvPr/>
        </p:nvSpPr>
        <p:spPr>
          <a:xfrm>
            <a:off x="5706829" y="4757442"/>
            <a:ext cx="21214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5EEE8"/>
                </a:solidFill>
                <a:latin typeface="Berlin Sans FB Demi" panose="020E0802020502020306" pitchFamily="34" charset="0"/>
              </a:rPr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2869212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89339" y="6693719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171405" y="491475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61AF88-4A45-8AEB-471D-84B067F3581E}"/>
              </a:ext>
            </a:extLst>
          </p:cNvPr>
          <p:cNvGrpSpPr/>
          <p:nvPr/>
        </p:nvGrpSpPr>
        <p:grpSpPr>
          <a:xfrm>
            <a:off x="391617" y="4322203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DDFA3EE-75D9-634F-A4F0-A4F3F39B48EE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28817C-21BE-D4AA-ED8A-F9CD3EAF5144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46AC7A6-D9F8-42A4-64E0-49AAD8F028A4}"/>
              </a:ext>
            </a:extLst>
          </p:cNvPr>
          <p:cNvGrpSpPr/>
          <p:nvPr/>
        </p:nvGrpSpPr>
        <p:grpSpPr>
          <a:xfrm>
            <a:off x="3391630" y="4344224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B4C380E-48F5-B9A8-3F7A-765C54192F6B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D33BB0A-9FE0-7216-7579-DF62C6D19583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365FBD3-11FC-9241-2E78-707C09E769D5}"/>
              </a:ext>
            </a:extLst>
          </p:cNvPr>
          <p:cNvGrpSpPr/>
          <p:nvPr/>
        </p:nvGrpSpPr>
        <p:grpSpPr>
          <a:xfrm>
            <a:off x="6345286" y="4322200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FC8F2C1A-A1F8-CB69-1D6C-07B95DB94C6F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39894C-8A1A-E2D0-4049-1383FFE17662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6CC670-E51D-4139-5BB6-7C5501B79EFE}"/>
              </a:ext>
            </a:extLst>
          </p:cNvPr>
          <p:cNvGrpSpPr/>
          <p:nvPr/>
        </p:nvGrpSpPr>
        <p:grpSpPr>
          <a:xfrm>
            <a:off x="9298942" y="4316728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2437D28-DA91-AFD8-7AB0-F247FAF09015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4F1EBFE-E77A-242E-8F91-082A7B8AA099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0B0C2-E52A-4787-BF2E-C9A44A37F4B9}"/>
              </a:ext>
            </a:extLst>
          </p:cNvPr>
          <p:cNvGrpSpPr/>
          <p:nvPr/>
        </p:nvGrpSpPr>
        <p:grpSpPr>
          <a:xfrm>
            <a:off x="12217607" y="4344439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8E9C84F-A930-83E6-3E09-6E6D2A16E84A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D1353E-4A12-7ACC-1CC8-A99EDB075D69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CC733D1-F718-4F48-A257-3AD63C46ED7C}"/>
              </a:ext>
            </a:extLst>
          </p:cNvPr>
          <p:cNvGrpSpPr/>
          <p:nvPr/>
        </p:nvGrpSpPr>
        <p:grpSpPr>
          <a:xfrm>
            <a:off x="15128950" y="4344224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E1A37C10-6FE1-7604-5097-B7535BD8CA07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3E19680-8FCC-23FE-57E9-44EE012288D5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951BC8-01C7-0417-7330-C2B221EE2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0C8787C-03FC-F8D1-A29E-E8AB986B270D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1CECBBB-4D3E-D2C2-8894-ED4C045588C9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5C867C4-6FC0-DBC6-DA37-A8F4DBE4DF2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95701A5-6DA7-2D2D-7456-837BC23CCABC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FFEA9701-25EA-6D56-2B97-3CFB18297DBF}"/>
              </a:ext>
            </a:extLst>
          </p:cNvPr>
          <p:cNvSpPr/>
          <p:nvPr/>
        </p:nvSpPr>
        <p:spPr>
          <a:xfrm>
            <a:off x="384462" y="6839357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F809783-D5F1-6BF0-8184-8634E80F91CB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0DD4097-DF2F-6B7A-EBCC-73E4B942F845}"/>
              </a:ext>
            </a:extLst>
          </p:cNvPr>
          <p:cNvSpPr txBox="1"/>
          <p:nvPr/>
        </p:nvSpPr>
        <p:spPr>
          <a:xfrm>
            <a:off x="5155550" y="491475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DD1DF0-EF16-30DA-F01A-1C02F100C45B}"/>
              </a:ext>
            </a:extLst>
          </p:cNvPr>
          <p:cNvGrpSpPr/>
          <p:nvPr/>
        </p:nvGrpSpPr>
        <p:grpSpPr>
          <a:xfrm>
            <a:off x="431276" y="2199228"/>
            <a:ext cx="2743200" cy="5898262"/>
            <a:chOff x="1765190" y="1088158"/>
            <a:chExt cx="1566407" cy="3531550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C9BDA621-7FEB-940A-98B9-2391EB7E3966}"/>
                </a:ext>
              </a:extLst>
            </p:cNvPr>
            <p:cNvSpPr/>
            <p:nvPr/>
          </p:nvSpPr>
          <p:spPr>
            <a:xfrm>
              <a:off x="1812898" y="1088158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Copy message</a:t>
              </a: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769D02F-F7CD-A89F-9FD2-FD415D20DDD3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4C03E6-F745-9613-CFD4-5E62F4CB0B10}"/>
              </a:ext>
            </a:extLst>
          </p:cNvPr>
          <p:cNvGrpSpPr/>
          <p:nvPr/>
        </p:nvGrpSpPr>
        <p:grpSpPr>
          <a:xfrm>
            <a:off x="3431289" y="4321439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16DF651-E283-723E-9A49-CFBB14B7D11E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CED2B24-9845-2157-4F21-17D9185E45F8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E520D8E-ABA7-E75F-18CB-BC5F7E67E1AF}"/>
              </a:ext>
            </a:extLst>
          </p:cNvPr>
          <p:cNvGrpSpPr/>
          <p:nvPr/>
        </p:nvGrpSpPr>
        <p:grpSpPr>
          <a:xfrm>
            <a:off x="6384945" y="4299415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10D8B6A-4AA1-E4E1-A979-906A5F15119E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029D74E-3257-7452-2B54-0E5CD278F658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348D6D-B4BE-8A3E-135D-4B7AA428DA2C}"/>
              </a:ext>
            </a:extLst>
          </p:cNvPr>
          <p:cNvGrpSpPr/>
          <p:nvPr/>
        </p:nvGrpSpPr>
        <p:grpSpPr>
          <a:xfrm>
            <a:off x="9338601" y="4293943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11DF43F0-D71B-D4FC-D139-AE4BA6E345EF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78FDB64-7A08-7C7F-B1B2-FBE5AEB4D5BD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68805-B4DF-E07B-B964-7BFF596B987F}"/>
              </a:ext>
            </a:extLst>
          </p:cNvPr>
          <p:cNvGrpSpPr/>
          <p:nvPr/>
        </p:nvGrpSpPr>
        <p:grpSpPr>
          <a:xfrm>
            <a:off x="12257266" y="4321654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9AE106-4F6E-F9EB-ADB2-31AC576663ED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4C3F712-9D73-4525-846F-403035307C0F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893A39F-BDF4-B736-11FE-BE0755BEB057}"/>
              </a:ext>
            </a:extLst>
          </p:cNvPr>
          <p:cNvGrpSpPr/>
          <p:nvPr/>
        </p:nvGrpSpPr>
        <p:grpSpPr>
          <a:xfrm>
            <a:off x="15168609" y="4321439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C94AB7D5-A3FC-37BA-84FE-443239F11D36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076999C-6A7C-6D84-DFC7-BDA0DFA6FA5F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49926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B054E9-C92C-8A52-411B-F220E0732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D02621B-F591-E5B0-AF54-90D8E2D9B886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0C3575A-F9D2-A625-FFF0-61895DDD0B0B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2BBB829-F272-9670-A321-24EA05A57C7B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1C4DF32-3040-F39D-35F9-B2C05D2F760C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A37A0D9-F01F-8E0F-C7D2-0AFDFF9DD67F}"/>
              </a:ext>
            </a:extLst>
          </p:cNvPr>
          <p:cNvSpPr/>
          <p:nvPr/>
        </p:nvSpPr>
        <p:spPr>
          <a:xfrm>
            <a:off x="615171" y="6794002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4A38BB3-63DC-D591-8FB1-22AE64D6D594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71760BB5-7FB1-B930-1329-3FBCE39A4E42}"/>
              </a:ext>
            </a:extLst>
          </p:cNvPr>
          <p:cNvSpPr txBox="1"/>
          <p:nvPr/>
        </p:nvSpPr>
        <p:spPr>
          <a:xfrm>
            <a:off x="5155550" y="491475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D64951-67D8-95C5-719B-E80934F2C38C}"/>
              </a:ext>
            </a:extLst>
          </p:cNvPr>
          <p:cNvGrpSpPr/>
          <p:nvPr/>
        </p:nvGrpSpPr>
        <p:grpSpPr>
          <a:xfrm>
            <a:off x="431276" y="4302889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6FCCF19-96D3-3BF5-69BA-19E2EB93F118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8DE55EB-4DDE-E114-A218-755D04FB9525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CD17B8-4FE6-4A1C-86C6-5E36193B9C88}"/>
              </a:ext>
            </a:extLst>
          </p:cNvPr>
          <p:cNvGrpSpPr/>
          <p:nvPr/>
        </p:nvGrpSpPr>
        <p:grpSpPr>
          <a:xfrm>
            <a:off x="3431289" y="2186394"/>
            <a:ext cx="2743200" cy="5936590"/>
            <a:chOff x="1765190" y="1065209"/>
            <a:chExt cx="1566407" cy="3554499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6E5F665-0CB7-CD40-1226-9DD8EB0A8268}"/>
                </a:ext>
              </a:extLst>
            </p:cNvPr>
            <p:cNvSpPr/>
            <p:nvPr/>
          </p:nvSpPr>
          <p:spPr>
            <a:xfrm>
              <a:off x="1814156" y="1065209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Paste into app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9C1C34-A080-0683-CBA6-975A44803DCE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2288427-F618-6CE7-6D74-4C5490659BBA}"/>
              </a:ext>
            </a:extLst>
          </p:cNvPr>
          <p:cNvGrpSpPr/>
          <p:nvPr/>
        </p:nvGrpSpPr>
        <p:grpSpPr>
          <a:xfrm>
            <a:off x="6384945" y="4302886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1F2C5F83-67DE-848C-9E36-F742E57CB614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8099B21-B286-7C7F-4F85-3E97019B9B90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1368544-C3F2-0E2D-DE7B-36C5B8C8118D}"/>
              </a:ext>
            </a:extLst>
          </p:cNvPr>
          <p:cNvGrpSpPr/>
          <p:nvPr/>
        </p:nvGrpSpPr>
        <p:grpSpPr>
          <a:xfrm>
            <a:off x="9338601" y="4297414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E12EFAA-57DF-5C9F-2BCB-B529F158281D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95475AC-35C1-FB5D-C9ED-7B5F05BF151A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871AF2B-B9D3-F389-E6D8-B62C2AE86A8A}"/>
              </a:ext>
            </a:extLst>
          </p:cNvPr>
          <p:cNvGrpSpPr/>
          <p:nvPr/>
        </p:nvGrpSpPr>
        <p:grpSpPr>
          <a:xfrm>
            <a:off x="12257266" y="4325125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AF3C38A-9CBB-117D-EECA-54DF8EFF38EC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513D79A-38EE-A8B2-8429-AC40551BAE98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83B1D88-B919-B427-D499-1B5BE40DC919}"/>
              </a:ext>
            </a:extLst>
          </p:cNvPr>
          <p:cNvGrpSpPr/>
          <p:nvPr/>
        </p:nvGrpSpPr>
        <p:grpSpPr>
          <a:xfrm>
            <a:off x="15168609" y="4324910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F72CC426-0BEC-212D-5497-E761000298B7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574FDDD-D39E-44EA-7250-976AB48F71A2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510565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11473C-77C6-6CEF-B29D-91AC26DB9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B2502D1-8266-B82D-CA7A-D17FD76E1EE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3393349-A05C-D084-6D86-7BD2751BBA09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8C411DC-2A3C-B089-7EAF-4B562FF2ADF6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551FB9-A780-5172-FBA9-045CBE261E6C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963DB089-86E6-DD6A-CE99-E33BEA543765}"/>
              </a:ext>
            </a:extLst>
          </p:cNvPr>
          <p:cNvSpPr/>
          <p:nvPr/>
        </p:nvSpPr>
        <p:spPr>
          <a:xfrm>
            <a:off x="457200" y="6979447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51E7764-34AE-2D67-9005-33BB7746D38F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F19231D-8349-425D-D228-9792504D1365}"/>
              </a:ext>
            </a:extLst>
          </p:cNvPr>
          <p:cNvSpPr txBox="1"/>
          <p:nvPr/>
        </p:nvSpPr>
        <p:spPr>
          <a:xfrm>
            <a:off x="5181474" y="485801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597566-53B7-52BB-DA6C-5448DE852B31}"/>
              </a:ext>
            </a:extLst>
          </p:cNvPr>
          <p:cNvGrpSpPr/>
          <p:nvPr/>
        </p:nvGrpSpPr>
        <p:grpSpPr>
          <a:xfrm>
            <a:off x="457200" y="4318097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11E5AB0-F1F5-BE1D-7C66-205546E8DA64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8E3F7FC-8EC1-71D8-63B6-B3ED56E7813E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F26594E-AFED-3551-A5D7-753BA24E9F91}"/>
              </a:ext>
            </a:extLst>
          </p:cNvPr>
          <p:cNvGrpSpPr/>
          <p:nvPr/>
        </p:nvGrpSpPr>
        <p:grpSpPr>
          <a:xfrm>
            <a:off x="3457213" y="4340118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5D5271-F047-C69C-AAD4-949443C02A71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42A76A5-A969-2DD7-2EA3-2E13EB39D9D7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F7397F4-31F7-9BA8-D8C7-A1F52D162E41}"/>
              </a:ext>
            </a:extLst>
          </p:cNvPr>
          <p:cNvGrpSpPr/>
          <p:nvPr/>
        </p:nvGrpSpPr>
        <p:grpSpPr>
          <a:xfrm>
            <a:off x="6410869" y="2117887"/>
            <a:ext cx="2743200" cy="5998283"/>
            <a:chOff x="1765190" y="1028271"/>
            <a:chExt cx="1566407" cy="3591437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8A70577D-2EC6-4AC2-5693-0C093F62F024}"/>
                </a:ext>
              </a:extLst>
            </p:cNvPr>
            <p:cNvSpPr/>
            <p:nvPr/>
          </p:nvSpPr>
          <p:spPr>
            <a:xfrm>
              <a:off x="1789351" y="1028271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Press </a:t>
              </a:r>
              <a:r>
                <a:rPr lang="en-US" sz="36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analyze button</a:t>
              </a: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78ECB2E-0115-E05B-2525-79C53954BFED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3D89023-C5C3-0666-474C-91A372C259A9}"/>
              </a:ext>
            </a:extLst>
          </p:cNvPr>
          <p:cNvGrpSpPr/>
          <p:nvPr/>
        </p:nvGrpSpPr>
        <p:grpSpPr>
          <a:xfrm>
            <a:off x="9364525" y="4312622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469C25D-494F-0B40-FE85-B61709FAE2B2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D32D098-AA59-1E1A-5A5E-2D6C6E29DEB1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46FA2F-D001-866C-9A5D-2B304BEB04E7}"/>
              </a:ext>
            </a:extLst>
          </p:cNvPr>
          <p:cNvGrpSpPr/>
          <p:nvPr/>
        </p:nvGrpSpPr>
        <p:grpSpPr>
          <a:xfrm>
            <a:off x="12283190" y="4340333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6D70B66-DAD4-17B0-5755-2CC9E8E25ADB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E907430-9048-589B-F453-1192C1CDFFA7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1444FF2-D8ED-6967-0627-D511D910F52D}"/>
              </a:ext>
            </a:extLst>
          </p:cNvPr>
          <p:cNvGrpSpPr/>
          <p:nvPr/>
        </p:nvGrpSpPr>
        <p:grpSpPr>
          <a:xfrm>
            <a:off x="15194533" y="4340118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0BD25A48-9CF4-2712-2E4F-ED8C64492357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939A1A5-321A-60D3-81F7-3538C13497CB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08374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E74A0-3786-CD56-F950-A22A9DBD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B6DB7F5-DEA3-0CC0-A35D-914D30D8FFDB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8F7A8BE-AD70-6355-C91A-83D75A915E3D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F6DFB9C-CE84-8806-43D3-EFFD4660CE0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49A6736-2B94-B00D-FB45-263E0DF62ECB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CA4C079-598C-FD2B-B98C-81289CB43B1B}"/>
              </a:ext>
            </a:extLst>
          </p:cNvPr>
          <p:cNvSpPr/>
          <p:nvPr/>
        </p:nvSpPr>
        <p:spPr>
          <a:xfrm>
            <a:off x="351288" y="667440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1843FAB-ABB8-899B-FED4-E34F53391B55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42ECE71-38DC-1BF8-7C15-608860A7AEDE}"/>
              </a:ext>
            </a:extLst>
          </p:cNvPr>
          <p:cNvSpPr txBox="1"/>
          <p:nvPr/>
        </p:nvSpPr>
        <p:spPr>
          <a:xfrm>
            <a:off x="5155550" y="515629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6D07E8E-08A0-E897-7525-99042E3D6D71}"/>
              </a:ext>
            </a:extLst>
          </p:cNvPr>
          <p:cNvGrpSpPr/>
          <p:nvPr/>
        </p:nvGrpSpPr>
        <p:grpSpPr>
          <a:xfrm>
            <a:off x="431276" y="4302889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129E2D4-51D2-BC3C-B8BF-99FDAF477DC6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9879289-2CC3-CE91-A102-5434FD9A7391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65E3B1-FF82-8073-1F88-B99676F8084C}"/>
              </a:ext>
            </a:extLst>
          </p:cNvPr>
          <p:cNvGrpSpPr/>
          <p:nvPr/>
        </p:nvGrpSpPr>
        <p:grpSpPr>
          <a:xfrm>
            <a:off x="3431289" y="4324910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21E7C4F-1386-6AD5-0875-D2CD74CFB07D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DCCB62C-EEE6-0351-4A3C-9D026A2D9657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252321-323E-712E-0B87-3DE5B9D46D9D}"/>
              </a:ext>
            </a:extLst>
          </p:cNvPr>
          <p:cNvGrpSpPr/>
          <p:nvPr/>
        </p:nvGrpSpPr>
        <p:grpSpPr>
          <a:xfrm>
            <a:off x="6384945" y="4302886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2F1F251D-A79D-BDB5-21ED-872454C2DFFE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77C36D7-F850-0140-BFE4-68054B0515B8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FCC991-75B6-CCD2-410D-86EBBB70B470}"/>
              </a:ext>
            </a:extLst>
          </p:cNvPr>
          <p:cNvGrpSpPr/>
          <p:nvPr/>
        </p:nvGrpSpPr>
        <p:grpSpPr>
          <a:xfrm>
            <a:off x="9338601" y="2186394"/>
            <a:ext cx="2743200" cy="5909093"/>
            <a:chOff x="1765190" y="1081673"/>
            <a:chExt cx="1566407" cy="3538035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48C289C-8A83-0044-3CF8-24F791155168}"/>
                </a:ext>
              </a:extLst>
            </p:cNvPr>
            <p:cNvSpPr/>
            <p:nvPr/>
          </p:nvSpPr>
          <p:spPr>
            <a:xfrm>
              <a:off x="1806984" y="108167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Artificial intelligence is activated</a:t>
              </a: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69D8033-A04B-1E05-96B5-FD610E9E43B0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71BDDA-B052-62B3-269A-919D206F310E}"/>
              </a:ext>
            </a:extLst>
          </p:cNvPr>
          <p:cNvGrpSpPr/>
          <p:nvPr/>
        </p:nvGrpSpPr>
        <p:grpSpPr>
          <a:xfrm>
            <a:off x="12257266" y="4325125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15F1DDE-C383-0ACA-1BBA-90642AAB7639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56A5134-CBB2-C0B0-C2E6-97C4478804B4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C5C9016-AFC9-AADB-5277-3D8E998091AE}"/>
              </a:ext>
            </a:extLst>
          </p:cNvPr>
          <p:cNvGrpSpPr/>
          <p:nvPr/>
        </p:nvGrpSpPr>
        <p:grpSpPr>
          <a:xfrm>
            <a:off x="15168609" y="4324910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DCC66CB-0C81-7EA9-BE69-CC404DB23739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593E46-667E-284C-311F-6058314A5D2C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131466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800643" y="2564484"/>
            <a:ext cx="5500889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7463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OUR TEAM</a:t>
            </a:r>
          </a:p>
        </p:txBody>
      </p:sp>
      <p:sp>
        <p:nvSpPr>
          <p:cNvPr id="9" name="Freeform 9"/>
          <p:cNvSpPr/>
          <p:nvPr/>
        </p:nvSpPr>
        <p:spPr>
          <a:xfrm>
            <a:off x="1188717" y="3756877"/>
            <a:ext cx="803789" cy="2146040"/>
          </a:xfrm>
          <a:custGeom>
            <a:avLst/>
            <a:gdLst/>
            <a:ahLst/>
            <a:cxnLst/>
            <a:rect l="l" t="t" r="r" b="b"/>
            <a:pathLst>
              <a:path w="803789" h="2146040">
                <a:moveTo>
                  <a:pt x="0" y="0"/>
                </a:moveTo>
                <a:lnTo>
                  <a:pt x="803789" y="0"/>
                </a:lnTo>
                <a:lnTo>
                  <a:pt x="803789" y="2146040"/>
                </a:lnTo>
                <a:lnTo>
                  <a:pt x="0" y="21460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2372906" y="3788873"/>
            <a:ext cx="513602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Mohammed Al-Saedi 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372906" y="4625582"/>
            <a:ext cx="5136023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Zyad Al-</a:t>
            </a:r>
            <a:r>
              <a:rPr lang="en-US" sz="3200" b="0" i="0" dirty="0" err="1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Bshry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372906" y="5462290"/>
            <a:ext cx="379466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Faris Al-Otaibi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874256AF-D7CD-DCA1-350D-776B0890C01C}"/>
              </a:ext>
            </a:extLst>
          </p:cNvPr>
          <p:cNvSpPr txBox="1"/>
          <p:nvPr/>
        </p:nvSpPr>
        <p:spPr>
          <a:xfrm>
            <a:off x="6716170" y="253569"/>
            <a:ext cx="6948164" cy="11480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ctr" rtl="0"/>
            <a:r>
              <a:rPr lang="en-US" sz="7460" b="1" i="0" dirty="0" err="1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Entabih</a:t>
            </a:r>
            <a:r>
              <a:rPr lang="en-US" sz="7460" b="1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Project</a:t>
            </a:r>
            <a:endParaRPr lang="en-US" sz="746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4" name="Freeform 9">
            <a:extLst>
              <a:ext uri="{FF2B5EF4-FFF2-40B4-BE49-F238E27FC236}">
                <a16:creationId xmlns:a16="http://schemas.microsoft.com/office/drawing/2014/main" id="{4AE74EF1-C5CF-1684-0C4D-2E2292B4A92F}"/>
              </a:ext>
            </a:extLst>
          </p:cNvPr>
          <p:cNvSpPr>
            <a:spLocks/>
          </p:cNvSpPr>
          <p:nvPr/>
        </p:nvSpPr>
        <p:spPr>
          <a:xfrm>
            <a:off x="1188716" y="5954733"/>
            <a:ext cx="803789" cy="2146040"/>
          </a:xfrm>
          <a:custGeom>
            <a:avLst/>
            <a:gdLst/>
            <a:ahLst/>
            <a:cxnLst/>
            <a:rect l="l" t="t" r="r" b="b"/>
            <a:pathLst>
              <a:path w="803789" h="2146040">
                <a:moveTo>
                  <a:pt x="0" y="0"/>
                </a:moveTo>
                <a:lnTo>
                  <a:pt x="803789" y="0"/>
                </a:lnTo>
                <a:lnTo>
                  <a:pt x="803789" y="2146040"/>
                </a:lnTo>
                <a:lnTo>
                  <a:pt x="0" y="21460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0BD602BD-C1C1-08EB-CCFF-D2161682204D}"/>
              </a:ext>
            </a:extLst>
          </p:cNvPr>
          <p:cNvSpPr txBox="1"/>
          <p:nvPr/>
        </p:nvSpPr>
        <p:spPr>
          <a:xfrm>
            <a:off x="2372905" y="6148045"/>
            <a:ext cx="379466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Abdullah </a:t>
            </a:r>
            <a:r>
              <a:rPr lang="en-US" sz="3200" b="0" i="0" dirty="0" err="1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Majrashi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F73E7497-9577-64BA-633A-57BFC7072F50}"/>
              </a:ext>
            </a:extLst>
          </p:cNvPr>
          <p:cNvSpPr txBox="1"/>
          <p:nvPr/>
        </p:nvSpPr>
        <p:spPr>
          <a:xfrm>
            <a:off x="2372904" y="6787493"/>
            <a:ext cx="3794669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Omar Al-Harbi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19" name="TextBox 12">
            <a:extLst>
              <a:ext uri="{FF2B5EF4-FFF2-40B4-BE49-F238E27FC236}">
                <a16:creationId xmlns:a16="http://schemas.microsoft.com/office/drawing/2014/main" id="{4FBD95E3-1E46-C29C-AAD2-E15DCEF7924C}"/>
              </a:ext>
            </a:extLst>
          </p:cNvPr>
          <p:cNvSpPr txBox="1"/>
          <p:nvPr/>
        </p:nvSpPr>
        <p:spPr>
          <a:xfrm>
            <a:off x="2372903" y="7606860"/>
            <a:ext cx="6279026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R="0" algn="l" rtl="0"/>
            <a:r>
              <a:rPr lang="en-US" sz="3200" b="1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Supervisor: </a:t>
            </a:r>
            <a:r>
              <a:rPr lang="en-US" sz="3200" b="0" i="0" dirty="0" err="1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Dr.Abdulaziz</a:t>
            </a:r>
            <a:r>
              <a:rPr lang="en-US" sz="3200" b="0" i="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 Alshaer </a:t>
            </a:r>
            <a:endParaRPr lang="en-US" sz="3200" dirty="0">
              <a:solidFill>
                <a:srgbClr val="4D6259"/>
              </a:solidFill>
              <a:effectLst/>
              <a:latin typeface="Berlin Sans FB Demi" panose="020E0802020502020306" pitchFamily="34" charset="0"/>
            </a:endParaRPr>
          </a:p>
        </p:txBody>
      </p:sp>
      <p:pic>
        <p:nvPicPr>
          <p:cNvPr id="22" name="Picture 21" descr="A magnifying glass with a hat and scarf&#10;&#10;AI-generated content may be incorrect.">
            <a:extLst>
              <a:ext uri="{FF2B5EF4-FFF2-40B4-BE49-F238E27FC236}">
                <a16:creationId xmlns:a16="http://schemas.microsoft.com/office/drawing/2014/main" id="{365A529D-C821-6CC8-FF97-52339509478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654" y="0"/>
            <a:ext cx="18298654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55CD8C-1BE1-8E17-E6FE-730B07D73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5122A70-0F85-ADBD-AD93-09CC9B09F34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C676FEF-F81E-C9E6-5E26-B90432B3F4C8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54FD2DD-4A2C-F4CD-4EC3-E3ABA132E7B9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B866725-8FD3-7AD1-0D6C-30FFBDB3DD59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A07FECD-6F14-BB52-CCF7-FBD353EA006F}"/>
              </a:ext>
            </a:extLst>
          </p:cNvPr>
          <p:cNvSpPr/>
          <p:nvPr/>
        </p:nvSpPr>
        <p:spPr>
          <a:xfrm>
            <a:off x="628141" y="662471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C2C752B-8CC5-E16F-7228-F61F9765E70F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FF845D4-963A-1C6A-43A3-7DBA570DA4D6}"/>
              </a:ext>
            </a:extLst>
          </p:cNvPr>
          <p:cNvSpPr txBox="1"/>
          <p:nvPr/>
        </p:nvSpPr>
        <p:spPr>
          <a:xfrm>
            <a:off x="5155550" y="491475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10209D-761A-DD9B-E549-1D216C273A76}"/>
              </a:ext>
            </a:extLst>
          </p:cNvPr>
          <p:cNvGrpSpPr/>
          <p:nvPr/>
        </p:nvGrpSpPr>
        <p:grpSpPr>
          <a:xfrm>
            <a:off x="431276" y="4292011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562B5A08-B810-8C82-1C5D-FE691963D74B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27CFEE6-5BC2-3623-2F91-567C1FDA9AA3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144B85-F5FA-BFDE-D29B-6E091517519B}"/>
              </a:ext>
            </a:extLst>
          </p:cNvPr>
          <p:cNvGrpSpPr/>
          <p:nvPr/>
        </p:nvGrpSpPr>
        <p:grpSpPr>
          <a:xfrm>
            <a:off x="3431289" y="4314032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BE8D105-009D-5CDB-647F-712525A343DB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2A3EBD0-33CA-F034-BE1C-457B4F982B69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5C237B1-EAA2-307F-CEAC-B3830786A473}"/>
              </a:ext>
            </a:extLst>
          </p:cNvPr>
          <p:cNvGrpSpPr/>
          <p:nvPr/>
        </p:nvGrpSpPr>
        <p:grpSpPr>
          <a:xfrm>
            <a:off x="6384945" y="4292008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AF8C0F7-62C2-6E04-0D3E-FE49F44A8A84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5CC5E47-0E33-28EA-178A-D35CB7BB013A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C9F2E35-E934-1AEF-F9EE-9B115347EA9B}"/>
              </a:ext>
            </a:extLst>
          </p:cNvPr>
          <p:cNvGrpSpPr/>
          <p:nvPr/>
        </p:nvGrpSpPr>
        <p:grpSpPr>
          <a:xfrm>
            <a:off x="9338601" y="4286536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FAE982B2-F13A-75E8-AA94-383054E8E908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439B162-E35F-7D9E-D479-3CE7381EA417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A41367-B571-B99B-6ABA-1483F803FA58}"/>
              </a:ext>
            </a:extLst>
          </p:cNvPr>
          <p:cNvGrpSpPr/>
          <p:nvPr/>
        </p:nvGrpSpPr>
        <p:grpSpPr>
          <a:xfrm>
            <a:off x="12257266" y="2175516"/>
            <a:ext cx="2743200" cy="5936805"/>
            <a:chOff x="1765190" y="1065080"/>
            <a:chExt cx="1566407" cy="3554628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53F7DAF-C30E-71D5-551B-23598526111E}"/>
                </a:ext>
              </a:extLst>
            </p:cNvPr>
            <p:cNvSpPr/>
            <p:nvPr/>
          </p:nvSpPr>
          <p:spPr>
            <a:xfrm>
              <a:off x="1778520" y="1065080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Results </a:t>
              </a:r>
              <a:r>
                <a:rPr lang="en-US" sz="3600" dirty="0" err="1">
                  <a:solidFill>
                    <a:srgbClr val="4D6259"/>
                  </a:solidFill>
                  <a:latin typeface="Berlin Sans FB Demi" panose="020E0802020502020306" pitchFamily="34" charset="0"/>
                </a:rPr>
                <a:t>immedia-tely</a:t>
              </a:r>
              <a:endParaRPr lang="en-US" sz="3600" dirty="0">
                <a:solidFill>
                  <a:srgbClr val="4D6259"/>
                </a:solidFill>
                <a:latin typeface="Berlin Sans FB Demi" panose="020E0802020502020306" pitchFamily="34" charset="0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B74D81D-270E-E0FF-1957-AB5F4EFD7CD6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3A5EE08-F0F0-D4EB-9896-D999817C54D8}"/>
              </a:ext>
            </a:extLst>
          </p:cNvPr>
          <p:cNvGrpSpPr/>
          <p:nvPr/>
        </p:nvGrpSpPr>
        <p:grpSpPr>
          <a:xfrm>
            <a:off x="15168609" y="4314032"/>
            <a:ext cx="2743200" cy="3798074"/>
            <a:chOff x="1765190" y="2345633"/>
            <a:chExt cx="1566407" cy="2274075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DD30B32-75E6-ABE8-E012-2864E1B82D18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9BFC0E1-7839-0907-8101-2C5CEEC86CE7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08071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AB8516-F4BD-028D-0E97-C6E599DDD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813B044-5F08-C31C-4BA1-C19AF6C74BE7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63063FF-3A0D-DCB7-7F66-5F0F5B6D62C9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68C176AD-A978-0D4D-2A7A-ABBCA48EF66E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EB66532-C55E-07EA-3855-FAB502521149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A54A6AF-9246-DC0A-DDCE-EA996D914CF0}"/>
              </a:ext>
            </a:extLst>
          </p:cNvPr>
          <p:cNvSpPr/>
          <p:nvPr/>
        </p:nvSpPr>
        <p:spPr>
          <a:xfrm>
            <a:off x="667649" y="6794002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D1791487-5CD8-AF27-6C7D-23F45F862684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F33A5C0-8FD9-C7BB-18E9-949C1EF55810}"/>
              </a:ext>
            </a:extLst>
          </p:cNvPr>
          <p:cNvSpPr txBox="1"/>
          <p:nvPr/>
        </p:nvSpPr>
        <p:spPr>
          <a:xfrm>
            <a:off x="5171405" y="491475"/>
            <a:ext cx="7945190" cy="9361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 Feature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C32327C-CF4B-2AE8-320B-EE904CE9B26B}"/>
              </a:ext>
            </a:extLst>
          </p:cNvPr>
          <p:cNvGrpSpPr/>
          <p:nvPr/>
        </p:nvGrpSpPr>
        <p:grpSpPr>
          <a:xfrm>
            <a:off x="431276" y="4301997"/>
            <a:ext cx="2743200" cy="3798073"/>
            <a:chOff x="1765190" y="2345634"/>
            <a:chExt cx="1566407" cy="2274074"/>
          </a:xfrm>
          <a:solidFill>
            <a:srgbClr val="4D6259"/>
          </a:solidFill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BF6FFF69-714B-0492-9436-5BE6FBE24C97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745E3D9-BF66-2565-1592-56FE18245F15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01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AF5305C-4D98-1857-44DF-1992E3B3393F}"/>
              </a:ext>
            </a:extLst>
          </p:cNvPr>
          <p:cNvGrpSpPr/>
          <p:nvPr/>
        </p:nvGrpSpPr>
        <p:grpSpPr>
          <a:xfrm>
            <a:off x="3431289" y="4324018"/>
            <a:ext cx="2743200" cy="3798074"/>
            <a:chOff x="1765190" y="2345633"/>
            <a:chExt cx="1566407" cy="2274075"/>
          </a:xfrm>
          <a:solidFill>
            <a:srgbClr val="879282"/>
          </a:solidFill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EECFF143-1873-E42A-C657-DF7C75B34313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5DA42D3-96A6-2031-1937-A57B9FEC55D1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760CD2-B9EC-A6DF-BEFE-8ED825256884}"/>
              </a:ext>
            </a:extLst>
          </p:cNvPr>
          <p:cNvGrpSpPr/>
          <p:nvPr/>
        </p:nvGrpSpPr>
        <p:grpSpPr>
          <a:xfrm>
            <a:off x="6384945" y="4301994"/>
            <a:ext cx="2743200" cy="3798076"/>
            <a:chOff x="1765190" y="2345632"/>
            <a:chExt cx="1566407" cy="2274076"/>
          </a:xfrm>
          <a:solidFill>
            <a:srgbClr val="4D6259"/>
          </a:solidFill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96CBDA0-8719-253A-C622-427080AEE961}"/>
                </a:ext>
              </a:extLst>
            </p:cNvPr>
            <p:cNvSpPr/>
            <p:nvPr/>
          </p:nvSpPr>
          <p:spPr>
            <a:xfrm>
              <a:off x="1812897" y="2345632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A675BD-2538-C8E1-606B-DA869B5D52B3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856DCD7-B3E3-8A13-8018-67334202D924}"/>
              </a:ext>
            </a:extLst>
          </p:cNvPr>
          <p:cNvGrpSpPr/>
          <p:nvPr/>
        </p:nvGrpSpPr>
        <p:grpSpPr>
          <a:xfrm>
            <a:off x="9338601" y="4296522"/>
            <a:ext cx="2743200" cy="3798073"/>
            <a:chOff x="1765190" y="2345634"/>
            <a:chExt cx="1566407" cy="2274074"/>
          </a:xfrm>
          <a:solidFill>
            <a:srgbClr val="879282"/>
          </a:solidFill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0880F9B-618D-B7BA-9EA5-99901A1CE8F0}"/>
                </a:ext>
              </a:extLst>
            </p:cNvPr>
            <p:cNvSpPr/>
            <p:nvPr/>
          </p:nvSpPr>
          <p:spPr>
            <a:xfrm>
              <a:off x="1812897" y="2345634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069D84A-E46A-CD51-AC36-38A66B617BC6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grp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4</a:t>
              </a:r>
              <a:endParaRPr lang="en-US" sz="8000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8EB5234-23FF-CA07-2F0D-3E1D5E664A1D}"/>
              </a:ext>
            </a:extLst>
          </p:cNvPr>
          <p:cNvGrpSpPr/>
          <p:nvPr/>
        </p:nvGrpSpPr>
        <p:grpSpPr>
          <a:xfrm>
            <a:off x="12257266" y="4324233"/>
            <a:ext cx="2743200" cy="3798074"/>
            <a:chOff x="1765190" y="2345633"/>
            <a:chExt cx="1566407" cy="22740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4406F75-F81D-043C-73E5-5E39056204F1}"/>
                </a:ext>
              </a:extLst>
            </p:cNvPr>
            <p:cNvSpPr/>
            <p:nvPr/>
          </p:nvSpPr>
          <p:spPr>
            <a:xfrm>
              <a:off x="1812898" y="2345633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3B3B184-B2A6-A1C2-5F70-BFDADA041D4D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4D625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5</a:t>
              </a:r>
              <a:endParaRPr lang="en-US" sz="8000" b="1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6E9E0C-C943-F96A-BB0B-E37A9DF40DCD}"/>
              </a:ext>
            </a:extLst>
          </p:cNvPr>
          <p:cNvGrpSpPr/>
          <p:nvPr/>
        </p:nvGrpSpPr>
        <p:grpSpPr>
          <a:xfrm>
            <a:off x="15168609" y="2269816"/>
            <a:ext cx="2743200" cy="5852277"/>
            <a:chOff x="1765190" y="1115691"/>
            <a:chExt cx="1566407" cy="3504017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9353716B-5DF9-C8B3-D86A-832191E30EA1}"/>
                </a:ext>
              </a:extLst>
            </p:cNvPr>
            <p:cNvSpPr/>
            <p:nvPr/>
          </p:nvSpPr>
          <p:spPr>
            <a:xfrm>
              <a:off x="1789149" y="1115691"/>
              <a:ext cx="1470991" cy="189241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 Safe,</a:t>
              </a:r>
            </a:p>
            <a:p>
              <a:pPr algn="ctr"/>
              <a:r>
                <a:rPr lang="en-US" sz="24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Fraudulent OR suspicious </a:t>
              </a: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CAFD467-39B7-E550-F56E-375AB05AB175}"/>
                </a:ext>
              </a:extLst>
            </p:cNvPr>
            <p:cNvSpPr/>
            <p:nvPr/>
          </p:nvSpPr>
          <p:spPr>
            <a:xfrm>
              <a:off x="1765190" y="2571750"/>
              <a:ext cx="1566407" cy="2047958"/>
            </a:xfrm>
            <a:custGeom>
              <a:avLst/>
              <a:gdLst>
                <a:gd name="connsiteX0" fmla="*/ 261073 w 1566407"/>
                <a:gd name="connsiteY0" fmla="*/ 0 h 2047958"/>
                <a:gd name="connsiteX1" fmla="*/ 473102 w 1566407"/>
                <a:gd name="connsiteY1" fmla="*/ 0 h 2047958"/>
                <a:gd name="connsiteX2" fmla="*/ 781216 w 1566407"/>
                <a:gd name="connsiteY2" fmla="*/ 289167 h 2047958"/>
                <a:gd name="connsiteX3" fmla="*/ 1089330 w 1566407"/>
                <a:gd name="connsiteY3" fmla="*/ 0 h 2047958"/>
                <a:gd name="connsiteX4" fmla="*/ 1305334 w 1566407"/>
                <a:gd name="connsiteY4" fmla="*/ 0 h 2047958"/>
                <a:gd name="connsiteX5" fmla="*/ 1566407 w 1566407"/>
                <a:gd name="connsiteY5" fmla="*/ 261073 h 2047958"/>
                <a:gd name="connsiteX6" fmla="*/ 1566407 w 1566407"/>
                <a:gd name="connsiteY6" fmla="*/ 1786885 h 2047958"/>
                <a:gd name="connsiteX7" fmla="*/ 1305334 w 1566407"/>
                <a:gd name="connsiteY7" fmla="*/ 2047958 h 2047958"/>
                <a:gd name="connsiteX8" fmla="*/ 261073 w 1566407"/>
                <a:gd name="connsiteY8" fmla="*/ 2047958 h 2047958"/>
                <a:gd name="connsiteX9" fmla="*/ 0 w 1566407"/>
                <a:gd name="connsiteY9" fmla="*/ 1786885 h 2047958"/>
                <a:gd name="connsiteX10" fmla="*/ 0 w 1566407"/>
                <a:gd name="connsiteY10" fmla="*/ 261073 h 2047958"/>
                <a:gd name="connsiteX11" fmla="*/ 261073 w 1566407"/>
                <a:gd name="connsiteY11" fmla="*/ 0 h 204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66407" h="2047958">
                  <a:moveTo>
                    <a:pt x="261073" y="0"/>
                  </a:moveTo>
                  <a:lnTo>
                    <a:pt x="473102" y="0"/>
                  </a:lnTo>
                  <a:cubicBezTo>
                    <a:pt x="473102" y="159703"/>
                    <a:pt x="611049" y="289167"/>
                    <a:pt x="781216" y="289167"/>
                  </a:cubicBezTo>
                  <a:cubicBezTo>
                    <a:pt x="951383" y="289167"/>
                    <a:pt x="1089330" y="159703"/>
                    <a:pt x="1089330" y="0"/>
                  </a:cubicBezTo>
                  <a:lnTo>
                    <a:pt x="1305334" y="0"/>
                  </a:lnTo>
                  <a:cubicBezTo>
                    <a:pt x="1449521" y="0"/>
                    <a:pt x="1566407" y="116886"/>
                    <a:pt x="1566407" y="261073"/>
                  </a:cubicBezTo>
                  <a:lnTo>
                    <a:pt x="1566407" y="1786885"/>
                  </a:lnTo>
                  <a:cubicBezTo>
                    <a:pt x="1566407" y="1931072"/>
                    <a:pt x="1449521" y="2047958"/>
                    <a:pt x="1305334" y="2047958"/>
                  </a:cubicBezTo>
                  <a:lnTo>
                    <a:pt x="261073" y="2047958"/>
                  </a:lnTo>
                  <a:cubicBezTo>
                    <a:pt x="116886" y="2047958"/>
                    <a:pt x="0" y="1931072"/>
                    <a:pt x="0" y="1786885"/>
                  </a:cubicBezTo>
                  <a:lnTo>
                    <a:pt x="0" y="261073"/>
                  </a:lnTo>
                  <a:cubicBezTo>
                    <a:pt x="0" y="116886"/>
                    <a:pt x="116886" y="0"/>
                    <a:pt x="261073" y="0"/>
                  </a:cubicBezTo>
                  <a:close/>
                </a:path>
              </a:pathLst>
            </a:custGeom>
            <a:solidFill>
              <a:srgbClr val="87928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8000" b="1" dirty="0"/>
                <a:t>0</a:t>
              </a:r>
              <a:r>
                <a:rPr lang="ar-SA" sz="8000" b="1" dirty="0"/>
                <a:t>6</a:t>
              </a:r>
              <a:endParaRPr lang="en-US" sz="8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48416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793C93-F8B5-DB9D-3381-D9C787F4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36A8C97F-E266-D6E3-61E6-69FC1ADC502E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E6E6B28-F51B-58AD-8808-2AECAC31EA77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6F1D8D8-ED83-49BD-A0A2-0EF6A1508A0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F4E631E-4504-8E1D-D904-052A42F74789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C1CC601-CB66-F3C2-9BAA-43D2D0823B62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B47740E-E43E-1E47-035C-87961A1AC52E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670D392D-4862-56E1-A031-15E5A57A012B}"/>
              </a:ext>
            </a:extLst>
          </p:cNvPr>
          <p:cNvSpPr txBox="1"/>
          <p:nvPr/>
        </p:nvSpPr>
        <p:spPr>
          <a:xfrm>
            <a:off x="6393555" y="4441610"/>
            <a:ext cx="5500889" cy="948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800" b="1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Aptos" panose="020B0004020202020204" pitchFamily="34" charset="0"/>
                <a:cs typeface="Arial" panose="020B0604020202020204" pitchFamily="34" charset="0"/>
              </a:rPr>
              <a:t>Live Demo </a:t>
            </a:r>
            <a:endParaRPr lang="en-US" sz="8800" dirty="0">
              <a:solidFill>
                <a:srgbClr val="4D6259"/>
              </a:solidFill>
              <a:latin typeface="Berlin Sans FB Demi" panose="020E0802020502020306" pitchFamily="34" charset="0"/>
              <a:ea typeface="CAT Neuzeit"/>
              <a:cs typeface="CAT Neuzeit"/>
              <a:sym typeface="CAT Neuzeit"/>
            </a:endParaRPr>
          </a:p>
        </p:txBody>
      </p:sp>
    </p:spTree>
    <p:extLst>
      <p:ext uri="{BB962C8B-B14F-4D97-AF65-F5344CB8AC3E}">
        <p14:creationId xmlns:p14="http://schemas.microsoft.com/office/powerpoint/2010/main" val="625768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00DF6A-849E-895B-FC09-FC802B72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D2F5C7B-952E-44DC-0263-4B77AD276DA3}"/>
              </a:ext>
            </a:extLst>
          </p:cNvPr>
          <p:cNvSpPr/>
          <p:nvPr/>
        </p:nvSpPr>
        <p:spPr>
          <a:xfrm rot="19830588">
            <a:off x="-3517429" y="-1460801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8AF7D0F-708E-2E35-801D-6B38A1ED2F9D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0E1FAA72-5AEA-EAEB-81DD-03D44E9FD1F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4EB577AF-4841-D502-60A6-C471E890BD87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5A6EC1B-5EA1-8F8C-2682-AB36CF2C425D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8BC549D-36C0-46FD-CE5C-98AA9C2C64B7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C679851-F2F5-021D-2188-EFAFD2504245}"/>
              </a:ext>
            </a:extLst>
          </p:cNvPr>
          <p:cNvSpPr/>
          <p:nvPr/>
        </p:nvSpPr>
        <p:spPr>
          <a:xfrm>
            <a:off x="4950964" y="2846357"/>
            <a:ext cx="8717278" cy="4731288"/>
          </a:xfrm>
          <a:prstGeom prst="roundRect">
            <a:avLst/>
          </a:prstGeom>
          <a:solidFill>
            <a:srgbClr val="4D625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8CDAAA-E04C-05B3-6F96-FBA3AD564309}"/>
              </a:ext>
            </a:extLst>
          </p:cNvPr>
          <p:cNvSpPr txBox="1"/>
          <p:nvPr/>
        </p:nvSpPr>
        <p:spPr>
          <a:xfrm>
            <a:off x="5316414" y="3834825"/>
            <a:ext cx="79863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 Demi" panose="020E0802020502020306" pitchFamily="34" charset="0"/>
                <a:cs typeface="+mj-cs"/>
              </a:rPr>
              <a:t>During our development of the “</a:t>
            </a:r>
            <a:r>
              <a:rPr lang="en-US" sz="2800" dirty="0" err="1">
                <a:latin typeface="Berlin Sans FB Demi" panose="020E0802020502020306" pitchFamily="34" charset="0"/>
                <a:cs typeface="+mj-cs"/>
              </a:rPr>
              <a:t>Entabih</a:t>
            </a:r>
            <a:r>
              <a:rPr lang="en-US" sz="2800" dirty="0">
                <a:latin typeface="Berlin Sans FB Demi" panose="020E0802020502020306" pitchFamily="34" charset="0"/>
                <a:cs typeface="+mj-cs"/>
              </a:rPr>
              <a:t>" app, we made sure to test the system in multiple scenarios, using different models of common fraudulent messages.</a:t>
            </a:r>
            <a:endParaRPr lang="en-US" sz="28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C6FD72C-2F7C-8B57-612F-E56B90C00170}"/>
              </a:ext>
            </a:extLst>
          </p:cNvPr>
          <p:cNvSpPr/>
          <p:nvPr/>
        </p:nvSpPr>
        <p:spPr>
          <a:xfrm>
            <a:off x="4801880" y="-229450"/>
            <a:ext cx="9604704" cy="3408699"/>
          </a:xfrm>
          <a:prstGeom prst="round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5EEE8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377E9F8-6895-0F31-2704-79E0454053F7}"/>
              </a:ext>
            </a:extLst>
          </p:cNvPr>
          <p:cNvSpPr/>
          <p:nvPr/>
        </p:nvSpPr>
        <p:spPr>
          <a:xfrm>
            <a:off x="4486145" y="2487086"/>
            <a:ext cx="9604704" cy="1161558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18" name="Google Shape;8514;p61">
            <a:extLst>
              <a:ext uri="{FF2B5EF4-FFF2-40B4-BE49-F238E27FC236}">
                <a16:creationId xmlns:a16="http://schemas.microsoft.com/office/drawing/2014/main" id="{4AAAAAB8-83FC-D124-492D-66D546DB2E0E}"/>
              </a:ext>
            </a:extLst>
          </p:cNvPr>
          <p:cNvGrpSpPr/>
          <p:nvPr/>
        </p:nvGrpSpPr>
        <p:grpSpPr>
          <a:xfrm>
            <a:off x="4770283" y="2751602"/>
            <a:ext cx="699464" cy="650970"/>
            <a:chOff x="-37534750" y="2668075"/>
            <a:chExt cx="332400" cy="319900"/>
          </a:xfrm>
          <a:pattFill prst="pct40">
            <a:fgClr>
              <a:schemeClr val="tx1">
                <a:lumMod val="10000"/>
              </a:schemeClr>
            </a:fgClr>
            <a:bgClr>
              <a:schemeClr val="bg1"/>
            </a:bgClr>
          </a:pattFill>
        </p:grpSpPr>
        <p:sp>
          <p:nvSpPr>
            <p:cNvPr id="19" name="Google Shape;8515;p61">
              <a:extLst>
                <a:ext uri="{FF2B5EF4-FFF2-40B4-BE49-F238E27FC236}">
                  <a16:creationId xmlns:a16="http://schemas.microsoft.com/office/drawing/2014/main" id="{43DDAFA5-6B92-45B0-9893-D0199BD48515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20" name="Google Shape;8516;p61">
              <a:extLst>
                <a:ext uri="{FF2B5EF4-FFF2-40B4-BE49-F238E27FC236}">
                  <a16:creationId xmlns:a16="http://schemas.microsoft.com/office/drawing/2014/main" id="{E619E673-AA67-FA5A-272C-2E2F6E685EFF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879D371-DE16-A32A-0158-73F34D2595AB}"/>
              </a:ext>
            </a:extLst>
          </p:cNvPr>
          <p:cNvSpPr txBox="1"/>
          <p:nvPr/>
        </p:nvSpPr>
        <p:spPr>
          <a:xfrm>
            <a:off x="5615792" y="2714881"/>
            <a:ext cx="82331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Results and Innovation</a:t>
            </a:r>
          </a:p>
        </p:txBody>
      </p:sp>
    </p:spTree>
    <p:extLst>
      <p:ext uri="{BB962C8B-B14F-4D97-AF65-F5344CB8AC3E}">
        <p14:creationId xmlns:p14="http://schemas.microsoft.com/office/powerpoint/2010/main" val="368147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>
            <a:alpha val="62745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D91708-EDFC-1770-BC98-876F11966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Oval 19">
            <a:extLst>
              <a:ext uri="{FF2B5EF4-FFF2-40B4-BE49-F238E27FC236}">
                <a16:creationId xmlns:a16="http://schemas.microsoft.com/office/drawing/2014/main" id="{8EB74524-52C1-C669-C76F-EDFE378061BF}"/>
              </a:ext>
            </a:extLst>
          </p:cNvPr>
          <p:cNvSpPr/>
          <p:nvPr/>
        </p:nvSpPr>
        <p:spPr>
          <a:xfrm>
            <a:off x="8543552" y="4360708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C462E57-B19A-767D-6C89-719367AEC9AF}"/>
              </a:ext>
            </a:extLst>
          </p:cNvPr>
          <p:cNvSpPr/>
          <p:nvPr/>
        </p:nvSpPr>
        <p:spPr>
          <a:xfrm>
            <a:off x="8401075" y="4482196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2F70DDC-80F5-5D8F-5739-1017CCC807CF}"/>
              </a:ext>
            </a:extLst>
          </p:cNvPr>
          <p:cNvSpPr/>
          <p:nvPr/>
        </p:nvSpPr>
        <p:spPr>
          <a:xfrm>
            <a:off x="8543552" y="4340326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C070D45-EC48-734A-EB4F-46ECF1619607}"/>
              </a:ext>
            </a:extLst>
          </p:cNvPr>
          <p:cNvSpPr/>
          <p:nvPr/>
        </p:nvSpPr>
        <p:spPr>
          <a:xfrm>
            <a:off x="8420100" y="4349800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reeform 2">
            <a:extLst>
              <a:ext uri="{FF2B5EF4-FFF2-40B4-BE49-F238E27FC236}">
                <a16:creationId xmlns:a16="http://schemas.microsoft.com/office/drawing/2014/main" id="{01E2BA9A-2546-D0D4-52DD-61C5313814E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7990AB3-9C57-E4BC-1E9F-B0871A3B3807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C7D106B-42CE-35B8-5456-D426A4F06FAA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2F03EEF-09C9-580E-FF39-A63DEEB44A31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6C80DCA-9755-A9A4-F377-9624DE7979D5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76B1B11C-E89C-0654-EB10-C34C979EF5C9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EA6FC5-5287-5E4B-9AEC-F1A85F44D71F}"/>
              </a:ext>
            </a:extLst>
          </p:cNvPr>
          <p:cNvSpPr/>
          <p:nvPr/>
        </p:nvSpPr>
        <p:spPr>
          <a:xfrm rot="2694404">
            <a:off x="8499534" y="4153560"/>
            <a:ext cx="1392969" cy="1848567"/>
          </a:xfrm>
          <a:prstGeom prst="roundRect">
            <a:avLst>
              <a:gd name="adj" fmla="val 50000"/>
            </a:avLst>
          </a:prstGeom>
          <a:solidFill>
            <a:srgbClr val="8792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EC7B0F5-E1E1-F7A0-0DF7-3382C2189EAF}"/>
              </a:ext>
            </a:extLst>
          </p:cNvPr>
          <p:cNvSpPr/>
          <p:nvPr/>
        </p:nvSpPr>
        <p:spPr>
          <a:xfrm rot="18966817">
            <a:off x="8448262" y="4172349"/>
            <a:ext cx="1108623" cy="1182809"/>
          </a:xfrm>
          <a:prstGeom prst="roundRect">
            <a:avLst>
              <a:gd name="adj" fmla="val 50000"/>
            </a:avLst>
          </a:prstGeom>
          <a:solidFill>
            <a:srgbClr val="4D62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9792F285-9F9F-404F-D0DD-7EDB28DC6341}"/>
              </a:ext>
            </a:extLst>
          </p:cNvPr>
          <p:cNvSpPr/>
          <p:nvPr/>
        </p:nvSpPr>
        <p:spPr>
          <a:xfrm>
            <a:off x="7505700" y="4064031"/>
            <a:ext cx="3276600" cy="19447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innerShdw blurRad="5461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rgbClr val="4D6259"/>
                </a:solidFill>
                <a:latin typeface="Berlin Sans FB Demi" panose="020E0802020502020306" pitchFamily="34" charset="0"/>
              </a:rPr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4F6AEF-52A7-B294-B1F9-E7AC83081A6A}"/>
              </a:ext>
            </a:extLst>
          </p:cNvPr>
          <p:cNvSpPr txBox="1"/>
          <p:nvPr/>
        </p:nvSpPr>
        <p:spPr>
          <a:xfrm>
            <a:off x="19511056" y="3304762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1-Results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EC6BC3-9078-4BD2-C563-61F5C5CA7922}"/>
              </a:ext>
            </a:extLst>
          </p:cNvPr>
          <p:cNvSpPr txBox="1"/>
          <p:nvPr/>
        </p:nvSpPr>
        <p:spPr>
          <a:xfrm>
            <a:off x="-5113924" y="2520362"/>
            <a:ext cx="49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3-Analysis &lt; 2 Seconds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B65291D-51CE-76FC-4093-46D2DFCDA449}"/>
              </a:ext>
            </a:extLst>
          </p:cNvPr>
          <p:cNvSpPr txBox="1"/>
          <p:nvPr/>
        </p:nvSpPr>
        <p:spPr>
          <a:xfrm>
            <a:off x="-4641090" y="5289604"/>
            <a:ext cx="342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4-Easy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13C854-872D-9BAA-0F1B-FD6D6423021D}"/>
              </a:ext>
            </a:extLst>
          </p:cNvPr>
          <p:cNvSpPr txBox="1"/>
          <p:nvPr/>
        </p:nvSpPr>
        <p:spPr>
          <a:xfrm>
            <a:off x="18871463" y="6795647"/>
            <a:ext cx="359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2-90% Accuracy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28184-DCF7-74CD-AAF1-7F7E3F5C2E39}"/>
              </a:ext>
            </a:extLst>
          </p:cNvPr>
          <p:cNvSpPr txBox="1"/>
          <p:nvPr/>
        </p:nvSpPr>
        <p:spPr>
          <a:xfrm>
            <a:off x="5685538" y="1035087"/>
            <a:ext cx="998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4D6259"/>
                </a:solidFill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Results and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077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>
            <a:alpha val="6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83B50B-A062-08E0-815C-E5824574E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1DC4360-DBAB-BC03-97A8-A6EC107D2BD6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B0D2D3B-A6E2-2838-E4B9-D0F43CBAEB2B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81C6ABE-8BAB-065B-CBFC-111350A9522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DECD427-FBA5-74AB-E1C9-9FF6832594F5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6127ACDF-6F65-866A-ED9A-83AA578E45B2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1069DA0-989B-0CF3-9EE9-A4C94CDF8DB0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85AAC0D-73FD-774E-30DE-72A98DB8900E}"/>
              </a:ext>
            </a:extLst>
          </p:cNvPr>
          <p:cNvSpPr/>
          <p:nvPr/>
        </p:nvSpPr>
        <p:spPr>
          <a:xfrm rot="2694404">
            <a:off x="8413156" y="1514796"/>
            <a:ext cx="1516640" cy="7128490"/>
          </a:xfrm>
          <a:prstGeom prst="roundRect">
            <a:avLst>
              <a:gd name="adj" fmla="val 50000"/>
            </a:avLst>
          </a:prstGeom>
          <a:solidFill>
            <a:srgbClr val="8792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9A91C1-FAAC-C6F6-22FD-3E3A1B9A6C37}"/>
              </a:ext>
            </a:extLst>
          </p:cNvPr>
          <p:cNvSpPr/>
          <p:nvPr/>
        </p:nvSpPr>
        <p:spPr>
          <a:xfrm rot="18966817">
            <a:off x="8363409" y="1642506"/>
            <a:ext cx="1451765" cy="6847496"/>
          </a:xfrm>
          <a:prstGeom prst="roundRect">
            <a:avLst>
              <a:gd name="adj" fmla="val 50000"/>
            </a:avLst>
          </a:prstGeom>
          <a:solidFill>
            <a:srgbClr val="4D62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DCB29E4-E4E0-6D67-E435-4D0D5567B11A}"/>
              </a:ext>
            </a:extLst>
          </p:cNvPr>
          <p:cNvSpPr/>
          <p:nvPr/>
        </p:nvSpPr>
        <p:spPr>
          <a:xfrm>
            <a:off x="6371695" y="6484928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F898E63-99D0-F701-6DEB-681F1188A12A}"/>
              </a:ext>
            </a:extLst>
          </p:cNvPr>
          <p:cNvSpPr/>
          <p:nvPr/>
        </p:nvSpPr>
        <p:spPr>
          <a:xfrm rot="18973669">
            <a:off x="8165431" y="4323638"/>
            <a:ext cx="1981200" cy="1521358"/>
          </a:xfrm>
          <a:prstGeom prst="roundRect">
            <a:avLst>
              <a:gd name="adj" fmla="val 34995"/>
            </a:avLst>
          </a:prstGeom>
          <a:solidFill>
            <a:schemeClr val="bg1"/>
          </a:solidFill>
          <a:ln>
            <a:noFill/>
          </a:ln>
          <a:effectLst>
            <a:innerShdw blurRad="2413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4D6259"/>
                </a:solidFill>
                <a:latin typeface="Berlin Sans FB Demi" panose="020E0802020502020306" pitchFamily="34" charset="0"/>
              </a:rPr>
              <a:t>Results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F06AC-F1B8-4650-F52A-F2CA9E1AF285}"/>
              </a:ext>
            </a:extLst>
          </p:cNvPr>
          <p:cNvSpPr txBox="1"/>
          <p:nvPr/>
        </p:nvSpPr>
        <p:spPr>
          <a:xfrm>
            <a:off x="12043764" y="28575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1-Results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3E8A497-087C-3AF9-F1C4-3218879361D0}"/>
              </a:ext>
            </a:extLst>
          </p:cNvPr>
          <p:cNvSpPr txBox="1"/>
          <p:nvPr/>
        </p:nvSpPr>
        <p:spPr>
          <a:xfrm>
            <a:off x="2195777" y="2717499"/>
            <a:ext cx="49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3-Analysis &lt; 15 Seconds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EA5981-91F4-5395-78DE-86490639218C}"/>
              </a:ext>
            </a:extLst>
          </p:cNvPr>
          <p:cNvSpPr txBox="1"/>
          <p:nvPr/>
        </p:nvSpPr>
        <p:spPr>
          <a:xfrm>
            <a:off x="2621313" y="6388341"/>
            <a:ext cx="34293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4-Easy Interface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337950-C652-7DA9-B9CB-A580842B8937}"/>
              </a:ext>
            </a:extLst>
          </p:cNvPr>
          <p:cNvSpPr txBox="1"/>
          <p:nvPr/>
        </p:nvSpPr>
        <p:spPr>
          <a:xfrm>
            <a:off x="11948648" y="6722594"/>
            <a:ext cx="35984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2-High Accuracy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C6EC94-2ACF-401E-F8AE-2DEC181A5D7E}"/>
              </a:ext>
            </a:extLst>
          </p:cNvPr>
          <p:cNvSpPr/>
          <p:nvPr/>
        </p:nvSpPr>
        <p:spPr>
          <a:xfrm>
            <a:off x="10360041" y="6444924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47C62F-4D4F-8760-8776-D1F30E6C013E}"/>
              </a:ext>
            </a:extLst>
          </p:cNvPr>
          <p:cNvSpPr/>
          <p:nvPr/>
        </p:nvSpPr>
        <p:spPr>
          <a:xfrm>
            <a:off x="10469118" y="2311050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2C994CF-7A32-0C0B-19C7-5E0102386AB8}"/>
              </a:ext>
            </a:extLst>
          </p:cNvPr>
          <p:cNvSpPr/>
          <p:nvPr/>
        </p:nvSpPr>
        <p:spPr>
          <a:xfrm>
            <a:off x="6391029" y="2313796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658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>
            <a:alpha val="63000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2CB424-B276-D92B-622A-23FB9B559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EE4E604-30EF-950F-6A5C-252FC0BC5476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55CA217-EC73-1320-1E38-21972EA74573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56C9120-377C-4E34-1DBC-A1C422EC75FA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6DC42E1-9266-C30B-CDC5-58CDDCFE8510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CCE4A5D-61BC-330C-1958-4DC2E96033F7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FF05513-ABE7-2336-C3CC-21FF0EB984DD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F0142FD-3A77-0294-0211-78C647E0DD4B}"/>
              </a:ext>
            </a:extLst>
          </p:cNvPr>
          <p:cNvSpPr/>
          <p:nvPr/>
        </p:nvSpPr>
        <p:spPr>
          <a:xfrm rot="2694404">
            <a:off x="8330003" y="4409005"/>
            <a:ext cx="1516640" cy="1506919"/>
          </a:xfrm>
          <a:prstGeom prst="roundRect">
            <a:avLst>
              <a:gd name="adj" fmla="val 50000"/>
            </a:avLst>
          </a:prstGeom>
          <a:solidFill>
            <a:srgbClr val="8792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332902-D027-ED7C-BB44-9FD2713D64B3}"/>
              </a:ext>
            </a:extLst>
          </p:cNvPr>
          <p:cNvSpPr/>
          <p:nvPr/>
        </p:nvSpPr>
        <p:spPr>
          <a:xfrm rot="18966817">
            <a:off x="8382756" y="4458990"/>
            <a:ext cx="1451765" cy="1329247"/>
          </a:xfrm>
          <a:prstGeom prst="roundRect">
            <a:avLst>
              <a:gd name="adj" fmla="val 50000"/>
            </a:avLst>
          </a:prstGeom>
          <a:solidFill>
            <a:srgbClr val="4D62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A3FE6CD-8BDE-B917-CEDB-53B3E1A12F31}"/>
              </a:ext>
            </a:extLst>
          </p:cNvPr>
          <p:cNvSpPr/>
          <p:nvPr/>
        </p:nvSpPr>
        <p:spPr>
          <a:xfrm>
            <a:off x="-1625272" y="6011124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E0077B7-9A64-707B-DB8D-E0288A6DF8D2}"/>
              </a:ext>
            </a:extLst>
          </p:cNvPr>
          <p:cNvSpPr/>
          <p:nvPr/>
        </p:nvSpPr>
        <p:spPr>
          <a:xfrm>
            <a:off x="7452385" y="3986354"/>
            <a:ext cx="3200400" cy="2244358"/>
          </a:xfrm>
          <a:prstGeom prst="roundRect">
            <a:avLst>
              <a:gd name="adj" fmla="val 34995"/>
            </a:avLst>
          </a:prstGeom>
          <a:solidFill>
            <a:schemeClr val="bg1"/>
          </a:solidFill>
          <a:ln>
            <a:noFill/>
          </a:ln>
          <a:effectLst>
            <a:innerShdw blurRad="2413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4D6259"/>
                </a:solidFill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Innovation</a:t>
            </a:r>
            <a:endParaRPr lang="en-US" sz="4000" dirty="0">
              <a:solidFill>
                <a:srgbClr val="4D625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5AA17E2-A40B-C4CA-70A7-B5B11263B727}"/>
              </a:ext>
            </a:extLst>
          </p:cNvPr>
          <p:cNvSpPr txBox="1"/>
          <p:nvPr/>
        </p:nvSpPr>
        <p:spPr>
          <a:xfrm>
            <a:off x="19176033" y="2596069"/>
            <a:ext cx="624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1-Artificial Intelligence in Arabic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32CD16-4B06-9B69-40C1-1460AA33DF3D}"/>
              </a:ext>
            </a:extLst>
          </p:cNvPr>
          <p:cNvSpPr txBox="1"/>
          <p:nvPr/>
        </p:nvSpPr>
        <p:spPr>
          <a:xfrm>
            <a:off x="-5840011" y="2435393"/>
            <a:ext cx="49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3- Future Scalability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37D4890-0A88-68B8-4ADB-3CAF965B4C50}"/>
              </a:ext>
            </a:extLst>
          </p:cNvPr>
          <p:cNvSpPr txBox="1"/>
          <p:nvPr/>
        </p:nvSpPr>
        <p:spPr>
          <a:xfrm>
            <a:off x="-5098299" y="5493711"/>
            <a:ext cx="3965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4- Connecting Analytics to 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F7ED81-54F6-8F8E-8C69-78501DC45957}"/>
              </a:ext>
            </a:extLst>
          </p:cNvPr>
          <p:cNvSpPr txBox="1"/>
          <p:nvPr/>
        </p:nvSpPr>
        <p:spPr>
          <a:xfrm>
            <a:off x="20628377" y="5944622"/>
            <a:ext cx="577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2- Easy for Non-Technologists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B56B91D-881D-5768-E72C-F7ADA703AB53}"/>
              </a:ext>
            </a:extLst>
          </p:cNvPr>
          <p:cNvSpPr/>
          <p:nvPr/>
        </p:nvSpPr>
        <p:spPr>
          <a:xfrm>
            <a:off x="19402844" y="6474029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CD7489A-BCC9-A2E7-0EA7-A1C6B746ED61}"/>
              </a:ext>
            </a:extLst>
          </p:cNvPr>
          <p:cNvSpPr/>
          <p:nvPr/>
        </p:nvSpPr>
        <p:spPr>
          <a:xfrm>
            <a:off x="19065978" y="3333638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DAC04C4-37CF-00FC-90B5-C532BB052636}"/>
              </a:ext>
            </a:extLst>
          </p:cNvPr>
          <p:cNvSpPr/>
          <p:nvPr/>
        </p:nvSpPr>
        <p:spPr>
          <a:xfrm>
            <a:off x="-1824403" y="2484752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406562-29AE-69C9-70E2-C4FD54A547F4}"/>
              </a:ext>
            </a:extLst>
          </p:cNvPr>
          <p:cNvSpPr txBox="1"/>
          <p:nvPr/>
        </p:nvSpPr>
        <p:spPr>
          <a:xfrm>
            <a:off x="5661685" y="1007280"/>
            <a:ext cx="99822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4D6259"/>
                </a:solidFill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Results and Innovation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0513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>
            <a:alpha val="62353"/>
          </a:srgb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BD6FC-AEAD-A4BA-6153-72871119E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BED610B1-2373-4A3B-33C5-39BB3F4F7F11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0CCA912-4BB2-71F3-9737-E13A4CBC73A2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4423420-D2F2-D629-9541-1C778E69B59C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EC5BE433-B0D5-9B9F-E75C-27A6B8748F07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F42E79E-61C5-FC93-4A56-E1AF52020F67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1ABCAC7D-01FB-D69C-9949-63C83A877DFF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CCFD59-E69F-1E8B-E6B3-2C9A2E618E6E}"/>
              </a:ext>
            </a:extLst>
          </p:cNvPr>
          <p:cNvSpPr/>
          <p:nvPr/>
        </p:nvSpPr>
        <p:spPr>
          <a:xfrm rot="2694404">
            <a:off x="8413156" y="1514796"/>
            <a:ext cx="1516640" cy="7128490"/>
          </a:xfrm>
          <a:prstGeom prst="roundRect">
            <a:avLst>
              <a:gd name="adj" fmla="val 50000"/>
            </a:avLst>
          </a:prstGeom>
          <a:solidFill>
            <a:srgbClr val="87928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B18F73-08E8-72AE-93B4-15193FB26C24}"/>
              </a:ext>
            </a:extLst>
          </p:cNvPr>
          <p:cNvSpPr/>
          <p:nvPr/>
        </p:nvSpPr>
        <p:spPr>
          <a:xfrm rot="18966817">
            <a:off x="8363409" y="1642506"/>
            <a:ext cx="1451765" cy="6847496"/>
          </a:xfrm>
          <a:prstGeom prst="roundRect">
            <a:avLst>
              <a:gd name="adj" fmla="val 50000"/>
            </a:avLst>
          </a:prstGeom>
          <a:solidFill>
            <a:srgbClr val="4D625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0D395B5-45B5-DC6C-624C-C57998CB5364}"/>
              </a:ext>
            </a:extLst>
          </p:cNvPr>
          <p:cNvSpPr/>
          <p:nvPr/>
        </p:nvSpPr>
        <p:spPr>
          <a:xfrm>
            <a:off x="6371695" y="6484928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F20DF87-65FC-DCD4-059B-517EA9C20613}"/>
              </a:ext>
            </a:extLst>
          </p:cNvPr>
          <p:cNvSpPr/>
          <p:nvPr/>
        </p:nvSpPr>
        <p:spPr>
          <a:xfrm rot="18973669">
            <a:off x="8165431" y="4323638"/>
            <a:ext cx="1981200" cy="1521358"/>
          </a:xfrm>
          <a:prstGeom prst="roundRect">
            <a:avLst>
              <a:gd name="adj" fmla="val 34995"/>
            </a:avLst>
          </a:prstGeom>
          <a:solidFill>
            <a:schemeClr val="bg1"/>
          </a:solidFill>
          <a:ln>
            <a:noFill/>
          </a:ln>
          <a:effectLst>
            <a:innerShdw blurRad="2413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4D6259"/>
                </a:solidFill>
                <a:latin typeface="Berlin Sans FB Demi" panose="020E0802020502020306" pitchFamily="34" charset="0"/>
                <a:ea typeface="Nanum Myeongjo" panose="020B0604020202020204" charset="-127"/>
                <a:cs typeface="Times New Roman" panose="02020603050405020304" pitchFamily="18" charset="0"/>
              </a:rPr>
              <a:t>Innovation</a:t>
            </a:r>
            <a:endParaRPr lang="en-US" sz="2400" dirty="0">
              <a:solidFill>
                <a:srgbClr val="4D6259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0B60B4-0E9D-D15B-FD88-02E7EB3EA0EF}"/>
              </a:ext>
            </a:extLst>
          </p:cNvPr>
          <p:cNvSpPr txBox="1"/>
          <p:nvPr/>
        </p:nvSpPr>
        <p:spPr>
          <a:xfrm>
            <a:off x="12043764" y="2857500"/>
            <a:ext cx="6244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1-Artificial Intelligence in Arabic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778DC9-983E-39FE-FC7F-24C6EFE5B12E}"/>
              </a:ext>
            </a:extLst>
          </p:cNvPr>
          <p:cNvSpPr txBox="1"/>
          <p:nvPr/>
        </p:nvSpPr>
        <p:spPr>
          <a:xfrm>
            <a:off x="2545548" y="2767801"/>
            <a:ext cx="4957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3- Future Scalability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2EE5D3-8DEE-2E30-73E1-3DD4F1138DD8}"/>
              </a:ext>
            </a:extLst>
          </p:cNvPr>
          <p:cNvSpPr txBox="1"/>
          <p:nvPr/>
        </p:nvSpPr>
        <p:spPr>
          <a:xfrm>
            <a:off x="2546148" y="6237010"/>
            <a:ext cx="3965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4- Connecting Analytics to Users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96D4E89-1B20-D118-6530-3C1556762563}"/>
              </a:ext>
            </a:extLst>
          </p:cNvPr>
          <p:cNvSpPr txBox="1"/>
          <p:nvPr/>
        </p:nvSpPr>
        <p:spPr>
          <a:xfrm>
            <a:off x="11948648" y="6722594"/>
            <a:ext cx="5775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2- Easy for Non-Technologists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DBE14DF-6F59-DBBF-E367-E3924D2D72DD}"/>
              </a:ext>
            </a:extLst>
          </p:cNvPr>
          <p:cNvSpPr/>
          <p:nvPr/>
        </p:nvSpPr>
        <p:spPr>
          <a:xfrm>
            <a:off x="10360041" y="6444924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9211A4-1A2E-C3AF-DE7E-75648D6986D6}"/>
              </a:ext>
            </a:extLst>
          </p:cNvPr>
          <p:cNvSpPr/>
          <p:nvPr/>
        </p:nvSpPr>
        <p:spPr>
          <a:xfrm>
            <a:off x="10469118" y="2311050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A01F7BB-12F8-AB6D-F972-214112B8951D}"/>
              </a:ext>
            </a:extLst>
          </p:cNvPr>
          <p:cNvSpPr/>
          <p:nvPr/>
        </p:nvSpPr>
        <p:spPr>
          <a:xfrm>
            <a:off x="6391029" y="2313796"/>
            <a:ext cx="1447800" cy="1392183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innerShdw blurRad="228600" dist="50800" dir="19080000">
              <a:prstClr val="black">
                <a:alpha val="44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008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DE11E5-F669-9014-FAE6-A34848BDE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5EA168DE-D6A7-B4C1-33E0-53F80136C31F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20164B7D-C3E3-D6C9-5B33-FBBC273F4BB2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4C5AE5B-11E6-DA50-C5BB-E0D16374E630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C732D04-4816-6DF5-2725-B376CED8A247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2A5EEC24-66EE-7712-FD42-E61A9C561AA0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C308F47-9B5D-857D-EDAB-4641C4A46AFE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D10B6FA-FD9F-F057-7127-82C6E28F6C2D}"/>
              </a:ext>
            </a:extLst>
          </p:cNvPr>
          <p:cNvSpPr txBox="1"/>
          <p:nvPr/>
        </p:nvSpPr>
        <p:spPr>
          <a:xfrm>
            <a:off x="5799910" y="662328"/>
            <a:ext cx="9969147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54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Future Visions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D8DDB46-635B-DF5C-D6CB-2A3549D662CA}"/>
              </a:ext>
            </a:extLst>
          </p:cNvPr>
          <p:cNvSpPr/>
          <p:nvPr/>
        </p:nvSpPr>
        <p:spPr>
          <a:xfrm>
            <a:off x="1355599" y="2895604"/>
            <a:ext cx="4464944" cy="5520708"/>
          </a:xfrm>
          <a:prstGeom prst="roundRect">
            <a:avLst/>
          </a:prstGeom>
          <a:solidFill>
            <a:srgbClr val="879282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86AFDC-9725-F3F5-9805-F1AF692F5155}"/>
              </a:ext>
            </a:extLst>
          </p:cNvPr>
          <p:cNvSpPr txBox="1"/>
          <p:nvPr/>
        </p:nvSpPr>
        <p:spPr>
          <a:xfrm>
            <a:off x="1396239" y="4353671"/>
            <a:ext cx="443741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Converting voice messages to text and analyzing them to detect voice phishing attempts.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937100-069F-D5D1-26A3-978E816AD402}"/>
              </a:ext>
            </a:extLst>
          </p:cNvPr>
          <p:cNvSpPr txBox="1"/>
          <p:nvPr/>
        </p:nvSpPr>
        <p:spPr>
          <a:xfrm>
            <a:off x="1587821" y="28616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9F2A9C-3461-A193-B29C-9079C18975A6}"/>
              </a:ext>
            </a:extLst>
          </p:cNvPr>
          <p:cNvSpPr txBox="1"/>
          <p:nvPr/>
        </p:nvSpPr>
        <p:spPr>
          <a:xfrm>
            <a:off x="6594640" y="4154277"/>
            <a:ext cx="4661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Focus: 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collaboration with users ensures that their actual needs are met in the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0C28D7-3FFC-791B-1965-A4EF80961607}"/>
              </a:ext>
            </a:extLst>
          </p:cNvPr>
          <p:cNvSpPr txBox="1"/>
          <p:nvPr/>
        </p:nvSpPr>
        <p:spPr>
          <a:xfrm>
            <a:off x="6730223" y="2895604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AA89E39-6472-A32C-E8B7-B3F955EEE235}"/>
              </a:ext>
            </a:extLst>
          </p:cNvPr>
          <p:cNvSpPr txBox="1"/>
          <p:nvPr/>
        </p:nvSpPr>
        <p:spPr>
          <a:xfrm>
            <a:off x="11901472" y="4235774"/>
            <a:ext cx="46611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development: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project into phases (Sprints) allows the system to be developed and updated continuously based on feedback.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FBE681-597A-1B95-00AE-D387CAA630A4}"/>
              </a:ext>
            </a:extLst>
          </p:cNvPr>
          <p:cNvSpPr txBox="1"/>
          <p:nvPr/>
        </p:nvSpPr>
        <p:spPr>
          <a:xfrm>
            <a:off x="11901473" y="29431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51F5D3-1D76-3AF6-6DA2-E0B84233944B}"/>
              </a:ext>
            </a:extLst>
          </p:cNvPr>
          <p:cNvSpPr txBox="1"/>
          <p:nvPr/>
        </p:nvSpPr>
        <p:spPr>
          <a:xfrm>
            <a:off x="1376952" y="397742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Voice Detection</a:t>
            </a:r>
            <a:endParaRPr lang="en-US" sz="3200" dirty="0">
              <a:solidFill>
                <a:srgbClr val="F5EEE8"/>
              </a:solidFill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8303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624A70-01B4-F57D-F837-36F2252D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30CE583-A29E-3A5C-B0B1-DD1F8F0FAE81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38090AC-5576-141A-6E40-434424C7CAB5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8F74CEF-523C-F669-A73B-4B5194062059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95BC99D6-E4AA-C221-27ED-64532E9F23E5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5443825-3531-4103-03B9-4CA1E831FD90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AE8CBB2-561B-9F0B-EE4C-46DDB054D442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216672-AE39-F9F2-11E4-675EB626727F}"/>
              </a:ext>
            </a:extLst>
          </p:cNvPr>
          <p:cNvSpPr txBox="1"/>
          <p:nvPr/>
        </p:nvSpPr>
        <p:spPr>
          <a:xfrm>
            <a:off x="1587821" y="28616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3BEBCA-585D-1E7D-6B8C-E510E0495CE7}"/>
              </a:ext>
            </a:extLst>
          </p:cNvPr>
          <p:cNvSpPr txBox="1"/>
          <p:nvPr/>
        </p:nvSpPr>
        <p:spPr>
          <a:xfrm>
            <a:off x="1376952" y="397742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Voice Phishing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7897E2-9C96-D4AF-B3C8-180247AAB844}"/>
              </a:ext>
            </a:extLst>
          </p:cNvPr>
          <p:cNvSpPr txBox="1"/>
          <p:nvPr/>
        </p:nvSpPr>
        <p:spPr>
          <a:xfrm>
            <a:off x="1423390" y="4072778"/>
            <a:ext cx="46611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development: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project into phases (Sprints) allows the system to be developed and updated continuously based on feedback.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B2C311-09C9-D224-FFE4-9100B7EFA934}"/>
              </a:ext>
            </a:extLst>
          </p:cNvPr>
          <p:cNvSpPr txBox="1"/>
          <p:nvPr/>
        </p:nvSpPr>
        <p:spPr>
          <a:xfrm>
            <a:off x="1587821" y="28616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DA17B4F-95B0-A39C-4DDE-044BCE65F842}"/>
              </a:ext>
            </a:extLst>
          </p:cNvPr>
          <p:cNvSpPr/>
          <p:nvPr/>
        </p:nvSpPr>
        <p:spPr>
          <a:xfrm>
            <a:off x="6606208" y="2943112"/>
            <a:ext cx="4464944" cy="5357712"/>
          </a:xfrm>
          <a:prstGeom prst="roundRect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483CE2-1402-1E1B-444F-F63F93E2687B}"/>
              </a:ext>
            </a:extLst>
          </p:cNvPr>
          <p:cNvSpPr txBox="1"/>
          <p:nvPr/>
        </p:nvSpPr>
        <p:spPr>
          <a:xfrm>
            <a:off x="6606208" y="4845887"/>
            <a:ext cx="47188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Send a mass alert to users when a new fraudulent campaign is detected.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48A5A9-59E4-7AEB-B1D3-5B9D58AB1E21}"/>
              </a:ext>
            </a:extLst>
          </p:cNvPr>
          <p:cNvSpPr txBox="1"/>
          <p:nvPr/>
        </p:nvSpPr>
        <p:spPr>
          <a:xfrm>
            <a:off x="6730223" y="2895604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CA6DE9-3BED-07FE-DC20-6DD1D969BB9D}"/>
              </a:ext>
            </a:extLst>
          </p:cNvPr>
          <p:cNvSpPr txBox="1"/>
          <p:nvPr/>
        </p:nvSpPr>
        <p:spPr>
          <a:xfrm>
            <a:off x="11901472" y="4235774"/>
            <a:ext cx="46611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development: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project into phases (Sprints) allows the system to be developed and updated continuously based on feedback.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CEF5252-96C6-65DE-01B9-B7A294D938C7}"/>
              </a:ext>
            </a:extLst>
          </p:cNvPr>
          <p:cNvSpPr txBox="1"/>
          <p:nvPr/>
        </p:nvSpPr>
        <p:spPr>
          <a:xfrm>
            <a:off x="11901473" y="29431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8698CA-C3B9-14E4-A075-042A03379E80}"/>
              </a:ext>
            </a:extLst>
          </p:cNvPr>
          <p:cNvSpPr txBox="1"/>
          <p:nvPr/>
        </p:nvSpPr>
        <p:spPr>
          <a:xfrm>
            <a:off x="6606208" y="4023346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Network-level Alerts:</a:t>
            </a:r>
          </a:p>
        </p:txBody>
      </p:sp>
      <p:sp>
        <p:nvSpPr>
          <p:cNvPr id="25" name="TextBox 8">
            <a:extLst>
              <a:ext uri="{FF2B5EF4-FFF2-40B4-BE49-F238E27FC236}">
                <a16:creationId xmlns:a16="http://schemas.microsoft.com/office/drawing/2014/main" id="{FD699068-917D-9001-4FFE-42A4606FE82F}"/>
              </a:ext>
            </a:extLst>
          </p:cNvPr>
          <p:cNvSpPr txBox="1"/>
          <p:nvPr/>
        </p:nvSpPr>
        <p:spPr>
          <a:xfrm>
            <a:off x="5799910" y="662328"/>
            <a:ext cx="9969147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54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Future Visions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EE58F5-B572-7C59-EDCD-2403FB676742}"/>
              </a:ext>
            </a:extLst>
          </p:cNvPr>
          <p:cNvSpPr/>
          <p:nvPr/>
        </p:nvSpPr>
        <p:spPr>
          <a:xfrm>
            <a:off x="1197884" y="3176440"/>
            <a:ext cx="4595916" cy="4401205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71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A712A-58F4-8CE4-B666-9A5A553B6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06A76BC-CB38-7AD5-4401-12E7996368DE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08C3FBBF-BC3B-D1CA-2D3E-CB06D11A9858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8E8AD32-2AFD-9BF1-2242-815603A2ADAB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3261B34-B6BF-2540-17B9-840CD46830BB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60F1B6A-598D-D854-3A9C-3DC426D0F34F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A4EB1E24-C1A9-2278-9505-5CB6BD7F629E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C8C9907-DEB7-D8F3-A10F-81EAE96AA18B}"/>
              </a:ext>
            </a:extLst>
          </p:cNvPr>
          <p:cNvSpPr/>
          <p:nvPr/>
        </p:nvSpPr>
        <p:spPr>
          <a:xfrm>
            <a:off x="4452077" y="1991732"/>
            <a:ext cx="10785512" cy="6503822"/>
          </a:xfrm>
          <a:prstGeom prst="roundRect">
            <a:avLst>
              <a:gd name="adj" fmla="val 2642"/>
            </a:avLst>
          </a:prstGeom>
          <a:solidFill>
            <a:srgbClr val="879282"/>
          </a:solidFill>
          <a:ln>
            <a:noFill/>
          </a:ln>
          <a:effectLst>
            <a:outerShdw blurRad="50800" dist="38100" dir="16200000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C0212BD-8ED7-ABA9-E486-60DFC0FFA6A7}"/>
              </a:ext>
            </a:extLst>
          </p:cNvPr>
          <p:cNvSpPr/>
          <p:nvPr/>
        </p:nvSpPr>
        <p:spPr>
          <a:xfrm>
            <a:off x="4452077" y="1534532"/>
            <a:ext cx="10785512" cy="6503822"/>
          </a:xfrm>
          <a:prstGeom prst="roundRect">
            <a:avLst>
              <a:gd name="adj" fmla="val 2642"/>
            </a:avLst>
          </a:prstGeom>
          <a:solidFill>
            <a:srgbClr val="879282"/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8433B16D-0F44-A561-5918-09DB39C103FD}"/>
              </a:ext>
            </a:extLst>
          </p:cNvPr>
          <p:cNvSpPr/>
          <p:nvPr/>
        </p:nvSpPr>
        <p:spPr>
          <a:xfrm>
            <a:off x="4452076" y="1158673"/>
            <a:ext cx="2272442" cy="857616"/>
          </a:xfrm>
          <a:prstGeom prst="snip1Rect">
            <a:avLst>
              <a:gd name="adj" fmla="val 50000"/>
            </a:avLst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76F7CD6-0580-D9BB-36C3-EA72FA09A235}"/>
              </a:ext>
            </a:extLst>
          </p:cNvPr>
          <p:cNvSpPr/>
          <p:nvPr/>
        </p:nvSpPr>
        <p:spPr>
          <a:xfrm>
            <a:off x="5229955" y="1632143"/>
            <a:ext cx="9941920" cy="5650160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327108-1F68-1687-56CA-31293219DFE6}"/>
              </a:ext>
            </a:extLst>
          </p:cNvPr>
          <p:cNvSpPr/>
          <p:nvPr/>
        </p:nvSpPr>
        <p:spPr>
          <a:xfrm>
            <a:off x="5295670" y="1805193"/>
            <a:ext cx="9876206" cy="5657484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A28662C-40A8-792C-3527-37071FF55880}"/>
              </a:ext>
            </a:extLst>
          </p:cNvPr>
          <p:cNvSpPr/>
          <p:nvPr/>
        </p:nvSpPr>
        <p:spPr>
          <a:xfrm>
            <a:off x="4575571" y="1912556"/>
            <a:ext cx="10785512" cy="6503822"/>
          </a:xfrm>
          <a:prstGeom prst="roundRect">
            <a:avLst>
              <a:gd name="adj" fmla="val 2642"/>
            </a:avLst>
          </a:prstGeom>
          <a:solidFill>
            <a:srgbClr val="879282"/>
          </a:solidFill>
          <a:ln>
            <a:noFill/>
          </a:ln>
          <a:effectLst>
            <a:outerShdw blurRad="50800" dist="38100" dir="16200000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Times New Roman" panose="02020603050405020304" pitchFamily="18" charset="0"/>
                <a:ea typeface="Nanum Myeongjo" panose="020B0604020202020204" charset="-127"/>
                <a:cs typeface="Times New Roman" panose="02020603050405020304" pitchFamily="18" charset="0"/>
              </a:rPr>
              <a:t>Table of contents</a:t>
            </a:r>
            <a:endParaRPr 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6081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3A4E6-B503-7ED1-BB50-C0657546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36864D6-A849-7082-9D62-D8D2FDF1FB96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77D8DD1-0DAC-8A14-7E8B-0529FAAAA0AC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DABFB21-DF11-4748-DBF2-79C72AD6E9C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C97F819-4AB6-BD39-8005-D4A2DA641044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C8E3C767-A81B-4568-AE2B-7022DE1528BF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DDB4709-2843-666E-BCAB-030D81889414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63D6AF-4EED-F5D1-AA47-5AA45C36B3AE}"/>
              </a:ext>
            </a:extLst>
          </p:cNvPr>
          <p:cNvSpPr txBox="1"/>
          <p:nvPr/>
        </p:nvSpPr>
        <p:spPr>
          <a:xfrm>
            <a:off x="1587821" y="28616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332B9C-80A3-9558-8144-4F416F97816D}"/>
              </a:ext>
            </a:extLst>
          </p:cNvPr>
          <p:cNvSpPr txBox="1"/>
          <p:nvPr/>
        </p:nvSpPr>
        <p:spPr>
          <a:xfrm>
            <a:off x="1376952" y="3977428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Berlin Sans FB Demi" panose="020E0802020502020306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Voice Phishing</a:t>
            </a:r>
            <a:endParaRPr lang="en-US" sz="3200" dirty="0">
              <a:solidFill>
                <a:schemeClr val="bg1"/>
              </a:solidFill>
              <a:latin typeface="Berlin Sans FB Demi" panose="020E0802020502020306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9D29FB-B892-A3D9-7ED2-2FF16697FAC7}"/>
              </a:ext>
            </a:extLst>
          </p:cNvPr>
          <p:cNvSpPr txBox="1"/>
          <p:nvPr/>
        </p:nvSpPr>
        <p:spPr>
          <a:xfrm>
            <a:off x="1423390" y="4072778"/>
            <a:ext cx="46611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development: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Dividing the project into phases (Sprints) allows the system to be developed and updated continuously based on feedback.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730A05-3337-2B62-EA61-79A53AEB7FE9}"/>
              </a:ext>
            </a:extLst>
          </p:cNvPr>
          <p:cNvSpPr txBox="1"/>
          <p:nvPr/>
        </p:nvSpPr>
        <p:spPr>
          <a:xfrm>
            <a:off x="1587821" y="28616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58BF8C-83FE-FF87-A01F-76AA1EBC9A28}"/>
              </a:ext>
            </a:extLst>
          </p:cNvPr>
          <p:cNvSpPr txBox="1"/>
          <p:nvPr/>
        </p:nvSpPr>
        <p:spPr>
          <a:xfrm>
            <a:off x="6594640" y="4154277"/>
            <a:ext cx="466114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Focus: </a:t>
            </a:r>
          </a:p>
          <a:p>
            <a:r>
              <a:rPr lang="en-US" sz="3200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Continuous collaboration with users ensures that their actual needs are met in the system.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897679-5D42-1F1D-EBAB-C4CBDB8AED9C}"/>
              </a:ext>
            </a:extLst>
          </p:cNvPr>
          <p:cNvSpPr txBox="1"/>
          <p:nvPr/>
        </p:nvSpPr>
        <p:spPr>
          <a:xfrm>
            <a:off x="6730223" y="2895604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FB308F-98E5-EE7E-1410-3504E436CA63}"/>
              </a:ext>
            </a:extLst>
          </p:cNvPr>
          <p:cNvSpPr/>
          <p:nvPr/>
        </p:nvSpPr>
        <p:spPr>
          <a:xfrm>
            <a:off x="11797416" y="3024610"/>
            <a:ext cx="4464944" cy="5357712"/>
          </a:xfrm>
          <a:prstGeom prst="roundRect">
            <a:avLst/>
          </a:prstGeom>
          <a:solidFill>
            <a:srgbClr val="87928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D88E2A-7F64-C5A7-4A98-565428F1E607}"/>
              </a:ext>
            </a:extLst>
          </p:cNvPr>
          <p:cNvSpPr txBox="1"/>
          <p:nvPr/>
        </p:nvSpPr>
        <p:spPr>
          <a:xfrm>
            <a:off x="11797416" y="4823591"/>
            <a:ext cx="46611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5EEE8"/>
                </a:solidFill>
                <a:latin typeface="Berlin Sans FB Demi" panose="020E0802020502020306" pitchFamily="34" charset="0"/>
              </a:rPr>
              <a:t>When browsing emails or links, it immediately alerts the user if </a:t>
            </a:r>
            <a:r>
              <a:rPr lang="en-US" sz="2800" b="1" dirty="0">
                <a:solidFill>
                  <a:srgbClr val="F5EEE8"/>
                </a:solidFill>
                <a:latin typeface="Berlin Sans FB Demi" panose="020E0802020502020306" pitchFamily="34" charset="0"/>
              </a:rPr>
              <a:t>the</a:t>
            </a:r>
            <a:r>
              <a:rPr lang="en-US" sz="2800" dirty="0">
                <a:solidFill>
                  <a:srgbClr val="F5EEE8"/>
                </a:solidFill>
                <a:latin typeface="Berlin Sans FB Demi" panose="020E0802020502020306" pitchFamily="34" charset="0"/>
              </a:rPr>
              <a:t> page is suspicious.</a:t>
            </a:r>
            <a:endParaRPr lang="en-US" sz="2800" dirty="0">
              <a:solidFill>
                <a:srgbClr val="F5EEE8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24727D-9F53-AEBE-34BA-7CC1942928B3}"/>
              </a:ext>
            </a:extLst>
          </p:cNvPr>
          <p:cNvSpPr txBox="1"/>
          <p:nvPr/>
        </p:nvSpPr>
        <p:spPr>
          <a:xfrm>
            <a:off x="11901473" y="2943112"/>
            <a:ext cx="2000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rgbClr val="F5EEE8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C371F8-1946-F52E-A006-B7D23633810A}"/>
              </a:ext>
            </a:extLst>
          </p:cNvPr>
          <p:cNvSpPr txBox="1"/>
          <p:nvPr/>
        </p:nvSpPr>
        <p:spPr>
          <a:xfrm>
            <a:off x="11895798" y="4057137"/>
            <a:ext cx="39784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F5EEE8"/>
                </a:solidFill>
                <a:latin typeface="Berlin Sans FB Demi" panose="020E0802020502020306" pitchFamily="34" charset="0"/>
              </a:rPr>
              <a:t>Browser Extension:</a:t>
            </a:r>
            <a:endParaRPr lang="en-US" sz="3200" b="1" dirty="0">
              <a:solidFill>
                <a:srgbClr val="F5EEE8"/>
              </a:solidFill>
              <a:latin typeface="Berlin Sans FB Demi" panose="020E0802020502020306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3378BE05-58B9-DF13-4091-5A8464A3FC97}"/>
              </a:ext>
            </a:extLst>
          </p:cNvPr>
          <p:cNvSpPr txBox="1"/>
          <p:nvPr/>
        </p:nvSpPr>
        <p:spPr>
          <a:xfrm>
            <a:off x="5799910" y="662328"/>
            <a:ext cx="9969147" cy="8660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54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Future Visions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E0F720-F618-62A1-6979-3AC8A19D7FE8}"/>
              </a:ext>
            </a:extLst>
          </p:cNvPr>
          <p:cNvSpPr/>
          <p:nvPr/>
        </p:nvSpPr>
        <p:spPr>
          <a:xfrm>
            <a:off x="1197884" y="3176440"/>
            <a:ext cx="4595916" cy="4401205"/>
          </a:xfrm>
          <a:prstGeom prst="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204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5638800" y="1401842"/>
            <a:ext cx="8067034" cy="10120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57"/>
              </a:lnSpc>
            </a:pPr>
            <a:r>
              <a:rPr lang="en-US" sz="8063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CONCLUSION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78188" y="3637643"/>
            <a:ext cx="13216146" cy="17824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795"/>
              </a:lnSpc>
            </a:pPr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We tackled a rising digital threat: deceptive messages targeting users.</a:t>
            </a:r>
            <a:b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</a:br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Our solution — </a:t>
            </a:r>
            <a:r>
              <a:rPr lang="en-US" sz="3200" b="1" dirty="0" err="1">
                <a:solidFill>
                  <a:srgbClr val="4D6259"/>
                </a:solidFill>
                <a:latin typeface="Berlin Sans FB Demi" panose="020E0802020502020306" pitchFamily="34" charset="0"/>
              </a:rPr>
              <a:t>Entabih</a:t>
            </a:r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 — uses AI to help people detect fraud easily.</a:t>
            </a:r>
            <a:b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</a:br>
            <a:r>
              <a:rPr lang="en-US" sz="3200" dirty="0">
                <a:solidFill>
                  <a:srgbClr val="4D6259"/>
                </a:solidFill>
                <a:latin typeface="Berlin Sans FB Demi" panose="020E0802020502020306" pitchFamily="34" charset="0"/>
              </a:rPr>
              <a:t>It's more than a project — it's a move toward a safer digital future.</a:t>
            </a:r>
            <a:endParaRPr lang="en-US" sz="3200" dirty="0">
              <a:solidFill>
                <a:srgbClr val="4D6259"/>
              </a:solidFill>
              <a:latin typeface="Berlin Sans FB Demi" panose="020E0802020502020306" pitchFamily="34" charset="0"/>
              <a:ea typeface="Mukta Mahee"/>
              <a:cs typeface="Mukta Mahee"/>
              <a:sym typeface="Mukta Mahee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061146" y="3317455"/>
            <a:ext cx="10165707" cy="409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QNA</a:t>
            </a:r>
          </a:p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Session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061146" y="1912556"/>
            <a:ext cx="10165707" cy="409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THANK</a:t>
            </a:r>
          </a:p>
          <a:p>
            <a:pPr algn="ctr">
              <a:lnSpc>
                <a:spcPts val="15292"/>
              </a:lnSpc>
            </a:pPr>
            <a:r>
              <a:rPr lang="en-US" sz="1699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F9220-F38E-0C3E-0929-CFDF5B4A5BA2}"/>
              </a:ext>
            </a:extLst>
          </p:cNvPr>
          <p:cNvSpPr txBox="1"/>
          <p:nvPr/>
        </p:nvSpPr>
        <p:spPr>
          <a:xfrm>
            <a:off x="3281834" y="5590543"/>
            <a:ext cx="13335000" cy="15686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5292"/>
              </a:lnSpc>
            </a:pPr>
            <a:r>
              <a:rPr lang="en-US" sz="3200" b="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We hope that “</a:t>
            </a:r>
            <a:r>
              <a:rPr lang="en-US" sz="3200" b="1" dirty="0" err="1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Entabih</a:t>
            </a:r>
            <a:r>
              <a:rPr lang="en-US" sz="3200" b="1" dirty="0">
                <a:solidFill>
                  <a:srgbClr val="4D6259"/>
                </a:solidFill>
                <a:latin typeface="CAT Neuzeit"/>
                <a:ea typeface="CAT Neuzeit"/>
                <a:cs typeface="CAT Neuzeit"/>
                <a:sym typeface="CAT Neuzeit"/>
              </a:rPr>
              <a:t>" will contribute to a safe digital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C320AB-69A2-9E4F-9164-D554D48B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880D62E1-E7E2-B4A0-45E2-14CAB32E371A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613CE58-245F-C5A9-394C-7B6696B0DCC2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DA40ECF-A1DA-E52A-BCB4-B8F1ECB07217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8604E743-663F-E05F-747D-10930C109EFB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39388ADA-F5BA-60D2-F62D-D5BBBB4BE845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4A48D9A-8973-8152-7A7D-3F5DE953D1C9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19D04C9-7788-833F-775E-71544EBD17CA}"/>
              </a:ext>
            </a:extLst>
          </p:cNvPr>
          <p:cNvSpPr>
            <a:spLocks/>
          </p:cNvSpPr>
          <p:nvPr/>
        </p:nvSpPr>
        <p:spPr>
          <a:xfrm rot="7228914">
            <a:off x="19182748" y="-9377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AE88664-30FA-491E-ECEF-ED499DF8EAD0}"/>
              </a:ext>
            </a:extLst>
          </p:cNvPr>
          <p:cNvSpPr>
            <a:spLocks/>
          </p:cNvSpPr>
          <p:nvPr/>
        </p:nvSpPr>
        <p:spPr>
          <a:xfrm rot="10039226">
            <a:off x="19702759" y="3805789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5AAF2C-DED8-C24A-E528-E1595B6FAD66}"/>
              </a:ext>
            </a:extLst>
          </p:cNvPr>
          <p:cNvSpPr>
            <a:spLocks/>
          </p:cNvSpPr>
          <p:nvPr/>
        </p:nvSpPr>
        <p:spPr>
          <a:xfrm rot="12828782">
            <a:off x="18925410" y="6020788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6DA3557-D44B-6BCD-CDA6-51F43CFCE6B1}"/>
              </a:ext>
            </a:extLst>
          </p:cNvPr>
          <p:cNvSpPr>
            <a:spLocks/>
          </p:cNvSpPr>
          <p:nvPr/>
        </p:nvSpPr>
        <p:spPr>
          <a:xfrm rot="15649660">
            <a:off x="-3543906" y="7466932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D2AFFB2-E274-0AA3-D635-01DD0A0CD1FB}"/>
              </a:ext>
            </a:extLst>
          </p:cNvPr>
          <p:cNvSpPr>
            <a:spLocks/>
          </p:cNvSpPr>
          <p:nvPr/>
        </p:nvSpPr>
        <p:spPr>
          <a:xfrm rot="18276835">
            <a:off x="-3918096" y="3377945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B044E5E-B50F-4799-763C-0433D0A38A16}"/>
              </a:ext>
            </a:extLst>
          </p:cNvPr>
          <p:cNvSpPr>
            <a:spLocks/>
          </p:cNvSpPr>
          <p:nvPr/>
        </p:nvSpPr>
        <p:spPr>
          <a:xfrm rot="21210708">
            <a:off x="-4146413" y="915446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58FD1B-C48C-6DC5-AB6F-EADA81125D6E}"/>
              </a:ext>
            </a:extLst>
          </p:cNvPr>
          <p:cNvSpPr txBox="1"/>
          <p:nvPr/>
        </p:nvSpPr>
        <p:spPr>
          <a:xfrm>
            <a:off x="-4817253" y="-24522"/>
            <a:ext cx="3649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1- Increasing fraud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B3D62-E251-A961-0CB5-2065C3FD8103}"/>
              </a:ext>
            </a:extLst>
          </p:cNvPr>
          <p:cNvSpPr txBox="1"/>
          <p:nvPr/>
        </p:nvSpPr>
        <p:spPr>
          <a:xfrm>
            <a:off x="-4817253" y="5673847"/>
            <a:ext cx="44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2- Misleading messages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8FE725-1DEA-C7DB-894F-0607FB26C4C1}"/>
              </a:ext>
            </a:extLst>
          </p:cNvPr>
          <p:cNvSpPr txBox="1"/>
          <p:nvPr/>
        </p:nvSpPr>
        <p:spPr>
          <a:xfrm>
            <a:off x="-3220910" y="9701509"/>
            <a:ext cx="3322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3- Many victims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453E8C7-AE9F-C7EE-637F-CD392C96FE2B}"/>
              </a:ext>
            </a:extLst>
          </p:cNvPr>
          <p:cNvSpPr txBox="1"/>
          <p:nvPr/>
        </p:nvSpPr>
        <p:spPr>
          <a:xfrm>
            <a:off x="19384741" y="2746210"/>
            <a:ext cx="441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5- Lack of awareness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9B7019-C639-3D16-43DE-00A96E45C542}"/>
              </a:ext>
            </a:extLst>
          </p:cNvPr>
          <p:cNvSpPr txBox="1"/>
          <p:nvPr/>
        </p:nvSpPr>
        <p:spPr>
          <a:xfrm>
            <a:off x="19910449" y="6042798"/>
            <a:ext cx="36777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4- Protection gap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DA3627-AB17-AA1B-E839-9BE97EE9F03B}"/>
              </a:ext>
            </a:extLst>
          </p:cNvPr>
          <p:cNvSpPr txBox="1"/>
          <p:nvPr/>
        </p:nvSpPr>
        <p:spPr>
          <a:xfrm>
            <a:off x="18390846" y="-1350820"/>
            <a:ext cx="3870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6- No local solution</a:t>
            </a:r>
          </a:p>
        </p:txBody>
      </p:sp>
      <p:pic>
        <p:nvPicPr>
          <p:cNvPr id="25" name="Graphic 24" descr="Clipboard Mixed with solid fill">
            <a:extLst>
              <a:ext uri="{FF2B5EF4-FFF2-40B4-BE49-F238E27FC236}">
                <a16:creationId xmlns:a16="http://schemas.microsoft.com/office/drawing/2014/main" id="{45DECCFE-D3D5-BE2B-62ED-734566F38B7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616112" y="7014554"/>
            <a:ext cx="710228" cy="710228"/>
          </a:xfrm>
          <a:prstGeom prst="rect">
            <a:avLst/>
          </a:prstGeom>
        </p:spPr>
      </p:pic>
      <p:pic>
        <p:nvPicPr>
          <p:cNvPr id="26" name="Graphic 25" descr="Rating Star with solid fill">
            <a:extLst>
              <a:ext uri="{FF2B5EF4-FFF2-40B4-BE49-F238E27FC236}">
                <a16:creationId xmlns:a16="http://schemas.microsoft.com/office/drawing/2014/main" id="{E7B2D6E6-9C6A-7FA4-2166-D67AB54AE2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0108251" y="159315"/>
            <a:ext cx="821124" cy="821124"/>
          </a:xfrm>
          <a:prstGeom prst="rect">
            <a:avLst/>
          </a:prstGeom>
        </p:spPr>
      </p:pic>
      <p:pic>
        <p:nvPicPr>
          <p:cNvPr id="27" name="Graphic 26" descr="Share with solid fill">
            <a:extLst>
              <a:ext uri="{FF2B5EF4-FFF2-40B4-BE49-F238E27FC236}">
                <a16:creationId xmlns:a16="http://schemas.microsoft.com/office/drawing/2014/main" id="{BE0579FE-EBF7-A9C9-A142-824F4BAB37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731300" y="4564401"/>
            <a:ext cx="743840" cy="743840"/>
          </a:xfrm>
          <a:prstGeom prst="rect">
            <a:avLst/>
          </a:prstGeom>
        </p:spPr>
      </p:pic>
      <p:pic>
        <p:nvPicPr>
          <p:cNvPr id="28" name="Graphic 27" descr="Web design with solid fill">
            <a:extLst>
              <a:ext uri="{FF2B5EF4-FFF2-40B4-BE49-F238E27FC236}">
                <a16:creationId xmlns:a16="http://schemas.microsoft.com/office/drawing/2014/main" id="{9B639964-6CAC-771D-4121-2C8D77349C4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-3377790" y="8382486"/>
            <a:ext cx="742490" cy="742490"/>
          </a:xfrm>
          <a:prstGeom prst="rect">
            <a:avLst/>
          </a:prstGeom>
        </p:spPr>
      </p:pic>
      <p:pic>
        <p:nvPicPr>
          <p:cNvPr id="29" name="Graphic 28" descr="Palette with solid fill">
            <a:extLst>
              <a:ext uri="{FF2B5EF4-FFF2-40B4-BE49-F238E27FC236}">
                <a16:creationId xmlns:a16="http://schemas.microsoft.com/office/drawing/2014/main" id="{4C5CCC45-5BFA-8D29-2960-88779A95E6E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3890791" y="4001741"/>
            <a:ext cx="696848" cy="797558"/>
          </a:xfrm>
          <a:prstGeom prst="rect">
            <a:avLst/>
          </a:prstGeom>
        </p:spPr>
      </p:pic>
      <p:pic>
        <p:nvPicPr>
          <p:cNvPr id="31" name="Graphic 30" descr="Group brainstorm with solid fill">
            <a:extLst>
              <a:ext uri="{FF2B5EF4-FFF2-40B4-BE49-F238E27FC236}">
                <a16:creationId xmlns:a16="http://schemas.microsoft.com/office/drawing/2014/main" id="{8F835A64-693B-51B5-0C46-5A9BEE7B7EB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-3972987" y="1165744"/>
            <a:ext cx="779044" cy="779044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43E3BB3A-6ACB-210D-6044-8448E0F811A6}"/>
              </a:ext>
            </a:extLst>
          </p:cNvPr>
          <p:cNvSpPr/>
          <p:nvPr/>
        </p:nvSpPr>
        <p:spPr>
          <a:xfrm>
            <a:off x="3882790" y="2128625"/>
            <a:ext cx="11059540" cy="6713626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>
                <a:alpha val="98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8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E0933B4D-E4F0-2B1F-2695-07D84802CF2F}"/>
              </a:ext>
            </a:extLst>
          </p:cNvPr>
          <p:cNvSpPr/>
          <p:nvPr/>
        </p:nvSpPr>
        <p:spPr>
          <a:xfrm>
            <a:off x="4057497" y="2269503"/>
            <a:ext cx="10608454" cy="6431866"/>
          </a:xfrm>
          <a:prstGeom prst="roundRect">
            <a:avLst>
              <a:gd name="adj" fmla="val 2642"/>
            </a:avLst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B0131AF-BAB5-F117-79F8-D0481AE3F0B9}"/>
              </a:ext>
            </a:extLst>
          </p:cNvPr>
          <p:cNvGrpSpPr/>
          <p:nvPr/>
        </p:nvGrpSpPr>
        <p:grpSpPr>
          <a:xfrm>
            <a:off x="3827728" y="2242343"/>
            <a:ext cx="6608977" cy="4833498"/>
            <a:chOff x="3879738" y="3393171"/>
            <a:chExt cx="6608977" cy="4833498"/>
          </a:xfrm>
        </p:grpSpPr>
        <p:sp>
          <p:nvSpPr>
            <p:cNvPr id="54" name="Google Shape;523;p35">
              <a:extLst>
                <a:ext uri="{FF2B5EF4-FFF2-40B4-BE49-F238E27FC236}">
                  <a16:creationId xmlns:a16="http://schemas.microsoft.com/office/drawing/2014/main" id="{8D1F428D-7FC0-7727-FB1F-B7147AD3F4E4}"/>
                </a:ext>
              </a:extLst>
            </p:cNvPr>
            <p:cNvSpPr txBox="1">
              <a:spLocks/>
            </p:cNvSpPr>
            <p:nvPr/>
          </p:nvSpPr>
          <p:spPr>
            <a:xfrm>
              <a:off x="5602915" y="4768627"/>
              <a:ext cx="4885800" cy="914400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800" b="1" dirty="0">
                  <a:solidFill>
                    <a:srgbClr val="4D6259"/>
                  </a:solidFill>
                  <a:latin typeface="Berlin Sans FB Demi" panose="020E0802020502020306" pitchFamily="34" charset="0"/>
                  <a:cs typeface="Times New Roman" panose="02020603050405020304" pitchFamily="18" charset="0"/>
                </a:rPr>
                <a:t>main objective</a:t>
              </a:r>
            </a:p>
          </p:txBody>
        </p:sp>
        <p:sp>
          <p:nvSpPr>
            <p:cNvPr id="53" name="Google Shape;522;p35">
              <a:extLst>
                <a:ext uri="{FF2B5EF4-FFF2-40B4-BE49-F238E27FC236}">
                  <a16:creationId xmlns:a16="http://schemas.microsoft.com/office/drawing/2014/main" id="{3D61146E-FF90-23CB-9A10-B78631649522}"/>
                </a:ext>
              </a:extLst>
            </p:cNvPr>
            <p:cNvSpPr txBox="1">
              <a:spLocks/>
            </p:cNvSpPr>
            <p:nvPr/>
          </p:nvSpPr>
          <p:spPr>
            <a:xfrm>
              <a:off x="5595394" y="3393171"/>
              <a:ext cx="2981470" cy="914400"/>
            </a:xfrm>
            <a:prstGeom prst="rect">
              <a:avLst/>
            </a:prstGeom>
          </p:spPr>
          <p:txBody>
            <a:bodyPr spcFirstLastPara="1" vert="horz" wrap="square" lIns="182850" tIns="182850" rIns="182850" bIns="182850" rtlCol="0" anchor="t" anchorCtr="0">
              <a:noAutofit/>
            </a:bodyPr>
            <a:lstStyle>
              <a:lvl1pPr marL="342900" indent="-3429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800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Problem and Opportunity</a:t>
              </a:r>
              <a:endParaRPr lang="en-US" sz="280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</a:endParaRPr>
            </a:p>
          </p:txBody>
        </p:sp>
        <p:sp>
          <p:nvSpPr>
            <p:cNvPr id="55" name="Google Shape;524;p35">
              <a:extLst>
                <a:ext uri="{FF2B5EF4-FFF2-40B4-BE49-F238E27FC236}">
                  <a16:creationId xmlns:a16="http://schemas.microsoft.com/office/drawing/2014/main" id="{965C0497-A8E4-15B5-E02A-62D4B2735130}"/>
                </a:ext>
              </a:extLst>
            </p:cNvPr>
            <p:cNvSpPr txBox="1">
              <a:spLocks/>
            </p:cNvSpPr>
            <p:nvPr/>
          </p:nvSpPr>
          <p:spPr>
            <a:xfrm>
              <a:off x="5587929" y="5712562"/>
              <a:ext cx="2731744" cy="989527"/>
            </a:xfrm>
            <a:prstGeom prst="rect">
              <a:avLst/>
            </a:prstGeom>
          </p:spPr>
          <p:txBody>
            <a:bodyPr spcFirstLastPara="1" wrap="square" lIns="182850" tIns="182850" rIns="182850" bIns="18285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lnSpc>
                  <a:spcPts val="7257"/>
                </a:lnSpc>
              </a:pPr>
              <a:r>
                <a:rPr lang="en-US" sz="2800" dirty="0">
                  <a:solidFill>
                    <a:srgbClr val="4D6259"/>
                  </a:solidFill>
                  <a:latin typeface="Berlin Sans FB Demi" panose="020E0802020502020306" pitchFamily="34" charset="0"/>
                  <a:ea typeface="CAT Neuzeit"/>
                  <a:cs typeface="CAT Neuzeit"/>
                  <a:sym typeface="CAT Neuzeit"/>
                </a:rPr>
                <a:t>System Design</a:t>
              </a:r>
            </a:p>
          </p:txBody>
        </p:sp>
        <p:sp>
          <p:nvSpPr>
            <p:cNvPr id="47" name="Google Shape;516;p35">
              <a:extLst>
                <a:ext uri="{FF2B5EF4-FFF2-40B4-BE49-F238E27FC236}">
                  <a16:creationId xmlns:a16="http://schemas.microsoft.com/office/drawing/2014/main" id="{F3DE8FB7-D2A0-19EA-577B-F0F717C5099A}"/>
                </a:ext>
              </a:extLst>
            </p:cNvPr>
            <p:cNvSpPr txBox="1">
              <a:spLocks/>
            </p:cNvSpPr>
            <p:nvPr/>
          </p:nvSpPr>
          <p:spPr>
            <a:xfrm>
              <a:off x="4022377" y="3405274"/>
              <a:ext cx="1184122" cy="914400"/>
            </a:xfrm>
            <a:prstGeom prst="rect">
              <a:avLst/>
            </a:prstGeom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rgbClr val="4D62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01</a:t>
              </a:r>
            </a:p>
          </p:txBody>
        </p:sp>
        <p:sp>
          <p:nvSpPr>
            <p:cNvPr id="49" name="Google Shape;518;p35">
              <a:extLst>
                <a:ext uri="{FF2B5EF4-FFF2-40B4-BE49-F238E27FC236}">
                  <a16:creationId xmlns:a16="http://schemas.microsoft.com/office/drawing/2014/main" id="{4EC2528A-3C51-F462-37F1-8D09A2BC9921}"/>
                </a:ext>
              </a:extLst>
            </p:cNvPr>
            <p:cNvSpPr txBox="1">
              <a:spLocks/>
            </p:cNvSpPr>
            <p:nvPr/>
          </p:nvSpPr>
          <p:spPr>
            <a:xfrm>
              <a:off x="3879738" y="4744480"/>
              <a:ext cx="1469400" cy="914400"/>
            </a:xfrm>
            <a:prstGeom prst="rect">
              <a:avLst/>
            </a:prstGeom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rgbClr val="4D62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02</a:t>
              </a:r>
            </a:p>
          </p:txBody>
        </p:sp>
        <p:sp>
          <p:nvSpPr>
            <p:cNvPr id="51" name="Google Shape;520;p35">
              <a:extLst>
                <a:ext uri="{FF2B5EF4-FFF2-40B4-BE49-F238E27FC236}">
                  <a16:creationId xmlns:a16="http://schemas.microsoft.com/office/drawing/2014/main" id="{09C25F47-AF05-AB9B-48EA-DC961A085CAF}"/>
                </a:ext>
              </a:extLst>
            </p:cNvPr>
            <p:cNvSpPr txBox="1">
              <a:spLocks/>
            </p:cNvSpPr>
            <p:nvPr/>
          </p:nvSpPr>
          <p:spPr>
            <a:xfrm>
              <a:off x="3955126" y="6050356"/>
              <a:ext cx="1469400" cy="914400"/>
            </a:xfrm>
            <a:prstGeom prst="rect">
              <a:avLst/>
            </a:prstGeom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rgbClr val="4D62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03</a:t>
              </a:r>
            </a:p>
          </p:txBody>
        </p:sp>
        <p:cxnSp>
          <p:nvCxnSpPr>
            <p:cNvPr id="57" name="Google Shape;531;p35">
              <a:extLst>
                <a:ext uri="{FF2B5EF4-FFF2-40B4-BE49-F238E27FC236}">
                  <a16:creationId xmlns:a16="http://schemas.microsoft.com/office/drawing/2014/main" id="{008D48AA-44E4-47AF-F999-999C16DBBCF1}"/>
                </a:ext>
              </a:extLst>
            </p:cNvPr>
            <p:cNvCxnSpPr>
              <a:cxnSpLocks/>
            </p:cNvCxnSpPr>
            <p:nvPr/>
          </p:nvCxnSpPr>
          <p:spPr>
            <a:xfrm>
              <a:off x="5015960" y="3855396"/>
              <a:ext cx="666356" cy="0"/>
            </a:xfrm>
            <a:prstGeom prst="straightConnector1">
              <a:avLst/>
            </a:prstGeom>
            <a:noFill/>
            <a:ln w="19050" cap="flat" cmpd="sng">
              <a:solidFill>
                <a:srgbClr val="4D6259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8" name="Google Shape;531;p35">
              <a:extLst>
                <a:ext uri="{FF2B5EF4-FFF2-40B4-BE49-F238E27FC236}">
                  <a16:creationId xmlns:a16="http://schemas.microsoft.com/office/drawing/2014/main" id="{9F5B1BFF-B417-5CE4-714A-4A0FBB05DAAF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66" y="5174832"/>
              <a:ext cx="666356" cy="0"/>
            </a:xfrm>
            <a:prstGeom prst="straightConnector1">
              <a:avLst/>
            </a:prstGeom>
            <a:noFill/>
            <a:ln w="19050" cap="flat" cmpd="sng">
              <a:solidFill>
                <a:srgbClr val="4D6259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9" name="Google Shape;531;p35">
              <a:extLst>
                <a:ext uri="{FF2B5EF4-FFF2-40B4-BE49-F238E27FC236}">
                  <a16:creationId xmlns:a16="http://schemas.microsoft.com/office/drawing/2014/main" id="{26501D94-71DB-21C9-D06E-77FD8FA37D8B}"/>
                </a:ext>
              </a:extLst>
            </p:cNvPr>
            <p:cNvCxnSpPr>
              <a:cxnSpLocks/>
            </p:cNvCxnSpPr>
            <p:nvPr/>
          </p:nvCxnSpPr>
          <p:spPr>
            <a:xfrm>
              <a:off x="5005066" y="6445580"/>
              <a:ext cx="666356" cy="0"/>
            </a:xfrm>
            <a:prstGeom prst="straightConnector1">
              <a:avLst/>
            </a:prstGeom>
            <a:noFill/>
            <a:ln w="19050" cap="flat" cmpd="sng">
              <a:solidFill>
                <a:srgbClr val="4D6259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6CA684F-9E66-1EFA-938A-3B699C11441A}"/>
                </a:ext>
              </a:extLst>
            </p:cNvPr>
            <p:cNvSpPr txBox="1"/>
            <p:nvPr/>
          </p:nvSpPr>
          <p:spPr>
            <a:xfrm>
              <a:off x="5671422" y="7272562"/>
              <a:ext cx="358660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>
                  <a:solidFill>
                    <a:srgbClr val="4D6259"/>
                  </a:solidFill>
                  <a:latin typeface="Berlin Sans FB Demi" panose="020E0802020502020306" pitchFamily="34" charset="0"/>
                </a:rPr>
                <a:t>Techniques and Why this approach?</a:t>
              </a:r>
            </a:p>
          </p:txBody>
        </p:sp>
        <p:sp>
          <p:nvSpPr>
            <p:cNvPr id="37" name="Google Shape;520;p35">
              <a:extLst>
                <a:ext uri="{FF2B5EF4-FFF2-40B4-BE49-F238E27FC236}">
                  <a16:creationId xmlns:a16="http://schemas.microsoft.com/office/drawing/2014/main" id="{F2821865-EA26-4C2C-F3EA-63461F5B5C43}"/>
                </a:ext>
              </a:extLst>
            </p:cNvPr>
            <p:cNvSpPr txBox="1">
              <a:spLocks/>
            </p:cNvSpPr>
            <p:nvPr/>
          </p:nvSpPr>
          <p:spPr>
            <a:xfrm>
              <a:off x="3972781" y="7102078"/>
              <a:ext cx="1469400" cy="914400"/>
            </a:xfrm>
            <a:prstGeom prst="rect">
              <a:avLst/>
            </a:prstGeom>
          </p:spPr>
          <p:txBody>
            <a:bodyPr spcFirstLastPara="1" wrap="square" lIns="182850" tIns="182850" rIns="182850" bIns="18285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en" sz="2800" b="1" dirty="0">
                  <a:solidFill>
                    <a:srgbClr val="4D625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04</a:t>
              </a:r>
            </a:p>
          </p:txBody>
        </p:sp>
        <p:cxnSp>
          <p:nvCxnSpPr>
            <p:cNvPr id="38" name="Google Shape;531;p35">
              <a:extLst>
                <a:ext uri="{FF2B5EF4-FFF2-40B4-BE49-F238E27FC236}">
                  <a16:creationId xmlns:a16="http://schemas.microsoft.com/office/drawing/2014/main" id="{A71A8B72-5AD2-2D15-C341-26EF806FF761}"/>
                </a:ext>
              </a:extLst>
            </p:cNvPr>
            <p:cNvCxnSpPr>
              <a:cxnSpLocks/>
            </p:cNvCxnSpPr>
            <p:nvPr/>
          </p:nvCxnSpPr>
          <p:spPr>
            <a:xfrm>
              <a:off x="5015960" y="7559278"/>
              <a:ext cx="666356" cy="0"/>
            </a:xfrm>
            <a:prstGeom prst="straightConnector1">
              <a:avLst/>
            </a:prstGeom>
            <a:noFill/>
            <a:ln w="19050" cap="flat" cmpd="sng">
              <a:solidFill>
                <a:srgbClr val="4D6259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E1885751-5C19-2A09-0428-62C2079B7A19}"/>
              </a:ext>
            </a:extLst>
          </p:cNvPr>
          <p:cNvGrpSpPr/>
          <p:nvPr/>
        </p:nvGrpSpPr>
        <p:grpSpPr>
          <a:xfrm>
            <a:off x="8795906" y="2175551"/>
            <a:ext cx="4808544" cy="4681317"/>
            <a:chOff x="9112493" y="3281763"/>
            <a:chExt cx="4808544" cy="468131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4ED205CE-2E05-B39E-B3E4-89825CDA1758}"/>
                </a:ext>
              </a:extLst>
            </p:cNvPr>
            <p:cNvGrpSpPr/>
            <p:nvPr/>
          </p:nvGrpSpPr>
          <p:grpSpPr>
            <a:xfrm>
              <a:off x="9112493" y="3432722"/>
              <a:ext cx="2133730" cy="4530358"/>
              <a:chOff x="9547838" y="3486120"/>
              <a:chExt cx="2133730" cy="4530358"/>
            </a:xfrm>
          </p:grpSpPr>
          <p:sp>
            <p:nvSpPr>
              <p:cNvPr id="48" name="Google Shape;517;p35">
                <a:extLst>
                  <a:ext uri="{FF2B5EF4-FFF2-40B4-BE49-F238E27FC236}">
                    <a16:creationId xmlns:a16="http://schemas.microsoft.com/office/drawing/2014/main" id="{82032388-CBCF-B94C-917A-22CC9EC8CFA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3800" y="3486120"/>
                <a:ext cx="1469400" cy="914400"/>
              </a:xfrm>
              <a:prstGeom prst="rect">
                <a:avLst/>
              </a:prstGeom>
            </p:spPr>
            <p:txBody>
              <a:bodyPr spcFirstLastPara="1" wrap="square" lIns="182850" tIns="182850" rIns="182850" bIns="18285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800" b="1" dirty="0">
                    <a:solidFill>
                      <a:srgbClr val="4D625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06</a:t>
                </a:r>
              </a:p>
            </p:txBody>
          </p:sp>
          <p:sp>
            <p:nvSpPr>
              <p:cNvPr id="50" name="Google Shape;519;p35">
                <a:extLst>
                  <a:ext uri="{FF2B5EF4-FFF2-40B4-BE49-F238E27FC236}">
                    <a16:creationId xmlns:a16="http://schemas.microsoft.com/office/drawing/2014/main" id="{94D347D4-906B-B798-9A90-8C3DB4390B9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78292" y="4739092"/>
                <a:ext cx="1469400" cy="914400"/>
              </a:xfrm>
              <a:prstGeom prst="rect">
                <a:avLst/>
              </a:prstGeom>
            </p:spPr>
            <p:txBody>
              <a:bodyPr spcFirstLastPara="1" wrap="square" lIns="182850" tIns="182850" rIns="182850" bIns="18285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800" b="1" dirty="0">
                    <a:solidFill>
                      <a:srgbClr val="4D625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07</a:t>
                </a:r>
              </a:p>
            </p:txBody>
          </p:sp>
          <p:sp>
            <p:nvSpPr>
              <p:cNvPr id="52" name="Google Shape;521;p35">
                <a:extLst>
                  <a:ext uri="{FF2B5EF4-FFF2-40B4-BE49-F238E27FC236}">
                    <a16:creationId xmlns:a16="http://schemas.microsoft.com/office/drawing/2014/main" id="{D5FB7378-E167-27D2-5BDB-8503F36415E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78292" y="6090666"/>
                <a:ext cx="1469400" cy="914400"/>
              </a:xfrm>
              <a:prstGeom prst="rect">
                <a:avLst/>
              </a:prstGeom>
            </p:spPr>
            <p:txBody>
              <a:bodyPr spcFirstLastPara="1" wrap="square" lIns="182850" tIns="182850" rIns="182850" bIns="18285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800" b="1" dirty="0">
                    <a:solidFill>
                      <a:srgbClr val="4D625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08</a:t>
                </a:r>
              </a:p>
            </p:txBody>
          </p:sp>
          <p:cxnSp>
            <p:nvCxnSpPr>
              <p:cNvPr id="56" name="Google Shape;531;p35">
                <a:extLst>
                  <a:ext uri="{FF2B5EF4-FFF2-40B4-BE49-F238E27FC236}">
                    <a16:creationId xmlns:a16="http://schemas.microsoft.com/office/drawing/2014/main" id="{8E67DC2F-2296-3752-A70B-34F9DED53E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7846" y="3943320"/>
                <a:ext cx="666356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D625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0" name="Google Shape;531;p35">
                <a:extLst>
                  <a:ext uri="{FF2B5EF4-FFF2-40B4-BE49-F238E27FC236}">
                    <a16:creationId xmlns:a16="http://schemas.microsoft.com/office/drawing/2014/main" id="{1FD3D5E4-99F6-13CC-6CD4-51C9CFEB82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7846" y="5222948"/>
                <a:ext cx="666356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D625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61" name="Google Shape;531;p35">
                <a:extLst>
                  <a:ext uri="{FF2B5EF4-FFF2-40B4-BE49-F238E27FC236}">
                    <a16:creationId xmlns:a16="http://schemas.microsoft.com/office/drawing/2014/main" id="{514CB14E-AFED-88FD-2BCD-37698AB39E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15212" y="6589750"/>
                <a:ext cx="666356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D625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sp>
            <p:nvSpPr>
              <p:cNvPr id="39" name="Google Shape;520;p35">
                <a:extLst>
                  <a:ext uri="{FF2B5EF4-FFF2-40B4-BE49-F238E27FC236}">
                    <a16:creationId xmlns:a16="http://schemas.microsoft.com/office/drawing/2014/main" id="{19029E24-13D9-0DCF-E3B1-589FD04AAF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47838" y="7102078"/>
                <a:ext cx="1469400" cy="914400"/>
              </a:xfrm>
              <a:prstGeom prst="rect">
                <a:avLst/>
              </a:prstGeom>
            </p:spPr>
            <p:txBody>
              <a:bodyPr spcFirstLastPara="1" wrap="square" lIns="182850" tIns="182850" rIns="182850" bIns="182850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algn="ctr"/>
                <a:r>
                  <a:rPr lang="en" sz="2800" b="1" dirty="0">
                    <a:solidFill>
                      <a:srgbClr val="4D625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09</a:t>
                </a:r>
              </a:p>
            </p:txBody>
          </p:sp>
          <p:cxnSp>
            <p:nvCxnSpPr>
              <p:cNvPr id="40" name="Google Shape;531;p35">
                <a:extLst>
                  <a:ext uri="{FF2B5EF4-FFF2-40B4-BE49-F238E27FC236}">
                    <a16:creationId xmlns:a16="http://schemas.microsoft.com/office/drawing/2014/main" id="{6805D61A-BAF7-03AD-BEEA-04857E9192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77846" y="7557028"/>
                <a:ext cx="666356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4D6259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1ABCD-A25C-CD1F-D22C-3B49121B56C3}"/>
                </a:ext>
              </a:extLst>
            </p:cNvPr>
            <p:cNvSpPr txBox="1"/>
            <p:nvPr/>
          </p:nvSpPr>
          <p:spPr>
            <a:xfrm>
              <a:off x="10835900" y="3281763"/>
              <a:ext cx="2667000" cy="130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rtl="0" eaLnBrk="1" latinLnBrk="0" hangingPunct="1">
                <a:lnSpc>
                  <a:spcPts val="7257"/>
                </a:lnSpc>
              </a:pPr>
              <a:r>
                <a:rPr lang="en-US" sz="2800" kern="1200" dirty="0">
                  <a:solidFill>
                    <a:srgbClr val="4D6259"/>
                  </a:solidFill>
                  <a:effectLst/>
                  <a:latin typeface="Berlin Sans FB Demi" panose="020E0802020502020306" pitchFamily="34" charset="0"/>
                  <a:ea typeface="Aptos" panose="020B0004020202020204" pitchFamily="34" charset="0"/>
                  <a:cs typeface="Arial" panose="020B0604020202020204" pitchFamily="34" charset="0"/>
                </a:rPr>
                <a:t>Live Demo </a:t>
              </a:r>
              <a:endParaRPr lang="en-US" sz="2800" dirty="0">
                <a:effectLst/>
              </a:endParaRPr>
            </a:p>
            <a:p>
              <a:endParaRPr 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8C30066-1B5D-33A3-2FAF-2D1ADF793EA6}"/>
                </a:ext>
              </a:extLst>
            </p:cNvPr>
            <p:cNvSpPr txBox="1"/>
            <p:nvPr/>
          </p:nvSpPr>
          <p:spPr>
            <a:xfrm>
              <a:off x="11254037" y="4891179"/>
              <a:ext cx="266700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l" rtl="0" eaLnBrk="1" latinLnBrk="0" hangingPunct="1"/>
              <a:r>
                <a:rPr lang="en-US" sz="2800" b="1" kern="1200" dirty="0">
                  <a:solidFill>
                    <a:srgbClr val="4D6259"/>
                  </a:solidFill>
                  <a:effectLst/>
                  <a:latin typeface="Berlin Sans FB Demi" panose="020E0802020502020306" pitchFamily="34" charset="0"/>
                  <a:ea typeface="Nanum Myeongjo" panose="020B0604020202020204" charset="-127"/>
                  <a:cs typeface="Times New Roman" panose="02020603050405020304" pitchFamily="18" charset="0"/>
                </a:rPr>
                <a:t>Results and Innovation</a:t>
              </a:r>
              <a:endParaRPr lang="en-US" sz="2800" dirty="0">
                <a:effectLst/>
              </a:endParaRPr>
            </a:p>
            <a:p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F1BE86D-3389-7DC7-E0B7-72B92F58CB49}"/>
                </a:ext>
              </a:extLst>
            </p:cNvPr>
            <p:cNvSpPr txBox="1"/>
            <p:nvPr/>
          </p:nvSpPr>
          <p:spPr>
            <a:xfrm>
              <a:off x="11245856" y="5922460"/>
              <a:ext cx="2501637" cy="13054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rtl="0" eaLnBrk="1" latinLnBrk="0" hangingPunct="1">
                <a:lnSpc>
                  <a:spcPts val="7257"/>
                </a:lnSpc>
              </a:pPr>
              <a:r>
                <a:rPr lang="en-US" sz="2800" kern="1200" dirty="0">
                  <a:solidFill>
                    <a:srgbClr val="4D6259"/>
                  </a:solidFill>
                  <a:effectLst/>
                  <a:latin typeface="Berlin Sans FB Demi" panose="020E0802020502020306" pitchFamily="34" charset="0"/>
                  <a:ea typeface="CAT Neuzeit" panose="020B0604020202020204" charset="0"/>
                  <a:cs typeface="CAT Neuzeit" panose="020B0604020202020204" charset="0"/>
                </a:rPr>
                <a:t>Future Visions </a:t>
              </a:r>
              <a:endParaRPr lang="en-US" sz="2800" dirty="0">
                <a:effectLst/>
              </a:endParaRPr>
            </a:p>
            <a:p>
              <a:endParaRPr lang="en-US" dirty="0"/>
            </a:p>
          </p:txBody>
        </p:sp>
      </p:grpSp>
      <p:sp>
        <p:nvSpPr>
          <p:cNvPr id="65" name="Google Shape;517;p35">
            <a:extLst>
              <a:ext uri="{FF2B5EF4-FFF2-40B4-BE49-F238E27FC236}">
                <a16:creationId xmlns:a16="http://schemas.microsoft.com/office/drawing/2014/main" id="{525F0EF0-60DB-BB74-7864-1ADC2A746376}"/>
              </a:ext>
            </a:extLst>
          </p:cNvPr>
          <p:cNvSpPr txBox="1">
            <a:spLocks/>
          </p:cNvSpPr>
          <p:nvPr/>
        </p:nvSpPr>
        <p:spPr>
          <a:xfrm>
            <a:off x="3947851" y="6937565"/>
            <a:ext cx="1469400" cy="914400"/>
          </a:xfrm>
          <a:prstGeom prst="rect">
            <a:avLst/>
          </a:prstGeom>
        </p:spPr>
        <p:txBody>
          <a:bodyPr spcFirstLastPara="1" wrap="square" lIns="182850" tIns="182850" rIns="182850" bIns="1828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" sz="2800" b="1" dirty="0">
                <a:solidFill>
                  <a:srgbClr val="4D62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</a:p>
        </p:txBody>
      </p:sp>
      <p:cxnSp>
        <p:nvCxnSpPr>
          <p:cNvPr id="66" name="Google Shape;531;p35">
            <a:extLst>
              <a:ext uri="{FF2B5EF4-FFF2-40B4-BE49-F238E27FC236}">
                <a16:creationId xmlns:a16="http://schemas.microsoft.com/office/drawing/2014/main" id="{656C9E11-35E7-34F7-E589-83456A49C179}"/>
              </a:ext>
            </a:extLst>
          </p:cNvPr>
          <p:cNvCxnSpPr>
            <a:cxnSpLocks/>
          </p:cNvCxnSpPr>
          <p:nvPr/>
        </p:nvCxnSpPr>
        <p:spPr>
          <a:xfrm>
            <a:off x="4953056" y="7372287"/>
            <a:ext cx="666356" cy="0"/>
          </a:xfrm>
          <a:prstGeom prst="straightConnector1">
            <a:avLst/>
          </a:prstGeom>
          <a:noFill/>
          <a:ln w="19050" cap="flat" cmpd="sng">
            <a:solidFill>
              <a:srgbClr val="4D6259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0496909-80A2-4F19-7B84-3027A68E97EF}"/>
              </a:ext>
            </a:extLst>
          </p:cNvPr>
          <p:cNvSpPr txBox="1"/>
          <p:nvPr/>
        </p:nvSpPr>
        <p:spPr>
          <a:xfrm>
            <a:off x="5674473" y="7130834"/>
            <a:ext cx="3329383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Innovated</a:t>
            </a:r>
            <a:r>
              <a:rPr lang="en-US" sz="2800" b="1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 Features</a:t>
            </a:r>
          </a:p>
          <a:p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E23E638-4461-56A7-472F-DEF2D74B6670}"/>
              </a:ext>
            </a:extLst>
          </p:cNvPr>
          <p:cNvSpPr txBox="1"/>
          <p:nvPr/>
        </p:nvSpPr>
        <p:spPr>
          <a:xfrm>
            <a:off x="10886106" y="5784045"/>
            <a:ext cx="2501637" cy="887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rtl="0" eaLnBrk="1" latinLnBrk="0" hangingPunct="1">
              <a:lnSpc>
                <a:spcPts val="7257"/>
              </a:lnSpc>
            </a:pPr>
            <a:r>
              <a:rPr lang="en-US" sz="2800" b="1" kern="1200" dirty="0">
                <a:solidFill>
                  <a:srgbClr val="4D6259"/>
                </a:solidFill>
                <a:effectLst/>
                <a:latin typeface="Berlin Sans FB Demi" panose="020E0802020502020306" pitchFamily="34" charset="0"/>
                <a:ea typeface="CAT Neuzeit" panose="020B0604020202020204" charset="0"/>
                <a:cs typeface="CAT Neuzeit" panose="020B0604020202020204" charset="0"/>
              </a:rPr>
              <a:t>CONCLUSION</a:t>
            </a:r>
            <a:endParaRPr lang="en-US" sz="2800" b="1" dirty="0"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6058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7EDE74-E82C-DDE8-DFF0-818DBED2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296DFA56-5329-AF32-CFF8-9DBC7F40E6E9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5D03594-9028-C5DC-0B5B-3D760DD0A6CB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B73FF37-48F2-173A-894D-123338CBCCC2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544574D-D3B6-096B-46E3-130077543013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F5DBD20-5A98-6BF3-D149-434119035766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E72C53C-9D19-D543-7F48-320C4F45E914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F359C3CC-9613-7866-54C2-C1116165546D}"/>
              </a:ext>
            </a:extLst>
          </p:cNvPr>
          <p:cNvSpPr/>
          <p:nvPr/>
        </p:nvSpPr>
        <p:spPr>
          <a:xfrm>
            <a:off x="6030737" y="1759361"/>
            <a:ext cx="8717278" cy="6860844"/>
          </a:xfrm>
          <a:prstGeom prst="roundRect">
            <a:avLst/>
          </a:prstGeom>
          <a:blipFill dpi="0" rotWithShape="1">
            <a:blip r:embed="rId10"/>
            <a:srcRect/>
            <a:stretch>
              <a:fillRect t="15000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25BC526C-C804-ACBB-2F3F-1A27FCE63E9E}"/>
              </a:ext>
            </a:extLst>
          </p:cNvPr>
          <p:cNvSpPr/>
          <p:nvPr/>
        </p:nvSpPr>
        <p:spPr>
          <a:xfrm>
            <a:off x="6030735" y="2376713"/>
            <a:ext cx="8717278" cy="6243492"/>
          </a:xfrm>
          <a:prstGeom prst="roundRect">
            <a:avLst/>
          </a:prstGeom>
          <a:solidFill>
            <a:srgbClr val="4D6259">
              <a:alpha val="72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D093C63-A882-9737-8E7C-A40CCF8AF875}"/>
              </a:ext>
            </a:extLst>
          </p:cNvPr>
          <p:cNvSpPr txBox="1"/>
          <p:nvPr/>
        </p:nvSpPr>
        <p:spPr>
          <a:xfrm>
            <a:off x="6297583" y="3619500"/>
            <a:ext cx="79863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Berlin Sans FB Demi" panose="020E0802020502020306" pitchFamily="34" charset="0"/>
              </a:rPr>
              <a:t>Protecting people from digital fraud... before they even know they’re a target.</a:t>
            </a:r>
            <a:endParaRPr lang="en-US" sz="2800" dirty="0">
              <a:effectLst/>
              <a:latin typeface="Berlin Sans FB Demi" panose="020E0802020502020306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41F3DAED-7669-7252-2FE8-2179F55780CE}"/>
              </a:ext>
            </a:extLst>
          </p:cNvPr>
          <p:cNvSpPr/>
          <p:nvPr/>
        </p:nvSpPr>
        <p:spPr>
          <a:xfrm>
            <a:off x="5565916" y="-342900"/>
            <a:ext cx="9604704" cy="3408699"/>
          </a:xfrm>
          <a:prstGeom prst="roundRect">
            <a:avLst/>
          </a:prstGeom>
          <a:solidFill>
            <a:srgbClr val="F5E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>
              <a:solidFill>
                <a:srgbClr val="F5EEE8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BE3D848-52B3-0534-1674-A71F3D9C8CCE}"/>
              </a:ext>
            </a:extLst>
          </p:cNvPr>
          <p:cNvSpPr/>
          <p:nvPr/>
        </p:nvSpPr>
        <p:spPr>
          <a:xfrm>
            <a:off x="5565916" y="2017442"/>
            <a:ext cx="9604704" cy="1161558"/>
          </a:xfrm>
          <a:prstGeom prst="roundRect">
            <a:avLst>
              <a:gd name="adj" fmla="val 50000"/>
            </a:avLst>
          </a:prstGeom>
          <a:solidFill>
            <a:srgbClr val="4D62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grpSp>
        <p:nvGrpSpPr>
          <p:cNvPr id="42" name="Google Shape;8514;p61">
            <a:extLst>
              <a:ext uri="{FF2B5EF4-FFF2-40B4-BE49-F238E27FC236}">
                <a16:creationId xmlns:a16="http://schemas.microsoft.com/office/drawing/2014/main" id="{E2C70C92-33C6-94F0-E57F-83CB147D60F3}"/>
              </a:ext>
            </a:extLst>
          </p:cNvPr>
          <p:cNvGrpSpPr/>
          <p:nvPr/>
        </p:nvGrpSpPr>
        <p:grpSpPr>
          <a:xfrm>
            <a:off x="5850054" y="2281958"/>
            <a:ext cx="699464" cy="650970"/>
            <a:chOff x="-37534750" y="2668075"/>
            <a:chExt cx="332400" cy="319900"/>
          </a:xfrm>
          <a:pattFill prst="pct40">
            <a:fgClr>
              <a:schemeClr val="tx1">
                <a:lumMod val="10000"/>
              </a:schemeClr>
            </a:fgClr>
            <a:bgClr>
              <a:schemeClr val="bg1"/>
            </a:bgClr>
          </a:pattFill>
        </p:grpSpPr>
        <p:sp>
          <p:nvSpPr>
            <p:cNvPr id="43" name="Google Shape;8515;p61">
              <a:extLst>
                <a:ext uri="{FF2B5EF4-FFF2-40B4-BE49-F238E27FC236}">
                  <a16:creationId xmlns:a16="http://schemas.microsoft.com/office/drawing/2014/main" id="{DCF10ECF-86CC-0A83-D1A3-0BD42C22C20B}"/>
                </a:ext>
              </a:extLst>
            </p:cNvPr>
            <p:cNvSpPr/>
            <p:nvPr/>
          </p:nvSpPr>
          <p:spPr>
            <a:xfrm>
              <a:off x="-37534750" y="2668075"/>
              <a:ext cx="332400" cy="319900"/>
            </a:xfrm>
            <a:custGeom>
              <a:avLst/>
              <a:gdLst/>
              <a:ahLst/>
              <a:cxnLst/>
              <a:rect l="l" t="t" r="r" b="b"/>
              <a:pathLst>
                <a:path w="13296" h="12796" extrusionOk="0">
                  <a:moveTo>
                    <a:pt x="5258" y="834"/>
                  </a:moveTo>
                  <a:cubicBezTo>
                    <a:pt x="5799" y="834"/>
                    <a:pt x="6338" y="935"/>
                    <a:pt x="6837" y="1134"/>
                  </a:cubicBezTo>
                  <a:cubicBezTo>
                    <a:pt x="9105" y="2142"/>
                    <a:pt x="10019" y="4852"/>
                    <a:pt x="8822" y="6963"/>
                  </a:cubicBezTo>
                  <a:cubicBezTo>
                    <a:pt x="8790" y="7026"/>
                    <a:pt x="8790" y="7026"/>
                    <a:pt x="8790" y="7057"/>
                  </a:cubicBezTo>
                  <a:cubicBezTo>
                    <a:pt x="8632" y="7372"/>
                    <a:pt x="8412" y="7656"/>
                    <a:pt x="8160" y="7876"/>
                  </a:cubicBezTo>
                  <a:cubicBezTo>
                    <a:pt x="8002" y="8002"/>
                    <a:pt x="7876" y="8128"/>
                    <a:pt x="7782" y="8191"/>
                  </a:cubicBezTo>
                  <a:cubicBezTo>
                    <a:pt x="7687" y="8223"/>
                    <a:pt x="7719" y="8223"/>
                    <a:pt x="7687" y="8286"/>
                  </a:cubicBezTo>
                  <a:cubicBezTo>
                    <a:pt x="7152" y="8664"/>
                    <a:pt x="6585" y="8947"/>
                    <a:pt x="5923" y="9073"/>
                  </a:cubicBezTo>
                  <a:cubicBezTo>
                    <a:pt x="5694" y="9110"/>
                    <a:pt x="5468" y="9128"/>
                    <a:pt x="5245" y="9128"/>
                  </a:cubicBezTo>
                  <a:cubicBezTo>
                    <a:pt x="2977" y="9128"/>
                    <a:pt x="1071" y="7298"/>
                    <a:pt x="1071" y="4946"/>
                  </a:cubicBezTo>
                  <a:cubicBezTo>
                    <a:pt x="1071" y="3592"/>
                    <a:pt x="1796" y="2268"/>
                    <a:pt x="2899" y="1544"/>
                  </a:cubicBezTo>
                  <a:cubicBezTo>
                    <a:pt x="3603" y="1068"/>
                    <a:pt x="4433" y="834"/>
                    <a:pt x="5258" y="834"/>
                  </a:cubicBezTo>
                  <a:close/>
                  <a:moveTo>
                    <a:pt x="9200" y="7876"/>
                  </a:moveTo>
                  <a:lnTo>
                    <a:pt x="11909" y="10586"/>
                  </a:lnTo>
                  <a:cubicBezTo>
                    <a:pt x="12067" y="10743"/>
                    <a:pt x="12130" y="10901"/>
                    <a:pt x="12130" y="11153"/>
                  </a:cubicBezTo>
                  <a:cubicBezTo>
                    <a:pt x="12130" y="11594"/>
                    <a:pt x="11783" y="11909"/>
                    <a:pt x="11405" y="11909"/>
                  </a:cubicBezTo>
                  <a:cubicBezTo>
                    <a:pt x="11184" y="11909"/>
                    <a:pt x="10995" y="11814"/>
                    <a:pt x="10838" y="11657"/>
                  </a:cubicBezTo>
                  <a:lnTo>
                    <a:pt x="8128" y="8947"/>
                  </a:lnTo>
                  <a:cubicBezTo>
                    <a:pt x="8160" y="8916"/>
                    <a:pt x="8759" y="8506"/>
                    <a:pt x="9200" y="7876"/>
                  </a:cubicBezTo>
                  <a:close/>
                  <a:moveTo>
                    <a:pt x="5198" y="0"/>
                  </a:moveTo>
                  <a:cubicBezTo>
                    <a:pt x="3529" y="0"/>
                    <a:pt x="1985" y="882"/>
                    <a:pt x="1103" y="2205"/>
                  </a:cubicBezTo>
                  <a:cubicBezTo>
                    <a:pt x="158" y="3623"/>
                    <a:pt x="0" y="5387"/>
                    <a:pt x="630" y="6931"/>
                  </a:cubicBezTo>
                  <a:cubicBezTo>
                    <a:pt x="1470" y="8860"/>
                    <a:pt x="3356" y="9972"/>
                    <a:pt x="5251" y="9972"/>
                  </a:cubicBezTo>
                  <a:cubicBezTo>
                    <a:pt x="5988" y="9972"/>
                    <a:pt x="6725" y="9804"/>
                    <a:pt x="7404" y="9452"/>
                  </a:cubicBezTo>
                  <a:lnTo>
                    <a:pt x="10302" y="12318"/>
                  </a:lnTo>
                  <a:cubicBezTo>
                    <a:pt x="10588" y="12626"/>
                    <a:pt x="11026" y="12796"/>
                    <a:pt x="11468" y="12796"/>
                  </a:cubicBezTo>
                  <a:cubicBezTo>
                    <a:pt x="11661" y="12796"/>
                    <a:pt x="11854" y="12763"/>
                    <a:pt x="12035" y="12697"/>
                  </a:cubicBezTo>
                  <a:cubicBezTo>
                    <a:pt x="13043" y="12161"/>
                    <a:pt x="13295" y="10806"/>
                    <a:pt x="12539" y="10050"/>
                  </a:cubicBezTo>
                  <a:lnTo>
                    <a:pt x="9672" y="7183"/>
                  </a:lnTo>
                  <a:cubicBezTo>
                    <a:pt x="10334" y="5860"/>
                    <a:pt x="10334" y="4348"/>
                    <a:pt x="9767" y="3025"/>
                  </a:cubicBezTo>
                  <a:cubicBezTo>
                    <a:pt x="9042" y="1229"/>
                    <a:pt x="7215" y="0"/>
                    <a:pt x="519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 dirty="0"/>
            </a:p>
          </p:txBody>
        </p:sp>
        <p:sp>
          <p:nvSpPr>
            <p:cNvPr id="44" name="Google Shape;8516;p61">
              <a:extLst>
                <a:ext uri="{FF2B5EF4-FFF2-40B4-BE49-F238E27FC236}">
                  <a16:creationId xmlns:a16="http://schemas.microsoft.com/office/drawing/2014/main" id="{6051D99E-1A08-7D2B-A045-713B7A1C09FE}"/>
                </a:ext>
              </a:extLst>
            </p:cNvPr>
            <p:cNvSpPr/>
            <p:nvPr/>
          </p:nvSpPr>
          <p:spPr>
            <a:xfrm>
              <a:off x="-37487500" y="2709475"/>
              <a:ext cx="165425" cy="164450"/>
            </a:xfrm>
            <a:custGeom>
              <a:avLst/>
              <a:gdLst/>
              <a:ahLst/>
              <a:cxnLst/>
              <a:rect l="l" t="t" r="r" b="b"/>
              <a:pathLst>
                <a:path w="6617" h="6578" extrusionOk="0">
                  <a:moveTo>
                    <a:pt x="3308" y="833"/>
                  </a:moveTo>
                  <a:cubicBezTo>
                    <a:pt x="4695" y="833"/>
                    <a:pt x="5797" y="1936"/>
                    <a:pt x="5797" y="3290"/>
                  </a:cubicBezTo>
                  <a:cubicBezTo>
                    <a:pt x="5797" y="4614"/>
                    <a:pt x="4726" y="5779"/>
                    <a:pt x="3308" y="5779"/>
                  </a:cubicBezTo>
                  <a:cubicBezTo>
                    <a:pt x="1954" y="5779"/>
                    <a:pt x="851" y="4677"/>
                    <a:pt x="851" y="3290"/>
                  </a:cubicBezTo>
                  <a:cubicBezTo>
                    <a:pt x="851" y="1936"/>
                    <a:pt x="1954" y="833"/>
                    <a:pt x="3308" y="833"/>
                  </a:cubicBezTo>
                  <a:close/>
                  <a:moveTo>
                    <a:pt x="3319" y="0"/>
                  </a:moveTo>
                  <a:cubicBezTo>
                    <a:pt x="2880" y="0"/>
                    <a:pt x="2438" y="81"/>
                    <a:pt x="2017" y="234"/>
                  </a:cubicBezTo>
                  <a:cubicBezTo>
                    <a:pt x="851" y="738"/>
                    <a:pt x="0" y="1936"/>
                    <a:pt x="0" y="3259"/>
                  </a:cubicBezTo>
                  <a:cubicBezTo>
                    <a:pt x="0" y="4362"/>
                    <a:pt x="568" y="5401"/>
                    <a:pt x="1481" y="6031"/>
                  </a:cubicBezTo>
                  <a:cubicBezTo>
                    <a:pt x="2033" y="6405"/>
                    <a:pt x="2645" y="6578"/>
                    <a:pt x="3255" y="6578"/>
                  </a:cubicBezTo>
                  <a:cubicBezTo>
                    <a:pt x="3725" y="6578"/>
                    <a:pt x="4193" y="6475"/>
                    <a:pt x="4632" y="6283"/>
                  </a:cubicBezTo>
                  <a:cubicBezTo>
                    <a:pt x="5829" y="5748"/>
                    <a:pt x="6585" y="4551"/>
                    <a:pt x="6585" y="3259"/>
                  </a:cubicBezTo>
                  <a:cubicBezTo>
                    <a:pt x="6616" y="2219"/>
                    <a:pt x="6081" y="1180"/>
                    <a:pt x="5167" y="549"/>
                  </a:cubicBezTo>
                  <a:cubicBezTo>
                    <a:pt x="4605" y="175"/>
                    <a:pt x="3965" y="0"/>
                    <a:pt x="33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182850" tIns="182850" rIns="182850" bIns="182850" anchor="ctr" anchorCtr="0">
              <a:noAutofit/>
            </a:bodyPr>
            <a:lstStyle/>
            <a:p>
              <a:endParaRPr sz="3600"/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9B7061BC-4360-AE2D-3C35-6D3BA2AB99C0}"/>
              </a:ext>
            </a:extLst>
          </p:cNvPr>
          <p:cNvSpPr txBox="1"/>
          <p:nvPr/>
        </p:nvSpPr>
        <p:spPr>
          <a:xfrm>
            <a:off x="7113958" y="2198109"/>
            <a:ext cx="719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erlin Sans FB Demi" panose="020E0802020502020306" pitchFamily="34" charset="0"/>
              </a:rPr>
              <a:t>Problem and Opportunity</a:t>
            </a:r>
            <a:endParaRPr lang="en-US" sz="4000" dirty="0">
              <a:effectLst/>
              <a:latin typeface="Berlin Sans FB Demi" panose="020E0802020502020306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048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/>
      <p:bldP spid="6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58490E-28F6-3EDA-8B96-8570CFC8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08729B2-82B1-883F-DD09-29441F2CE16E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9F16ED5-081D-2050-E540-A77FA7A61DD9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9F17C9C-C42C-60BE-07FA-FB03E4EF422C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0698A1B8-3C41-D185-A0A2-9FC608C8E4F6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1DAB60B-9CA3-98BD-A9F6-32BC4090BFA8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32DCE89-F8B0-9D61-9DDA-00893534B2AC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12B6856-DCD9-F69D-D1A6-487CC23AB250}"/>
              </a:ext>
            </a:extLst>
          </p:cNvPr>
          <p:cNvSpPr txBox="1"/>
          <p:nvPr/>
        </p:nvSpPr>
        <p:spPr>
          <a:xfrm>
            <a:off x="4490842" y="1145174"/>
            <a:ext cx="109549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 and Opportunity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1DAA458-1E70-E535-2EBA-0ED4756E531C}"/>
              </a:ext>
            </a:extLst>
          </p:cNvPr>
          <p:cNvSpPr>
            <a:spLocks/>
          </p:cNvSpPr>
          <p:nvPr/>
        </p:nvSpPr>
        <p:spPr>
          <a:xfrm rot="7228914">
            <a:off x="20002454" y="3066087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AE2CBD1-E8DF-79E4-9F3B-B95D992E9117}"/>
              </a:ext>
            </a:extLst>
          </p:cNvPr>
          <p:cNvSpPr>
            <a:spLocks/>
          </p:cNvSpPr>
          <p:nvPr/>
        </p:nvSpPr>
        <p:spPr>
          <a:xfrm rot="10039226">
            <a:off x="20550956" y="6007814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5A76DB9-DE70-0004-C3C6-680060BF1C00}"/>
              </a:ext>
            </a:extLst>
          </p:cNvPr>
          <p:cNvSpPr>
            <a:spLocks/>
          </p:cNvSpPr>
          <p:nvPr/>
        </p:nvSpPr>
        <p:spPr>
          <a:xfrm rot="12828782">
            <a:off x="20532158" y="9105972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44E3BA8-7D1C-CB5F-A1B6-1B30B5B07F82}"/>
              </a:ext>
            </a:extLst>
          </p:cNvPr>
          <p:cNvSpPr>
            <a:spLocks/>
          </p:cNvSpPr>
          <p:nvPr/>
        </p:nvSpPr>
        <p:spPr>
          <a:xfrm rot="15649660">
            <a:off x="6578476" y="1053999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9A621F7-0BE0-4701-DD47-56CACBC9A244}"/>
              </a:ext>
            </a:extLst>
          </p:cNvPr>
          <p:cNvSpPr>
            <a:spLocks/>
          </p:cNvSpPr>
          <p:nvPr/>
        </p:nvSpPr>
        <p:spPr>
          <a:xfrm rot="18276835">
            <a:off x="1361676" y="10752232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D952997-5B06-7B31-3E5E-85EBBB9EC96A}"/>
              </a:ext>
            </a:extLst>
          </p:cNvPr>
          <p:cNvSpPr>
            <a:spLocks/>
          </p:cNvSpPr>
          <p:nvPr/>
        </p:nvSpPr>
        <p:spPr>
          <a:xfrm rot="21210708">
            <a:off x="-3928105" y="3326585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82BB98-F98C-A4F1-C2CD-0CAA2EE0010B}"/>
              </a:ext>
            </a:extLst>
          </p:cNvPr>
          <p:cNvSpPr txBox="1"/>
          <p:nvPr/>
        </p:nvSpPr>
        <p:spPr>
          <a:xfrm>
            <a:off x="-5028464" y="2501564"/>
            <a:ext cx="489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1- Rising digital fraud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C23D5D-8760-A520-94EC-0C5205DB7FC3}"/>
              </a:ext>
            </a:extLst>
          </p:cNvPr>
          <p:cNvSpPr txBox="1"/>
          <p:nvPr/>
        </p:nvSpPr>
        <p:spPr>
          <a:xfrm>
            <a:off x="-4250574" y="10338340"/>
            <a:ext cx="565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2- Deceptive message formats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204704-3C30-F94E-E5A2-EB5E502321A4}"/>
              </a:ext>
            </a:extLst>
          </p:cNvPr>
          <p:cNvSpPr txBox="1"/>
          <p:nvPr/>
        </p:nvSpPr>
        <p:spPr>
          <a:xfrm>
            <a:off x="7440139" y="12534900"/>
            <a:ext cx="39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3-  Unaware victims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03C4F1E-E246-BC1D-6965-9959DAA1C5B1}"/>
              </a:ext>
            </a:extLst>
          </p:cNvPr>
          <p:cNvSpPr txBox="1"/>
          <p:nvPr/>
        </p:nvSpPr>
        <p:spPr>
          <a:xfrm>
            <a:off x="20656046" y="5244129"/>
            <a:ext cx="441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5- Low user awareness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8D1BCE-EA79-4336-339B-0447D4700590}"/>
              </a:ext>
            </a:extLst>
          </p:cNvPr>
          <p:cNvSpPr txBox="1"/>
          <p:nvPr/>
        </p:nvSpPr>
        <p:spPr>
          <a:xfrm>
            <a:off x="20135685" y="8635231"/>
            <a:ext cx="500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4- Weak protection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0AB209D-5D14-B579-A287-E620CB8A3DB3}"/>
              </a:ext>
            </a:extLst>
          </p:cNvPr>
          <p:cNvSpPr txBox="1"/>
          <p:nvPr/>
        </p:nvSpPr>
        <p:spPr>
          <a:xfrm>
            <a:off x="19440271" y="2186991"/>
            <a:ext cx="516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6-  No smart local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BAD01D-6F69-5542-3953-AC13C22B2CE1}"/>
              </a:ext>
            </a:extLst>
          </p:cNvPr>
          <p:cNvSpPr txBox="1"/>
          <p:nvPr/>
        </p:nvSpPr>
        <p:spPr>
          <a:xfrm>
            <a:off x="7270815" y="4439800"/>
            <a:ext cx="362332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</a:t>
            </a:r>
            <a:endParaRPr lang="en-US" sz="6600" b="1" dirty="0">
              <a:solidFill>
                <a:srgbClr val="4D6259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EB94077F-AC04-303E-B37B-59E9454F63F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-2639026" y="5728470"/>
            <a:ext cx="628268" cy="62826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FCE259B2-695C-5DE2-E6C0-EB3B26D841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627024" y="10948983"/>
            <a:ext cx="584776" cy="58477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40117214-3344-365C-DFE7-6D6872C4E2C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9295841" y="7815062"/>
            <a:ext cx="608157" cy="60815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8AD6C37F-1FA9-DE9C-FF83-27D2F6BDAD4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0135685" y="4944004"/>
            <a:ext cx="603792" cy="60379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D49EF424-6219-09F9-779D-A78EED606EB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8867460" y="2583189"/>
            <a:ext cx="734603" cy="73460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1C09E53F-E79D-CDCE-0BA6-B9E9C14C3BD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76904" y="11298712"/>
            <a:ext cx="522102" cy="5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858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9A2828-42E6-77E5-F0CA-2AE0A1053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15658C8-6A08-C09F-F818-721D008280AE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1A20CE4-FB8F-7997-CE73-360590273EFB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F19DBA04-6A3B-36B7-6DE4-1D50876A4373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191B8AE0-4FE9-D68F-732F-A8805A98F315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B0104C87-B760-B739-9293-D3CD89FC1D6D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0F515DB-2136-35A0-511C-D4781679BE1B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240221D-CDA5-FA4D-68F7-5E8683913E79}"/>
              </a:ext>
            </a:extLst>
          </p:cNvPr>
          <p:cNvSpPr txBox="1"/>
          <p:nvPr/>
        </p:nvSpPr>
        <p:spPr>
          <a:xfrm>
            <a:off x="4684691" y="949172"/>
            <a:ext cx="109549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 and Opportunity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34EA722-8303-4950-7BDD-3A70923FF416}"/>
              </a:ext>
            </a:extLst>
          </p:cNvPr>
          <p:cNvSpPr>
            <a:spLocks/>
          </p:cNvSpPr>
          <p:nvPr/>
        </p:nvSpPr>
        <p:spPr>
          <a:xfrm rot="7228914">
            <a:off x="9389978" y="369091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73AD00A-D236-A0F7-E0E4-D9E21927525D}"/>
              </a:ext>
            </a:extLst>
          </p:cNvPr>
          <p:cNvSpPr>
            <a:spLocks/>
          </p:cNvSpPr>
          <p:nvPr/>
        </p:nvSpPr>
        <p:spPr>
          <a:xfrm rot="10039226">
            <a:off x="9890484" y="460319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EE9CB56-7FF5-075F-115F-646630B6ADDC}"/>
              </a:ext>
            </a:extLst>
          </p:cNvPr>
          <p:cNvSpPr>
            <a:spLocks/>
          </p:cNvSpPr>
          <p:nvPr/>
        </p:nvSpPr>
        <p:spPr>
          <a:xfrm rot="12828782">
            <a:off x="9475098" y="571477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44C507F-63F7-9A9E-E135-DC275CD0F8E6}"/>
              </a:ext>
            </a:extLst>
          </p:cNvPr>
          <p:cNvSpPr>
            <a:spLocks/>
          </p:cNvSpPr>
          <p:nvPr/>
        </p:nvSpPr>
        <p:spPr>
          <a:xfrm rot="15649660">
            <a:off x="8394820" y="6160431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DF0141C-3FA0-4251-5949-399F2FCA79A7}"/>
              </a:ext>
            </a:extLst>
          </p:cNvPr>
          <p:cNvSpPr>
            <a:spLocks/>
          </p:cNvSpPr>
          <p:nvPr/>
        </p:nvSpPr>
        <p:spPr>
          <a:xfrm rot="18276835">
            <a:off x="7335552" y="571798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2058744-21C8-A1FC-25C6-03AF58CCE1A8}"/>
              </a:ext>
            </a:extLst>
          </p:cNvPr>
          <p:cNvSpPr>
            <a:spLocks/>
          </p:cNvSpPr>
          <p:nvPr/>
        </p:nvSpPr>
        <p:spPr>
          <a:xfrm rot="21210708">
            <a:off x="6935618" y="4716003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D2ED1E-E6E9-0CBA-B339-B262EF79CFA0}"/>
              </a:ext>
            </a:extLst>
          </p:cNvPr>
          <p:cNvSpPr txBox="1"/>
          <p:nvPr/>
        </p:nvSpPr>
        <p:spPr>
          <a:xfrm>
            <a:off x="1432817" y="4851201"/>
            <a:ext cx="4899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1- Rising digital fraud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2A6AEE-E052-E918-94EC-02CF4808118B}"/>
              </a:ext>
            </a:extLst>
          </p:cNvPr>
          <p:cNvSpPr txBox="1"/>
          <p:nvPr/>
        </p:nvSpPr>
        <p:spPr>
          <a:xfrm>
            <a:off x="1474830" y="6858181"/>
            <a:ext cx="56532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2- Deceptive message formats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E2E5E0D-4E74-C2D3-85A3-2CE830C29A49}"/>
              </a:ext>
            </a:extLst>
          </p:cNvPr>
          <p:cNvSpPr txBox="1"/>
          <p:nvPr/>
        </p:nvSpPr>
        <p:spPr>
          <a:xfrm>
            <a:off x="7954862" y="8119141"/>
            <a:ext cx="39821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3-  Unaware victims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54F6DA-F89F-051A-AF81-8E2BCB7BE4A2}"/>
              </a:ext>
            </a:extLst>
          </p:cNvPr>
          <p:cNvSpPr txBox="1"/>
          <p:nvPr/>
        </p:nvSpPr>
        <p:spPr>
          <a:xfrm>
            <a:off x="11773177" y="5131551"/>
            <a:ext cx="44131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5- Low user awareness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0EA099-757D-F06F-C2DB-B4201DA22EDE}"/>
              </a:ext>
            </a:extLst>
          </p:cNvPr>
          <p:cNvSpPr txBox="1"/>
          <p:nvPr/>
        </p:nvSpPr>
        <p:spPr>
          <a:xfrm>
            <a:off x="11181249" y="7072267"/>
            <a:ext cx="5005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4- Weak protection layer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8B179-2AF8-4B5D-2CE4-4AF642891F3F}"/>
              </a:ext>
            </a:extLst>
          </p:cNvPr>
          <p:cNvSpPr txBox="1"/>
          <p:nvPr/>
        </p:nvSpPr>
        <p:spPr>
          <a:xfrm>
            <a:off x="10683212" y="3256655"/>
            <a:ext cx="5166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6-  No smart local solution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5EFE06-17F0-8F73-7EAD-B34B7637C2CA}"/>
              </a:ext>
            </a:extLst>
          </p:cNvPr>
          <p:cNvSpPr txBox="1"/>
          <p:nvPr/>
        </p:nvSpPr>
        <p:spPr>
          <a:xfrm>
            <a:off x="8263877" y="5433821"/>
            <a:ext cx="2096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</a:t>
            </a:r>
            <a:endParaRPr lang="en-US" sz="4000" b="1" dirty="0">
              <a:solidFill>
                <a:srgbClr val="4D6259"/>
              </a:solidFill>
            </a:endParaRPr>
          </a:p>
        </p:txBody>
      </p:sp>
      <p:pic>
        <p:nvPicPr>
          <p:cNvPr id="36" name="Graphic 35">
            <a:extLst>
              <a:ext uri="{FF2B5EF4-FFF2-40B4-BE49-F238E27FC236}">
                <a16:creationId xmlns:a16="http://schemas.microsoft.com/office/drawing/2014/main" id="{39B1B586-BE3B-361B-6827-C01C0927B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26005" y="5047411"/>
            <a:ext cx="628268" cy="628268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41583B40-6CEF-67A2-1AF9-704B777256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30776" y="6498993"/>
            <a:ext cx="584776" cy="584776"/>
          </a:xfrm>
          <a:prstGeom prst="rect">
            <a:avLst/>
          </a:prstGeom>
        </p:spPr>
      </p:pic>
      <p:pic>
        <p:nvPicPr>
          <p:cNvPr id="52" name="Graphic 51">
            <a:extLst>
              <a:ext uri="{FF2B5EF4-FFF2-40B4-BE49-F238E27FC236}">
                <a16:creationId xmlns:a16="http://schemas.microsoft.com/office/drawing/2014/main" id="{6525CAC8-F75D-E3F0-DBB7-CBC6DE3D7EF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27048" y="6899559"/>
            <a:ext cx="608157" cy="608157"/>
          </a:xfrm>
          <a:prstGeom prst="rect">
            <a:avLst/>
          </a:pr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F26FD9D5-703C-B0EC-8031-0BF609A83D9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976425" y="5433821"/>
            <a:ext cx="603792" cy="603792"/>
          </a:xfrm>
          <a:prstGeom prst="rect">
            <a:avLst/>
          </a:prstGeom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8DB93354-3382-60A7-1C01-F4D7A96FE99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449299" y="4121647"/>
            <a:ext cx="734603" cy="734603"/>
          </a:xfrm>
          <a:prstGeom prst="rect">
            <a:avLst/>
          </a:prstGeom>
        </p:spPr>
      </p:pic>
      <p:pic>
        <p:nvPicPr>
          <p:cNvPr id="58" name="Graphic 57">
            <a:extLst>
              <a:ext uri="{FF2B5EF4-FFF2-40B4-BE49-F238E27FC236}">
                <a16:creationId xmlns:a16="http://schemas.microsoft.com/office/drawing/2014/main" id="{ED5237CC-B2DD-4582-B67A-562EBC32315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692331" y="7237258"/>
            <a:ext cx="610548" cy="52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4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EE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620AB3-B82C-8539-F0DE-C095991CE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B594FD7-9E10-A3E3-52D8-47BC511A84FB}"/>
              </a:ext>
            </a:extLst>
          </p:cNvPr>
          <p:cNvSpPr/>
          <p:nvPr/>
        </p:nvSpPr>
        <p:spPr>
          <a:xfrm rot="-1331052">
            <a:off x="-2167013" y="-2000309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0" y="0"/>
                </a:moveTo>
                <a:lnTo>
                  <a:pt x="10018399" y="0"/>
                </a:lnTo>
                <a:lnTo>
                  <a:pt x="10018399" y="4444526"/>
                </a:lnTo>
                <a:lnTo>
                  <a:pt x="0" y="444452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8FD7AEB-8CCD-A8D7-1B3D-1775A9B89FB2}"/>
              </a:ext>
            </a:extLst>
          </p:cNvPr>
          <p:cNvSpPr/>
          <p:nvPr/>
        </p:nvSpPr>
        <p:spPr>
          <a:xfrm rot="-1331052" flipH="1" flipV="1">
            <a:off x="10658539" y="8064737"/>
            <a:ext cx="10018399" cy="4444526"/>
          </a:xfrm>
          <a:custGeom>
            <a:avLst/>
            <a:gdLst/>
            <a:ahLst/>
            <a:cxnLst/>
            <a:rect l="l" t="t" r="r" b="b"/>
            <a:pathLst>
              <a:path w="10018399" h="4444526">
                <a:moveTo>
                  <a:pt x="10018399" y="4444526"/>
                </a:moveTo>
                <a:lnTo>
                  <a:pt x="0" y="4444526"/>
                </a:lnTo>
                <a:lnTo>
                  <a:pt x="0" y="0"/>
                </a:lnTo>
                <a:lnTo>
                  <a:pt x="10018399" y="0"/>
                </a:lnTo>
                <a:lnTo>
                  <a:pt x="10018399" y="4444526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384C6AB2-6FB2-D385-135D-58F8BD9E3529}"/>
              </a:ext>
            </a:extLst>
          </p:cNvPr>
          <p:cNvSpPr/>
          <p:nvPr/>
        </p:nvSpPr>
        <p:spPr>
          <a:xfrm flipH="1">
            <a:off x="16186298" y="-1528458"/>
            <a:ext cx="2842953" cy="4114800"/>
          </a:xfrm>
          <a:custGeom>
            <a:avLst/>
            <a:gdLst/>
            <a:ahLst/>
            <a:cxnLst/>
            <a:rect l="l" t="t" r="r" b="b"/>
            <a:pathLst>
              <a:path w="2842953" h="4114800">
                <a:moveTo>
                  <a:pt x="2842953" y="0"/>
                </a:moveTo>
                <a:lnTo>
                  <a:pt x="0" y="0"/>
                </a:lnTo>
                <a:lnTo>
                  <a:pt x="0" y="4114800"/>
                </a:lnTo>
                <a:lnTo>
                  <a:pt x="2842953" y="4114800"/>
                </a:lnTo>
                <a:lnTo>
                  <a:pt x="284295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B830D77-3AF7-3832-0474-A2829A7C7571}"/>
              </a:ext>
            </a:extLst>
          </p:cNvPr>
          <p:cNvSpPr/>
          <p:nvPr/>
        </p:nvSpPr>
        <p:spPr>
          <a:xfrm rot="-3391933">
            <a:off x="-693975" y="7790698"/>
            <a:ext cx="2723249" cy="4114800"/>
          </a:xfrm>
          <a:custGeom>
            <a:avLst/>
            <a:gdLst/>
            <a:ahLst/>
            <a:cxnLst/>
            <a:rect l="l" t="t" r="r" b="b"/>
            <a:pathLst>
              <a:path w="2723249" h="4114800">
                <a:moveTo>
                  <a:pt x="0" y="0"/>
                </a:moveTo>
                <a:lnTo>
                  <a:pt x="2723249" y="0"/>
                </a:lnTo>
                <a:lnTo>
                  <a:pt x="27232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AADB04D-6A4C-CCEB-15DD-776D1A9DCCC7}"/>
              </a:ext>
            </a:extLst>
          </p:cNvPr>
          <p:cNvSpPr/>
          <p:nvPr/>
        </p:nvSpPr>
        <p:spPr>
          <a:xfrm>
            <a:off x="564143" y="6953361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0" y="0"/>
                </a:moveTo>
                <a:lnTo>
                  <a:pt x="2214045" y="0"/>
                </a:lnTo>
                <a:lnTo>
                  <a:pt x="2214045" y="2842164"/>
                </a:lnTo>
                <a:lnTo>
                  <a:pt x="0" y="284216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BD158DD-554B-BAF4-0866-BC252BECEE1B}"/>
              </a:ext>
            </a:extLst>
          </p:cNvPr>
          <p:cNvSpPr/>
          <p:nvPr/>
        </p:nvSpPr>
        <p:spPr>
          <a:xfrm flipH="1" flipV="1">
            <a:off x="15509812" y="491475"/>
            <a:ext cx="2214045" cy="2842163"/>
          </a:xfrm>
          <a:custGeom>
            <a:avLst/>
            <a:gdLst/>
            <a:ahLst/>
            <a:cxnLst/>
            <a:rect l="l" t="t" r="r" b="b"/>
            <a:pathLst>
              <a:path w="2214045" h="2842163">
                <a:moveTo>
                  <a:pt x="2214045" y="2842164"/>
                </a:moveTo>
                <a:lnTo>
                  <a:pt x="0" y="2842164"/>
                </a:lnTo>
                <a:lnTo>
                  <a:pt x="0" y="0"/>
                </a:lnTo>
                <a:lnTo>
                  <a:pt x="2214045" y="0"/>
                </a:lnTo>
                <a:lnTo>
                  <a:pt x="2214045" y="2842164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28CB832-927E-D2F2-C68E-38C3AFABAAB5}"/>
              </a:ext>
            </a:extLst>
          </p:cNvPr>
          <p:cNvSpPr txBox="1"/>
          <p:nvPr/>
        </p:nvSpPr>
        <p:spPr>
          <a:xfrm>
            <a:off x="4554839" y="1247830"/>
            <a:ext cx="10954973" cy="859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717"/>
              </a:lnSpc>
            </a:pPr>
            <a:r>
              <a:rPr lang="en-US" sz="60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Problem and Opportunity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09BA148-4566-526C-6B1A-5C7D92469D31}"/>
              </a:ext>
            </a:extLst>
          </p:cNvPr>
          <p:cNvSpPr>
            <a:spLocks/>
          </p:cNvSpPr>
          <p:nvPr/>
        </p:nvSpPr>
        <p:spPr>
          <a:xfrm rot="7228914">
            <a:off x="21206876" y="2255682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FE6DEC3-03E8-2C41-7E38-15B2F93D0D56}"/>
              </a:ext>
            </a:extLst>
          </p:cNvPr>
          <p:cNvSpPr>
            <a:spLocks/>
          </p:cNvSpPr>
          <p:nvPr/>
        </p:nvSpPr>
        <p:spPr>
          <a:xfrm rot="10039226">
            <a:off x="21206874" y="5566184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16D7E08-E6ED-DF7F-D58B-F0A12DF262BD}"/>
              </a:ext>
            </a:extLst>
          </p:cNvPr>
          <p:cNvSpPr>
            <a:spLocks/>
          </p:cNvSpPr>
          <p:nvPr/>
        </p:nvSpPr>
        <p:spPr>
          <a:xfrm rot="12828782">
            <a:off x="19872863" y="8467752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B3863F1-BBA3-EDB4-33F4-849AC77F0C86}"/>
              </a:ext>
            </a:extLst>
          </p:cNvPr>
          <p:cNvSpPr>
            <a:spLocks/>
          </p:cNvSpPr>
          <p:nvPr/>
        </p:nvSpPr>
        <p:spPr>
          <a:xfrm rot="15649660">
            <a:off x="5807029" y="10632495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4C33289-BB6A-48E6-F23C-662E52FE062F}"/>
              </a:ext>
            </a:extLst>
          </p:cNvPr>
          <p:cNvSpPr>
            <a:spLocks/>
          </p:cNvSpPr>
          <p:nvPr/>
        </p:nvSpPr>
        <p:spPr>
          <a:xfrm rot="18276835">
            <a:off x="-1658620" y="6092208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87928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7BD4AFE-DF27-A60A-AEE6-0EA128753DCF}"/>
              </a:ext>
            </a:extLst>
          </p:cNvPr>
          <p:cNvSpPr>
            <a:spLocks/>
          </p:cNvSpPr>
          <p:nvPr/>
        </p:nvSpPr>
        <p:spPr>
          <a:xfrm rot="21210708">
            <a:off x="-1970345" y="3395965"/>
            <a:ext cx="1851006" cy="1987532"/>
          </a:xfrm>
          <a:custGeom>
            <a:avLst/>
            <a:gdLst>
              <a:gd name="connsiteX0" fmla="*/ 180004 w 925503"/>
              <a:gd name="connsiteY0" fmla="*/ 0 h 993766"/>
              <a:gd name="connsiteX1" fmla="*/ 925503 w 925503"/>
              <a:gd name="connsiteY1" fmla="*/ 0 h 993766"/>
              <a:gd name="connsiteX2" fmla="*/ 0 w 925503"/>
              <a:gd name="connsiteY2" fmla="*/ 993766 h 993766"/>
              <a:gd name="connsiteX3" fmla="*/ 0 w 925503"/>
              <a:gd name="connsiteY3" fmla="*/ 180004 h 993766"/>
              <a:gd name="connsiteX4" fmla="*/ 180004 w 925503"/>
              <a:gd name="connsiteY4" fmla="*/ 0 h 9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5503" h="993766">
                <a:moveTo>
                  <a:pt x="180004" y="0"/>
                </a:moveTo>
                <a:lnTo>
                  <a:pt x="925503" y="0"/>
                </a:lnTo>
                <a:lnTo>
                  <a:pt x="0" y="993766"/>
                </a:lnTo>
                <a:lnTo>
                  <a:pt x="0" y="180004"/>
                </a:lnTo>
                <a:cubicBezTo>
                  <a:pt x="0" y="80591"/>
                  <a:pt x="80591" y="0"/>
                  <a:pt x="180004" y="0"/>
                </a:cubicBezTo>
                <a:close/>
              </a:path>
            </a:pathLst>
          </a:custGeom>
          <a:solidFill>
            <a:srgbClr val="4D62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3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F69D30-EAC8-0552-875C-3418ED337089}"/>
              </a:ext>
            </a:extLst>
          </p:cNvPr>
          <p:cNvSpPr txBox="1"/>
          <p:nvPr/>
        </p:nvSpPr>
        <p:spPr>
          <a:xfrm>
            <a:off x="-5152686" y="3330763"/>
            <a:ext cx="440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1- AI-powered analysis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9D3EC8-9E5F-FD52-6FE3-4FDDCEC4066D}"/>
              </a:ext>
            </a:extLst>
          </p:cNvPr>
          <p:cNvSpPr txBox="1"/>
          <p:nvPr/>
        </p:nvSpPr>
        <p:spPr>
          <a:xfrm>
            <a:off x="-6389670" y="8082811"/>
            <a:ext cx="59786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2- Real-time fraud detection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6EDCFAD-BB2A-4484-121D-AB2BA45394EF}"/>
              </a:ext>
            </a:extLst>
          </p:cNvPr>
          <p:cNvSpPr txBox="1"/>
          <p:nvPr/>
        </p:nvSpPr>
        <p:spPr>
          <a:xfrm>
            <a:off x="5606781" y="12405954"/>
            <a:ext cx="7216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3- Simple and intuitive interface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187F44-D939-66AD-E186-E0C7B1CA9A50}"/>
              </a:ext>
            </a:extLst>
          </p:cNvPr>
          <p:cNvSpPr txBox="1"/>
          <p:nvPr/>
        </p:nvSpPr>
        <p:spPr>
          <a:xfrm>
            <a:off x="19860488" y="4936375"/>
            <a:ext cx="57528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5- Scalable and future-ready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2DF2010-7DC2-7E0C-7536-B62C492D025D}"/>
              </a:ext>
            </a:extLst>
          </p:cNvPr>
          <p:cNvSpPr txBox="1"/>
          <p:nvPr/>
        </p:nvSpPr>
        <p:spPr>
          <a:xfrm>
            <a:off x="20806485" y="8410249"/>
            <a:ext cx="54788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4- Accessible for all users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825534-DAF0-31B5-625C-0D017A869F7F}"/>
              </a:ext>
            </a:extLst>
          </p:cNvPr>
          <p:cNvSpPr txBox="1"/>
          <p:nvPr/>
        </p:nvSpPr>
        <p:spPr>
          <a:xfrm>
            <a:off x="19888200" y="1385048"/>
            <a:ext cx="4488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4D6259"/>
                </a:solidFill>
                <a:latin typeface="Berlin Sans FB Demi" panose="020E0802020502020306" pitchFamily="34" charset="0"/>
                <a:cs typeface="Times New Roman" panose="02020603050405020304" pitchFamily="18" charset="0"/>
              </a:rPr>
              <a:t>6- "Pay Attention" App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95243D-C28B-B4F2-47A9-47159C7753CB}"/>
              </a:ext>
            </a:extLst>
          </p:cNvPr>
          <p:cNvSpPr txBox="1"/>
          <p:nvPr/>
        </p:nvSpPr>
        <p:spPr>
          <a:xfrm>
            <a:off x="6780821" y="4589502"/>
            <a:ext cx="48686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D6259"/>
                </a:solidFill>
                <a:latin typeface="Berlin Sans FB Demi" panose="020E0802020502020306" pitchFamily="34" charset="0"/>
                <a:ea typeface="CAT Neuzeit"/>
                <a:cs typeface="CAT Neuzeit"/>
                <a:sym typeface="CAT Neuzeit"/>
              </a:rPr>
              <a:t>Opportunity</a:t>
            </a:r>
            <a:endParaRPr lang="en-US" sz="6600" b="1" dirty="0">
              <a:solidFill>
                <a:srgbClr val="4D6259"/>
              </a:solidFill>
            </a:endParaRP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F6ED1F7E-104F-C033-79E8-368CF0B68A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67068" y="11737127"/>
            <a:ext cx="665464" cy="665464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A73F3720-1D85-21DC-93FB-FB8BBF714DA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503927" y="9515600"/>
            <a:ext cx="752571" cy="752571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566BF0ED-0045-8978-92A7-F958227F862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647972" y="3401466"/>
            <a:ext cx="804941" cy="804941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F69339EE-7046-A759-B42C-A9459476BDC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-1783561" y="6621956"/>
            <a:ext cx="740692" cy="740692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95084E0A-CF17-D77D-F6B3-A8A7FE8A21F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22199140" y="2688149"/>
            <a:ext cx="609600" cy="609600"/>
          </a:xfrm>
          <a:prstGeom prst="rect">
            <a:avLst/>
          </a:prstGeom>
        </p:spPr>
      </p:pic>
      <p:pic>
        <p:nvPicPr>
          <p:cNvPr id="43" name="Graphic 42">
            <a:extLst>
              <a:ext uri="{FF2B5EF4-FFF2-40B4-BE49-F238E27FC236}">
                <a16:creationId xmlns:a16="http://schemas.microsoft.com/office/drawing/2014/main" id="{4EA2D0B7-4A59-857E-BA50-1CFE8F81C956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2160617" y="6356363"/>
            <a:ext cx="648123" cy="64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415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1987</TotalTime>
  <Words>906</Words>
  <Application>Microsoft Office PowerPoint</Application>
  <PresentationFormat>Custom</PresentationFormat>
  <Paragraphs>290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Berlin Sans FB Demi</vt:lpstr>
      <vt:lpstr>Calibri</vt:lpstr>
      <vt:lpstr>Times New Roman</vt:lpstr>
      <vt:lpstr>Aptos</vt:lpstr>
      <vt:lpstr>CAT Neuzeit</vt:lpstr>
      <vt:lpstr>Mukta Mahee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Simple Elegant Group Project Presentation</dc:title>
  <dc:creator>ZEYAD ALbshry</dc:creator>
  <cp:lastModifiedBy>Mohammed A. Alsaedi</cp:lastModifiedBy>
  <cp:revision>13</cp:revision>
  <dcterms:created xsi:type="dcterms:W3CDTF">2006-08-16T00:00:00Z</dcterms:created>
  <dcterms:modified xsi:type="dcterms:W3CDTF">2025-05-06T15:44:39Z</dcterms:modified>
  <dc:identifier>DAGmLGnO0S4</dc:identifier>
</cp:coreProperties>
</file>