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FBA7F8A-BBB8-4A1A-9738-25852BFDBB0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14760" y="4343400"/>
            <a:ext cx="502776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31680" y="4408560"/>
            <a:ext cx="5120280" cy="41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914760" y="4343400"/>
            <a:ext cx="502776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14760" y="4343400"/>
            <a:ext cx="502776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90520" y="2546280"/>
            <a:ext cx="435960" cy="47232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73200" y="2546280"/>
            <a:ext cx="326160" cy="472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14360" y="2968560"/>
            <a:ext cx="420840" cy="47232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83360" y="2968560"/>
            <a:ext cx="366480" cy="472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2895480"/>
            <a:ext cx="558000" cy="42012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35040" y="2438280"/>
            <a:ext cx="29520" cy="105048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V="1">
            <a:off x="316080" y="3259800"/>
            <a:ext cx="8690760" cy="532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583920" y="48240"/>
            <a:ext cx="7919280" cy="95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9280" cy="5274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38200" y="217080"/>
            <a:ext cx="29520" cy="105012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219240" y="1007640"/>
            <a:ext cx="8224200" cy="295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38200" y="217080"/>
            <a:ext cx="29520" cy="105012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219240" y="1007640"/>
            <a:ext cx="8224200" cy="295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57320" y="1676160"/>
            <a:ext cx="70272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333440" y="3809880"/>
            <a:ext cx="647640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Reusable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1280" y="10548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OCSF AbstractClient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369080"/>
            <a:ext cx="8412480" cy="530532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&lt;&lt;controls&gt;&gt; (commands to the framework)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openConnection(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sendToServer( Object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closeConnection()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&lt;&lt;hooks&gt;&gt;    (optional callbacks)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connectionEstablished(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connectionClosed(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connectionException(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&lt;&lt;slot&gt;&gt;     (required callbacks)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handleMessageFromServer(Object) {abstract}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&lt;&lt;accessors &amp; mutators&gt;&gt;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isConnected()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getPort( ), setPort(port)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getHost( ), setHost(server)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48640" y="14688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OCSF AbstractServer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48640" y="1369080"/>
            <a:ext cx="8321040" cy="530532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&lt;&lt;controls&gt;&gt; (commands to the framework)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listen(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stopListening(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sendToAllClients(Object msg)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&lt;&lt;hooks&gt;&gt;    (optional callbacks)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clientConnected(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clientDisconnected(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several others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&lt;&lt;slot&gt;&gt;     (required callbacks)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handleMessageFromClient(Object) {abstract}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&lt;&lt;accessors &amp; mutators&gt;&gt;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isListening()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getClientConnection(int id)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getPort( ), setPort(port)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83920" y="14220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Use a Framework?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74640" y="1400040"/>
            <a:ext cx="7919280" cy="52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OCSF you create a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subclass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define the required abstract methods.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override: 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hook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call (but don't override):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controls, queries, mutator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other frameworks use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 injection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instead.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83920" y="14220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74640" y="1400040"/>
            <a:ext cx="7919280" cy="52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messaging client that sends strings (message).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clients receive the message.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port 5555 (port &gt; 1024 is suggested for Linux and MacOS).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1280" y="18288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side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5760" y="1387800"/>
            <a:ext cx="856116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Extend AbstractClient &amp; implement the callback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65760" y="2012040"/>
            <a:ext cx="8503200" cy="458784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 com.lloseng.ocsf.client.AbstractClient;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class ChatClient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extends AbstractClient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ChatClient(String host, int port)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super(host, port);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protected void handleMessageFromServer(Object msg)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System.out.println("&gt; " + msg);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48640" y="18288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65760" y="1645920"/>
            <a:ext cx="856116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 client with server (host) name and server 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to the server.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a loop...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 for user to type a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 message to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TODO: provide a way to quit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1280" y="18288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 Side: an Echo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4280" y="1400040"/>
            <a:ext cx="7921080" cy="9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 server that just echoes messages to all client.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Extend AbstractServer. Override the "slot" method.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42080" y="2468880"/>
            <a:ext cx="8426880" cy="411480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class EchoServer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extends AbstractServer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/** create a new echo server 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EchoServer(int port)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super(port);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protected void handleMessageFromClient(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Object msg, ConnectionToClient client)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super.sendToAllClients(msg);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11280" y="14076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the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5760" y="1428480"/>
            <a:ext cx="8503200" cy="463644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private static final int PORT = 5555;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main(String[] args)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EchoServer server = new EchoServer(PORT);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try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server.listen();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System.out.printf(</a:t>
            </a:r>
            <a:r>
              <a:rPr b="1" lang="en-US" sz="20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"Listening on port %d\n"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  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PORT);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 catch (IOException 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System.out.println("Couldn't start server:");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System.out.println(e);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3920" y="14220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Hooks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74640" y="1400040"/>
            <a:ext cx="7919280" cy="52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 a message when a client connects or disconn.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 a message if server closes the connection.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hooks (callbacks) can we should use to do this?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83920" y="14220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OCSF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74640" y="1400040"/>
            <a:ext cx="7919280" cy="52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don't know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framework works in order to use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the advantage of a framework; it provides an abstraction for what you want to do.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 "value added" … don't waste time re-inventing logic and architecture that has been done already.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11280" y="182880"/>
            <a:ext cx="792072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Frameworks are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74280" y="1399680"/>
            <a:ext cx="7921080" cy="44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reusable application or environment that can be modified by adding (your) application-specific code,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without modifying the framework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code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frameworks provide a reusable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not just reusable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3920" y="18288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TCP is Connection Oriented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74640" y="1400040"/>
            <a:ext cx="8103240" cy="47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TCP, a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listens for connections on a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 number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connects using server's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IP address and port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Either side can send messages.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 can accept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connections on the same 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a client connects, the server creates a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thread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handle communication with one client.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83920" y="18288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TCP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31520" y="1371600"/>
            <a:ext cx="7009920" cy="494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4864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OCSF's Main Classes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59200" y="1143000"/>
            <a:ext cx="8518320" cy="562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48640" y="18288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The Client Side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40080" y="1294920"/>
            <a:ext cx="8137440" cy="51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AbstractClient  m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ust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be subclassed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Any subclass must provide an implementation for handleMessageFromServer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Takes appropriate action when a message is received from a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Implements the Runnable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Has a run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method which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Contains a loop that executes for the lifetime of the thread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80880" y="22860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The public interface of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AbstractClient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94360" y="1417320"/>
            <a:ext cx="7543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Control methods (you can call these, but don't override)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openConnection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closeConnection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sendToServer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Status and Accessor/Mutator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isConnected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getHost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setHost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getPort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setPort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getInetAddress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48640" y="9144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Callback methods of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AbstractClient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94360" y="1371600"/>
            <a:ext cx="7543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Callbacks that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may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be overridden: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connectionEstablished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connectionClosed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Callback that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must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be implemented: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handleMessageFromServer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83920" y="14220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74640" y="1400040"/>
            <a:ext cx="7919280" cy="52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 Client-Server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http://www.site.uottawa.ca/school/research/lloseng/supportMaterial/ocsf/ocsf.html (OCSF is in chapter 3 and chapter 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Youtube lecture by one of the authors of OCSF: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https://www.youtube.com/watch?v=hGM1eT8EVuI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XMPP - another messaging framework with many applications.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https://xmpp.org/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Smack - Java XMPP client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82480" y="202680"/>
            <a:ext cx="792072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74280" y="1399680"/>
            <a:ext cx="792108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 Collections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it to create custom collections that reuse the base collections logic and interfaces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 Frameworks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provide logic and architecture for request mapping, session management, database access, and more.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8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Framework, Play (Java)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8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Django (Python)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8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Rails (Ruby)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8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Symphony, CakePHP, Lavarel (PHP)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JUnit Testing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2480" y="274320"/>
            <a:ext cx="79207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"Slots":  Required Customization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85800" y="1218960"/>
            <a:ext cx="7771680" cy="25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Frameworks often require you to add some code before they can be used.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These methods are called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slots.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761440" y="3200400"/>
            <a:ext cx="25596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Slot can be a class or a method.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07040" y="2514960"/>
            <a:ext cx="496224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83920" y="14220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 Client-Server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74640" y="1400040"/>
            <a:ext cx="7919280" cy="50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OCSF is a TCP-based client-server framework.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Side: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8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to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8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 messages to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8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receive message from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8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handle connect &amp; disconnect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 Side: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8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manage connections to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8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receive messages from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8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 messages to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65760" y="1371600"/>
            <a:ext cx="8523720" cy="44798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583920" y="14220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OCSF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3988440" y="1280160"/>
            <a:ext cx="1771560" cy="913680"/>
          </a:xfrm>
          <a:prstGeom prst="rect">
            <a:avLst/>
          </a:prstGeom>
          <a:ln>
            <a:noFill/>
          </a:ln>
        </p:spPr>
      </p:pic>
      <p:sp>
        <p:nvSpPr>
          <p:cNvPr id="139" name="Line 2"/>
          <p:cNvSpPr/>
          <p:nvPr/>
        </p:nvSpPr>
        <p:spPr>
          <a:xfrm>
            <a:off x="3017520" y="1920240"/>
            <a:ext cx="1005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3"/>
          <p:cNvSpPr/>
          <p:nvPr/>
        </p:nvSpPr>
        <p:spPr>
          <a:xfrm>
            <a:off x="4846320" y="2103120"/>
            <a:ext cx="73152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3931920" y="1494720"/>
            <a:ext cx="1828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83920" y="14220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"slots" are usually 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callbacks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4640" y="1400040"/>
            <a:ext cx="7919280" cy="48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callback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a method in your code that the framework invokes.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framework, then it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calls you back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an event occurs.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also called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inversion of control: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framework, then the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framework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takes control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OCSF, the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callbacks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(slots)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Client: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handleMessageFromServer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Server: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handleMessageFromClient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That's it! You can write a network client-server application just by writing 2 methods.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83920" y="142200"/>
            <a:ext cx="79192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Reuse, Architecture Reuse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4640" y="1400040"/>
            <a:ext cx="7919280" cy="52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OCSF provides the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and code for a TCP client-server application.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use the framework without knowing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(or how TCP works).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you should study OCSF to learn how to use networking in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</a:t>
            </a:r>
            <a:r>
              <a:rPr b="0" i="1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modify </a:t>
            </a:r>
            <a:r>
              <a:rPr b="0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</a:t>
            </a:r>
            <a:r>
              <a:rPr b="0" i="1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extend</a:t>
            </a:r>
            <a:r>
              <a:rPr b="0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framework by overriding callbacks (slots and hooks).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2018-04-04T18:00:50Z</dcterms:modified>
  <cp:revision>2</cp:revision>
  <dc:subject/>
  <dc:title/>
</cp:coreProperties>
</file>