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8" r:id="rId2"/>
    <p:sldId id="395" r:id="rId3"/>
    <p:sldId id="394" r:id="rId4"/>
    <p:sldId id="332" r:id="rId5"/>
    <p:sldId id="355" r:id="rId6"/>
    <p:sldId id="369" r:id="rId7"/>
    <p:sldId id="396" r:id="rId8"/>
    <p:sldId id="364" r:id="rId9"/>
    <p:sldId id="297" r:id="rId10"/>
    <p:sldId id="387" r:id="rId11"/>
    <p:sldId id="351" r:id="rId12"/>
    <p:sldId id="353" r:id="rId13"/>
    <p:sldId id="380" r:id="rId14"/>
    <p:sldId id="372" r:id="rId15"/>
    <p:sldId id="384" r:id="rId16"/>
    <p:sldId id="388" r:id="rId17"/>
    <p:sldId id="392" r:id="rId18"/>
    <p:sldId id="393" r:id="rId19"/>
    <p:sldId id="379" r:id="rId20"/>
    <p:sldId id="390" r:id="rId21"/>
    <p:sldId id="391" r:id="rId22"/>
    <p:sldId id="268" r:id="rId23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D"/>
    <a:srgbClr val="0A5778"/>
    <a:srgbClr val="095778"/>
    <a:srgbClr val="095677"/>
    <a:srgbClr val="E6E6E6"/>
    <a:srgbClr val="E0E0E0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95886" autoAdjust="0"/>
  </p:normalViewPr>
  <p:slideViewPr>
    <p:cSldViewPr>
      <p:cViewPr varScale="1">
        <p:scale>
          <a:sx n="82" d="100"/>
          <a:sy n="82" d="100"/>
        </p:scale>
        <p:origin x="806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nab Farooq" userId="79e4420edf2eebd8" providerId="LiveId" clId="{2BB9D7CD-D020-44AE-A1D9-DC8B74145F48}"/>
    <pc:docChg chg="modSld">
      <pc:chgData name="Zainab Farooq" userId="79e4420edf2eebd8" providerId="LiveId" clId="{2BB9D7CD-D020-44AE-A1D9-DC8B74145F48}" dt="2023-10-03T17:16:39.616" v="8" actId="20577"/>
      <pc:docMkLst>
        <pc:docMk/>
      </pc:docMkLst>
      <pc:sldChg chg="modSp mod">
        <pc:chgData name="Zainab Farooq" userId="79e4420edf2eebd8" providerId="LiveId" clId="{2BB9D7CD-D020-44AE-A1D9-DC8B74145F48}" dt="2023-10-03T17:16:39.616" v="8" actId="20577"/>
        <pc:sldMkLst>
          <pc:docMk/>
          <pc:sldMk cId="3561842424" sldId="380"/>
        </pc:sldMkLst>
        <pc:spChg chg="mod">
          <ac:chgData name="Zainab Farooq" userId="79e4420edf2eebd8" providerId="LiveId" clId="{2BB9D7CD-D020-44AE-A1D9-DC8B74145F48}" dt="2023-10-03T17:16:39.616" v="8" actId="20577"/>
          <ac:spMkLst>
            <pc:docMk/>
            <pc:sldMk cId="3561842424" sldId="380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10"/>
      <c:depthPercent val="100"/>
      <c:rAngAx val="0"/>
      <c:perspective val="4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dist="406400" dir="4620000" sy="23000" kx="-1200000" algn="bl" rotWithShape="0">
                <a:prstClr val="black">
                  <a:alpha val="24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63500" h="63500"/>
            </a:sp3d>
          </c:spPr>
          <c:explosion val="7"/>
          <c:dPt>
            <c:idx val="0"/>
            <c:bubble3D val="0"/>
            <c:explosion val="0"/>
            <c:spPr>
              <a:solidFill>
                <a:srgbClr val="6DA601"/>
              </a:solidFill>
              <a:effectLst>
                <a:outerShdw dist="406400" dir="4620000" sy="23000" kx="-1200000" algn="b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63500" h="63500"/>
              </a:sp3d>
            </c:spPr>
            <c:extLst>
              <c:ext xmlns:c16="http://schemas.microsoft.com/office/drawing/2014/chart" uri="{C3380CC4-5D6E-409C-BE32-E72D297353CC}">
                <c16:uniqueId val="{00000001-4801-41BC-A1C8-86D42AB710C4}"/>
              </c:ext>
            </c:extLst>
          </c:dPt>
          <c:dPt>
            <c:idx val="1"/>
            <c:bubble3D val="0"/>
            <c:explosion val="0"/>
            <c:spPr>
              <a:solidFill>
                <a:schemeClr val="tx2"/>
              </a:solidFill>
              <a:effectLst>
                <a:outerShdw dist="406400" dir="4620000" sy="23000" kx="-1200000" algn="b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63500" h="63500"/>
              </a:sp3d>
            </c:spPr>
            <c:extLst>
              <c:ext xmlns:c16="http://schemas.microsoft.com/office/drawing/2014/chart" uri="{C3380CC4-5D6E-409C-BE32-E72D297353CC}">
                <c16:uniqueId val="{00000003-4801-41BC-A1C8-86D42AB710C4}"/>
              </c:ext>
            </c:extLst>
          </c:dPt>
          <c:dPt>
            <c:idx val="2"/>
            <c:bubble3D val="0"/>
            <c:explosion val="0"/>
            <c:spPr>
              <a:solidFill>
                <a:srgbClr val="FF0000"/>
              </a:solidFill>
              <a:effectLst>
                <a:outerShdw dist="406400" dir="4620000" sy="23000" kx="-1200000" algn="b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63500" h="63500"/>
              </a:sp3d>
            </c:spPr>
            <c:extLst>
              <c:ext xmlns:c16="http://schemas.microsoft.com/office/drawing/2014/chart" uri="{C3380CC4-5D6E-409C-BE32-E72D297353CC}">
                <c16:uniqueId val="{00000005-4801-41BC-A1C8-86D42AB710C4}"/>
              </c:ext>
            </c:extLst>
          </c:dPt>
          <c:dPt>
            <c:idx val="3"/>
            <c:bubble3D val="0"/>
            <c:explosion val="0"/>
            <c:spPr>
              <a:solidFill>
                <a:srgbClr val="FFC000"/>
              </a:solidFill>
              <a:effectLst>
                <a:outerShdw dist="406400" dir="4620000" sy="23000" kx="-1200000" algn="bl" rotWithShape="0">
                  <a:prstClr val="black">
                    <a:alpha val="24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63500" h="63500"/>
              </a:sp3d>
            </c:spPr>
            <c:extLst>
              <c:ext xmlns:c16="http://schemas.microsoft.com/office/drawing/2014/chart" uri="{C3380CC4-5D6E-409C-BE32-E72D297353CC}">
                <c16:uniqueId val="{00000007-4801-41BC-A1C8-86D42AB710C4}"/>
              </c:ext>
            </c:extLst>
          </c:dPt>
          <c:dLbls>
            <c:dLbl>
              <c:idx val="0"/>
              <c:layout>
                <c:manualLayout>
                  <c:x val="0.14964854857508494"/>
                  <c:y val="0.160520309470650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801-41BC-A1C8-86D42AB710C4}"/>
                </c:ext>
              </c:extLst>
            </c:dLbl>
            <c:dLbl>
              <c:idx val="1"/>
              <c:layout>
                <c:manualLayout>
                  <c:x val="-0.18834757842980021"/>
                  <c:y val="-9.116492884486546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801-41BC-A1C8-86D42AB710C4}"/>
                </c:ext>
              </c:extLst>
            </c:dLbl>
            <c:dLbl>
              <c:idx val="2"/>
              <c:layout>
                <c:manualLayout>
                  <c:x val="-8.7074775521714373E-2"/>
                  <c:y val="-0.2177419742247197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01-41BC-A1C8-86D42AB710C4}"/>
                </c:ext>
              </c:extLst>
            </c:dLbl>
            <c:dLbl>
              <c:idx val="3"/>
              <c:layout>
                <c:manualLayout>
                  <c:x val="5.7209237798354406E-2"/>
                  <c:y val="-0.1850892544033784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801-41BC-A1C8-86D42AB710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P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01-41BC-A1C8-86D42AB710C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spPr>
    <a:effectLst/>
    <a:scene3d>
      <a:camera prst="orthographicFront"/>
      <a:lightRig rig="threePt" dir="t"/>
    </a:scene3d>
  </c:spPr>
  <c:txPr>
    <a:bodyPr/>
    <a:lstStyle/>
    <a:p>
      <a:pPr>
        <a:defRPr sz="1800"/>
      </a:pPr>
      <a:endParaRPr lang="en-PK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3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08CF-5CC4-41EF-9FB7-1C7655C37340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804C-5ABB-4F17-9CA6-67B1BF76F776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C04-5573-4602-B1CF-FC93A7422B2C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3721-F840-4651-B4C9-DA33F0E7CA55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B9D2-9E6F-41AD-9B78-85E4E35E0C6B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AA57-DDAA-413F-9439-64EDA46D08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0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CEFA-AEA2-40C6-AF8F-7518534ED752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6705600" cy="7110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0C6D7-0F67-4EB0-8FC9-F72178B8DF73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A22A-74F9-4838-A5D3-7B8C44EF3650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F6222-7384-4AAD-A98D-5F6204ACA44D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90B8-FCB3-46DF-A1B0-644B4CAE470D}" type="datetime1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6705600" cy="711081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9999" y="6356352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673600" y="6356352"/>
            <a:ext cx="2844800" cy="365125"/>
          </a:xfrm>
        </p:spPr>
        <p:txBody>
          <a:bodyPr/>
          <a:lstStyle/>
          <a:p>
            <a:fld id="{6204E2B0-FEF2-4C8F-90A4-46C9D72643E3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2"/>
            <a:ext cx="3860800" cy="365125"/>
          </a:xfrm>
        </p:spPr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9999" y="6356352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3C53-E4D1-4203-8DAF-5F9B44386E3B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3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34A8F-0357-455C-8680-E81090B67BF2}" type="datetime1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98" r:id="rId14"/>
  </p:sldLayoutIdLst>
  <p:hf hd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search?term=tomas%20chamorro-premuz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slidemodel.com/account/unlimited-access/?utm_source=freebundle&amp;utm_medium=button&amp;utm_campaign=freebundle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528"/>
          <p:cNvSpPr/>
          <p:nvPr/>
        </p:nvSpPr>
        <p:spPr>
          <a:xfrm>
            <a:off x="0" y="0"/>
            <a:ext cx="12188825" cy="4495800"/>
          </a:xfrm>
          <a:prstGeom prst="rect">
            <a:avLst/>
          </a:prstGeom>
          <a:gradFill>
            <a:gsLst>
              <a:gs pos="55000">
                <a:srgbClr val="1181AE"/>
              </a:gs>
              <a:gs pos="0">
                <a:srgbClr val="1181AE"/>
              </a:gs>
              <a:gs pos="100000">
                <a:srgbClr val="09547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/>
          </a:p>
        </p:txBody>
      </p:sp>
      <p:sp>
        <p:nvSpPr>
          <p:cNvPr id="6" name="Shape 531"/>
          <p:cNvSpPr txBox="1"/>
          <p:nvPr/>
        </p:nvSpPr>
        <p:spPr>
          <a:xfrm>
            <a:off x="2054974" y="1028506"/>
            <a:ext cx="77724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PK" sz="3200" b="1" spc="-10" dirty="0">
                <a:solidFill>
                  <a:schemeClr val="bg1"/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Why Do So Many Incompetent Men Become Leaders?</a:t>
            </a:r>
            <a:endParaRPr lang="en-US" sz="3000" dirty="0">
              <a:solidFill>
                <a:schemeClr val="bg1"/>
              </a:solidFill>
              <a:latin typeface="Algerian" panose="04020705040A02060702" pitchFamily="82" charset="0"/>
              <a:ea typeface="Segoe UI" panose="020B0502040204020203" pitchFamily="34" charset="0"/>
              <a:cs typeface="Segoe UI" panose="020B0502040204020203" pitchFamily="34" charset="0"/>
              <a:sym typeface="Roboto Condens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331329"/>
            <a:ext cx="6096000" cy="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angle 10"/>
          <p:cNvSpPr/>
          <p:nvPr/>
        </p:nvSpPr>
        <p:spPr>
          <a:xfrm>
            <a:off x="4058984" y="3581400"/>
            <a:ext cx="4018216" cy="609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Shape 531"/>
          <p:cNvSpPr txBox="1"/>
          <p:nvPr/>
        </p:nvSpPr>
        <p:spPr>
          <a:xfrm>
            <a:off x="4267200" y="3657600"/>
            <a:ext cx="3657599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ptos Display" panose="020B0004020202020204" pitchFamily="34" charset="0"/>
                <a:ea typeface="Segoe UI" panose="020B0502040204020203" pitchFamily="34" charset="0"/>
                <a:cs typeface="Segoe UI" panose="020B0502040204020203" pitchFamily="34" charset="0"/>
                <a:sym typeface="Roboto Condensed"/>
              </a:rPr>
              <a:t>By </a:t>
            </a:r>
            <a:r>
              <a:rPr lang="en-PK" sz="1800" b="1" u="sng" kern="0" spc="-10" dirty="0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Tomas Chamorro-</a:t>
            </a:r>
            <a:r>
              <a:rPr lang="en-PK" sz="1800" b="1" u="sng" kern="0" spc="-10" dirty="0" err="1">
                <a:solidFill>
                  <a:schemeClr val="bg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Premuzic</a:t>
            </a:r>
            <a:endParaRPr lang="en-US" sz="1800" dirty="0">
              <a:solidFill>
                <a:schemeClr val="bg1"/>
              </a:solidFill>
              <a:latin typeface="Aptos Display" panose="020B0004020202020204" pitchFamily="34" charset="0"/>
              <a:ea typeface="Segoe UI" panose="020B0502040204020203" pitchFamily="34" charset="0"/>
              <a:cs typeface="Segoe UI" panose="020B0502040204020203" pitchFamily="34" charset="0"/>
              <a:sym typeface="Roboto Condense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8" y="4495800"/>
            <a:ext cx="12188825" cy="70784"/>
          </a:xfrm>
          <a:prstGeom prst="rect">
            <a:avLst/>
          </a:prstGeom>
          <a:solidFill>
            <a:srgbClr val="09567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2000" tIns="91440" rIns="72000" bIns="91440" numCol="1" anchor="ctr" anchorCtr="1" compatLnSpc="1">
            <a:prstTxWarp prst="textNoShape">
              <a:avLst/>
            </a:prstTxWarp>
          </a:bodyPr>
          <a:lstStyle/>
          <a:p>
            <a:endParaRPr lang="es-UY" sz="4400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</a:t>
            </a:fld>
            <a:endParaRPr lang="es-UY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15" name="Group 14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7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4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3D Pyramid Chart for PowerPoint</a:t>
            </a:r>
            <a:endParaRPr lang="es-UY" dirty="0"/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44" name="Group 43"/>
          <p:cNvGrpSpPr/>
          <p:nvPr/>
        </p:nvGrpSpPr>
        <p:grpSpPr>
          <a:xfrm>
            <a:off x="696987" y="1447800"/>
            <a:ext cx="2578025" cy="1600633"/>
            <a:chOff x="696987" y="1447800"/>
            <a:chExt cx="2578025" cy="1600633"/>
          </a:xfrm>
        </p:grpSpPr>
        <p:sp>
          <p:nvSpPr>
            <p:cNvPr id="45" name="Rectangle 44"/>
            <p:cNvSpPr/>
            <p:nvPr/>
          </p:nvSpPr>
          <p:spPr>
            <a:xfrm flipH="1">
              <a:off x="696987" y="182923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desired text here.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696987" y="144780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6987" y="3840480"/>
            <a:ext cx="2578025" cy="1600633"/>
            <a:chOff x="696987" y="3840480"/>
            <a:chExt cx="2578025" cy="1600633"/>
          </a:xfrm>
        </p:grpSpPr>
        <p:sp>
          <p:nvSpPr>
            <p:cNvPr id="48" name="Rectangle 47"/>
            <p:cNvSpPr/>
            <p:nvPr/>
          </p:nvSpPr>
          <p:spPr>
            <a:xfrm flipH="1">
              <a:off x="696987" y="422191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desired text here.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flipH="1">
              <a:off x="696987" y="384048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872660" y="1447800"/>
            <a:ext cx="2578025" cy="1600633"/>
            <a:chOff x="8872660" y="1447800"/>
            <a:chExt cx="2578025" cy="1600633"/>
          </a:xfrm>
        </p:grpSpPr>
        <p:sp>
          <p:nvSpPr>
            <p:cNvPr id="51" name="Rectangle 50"/>
            <p:cNvSpPr/>
            <p:nvPr/>
          </p:nvSpPr>
          <p:spPr>
            <a:xfrm flipH="1">
              <a:off x="8872660" y="182923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desired text here.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flipH="1">
              <a:off x="8872660" y="144780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872660" y="3840480"/>
            <a:ext cx="2578025" cy="1600633"/>
            <a:chOff x="8872660" y="3840480"/>
            <a:chExt cx="2578025" cy="1600633"/>
          </a:xfrm>
        </p:grpSpPr>
        <p:sp>
          <p:nvSpPr>
            <p:cNvPr id="54" name="Rectangle 53"/>
            <p:cNvSpPr/>
            <p:nvPr/>
          </p:nvSpPr>
          <p:spPr>
            <a:xfrm flipH="1">
              <a:off x="8872660" y="4221913"/>
              <a:ext cx="2578025" cy="12192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This is a sample text. Insert your desired text here.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flipH="1">
              <a:off x="8872660" y="3840480"/>
              <a:ext cx="2578025" cy="60821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182880" tIns="182880" rIns="18288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469404" y="1877490"/>
            <a:ext cx="4897356" cy="4501774"/>
            <a:chOff x="3469404" y="1877490"/>
            <a:chExt cx="4897356" cy="4501774"/>
          </a:xfrm>
        </p:grpSpPr>
        <p:grpSp>
          <p:nvGrpSpPr>
            <p:cNvPr id="115" name="Group 114"/>
            <p:cNvGrpSpPr/>
            <p:nvPr/>
          </p:nvGrpSpPr>
          <p:grpSpPr>
            <a:xfrm>
              <a:off x="3469404" y="1877490"/>
              <a:ext cx="4897356" cy="4501774"/>
              <a:chOff x="3469404" y="1877490"/>
              <a:chExt cx="4897356" cy="4501774"/>
            </a:xfrm>
          </p:grpSpPr>
          <p:sp>
            <p:nvSpPr>
              <p:cNvPr id="124" name="Oval 123"/>
              <p:cNvSpPr/>
              <p:nvPr/>
            </p:nvSpPr>
            <p:spPr>
              <a:xfrm rot="21395266">
                <a:off x="3741101" y="5222568"/>
                <a:ext cx="4560330" cy="1156696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lumMod val="85000"/>
                      <a:lumOff val="15000"/>
                      <a:alpha val="78000"/>
                    </a:sys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25" name="Group 42"/>
              <p:cNvGrpSpPr/>
              <p:nvPr/>
            </p:nvGrpSpPr>
            <p:grpSpPr>
              <a:xfrm>
                <a:off x="3469406" y="1877490"/>
                <a:ext cx="4897356" cy="4154581"/>
                <a:chOff x="2873071" y="1371600"/>
                <a:chExt cx="6090026" cy="5166363"/>
              </a:xfrm>
            </p:grpSpPr>
            <p:grpSp>
              <p:nvGrpSpPr>
                <p:cNvPr id="126" name="Group 27"/>
                <p:cNvGrpSpPr/>
                <p:nvPr/>
              </p:nvGrpSpPr>
              <p:grpSpPr>
                <a:xfrm>
                  <a:off x="2873071" y="4073700"/>
                  <a:ext cx="6090026" cy="2464263"/>
                  <a:chOff x="3842484" y="4051112"/>
                  <a:chExt cx="4295676" cy="1738197"/>
                </a:xfrm>
              </p:grpSpPr>
              <p:sp>
                <p:nvSpPr>
                  <p:cNvPr id="138" name="Freeform 137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>
                  <a:xfrm>
                    <a:off x="6005968" y="4456319"/>
                    <a:ext cx="2132192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  <a:gd name="connsiteX0" fmla="*/ 20459 w 1588002"/>
                      <a:gd name="connsiteY0" fmla="*/ 342538 h 992778"/>
                      <a:gd name="connsiteX1" fmla="*/ 1207728 w 1588002"/>
                      <a:gd name="connsiteY1" fmla="*/ 0 h 992778"/>
                      <a:gd name="connsiteX2" fmla="*/ 1588002 w 1588002"/>
                      <a:gd name="connsiteY2" fmla="*/ 537029 h 992778"/>
                      <a:gd name="connsiteX3" fmla="*/ 29168 w 1588002"/>
                      <a:gd name="connsiteY3" fmla="*/ 992778 h 992778"/>
                      <a:gd name="connsiteX4" fmla="*/ 20459 w 1588002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8002" h="992778">
                        <a:moveTo>
                          <a:pt x="20459" y="342538"/>
                        </a:moveTo>
                        <a:lnTo>
                          <a:pt x="1207728" y="0"/>
                        </a:lnTo>
                        <a:lnTo>
                          <a:pt x="1588002" y="537029"/>
                        </a:lnTo>
                        <a:lnTo>
                          <a:pt x="29168" y="992778"/>
                        </a:lnTo>
                        <a:cubicBezTo>
                          <a:pt x="800" y="784673"/>
                          <a:pt x="0" y="584806"/>
                          <a:pt x="20459" y="34253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>
                  <a:xfrm>
                    <a:off x="3842484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7" name="Group 18"/>
                <p:cNvGrpSpPr/>
                <p:nvPr/>
              </p:nvGrpSpPr>
              <p:grpSpPr>
                <a:xfrm>
                  <a:off x="3770244" y="3263712"/>
                  <a:ext cx="4295676" cy="1738197"/>
                  <a:chOff x="3842484" y="4051112"/>
                  <a:chExt cx="4295676" cy="1738197"/>
                </a:xfrm>
              </p:grpSpPr>
              <p:sp>
                <p:nvSpPr>
                  <p:cNvPr id="135" name="Freeform 134"/>
                  <p:cNvSpPr/>
                  <p:nvPr/>
                </p:nvSpPr>
                <p:spPr>
                  <a:xfrm>
                    <a:off x="4341734" y="4051112"/>
                    <a:ext cx="3295818" cy="872048"/>
                  </a:xfrm>
                  <a:custGeom>
                    <a:avLst/>
                    <a:gdLst>
                      <a:gd name="connsiteX0" fmla="*/ 3798 w 2465936"/>
                      <a:gd name="connsiteY0" fmla="*/ 311446 h 652328"/>
                      <a:gd name="connsiteX1" fmla="*/ 1245787 w 2465936"/>
                      <a:gd name="connsiteY1" fmla="*/ 949 h 652328"/>
                      <a:gd name="connsiteX2" fmla="*/ 2462138 w 2465936"/>
                      <a:gd name="connsiteY2" fmla="*/ 305749 h 652328"/>
                      <a:gd name="connsiteX3" fmla="*/ 1268575 w 2465936"/>
                      <a:gd name="connsiteY3" fmla="*/ 650429 h 652328"/>
                      <a:gd name="connsiteX4" fmla="*/ 3798 w 2465936"/>
                      <a:gd name="connsiteY4" fmla="*/ 311446 h 652328"/>
                      <a:gd name="connsiteX0" fmla="*/ 3798 w 2465936"/>
                      <a:gd name="connsiteY0" fmla="*/ 311446 h 650429"/>
                      <a:gd name="connsiteX1" fmla="*/ 1245787 w 2465936"/>
                      <a:gd name="connsiteY1" fmla="*/ 949 h 650429"/>
                      <a:gd name="connsiteX2" fmla="*/ 2462138 w 2465936"/>
                      <a:gd name="connsiteY2" fmla="*/ 305749 h 650429"/>
                      <a:gd name="connsiteX3" fmla="*/ 1268575 w 2465936"/>
                      <a:gd name="connsiteY3" fmla="*/ 650429 h 650429"/>
                      <a:gd name="connsiteX4" fmla="*/ 3798 w 2465936"/>
                      <a:gd name="connsiteY4" fmla="*/ 311446 h 650429"/>
                      <a:gd name="connsiteX0" fmla="*/ 3798 w 2462138"/>
                      <a:gd name="connsiteY0" fmla="*/ 311446 h 650429"/>
                      <a:gd name="connsiteX1" fmla="*/ 1245787 w 2462138"/>
                      <a:gd name="connsiteY1" fmla="*/ 949 h 650429"/>
                      <a:gd name="connsiteX2" fmla="*/ 2462138 w 2462138"/>
                      <a:gd name="connsiteY2" fmla="*/ 305749 h 650429"/>
                      <a:gd name="connsiteX3" fmla="*/ 1268575 w 2462138"/>
                      <a:gd name="connsiteY3" fmla="*/ 650429 h 650429"/>
                      <a:gd name="connsiteX4" fmla="*/ 3798 w 2462138"/>
                      <a:gd name="connsiteY4" fmla="*/ 311446 h 650429"/>
                      <a:gd name="connsiteX0" fmla="*/ 0 w 2458340"/>
                      <a:gd name="connsiteY0" fmla="*/ 311446 h 650429"/>
                      <a:gd name="connsiteX1" fmla="*/ 1241989 w 2458340"/>
                      <a:gd name="connsiteY1" fmla="*/ 949 h 650429"/>
                      <a:gd name="connsiteX2" fmla="*/ 2458340 w 2458340"/>
                      <a:gd name="connsiteY2" fmla="*/ 305749 h 650429"/>
                      <a:gd name="connsiteX3" fmla="*/ 1264777 w 2458340"/>
                      <a:gd name="connsiteY3" fmla="*/ 650429 h 650429"/>
                      <a:gd name="connsiteX4" fmla="*/ 0 w 2458340"/>
                      <a:gd name="connsiteY4" fmla="*/ 311446 h 650429"/>
                      <a:gd name="connsiteX0" fmla="*/ 0 w 2458340"/>
                      <a:gd name="connsiteY0" fmla="*/ 310497 h 649480"/>
                      <a:gd name="connsiteX1" fmla="*/ 1241989 w 2458340"/>
                      <a:gd name="connsiteY1" fmla="*/ 0 h 649480"/>
                      <a:gd name="connsiteX2" fmla="*/ 2458340 w 2458340"/>
                      <a:gd name="connsiteY2" fmla="*/ 304800 h 649480"/>
                      <a:gd name="connsiteX3" fmla="*/ 1264777 w 2458340"/>
                      <a:gd name="connsiteY3" fmla="*/ 649480 h 649480"/>
                      <a:gd name="connsiteX4" fmla="*/ 0 w 2458340"/>
                      <a:gd name="connsiteY4" fmla="*/ 310497 h 649480"/>
                      <a:gd name="connsiteX0" fmla="*/ 0 w 2450794"/>
                      <a:gd name="connsiteY0" fmla="*/ 370864 h 649480"/>
                      <a:gd name="connsiteX1" fmla="*/ 1234443 w 2450794"/>
                      <a:gd name="connsiteY1" fmla="*/ 0 h 649480"/>
                      <a:gd name="connsiteX2" fmla="*/ 2450794 w 2450794"/>
                      <a:gd name="connsiteY2" fmla="*/ 304800 h 649480"/>
                      <a:gd name="connsiteX3" fmla="*/ 1257231 w 2450794"/>
                      <a:gd name="connsiteY3" fmla="*/ 649480 h 649480"/>
                      <a:gd name="connsiteX4" fmla="*/ 0 w 2450794"/>
                      <a:gd name="connsiteY4" fmla="*/ 370864 h 649480"/>
                      <a:gd name="connsiteX0" fmla="*/ 0 w 2454642"/>
                      <a:gd name="connsiteY0" fmla="*/ 314269 h 649480"/>
                      <a:gd name="connsiteX1" fmla="*/ 1238291 w 2454642"/>
                      <a:gd name="connsiteY1" fmla="*/ 0 h 649480"/>
                      <a:gd name="connsiteX2" fmla="*/ 2454642 w 2454642"/>
                      <a:gd name="connsiteY2" fmla="*/ 304800 h 649480"/>
                      <a:gd name="connsiteX3" fmla="*/ 1261079 w 2454642"/>
                      <a:gd name="connsiteY3" fmla="*/ 649480 h 649480"/>
                      <a:gd name="connsiteX4" fmla="*/ 0 w 2454642"/>
                      <a:gd name="connsiteY4" fmla="*/ 314269 h 64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4642" h="649480">
                        <a:moveTo>
                          <a:pt x="0" y="314269"/>
                        </a:moveTo>
                        <a:lnTo>
                          <a:pt x="1238291" y="0"/>
                        </a:lnTo>
                        <a:lnTo>
                          <a:pt x="2454642" y="304800"/>
                        </a:lnTo>
                        <a:lnTo>
                          <a:pt x="1261079" y="649480"/>
                        </a:lnTo>
                        <a:lnTo>
                          <a:pt x="0" y="314269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5"/>
                  <p:cNvSpPr/>
                  <p:nvPr/>
                </p:nvSpPr>
                <p:spPr>
                  <a:xfrm>
                    <a:off x="3842484" y="4469474"/>
                    <a:ext cx="2201188" cy="1319835"/>
                  </a:xfrm>
                  <a:custGeom>
                    <a:avLst/>
                    <a:gdLst>
                      <a:gd name="connsiteX0" fmla="*/ 211183 w 2122715"/>
                      <a:gd name="connsiteY0" fmla="*/ 535032 h 1041218"/>
                      <a:gd name="connsiteX1" fmla="*/ 583475 w 2122715"/>
                      <a:gd name="connsiteY1" fmla="*/ 28847 h 1041218"/>
                      <a:gd name="connsiteX2" fmla="*/ 1844041 w 2122715"/>
                      <a:gd name="connsiteY2" fmla="*/ 361949 h 1041218"/>
                      <a:gd name="connsiteX3" fmla="*/ 1850572 w 2122715"/>
                      <a:gd name="connsiteY3" fmla="*/ 1011827 h 1041218"/>
                      <a:gd name="connsiteX4" fmla="*/ 211183 w 2122715"/>
                      <a:gd name="connsiteY4" fmla="*/ 535032 h 1041218"/>
                      <a:gd name="connsiteX0" fmla="*/ 0 w 1911532"/>
                      <a:gd name="connsiteY0" fmla="*/ 535032 h 1041218"/>
                      <a:gd name="connsiteX1" fmla="*/ 372292 w 1911532"/>
                      <a:gd name="connsiteY1" fmla="*/ 28847 h 1041218"/>
                      <a:gd name="connsiteX2" fmla="*/ 1632858 w 1911532"/>
                      <a:gd name="connsiteY2" fmla="*/ 361949 h 1041218"/>
                      <a:gd name="connsiteX3" fmla="*/ 1639389 w 1911532"/>
                      <a:gd name="connsiteY3" fmla="*/ 1011827 h 1041218"/>
                      <a:gd name="connsiteX4" fmla="*/ 0 w 1911532"/>
                      <a:gd name="connsiteY4" fmla="*/ 535032 h 1041218"/>
                      <a:gd name="connsiteX0" fmla="*/ 0 w 1911532"/>
                      <a:gd name="connsiteY0" fmla="*/ 506185 h 1012371"/>
                      <a:gd name="connsiteX1" fmla="*/ 372292 w 1911532"/>
                      <a:gd name="connsiteY1" fmla="*/ 0 h 1012371"/>
                      <a:gd name="connsiteX2" fmla="*/ 1632858 w 1911532"/>
                      <a:gd name="connsiteY2" fmla="*/ 333102 h 1012371"/>
                      <a:gd name="connsiteX3" fmla="*/ 1639389 w 1911532"/>
                      <a:gd name="connsiteY3" fmla="*/ 982980 h 1012371"/>
                      <a:gd name="connsiteX4" fmla="*/ 0 w 1911532"/>
                      <a:gd name="connsiteY4" fmla="*/ 506185 h 1012371"/>
                      <a:gd name="connsiteX0" fmla="*/ 0 w 1639389"/>
                      <a:gd name="connsiteY0" fmla="*/ 506185 h 1012371"/>
                      <a:gd name="connsiteX1" fmla="*/ 372292 w 1639389"/>
                      <a:gd name="connsiteY1" fmla="*/ 0 h 1012371"/>
                      <a:gd name="connsiteX2" fmla="*/ 1632858 w 1639389"/>
                      <a:gd name="connsiteY2" fmla="*/ 333102 h 1012371"/>
                      <a:gd name="connsiteX3" fmla="*/ 1639389 w 1639389"/>
                      <a:gd name="connsiteY3" fmla="*/ 982980 h 1012371"/>
                      <a:gd name="connsiteX4" fmla="*/ 0 w 1639389"/>
                      <a:gd name="connsiteY4" fmla="*/ 506185 h 1012371"/>
                      <a:gd name="connsiteX0" fmla="*/ 0 w 1639389"/>
                      <a:gd name="connsiteY0" fmla="*/ 506185 h 982980"/>
                      <a:gd name="connsiteX1" fmla="*/ 372292 w 1639389"/>
                      <a:gd name="connsiteY1" fmla="*/ 0 h 982980"/>
                      <a:gd name="connsiteX2" fmla="*/ 1632858 w 1639389"/>
                      <a:gd name="connsiteY2" fmla="*/ 333102 h 982980"/>
                      <a:gd name="connsiteX3" fmla="*/ 1639389 w 1639389"/>
                      <a:gd name="connsiteY3" fmla="*/ 982980 h 982980"/>
                      <a:gd name="connsiteX4" fmla="*/ 0 w 1639389"/>
                      <a:gd name="connsiteY4" fmla="*/ 506185 h 98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9389" h="982980">
                        <a:moveTo>
                          <a:pt x="0" y="506185"/>
                        </a:moveTo>
                        <a:lnTo>
                          <a:pt x="372292" y="0"/>
                        </a:lnTo>
                        <a:lnTo>
                          <a:pt x="1632858" y="333102"/>
                        </a:lnTo>
                        <a:lnTo>
                          <a:pt x="1639389" y="982980"/>
                        </a:lnTo>
                        <a:lnTo>
                          <a:pt x="0" y="506185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Freeform 7"/>
                  <p:cNvSpPr/>
                  <p:nvPr/>
                </p:nvSpPr>
                <p:spPr>
                  <a:xfrm>
                    <a:off x="6033439" y="4456319"/>
                    <a:ext cx="2104721" cy="1332990"/>
                  </a:xfrm>
                  <a:custGeom>
                    <a:avLst/>
                    <a:gdLst>
                      <a:gd name="connsiteX0" fmla="*/ 253032 w 2017002"/>
                      <a:gd name="connsiteY0" fmla="*/ 374953 h 1057608"/>
                      <a:gd name="connsiteX1" fmla="*/ 1440301 w 2017002"/>
                      <a:gd name="connsiteY1" fmla="*/ 32415 h 1057608"/>
                      <a:gd name="connsiteX2" fmla="*/ 1820575 w 2017002"/>
                      <a:gd name="connsiteY2" fmla="*/ 569444 h 1057608"/>
                      <a:gd name="connsiteX3" fmla="*/ 261741 w 2017002"/>
                      <a:gd name="connsiteY3" fmla="*/ 1025193 h 1057608"/>
                      <a:gd name="connsiteX4" fmla="*/ 253032 w 2017002"/>
                      <a:gd name="connsiteY4" fmla="*/ 374953 h 1057608"/>
                      <a:gd name="connsiteX0" fmla="*/ 0 w 1763970"/>
                      <a:gd name="connsiteY0" fmla="*/ 374953 h 1057608"/>
                      <a:gd name="connsiteX1" fmla="*/ 1187269 w 1763970"/>
                      <a:gd name="connsiteY1" fmla="*/ 32415 h 1057608"/>
                      <a:gd name="connsiteX2" fmla="*/ 1567543 w 1763970"/>
                      <a:gd name="connsiteY2" fmla="*/ 569444 h 1057608"/>
                      <a:gd name="connsiteX3" fmla="*/ 8709 w 1763970"/>
                      <a:gd name="connsiteY3" fmla="*/ 1025193 h 1057608"/>
                      <a:gd name="connsiteX4" fmla="*/ 0 w 1763970"/>
                      <a:gd name="connsiteY4" fmla="*/ 374953 h 1057608"/>
                      <a:gd name="connsiteX0" fmla="*/ 0 w 1763970"/>
                      <a:gd name="connsiteY0" fmla="*/ 342538 h 1025193"/>
                      <a:gd name="connsiteX1" fmla="*/ 1187269 w 1763970"/>
                      <a:gd name="connsiteY1" fmla="*/ 0 h 1025193"/>
                      <a:gd name="connsiteX2" fmla="*/ 1567543 w 1763970"/>
                      <a:gd name="connsiteY2" fmla="*/ 537029 h 1025193"/>
                      <a:gd name="connsiteX3" fmla="*/ 8709 w 1763970"/>
                      <a:gd name="connsiteY3" fmla="*/ 992778 h 1025193"/>
                      <a:gd name="connsiteX4" fmla="*/ 0 w 1763970"/>
                      <a:gd name="connsiteY4" fmla="*/ 342538 h 1025193"/>
                      <a:gd name="connsiteX0" fmla="*/ 0 w 1763970"/>
                      <a:gd name="connsiteY0" fmla="*/ 342538 h 992778"/>
                      <a:gd name="connsiteX1" fmla="*/ 1187269 w 1763970"/>
                      <a:gd name="connsiteY1" fmla="*/ 0 h 992778"/>
                      <a:gd name="connsiteX2" fmla="*/ 1567543 w 1763970"/>
                      <a:gd name="connsiteY2" fmla="*/ 537029 h 992778"/>
                      <a:gd name="connsiteX3" fmla="*/ 8709 w 1763970"/>
                      <a:gd name="connsiteY3" fmla="*/ 992778 h 992778"/>
                      <a:gd name="connsiteX4" fmla="*/ 0 w 1763970"/>
                      <a:gd name="connsiteY4" fmla="*/ 342538 h 992778"/>
                      <a:gd name="connsiteX0" fmla="*/ 0 w 1567543"/>
                      <a:gd name="connsiteY0" fmla="*/ 342538 h 992778"/>
                      <a:gd name="connsiteX1" fmla="*/ 1187269 w 1567543"/>
                      <a:gd name="connsiteY1" fmla="*/ 0 h 992778"/>
                      <a:gd name="connsiteX2" fmla="*/ 1567543 w 1567543"/>
                      <a:gd name="connsiteY2" fmla="*/ 537029 h 992778"/>
                      <a:gd name="connsiteX3" fmla="*/ 8709 w 1567543"/>
                      <a:gd name="connsiteY3" fmla="*/ 992778 h 992778"/>
                      <a:gd name="connsiteX4" fmla="*/ 0 w 1567543"/>
                      <a:gd name="connsiteY4" fmla="*/ 342538 h 992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7543" h="992778">
                        <a:moveTo>
                          <a:pt x="0" y="342538"/>
                        </a:moveTo>
                        <a:lnTo>
                          <a:pt x="1187269" y="0"/>
                        </a:lnTo>
                        <a:lnTo>
                          <a:pt x="1567543" y="537029"/>
                        </a:lnTo>
                        <a:lnTo>
                          <a:pt x="8709" y="992778"/>
                        </a:lnTo>
                        <a:lnTo>
                          <a:pt x="0" y="34253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79646">
                          <a:lumMod val="75000"/>
                          <a:shade val="30000"/>
                          <a:satMod val="115000"/>
                        </a:srgbClr>
                      </a:gs>
                      <a:gs pos="50000">
                        <a:srgbClr val="F79646">
                          <a:lumMod val="75000"/>
                          <a:shade val="67500"/>
                          <a:satMod val="115000"/>
                        </a:srgbClr>
                      </a:gs>
                      <a:gs pos="100000">
                        <a:srgbClr val="F79646">
                          <a:lumMod val="75000"/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8" name="Group 16"/>
                <p:cNvGrpSpPr/>
                <p:nvPr/>
              </p:nvGrpSpPr>
              <p:grpSpPr>
                <a:xfrm>
                  <a:off x="4510773" y="2552700"/>
                  <a:ext cx="2885330" cy="1261268"/>
                  <a:chOff x="4396387" y="3258519"/>
                  <a:chExt cx="3258582" cy="1424429"/>
                </a:xfrm>
              </p:grpSpPr>
              <p:sp>
                <p:nvSpPr>
                  <p:cNvPr id="132" name="Freeform 131"/>
                  <p:cNvSpPr/>
                  <p:nvPr/>
                </p:nvSpPr>
                <p:spPr>
                  <a:xfrm>
                    <a:off x="4845770" y="3258519"/>
                    <a:ext cx="2350074" cy="630365"/>
                  </a:xfrm>
                  <a:custGeom>
                    <a:avLst/>
                    <a:gdLst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2295 w 1753518"/>
                      <a:gd name="connsiteY0" fmla="*/ 233650 h 465922"/>
                      <a:gd name="connsiteX1" fmla="*/ 905678 w 1753518"/>
                      <a:gd name="connsiteY1" fmla="*/ 2295 h 465922"/>
                      <a:gd name="connsiteX2" fmla="*/ 1751223 w 1753518"/>
                      <a:gd name="connsiteY2" fmla="*/ 219879 h 465922"/>
                      <a:gd name="connsiteX3" fmla="*/ 891907 w 1753518"/>
                      <a:gd name="connsiteY3" fmla="*/ 462250 h 465922"/>
                      <a:gd name="connsiteX4" fmla="*/ 2295 w 1753518"/>
                      <a:gd name="connsiteY4" fmla="*/ 233650 h 465922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51223"/>
                      <a:gd name="connsiteY0" fmla="*/ 233650 h 462250"/>
                      <a:gd name="connsiteX1" fmla="*/ 903383 w 1751223"/>
                      <a:gd name="connsiteY1" fmla="*/ 2295 h 462250"/>
                      <a:gd name="connsiteX2" fmla="*/ 1748928 w 1751223"/>
                      <a:gd name="connsiteY2" fmla="*/ 219879 h 462250"/>
                      <a:gd name="connsiteX3" fmla="*/ 889612 w 1751223"/>
                      <a:gd name="connsiteY3" fmla="*/ 462250 h 462250"/>
                      <a:gd name="connsiteX4" fmla="*/ 0 w 1751223"/>
                      <a:gd name="connsiteY4" fmla="*/ 233650 h 462250"/>
                      <a:gd name="connsiteX0" fmla="*/ 0 w 1748928"/>
                      <a:gd name="connsiteY0" fmla="*/ 231355 h 459955"/>
                      <a:gd name="connsiteX1" fmla="*/ 903383 w 1748928"/>
                      <a:gd name="connsiteY1" fmla="*/ 0 h 459955"/>
                      <a:gd name="connsiteX2" fmla="*/ 1748928 w 1748928"/>
                      <a:gd name="connsiteY2" fmla="*/ 217584 h 459955"/>
                      <a:gd name="connsiteX3" fmla="*/ 889612 w 1748928"/>
                      <a:gd name="connsiteY3" fmla="*/ 459955 h 459955"/>
                      <a:gd name="connsiteX4" fmla="*/ 0 w 1748928"/>
                      <a:gd name="connsiteY4" fmla="*/ 231355 h 459955"/>
                      <a:gd name="connsiteX0" fmla="*/ 0 w 1748928"/>
                      <a:gd name="connsiteY0" fmla="*/ 231355 h 464718"/>
                      <a:gd name="connsiteX1" fmla="*/ 903383 w 1748928"/>
                      <a:gd name="connsiteY1" fmla="*/ 0 h 464718"/>
                      <a:gd name="connsiteX2" fmla="*/ 1748928 w 1748928"/>
                      <a:gd name="connsiteY2" fmla="*/ 217584 h 464718"/>
                      <a:gd name="connsiteX3" fmla="*/ 903106 w 1748928"/>
                      <a:gd name="connsiteY3" fmla="*/ 464718 h 464718"/>
                      <a:gd name="connsiteX4" fmla="*/ 0 w 1748928"/>
                      <a:gd name="connsiteY4" fmla="*/ 231355 h 464718"/>
                      <a:gd name="connsiteX0" fmla="*/ 0 w 1787028"/>
                      <a:gd name="connsiteY0" fmla="*/ 267074 h 464718"/>
                      <a:gd name="connsiteX1" fmla="*/ 941483 w 1787028"/>
                      <a:gd name="connsiteY1" fmla="*/ 0 h 464718"/>
                      <a:gd name="connsiteX2" fmla="*/ 1787028 w 1787028"/>
                      <a:gd name="connsiteY2" fmla="*/ 217584 h 464718"/>
                      <a:gd name="connsiteX3" fmla="*/ 941206 w 1787028"/>
                      <a:gd name="connsiteY3" fmla="*/ 464718 h 464718"/>
                      <a:gd name="connsiteX4" fmla="*/ 0 w 1787028"/>
                      <a:gd name="connsiteY4" fmla="*/ 267074 h 464718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8662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54484"/>
                      <a:gd name="connsiteY0" fmla="*/ 231355 h 419474"/>
                      <a:gd name="connsiteX1" fmla="*/ 908939 w 1754484"/>
                      <a:gd name="connsiteY1" fmla="*/ 0 h 419474"/>
                      <a:gd name="connsiteX2" fmla="*/ 1754484 w 1754484"/>
                      <a:gd name="connsiteY2" fmla="*/ 217584 h 419474"/>
                      <a:gd name="connsiteX3" fmla="*/ 912631 w 1754484"/>
                      <a:gd name="connsiteY3" fmla="*/ 419474 h 419474"/>
                      <a:gd name="connsiteX4" fmla="*/ 0 w 1754484"/>
                      <a:gd name="connsiteY4" fmla="*/ 231355 h 419474"/>
                      <a:gd name="connsiteX0" fmla="*/ 0 w 1754484"/>
                      <a:gd name="connsiteY0" fmla="*/ 231355 h 464718"/>
                      <a:gd name="connsiteX1" fmla="*/ 908939 w 1754484"/>
                      <a:gd name="connsiteY1" fmla="*/ 0 h 464718"/>
                      <a:gd name="connsiteX2" fmla="*/ 1754484 w 1754484"/>
                      <a:gd name="connsiteY2" fmla="*/ 217584 h 464718"/>
                      <a:gd name="connsiteX3" fmla="*/ 909457 w 1754484"/>
                      <a:gd name="connsiteY3" fmla="*/ 464718 h 464718"/>
                      <a:gd name="connsiteX4" fmla="*/ 0 w 1754484"/>
                      <a:gd name="connsiteY4" fmla="*/ 231355 h 464718"/>
                      <a:gd name="connsiteX0" fmla="*/ 0 w 1741785"/>
                      <a:gd name="connsiteY0" fmla="*/ 231355 h 464718"/>
                      <a:gd name="connsiteX1" fmla="*/ 908939 w 1741785"/>
                      <a:gd name="connsiteY1" fmla="*/ 0 h 464718"/>
                      <a:gd name="connsiteX2" fmla="*/ 1741785 w 1741785"/>
                      <a:gd name="connsiteY2" fmla="*/ 224728 h 464718"/>
                      <a:gd name="connsiteX3" fmla="*/ 909457 w 1741785"/>
                      <a:gd name="connsiteY3" fmla="*/ 464718 h 464718"/>
                      <a:gd name="connsiteX4" fmla="*/ 0 w 1741785"/>
                      <a:gd name="connsiteY4" fmla="*/ 231355 h 464718"/>
                      <a:gd name="connsiteX0" fmla="*/ 0 w 1767186"/>
                      <a:gd name="connsiteY0" fmla="*/ 231355 h 464718"/>
                      <a:gd name="connsiteX1" fmla="*/ 908939 w 1767186"/>
                      <a:gd name="connsiteY1" fmla="*/ 0 h 464718"/>
                      <a:gd name="connsiteX2" fmla="*/ 1767186 w 1767186"/>
                      <a:gd name="connsiteY2" fmla="*/ 208059 h 464718"/>
                      <a:gd name="connsiteX3" fmla="*/ 909457 w 1767186"/>
                      <a:gd name="connsiteY3" fmla="*/ 464718 h 464718"/>
                      <a:gd name="connsiteX4" fmla="*/ 0 w 1767186"/>
                      <a:gd name="connsiteY4" fmla="*/ 231355 h 464718"/>
                      <a:gd name="connsiteX0" fmla="*/ 0 w 1747343"/>
                      <a:gd name="connsiteY0" fmla="*/ 231355 h 464718"/>
                      <a:gd name="connsiteX1" fmla="*/ 908939 w 1747343"/>
                      <a:gd name="connsiteY1" fmla="*/ 0 h 464718"/>
                      <a:gd name="connsiteX2" fmla="*/ 1747343 w 1747343"/>
                      <a:gd name="connsiteY2" fmla="*/ 222347 h 464718"/>
                      <a:gd name="connsiteX3" fmla="*/ 909457 w 1747343"/>
                      <a:gd name="connsiteY3" fmla="*/ 464718 h 464718"/>
                      <a:gd name="connsiteX4" fmla="*/ 0 w 1747343"/>
                      <a:gd name="connsiteY4" fmla="*/ 231355 h 464718"/>
                      <a:gd name="connsiteX0" fmla="*/ 0 w 1747343"/>
                      <a:gd name="connsiteY0" fmla="*/ 231355 h 448049"/>
                      <a:gd name="connsiteX1" fmla="*/ 908939 w 1747343"/>
                      <a:gd name="connsiteY1" fmla="*/ 0 h 448049"/>
                      <a:gd name="connsiteX2" fmla="*/ 1747343 w 1747343"/>
                      <a:gd name="connsiteY2" fmla="*/ 222347 h 448049"/>
                      <a:gd name="connsiteX3" fmla="*/ 925333 w 1747343"/>
                      <a:gd name="connsiteY3" fmla="*/ 448049 h 448049"/>
                      <a:gd name="connsiteX4" fmla="*/ 0 w 1747343"/>
                      <a:gd name="connsiteY4" fmla="*/ 231355 h 448049"/>
                      <a:gd name="connsiteX0" fmla="*/ 0 w 1747343"/>
                      <a:gd name="connsiteY0" fmla="*/ 231355 h 469480"/>
                      <a:gd name="connsiteX1" fmla="*/ 908939 w 1747343"/>
                      <a:gd name="connsiteY1" fmla="*/ 0 h 469480"/>
                      <a:gd name="connsiteX2" fmla="*/ 1747343 w 1747343"/>
                      <a:gd name="connsiteY2" fmla="*/ 222347 h 469480"/>
                      <a:gd name="connsiteX3" fmla="*/ 905490 w 1747343"/>
                      <a:gd name="connsiteY3" fmla="*/ 469480 h 469480"/>
                      <a:gd name="connsiteX4" fmla="*/ 0 w 1747343"/>
                      <a:gd name="connsiteY4" fmla="*/ 231355 h 469480"/>
                      <a:gd name="connsiteX0" fmla="*/ 0 w 1733935"/>
                      <a:gd name="connsiteY0" fmla="*/ 318885 h 469480"/>
                      <a:gd name="connsiteX1" fmla="*/ 895531 w 1733935"/>
                      <a:gd name="connsiteY1" fmla="*/ 0 h 469480"/>
                      <a:gd name="connsiteX2" fmla="*/ 1733935 w 1733935"/>
                      <a:gd name="connsiteY2" fmla="*/ 222347 h 469480"/>
                      <a:gd name="connsiteX3" fmla="*/ 892082 w 1733935"/>
                      <a:gd name="connsiteY3" fmla="*/ 469480 h 469480"/>
                      <a:gd name="connsiteX4" fmla="*/ 0 w 1733935"/>
                      <a:gd name="connsiteY4" fmla="*/ 318885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22347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46270"/>
                      <a:gd name="connsiteY0" fmla="*/ 235616 h 469480"/>
                      <a:gd name="connsiteX1" fmla="*/ 907866 w 1746270"/>
                      <a:gd name="connsiteY1" fmla="*/ 0 h 469480"/>
                      <a:gd name="connsiteX2" fmla="*/ 1746270 w 1746270"/>
                      <a:gd name="connsiteY2" fmla="*/ 286440 h 469480"/>
                      <a:gd name="connsiteX3" fmla="*/ 904417 w 1746270"/>
                      <a:gd name="connsiteY3" fmla="*/ 469480 h 469480"/>
                      <a:gd name="connsiteX4" fmla="*/ 0 w 1746270"/>
                      <a:gd name="connsiteY4" fmla="*/ 235616 h 469480"/>
                      <a:gd name="connsiteX0" fmla="*/ 0 w 1750276"/>
                      <a:gd name="connsiteY0" fmla="*/ 235616 h 469480"/>
                      <a:gd name="connsiteX1" fmla="*/ 907866 w 1750276"/>
                      <a:gd name="connsiteY1" fmla="*/ 0 h 469480"/>
                      <a:gd name="connsiteX2" fmla="*/ 1750276 w 1750276"/>
                      <a:gd name="connsiteY2" fmla="*/ 224350 h 469480"/>
                      <a:gd name="connsiteX3" fmla="*/ 904417 w 1750276"/>
                      <a:gd name="connsiteY3" fmla="*/ 469480 h 469480"/>
                      <a:gd name="connsiteX4" fmla="*/ 0 w 1750276"/>
                      <a:gd name="connsiteY4" fmla="*/ 235616 h 469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50276" h="469480">
                        <a:moveTo>
                          <a:pt x="0" y="235616"/>
                        </a:moveTo>
                        <a:lnTo>
                          <a:pt x="907866" y="0"/>
                        </a:lnTo>
                        <a:lnTo>
                          <a:pt x="1750276" y="224350"/>
                        </a:lnTo>
                        <a:lnTo>
                          <a:pt x="904417" y="469480"/>
                        </a:lnTo>
                        <a:lnTo>
                          <a:pt x="0" y="2356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132"/>
                  <p:cNvSpPr/>
                  <p:nvPr/>
                </p:nvSpPr>
                <p:spPr>
                  <a:xfrm>
                    <a:off x="6000481" y="3555786"/>
                    <a:ext cx="1654488" cy="1125414"/>
                  </a:xfrm>
                  <a:custGeom>
                    <a:avLst/>
                    <a:gdLst>
                      <a:gd name="connsiteX0" fmla="*/ 196941 w 1524437"/>
                      <a:gd name="connsiteY0" fmla="*/ 282093 h 913090"/>
                      <a:gd name="connsiteX1" fmla="*/ 1040599 w 1524437"/>
                      <a:gd name="connsiteY1" fmla="*/ 38427 h 913090"/>
                      <a:gd name="connsiteX2" fmla="*/ 1383827 w 1524437"/>
                      <a:gd name="connsiteY2" fmla="*/ 512658 h 913090"/>
                      <a:gd name="connsiteX3" fmla="*/ 196941 w 1524437"/>
                      <a:gd name="connsiteY3" fmla="*/ 874226 h 913090"/>
                      <a:gd name="connsiteX4" fmla="*/ 196941 w 1524437"/>
                      <a:gd name="connsiteY4" fmla="*/ 282093 h 913090"/>
                      <a:gd name="connsiteX0" fmla="*/ 196941 w 1524437"/>
                      <a:gd name="connsiteY0" fmla="*/ 243666 h 874663"/>
                      <a:gd name="connsiteX1" fmla="*/ 1040599 w 1524437"/>
                      <a:gd name="connsiteY1" fmla="*/ 0 h 874663"/>
                      <a:gd name="connsiteX2" fmla="*/ 1383827 w 1524437"/>
                      <a:gd name="connsiteY2" fmla="*/ 474231 h 874663"/>
                      <a:gd name="connsiteX3" fmla="*/ 196941 w 1524437"/>
                      <a:gd name="connsiteY3" fmla="*/ 835799 h 874663"/>
                      <a:gd name="connsiteX4" fmla="*/ 196941 w 1524437"/>
                      <a:gd name="connsiteY4" fmla="*/ 243666 h 874663"/>
                      <a:gd name="connsiteX0" fmla="*/ 0 w 1327496"/>
                      <a:gd name="connsiteY0" fmla="*/ 243666 h 874663"/>
                      <a:gd name="connsiteX1" fmla="*/ 843658 w 1327496"/>
                      <a:gd name="connsiteY1" fmla="*/ 0 h 874663"/>
                      <a:gd name="connsiteX2" fmla="*/ 1186886 w 1327496"/>
                      <a:gd name="connsiteY2" fmla="*/ 474231 h 874663"/>
                      <a:gd name="connsiteX3" fmla="*/ 0 w 1327496"/>
                      <a:gd name="connsiteY3" fmla="*/ 835799 h 874663"/>
                      <a:gd name="connsiteX4" fmla="*/ 0 w 1327496"/>
                      <a:gd name="connsiteY4" fmla="*/ 243666 h 874663"/>
                      <a:gd name="connsiteX0" fmla="*/ 0 w 1327496"/>
                      <a:gd name="connsiteY0" fmla="*/ 243666 h 835799"/>
                      <a:gd name="connsiteX1" fmla="*/ 843658 w 1327496"/>
                      <a:gd name="connsiteY1" fmla="*/ 0 h 835799"/>
                      <a:gd name="connsiteX2" fmla="*/ 1186886 w 1327496"/>
                      <a:gd name="connsiteY2" fmla="*/ 474231 h 835799"/>
                      <a:gd name="connsiteX3" fmla="*/ 0 w 1327496"/>
                      <a:gd name="connsiteY3" fmla="*/ 835799 h 835799"/>
                      <a:gd name="connsiteX4" fmla="*/ 0 w 1327496"/>
                      <a:gd name="connsiteY4" fmla="*/ 243666 h 835799"/>
                      <a:gd name="connsiteX0" fmla="*/ 0 w 1186886"/>
                      <a:gd name="connsiteY0" fmla="*/ 243666 h 835799"/>
                      <a:gd name="connsiteX1" fmla="*/ 843658 w 1186886"/>
                      <a:gd name="connsiteY1" fmla="*/ 0 h 835799"/>
                      <a:gd name="connsiteX2" fmla="*/ 1186886 w 1186886"/>
                      <a:gd name="connsiteY2" fmla="*/ 474231 h 835799"/>
                      <a:gd name="connsiteX3" fmla="*/ 0 w 1186886"/>
                      <a:gd name="connsiteY3" fmla="*/ 835799 h 835799"/>
                      <a:gd name="connsiteX4" fmla="*/ 0 w 1186886"/>
                      <a:gd name="connsiteY4" fmla="*/ 243666 h 835799"/>
                      <a:gd name="connsiteX0" fmla="*/ 0 w 1191649"/>
                      <a:gd name="connsiteY0" fmla="*/ 248429 h 835799"/>
                      <a:gd name="connsiteX1" fmla="*/ 848421 w 1191649"/>
                      <a:gd name="connsiteY1" fmla="*/ 0 h 835799"/>
                      <a:gd name="connsiteX2" fmla="*/ 1191649 w 1191649"/>
                      <a:gd name="connsiteY2" fmla="*/ 474231 h 835799"/>
                      <a:gd name="connsiteX3" fmla="*/ 4763 w 1191649"/>
                      <a:gd name="connsiteY3" fmla="*/ 835799 h 835799"/>
                      <a:gd name="connsiteX4" fmla="*/ 0 w 1191649"/>
                      <a:gd name="connsiteY4" fmla="*/ 248429 h 835799"/>
                      <a:gd name="connsiteX0" fmla="*/ 1588 w 1188474"/>
                      <a:gd name="connsiteY0" fmla="*/ 246048 h 835799"/>
                      <a:gd name="connsiteX1" fmla="*/ 845246 w 1188474"/>
                      <a:gd name="connsiteY1" fmla="*/ 0 h 835799"/>
                      <a:gd name="connsiteX2" fmla="*/ 1188474 w 1188474"/>
                      <a:gd name="connsiteY2" fmla="*/ 474231 h 835799"/>
                      <a:gd name="connsiteX3" fmla="*/ 1588 w 1188474"/>
                      <a:gd name="connsiteY3" fmla="*/ 835799 h 835799"/>
                      <a:gd name="connsiteX4" fmla="*/ 1588 w 1188474"/>
                      <a:gd name="connsiteY4" fmla="*/ 246048 h 835799"/>
                      <a:gd name="connsiteX0" fmla="*/ 0 w 1194030"/>
                      <a:gd name="connsiteY0" fmla="*/ 246048 h 835799"/>
                      <a:gd name="connsiteX1" fmla="*/ 850802 w 1194030"/>
                      <a:gd name="connsiteY1" fmla="*/ 0 h 835799"/>
                      <a:gd name="connsiteX2" fmla="*/ 1194030 w 1194030"/>
                      <a:gd name="connsiteY2" fmla="*/ 474231 h 835799"/>
                      <a:gd name="connsiteX3" fmla="*/ 7144 w 1194030"/>
                      <a:gd name="connsiteY3" fmla="*/ 835799 h 835799"/>
                      <a:gd name="connsiteX4" fmla="*/ 0 w 1194030"/>
                      <a:gd name="connsiteY4" fmla="*/ 246048 h 835799"/>
                      <a:gd name="connsiteX0" fmla="*/ 0 w 1194030"/>
                      <a:gd name="connsiteY0" fmla="*/ 246048 h 838180"/>
                      <a:gd name="connsiteX1" fmla="*/ 850802 w 1194030"/>
                      <a:gd name="connsiteY1" fmla="*/ 0 h 838180"/>
                      <a:gd name="connsiteX2" fmla="*/ 1194030 w 1194030"/>
                      <a:gd name="connsiteY2" fmla="*/ 474231 h 838180"/>
                      <a:gd name="connsiteX3" fmla="*/ 1588 w 1194030"/>
                      <a:gd name="connsiteY3" fmla="*/ 838180 h 838180"/>
                      <a:gd name="connsiteX4" fmla="*/ 0 w 1194030"/>
                      <a:gd name="connsiteY4" fmla="*/ 246048 h 838180"/>
                      <a:gd name="connsiteX0" fmla="*/ 29130 w 1223160"/>
                      <a:gd name="connsiteY0" fmla="*/ 246048 h 838180"/>
                      <a:gd name="connsiteX1" fmla="*/ 879932 w 1223160"/>
                      <a:gd name="connsiteY1" fmla="*/ 0 h 838180"/>
                      <a:gd name="connsiteX2" fmla="*/ 1223160 w 1223160"/>
                      <a:gd name="connsiteY2" fmla="*/ 474231 h 838180"/>
                      <a:gd name="connsiteX3" fmla="*/ 30718 w 1223160"/>
                      <a:gd name="connsiteY3" fmla="*/ 838180 h 838180"/>
                      <a:gd name="connsiteX4" fmla="*/ 29130 w 1223160"/>
                      <a:gd name="connsiteY4" fmla="*/ 246048 h 838180"/>
                      <a:gd name="connsiteX0" fmla="*/ 38190 w 1232220"/>
                      <a:gd name="connsiteY0" fmla="*/ 246048 h 838180"/>
                      <a:gd name="connsiteX1" fmla="*/ 888992 w 1232220"/>
                      <a:gd name="connsiteY1" fmla="*/ 0 h 838180"/>
                      <a:gd name="connsiteX2" fmla="*/ 1232220 w 1232220"/>
                      <a:gd name="connsiteY2" fmla="*/ 474231 h 838180"/>
                      <a:gd name="connsiteX3" fmla="*/ 39778 w 1232220"/>
                      <a:gd name="connsiteY3" fmla="*/ 838180 h 838180"/>
                      <a:gd name="connsiteX4" fmla="*/ 38190 w 1232220"/>
                      <a:gd name="connsiteY4" fmla="*/ 246048 h 83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32220" h="838180">
                        <a:moveTo>
                          <a:pt x="38190" y="246048"/>
                        </a:moveTo>
                        <a:lnTo>
                          <a:pt x="888992" y="0"/>
                        </a:lnTo>
                        <a:lnTo>
                          <a:pt x="1232220" y="474231"/>
                        </a:lnTo>
                        <a:lnTo>
                          <a:pt x="39778" y="838180"/>
                        </a:lnTo>
                        <a:cubicBezTo>
                          <a:pt x="0" y="689714"/>
                          <a:pt x="9060" y="411950"/>
                          <a:pt x="38190" y="246048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133"/>
                  <p:cNvSpPr/>
                  <p:nvPr/>
                </p:nvSpPr>
                <p:spPr>
                  <a:xfrm>
                    <a:off x="4396387" y="3570340"/>
                    <a:ext cx="1666207" cy="1112608"/>
                  </a:xfrm>
                  <a:custGeom>
                    <a:avLst/>
                    <a:gdLst>
                      <a:gd name="connsiteX0" fmla="*/ 149795 w 1590430"/>
                      <a:gd name="connsiteY0" fmla="*/ 479344 h 885093"/>
                      <a:gd name="connsiteX1" fmla="*/ 485856 w 1590430"/>
                      <a:gd name="connsiteY1" fmla="*/ 33867 h 885093"/>
                      <a:gd name="connsiteX2" fmla="*/ 1384625 w 1590430"/>
                      <a:gd name="connsiteY2" fmla="*/ 276144 h 885093"/>
                      <a:gd name="connsiteX3" fmla="*/ 1384625 w 1590430"/>
                      <a:gd name="connsiteY3" fmla="*/ 850575 h 885093"/>
                      <a:gd name="connsiteX4" fmla="*/ 149795 w 1590430"/>
                      <a:gd name="connsiteY4" fmla="*/ 479344 h 885093"/>
                      <a:gd name="connsiteX0" fmla="*/ 149795 w 1590430"/>
                      <a:gd name="connsiteY0" fmla="*/ 479344 h 850575"/>
                      <a:gd name="connsiteX1" fmla="*/ 485856 w 1590430"/>
                      <a:gd name="connsiteY1" fmla="*/ 33867 h 850575"/>
                      <a:gd name="connsiteX2" fmla="*/ 1384625 w 1590430"/>
                      <a:gd name="connsiteY2" fmla="*/ 276144 h 850575"/>
                      <a:gd name="connsiteX3" fmla="*/ 1384625 w 1590430"/>
                      <a:gd name="connsiteY3" fmla="*/ 850575 h 850575"/>
                      <a:gd name="connsiteX4" fmla="*/ 149795 w 1590430"/>
                      <a:gd name="connsiteY4" fmla="*/ 479344 h 850575"/>
                      <a:gd name="connsiteX0" fmla="*/ 149795 w 1590430"/>
                      <a:gd name="connsiteY0" fmla="*/ 445477 h 816708"/>
                      <a:gd name="connsiteX1" fmla="*/ 485856 w 1590430"/>
                      <a:gd name="connsiteY1" fmla="*/ 0 h 816708"/>
                      <a:gd name="connsiteX2" fmla="*/ 1384625 w 1590430"/>
                      <a:gd name="connsiteY2" fmla="*/ 242277 h 816708"/>
                      <a:gd name="connsiteX3" fmla="*/ 1384625 w 1590430"/>
                      <a:gd name="connsiteY3" fmla="*/ 816708 h 816708"/>
                      <a:gd name="connsiteX4" fmla="*/ 149795 w 1590430"/>
                      <a:gd name="connsiteY4" fmla="*/ 445477 h 816708"/>
                      <a:gd name="connsiteX0" fmla="*/ 0 w 1440635"/>
                      <a:gd name="connsiteY0" fmla="*/ 445477 h 816708"/>
                      <a:gd name="connsiteX1" fmla="*/ 336061 w 1440635"/>
                      <a:gd name="connsiteY1" fmla="*/ 0 h 816708"/>
                      <a:gd name="connsiteX2" fmla="*/ 1234830 w 1440635"/>
                      <a:gd name="connsiteY2" fmla="*/ 242277 h 816708"/>
                      <a:gd name="connsiteX3" fmla="*/ 1234830 w 1440635"/>
                      <a:gd name="connsiteY3" fmla="*/ 816708 h 816708"/>
                      <a:gd name="connsiteX4" fmla="*/ 0 w 1440635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4830 w 1234830"/>
                      <a:gd name="connsiteY2" fmla="*/ 242277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4830"/>
                      <a:gd name="connsiteY0" fmla="*/ 445477 h 816708"/>
                      <a:gd name="connsiteX1" fmla="*/ 336061 w 1234830"/>
                      <a:gd name="connsiteY1" fmla="*/ 0 h 816708"/>
                      <a:gd name="connsiteX2" fmla="*/ 1230910 w 1234830"/>
                      <a:gd name="connsiteY2" fmla="*/ 235850 h 816708"/>
                      <a:gd name="connsiteX3" fmla="*/ 1234830 w 1234830"/>
                      <a:gd name="connsiteY3" fmla="*/ 816708 h 816708"/>
                      <a:gd name="connsiteX4" fmla="*/ 0 w 1234830"/>
                      <a:gd name="connsiteY4" fmla="*/ 445477 h 816708"/>
                      <a:gd name="connsiteX0" fmla="*/ 0 w 1239172"/>
                      <a:gd name="connsiteY0" fmla="*/ 445477 h 828643"/>
                      <a:gd name="connsiteX1" fmla="*/ 336061 w 1239172"/>
                      <a:gd name="connsiteY1" fmla="*/ 0 h 828643"/>
                      <a:gd name="connsiteX2" fmla="*/ 1230910 w 1239172"/>
                      <a:gd name="connsiteY2" fmla="*/ 235850 h 828643"/>
                      <a:gd name="connsiteX3" fmla="*/ 1239172 w 1239172"/>
                      <a:gd name="connsiteY3" fmla="*/ 828643 h 828643"/>
                      <a:gd name="connsiteX4" fmla="*/ 0 w 1239172"/>
                      <a:gd name="connsiteY4" fmla="*/ 445477 h 828643"/>
                      <a:gd name="connsiteX0" fmla="*/ 0 w 1240949"/>
                      <a:gd name="connsiteY0" fmla="*/ 445477 h 828643"/>
                      <a:gd name="connsiteX1" fmla="*/ 336061 w 1240949"/>
                      <a:gd name="connsiteY1" fmla="*/ 0 h 828643"/>
                      <a:gd name="connsiteX2" fmla="*/ 1239642 w 1240949"/>
                      <a:gd name="connsiteY2" fmla="*/ 233469 h 828643"/>
                      <a:gd name="connsiteX3" fmla="*/ 1239172 w 1240949"/>
                      <a:gd name="connsiteY3" fmla="*/ 828643 h 828643"/>
                      <a:gd name="connsiteX4" fmla="*/ 0 w 1240949"/>
                      <a:gd name="connsiteY4" fmla="*/ 445477 h 828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0949" h="828643">
                        <a:moveTo>
                          <a:pt x="0" y="445477"/>
                        </a:moveTo>
                        <a:lnTo>
                          <a:pt x="336061" y="0"/>
                        </a:lnTo>
                        <a:lnTo>
                          <a:pt x="1239642" y="233469"/>
                        </a:lnTo>
                        <a:cubicBezTo>
                          <a:pt x="1240949" y="427088"/>
                          <a:pt x="1237865" y="635024"/>
                          <a:pt x="1239172" y="828643"/>
                        </a:cubicBezTo>
                        <a:lnTo>
                          <a:pt x="0" y="445477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9" name="Group 17"/>
                <p:cNvGrpSpPr/>
                <p:nvPr/>
              </p:nvGrpSpPr>
              <p:grpSpPr>
                <a:xfrm>
                  <a:off x="5097112" y="1371600"/>
                  <a:ext cx="1724232" cy="1441308"/>
                  <a:chOff x="4903562" y="1682821"/>
                  <a:chExt cx="2255812" cy="1885665"/>
                </a:xfrm>
              </p:grpSpPr>
              <p:sp>
                <p:nvSpPr>
                  <p:cNvPr id="130" name="Freeform 129"/>
                  <p:cNvSpPr/>
                  <p:nvPr/>
                </p:nvSpPr>
                <p:spPr>
                  <a:xfrm>
                    <a:off x="4903562" y="1685846"/>
                    <a:ext cx="1135303" cy="1882308"/>
                  </a:xfrm>
                  <a:custGeom>
                    <a:avLst/>
                    <a:gdLst>
                      <a:gd name="connsiteX0" fmla="*/ 840954 w 986469"/>
                      <a:gd name="connsiteY0" fmla="*/ 39477 h 1635545"/>
                      <a:gd name="connsiteX1" fmla="*/ 846463 w 986469"/>
                      <a:gd name="connsiteY1" fmla="*/ 1441373 h 1635545"/>
                      <a:gd name="connsiteX2" fmla="*/ 918 w 986469"/>
                      <a:gd name="connsiteY2" fmla="*/ 1204511 h 1635545"/>
                      <a:gd name="connsiteX3" fmla="*/ 840954 w 986469"/>
                      <a:gd name="connsiteY3" fmla="*/ 39477 h 1635545"/>
                      <a:gd name="connsiteX0" fmla="*/ 840954 w 846463"/>
                      <a:gd name="connsiteY0" fmla="*/ 39477 h 1635545"/>
                      <a:gd name="connsiteX1" fmla="*/ 846463 w 846463"/>
                      <a:gd name="connsiteY1" fmla="*/ 1441373 h 1635545"/>
                      <a:gd name="connsiteX2" fmla="*/ 918 w 846463"/>
                      <a:gd name="connsiteY2" fmla="*/ 1204511 h 1635545"/>
                      <a:gd name="connsiteX3" fmla="*/ 840954 w 846463"/>
                      <a:gd name="connsiteY3" fmla="*/ 39477 h 1635545"/>
                      <a:gd name="connsiteX0" fmla="*/ 840954 w 846463"/>
                      <a:gd name="connsiteY0" fmla="*/ 39477 h 1441373"/>
                      <a:gd name="connsiteX1" fmla="*/ 846463 w 846463"/>
                      <a:gd name="connsiteY1" fmla="*/ 1441373 h 1441373"/>
                      <a:gd name="connsiteX2" fmla="*/ 918 w 846463"/>
                      <a:gd name="connsiteY2" fmla="*/ 1204511 h 1441373"/>
                      <a:gd name="connsiteX3" fmla="*/ 840954 w 846463"/>
                      <a:gd name="connsiteY3" fmla="*/ 39477 h 1441373"/>
                      <a:gd name="connsiteX0" fmla="*/ 840036 w 845545"/>
                      <a:gd name="connsiteY0" fmla="*/ 0 h 1401896"/>
                      <a:gd name="connsiteX1" fmla="*/ 845545 w 845545"/>
                      <a:gd name="connsiteY1" fmla="*/ 1401896 h 1401896"/>
                      <a:gd name="connsiteX2" fmla="*/ 0 w 845545"/>
                      <a:gd name="connsiteY2" fmla="*/ 1165034 h 1401896"/>
                      <a:gd name="connsiteX3" fmla="*/ 840036 w 845545"/>
                      <a:gd name="connsiteY3" fmla="*/ 0 h 1401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45" h="1401896">
                        <a:moveTo>
                          <a:pt x="840036" y="0"/>
                        </a:moveTo>
                        <a:cubicBezTo>
                          <a:pt x="841872" y="467299"/>
                          <a:pt x="843709" y="934597"/>
                          <a:pt x="845545" y="1401896"/>
                        </a:cubicBezTo>
                        <a:lnTo>
                          <a:pt x="0" y="1165034"/>
                        </a:lnTo>
                        <a:lnTo>
                          <a:pt x="840036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F81BD">
                          <a:shade val="30000"/>
                          <a:satMod val="115000"/>
                        </a:srgbClr>
                      </a:gs>
                      <a:gs pos="50000">
                        <a:srgbClr val="4F81BD">
                          <a:shade val="67500"/>
                          <a:satMod val="115000"/>
                        </a:srgbClr>
                      </a:gs>
                      <a:gs pos="100000">
                        <a:srgbClr val="4F81B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 130"/>
                  <p:cNvSpPr/>
                  <p:nvPr/>
                </p:nvSpPr>
                <p:spPr>
                  <a:xfrm>
                    <a:off x="6024055" y="1682821"/>
                    <a:ext cx="1135319" cy="1885665"/>
                  </a:xfrm>
                  <a:custGeom>
                    <a:avLst/>
                    <a:gdLst>
                      <a:gd name="connsiteX0" fmla="*/ 139088 w 982796"/>
                      <a:gd name="connsiteY0" fmla="*/ 39018 h 1632332"/>
                      <a:gd name="connsiteX1" fmla="*/ 147351 w 982796"/>
                      <a:gd name="connsiteY1" fmla="*/ 1438160 h 1632332"/>
                      <a:gd name="connsiteX2" fmla="*/ 981878 w 982796"/>
                      <a:gd name="connsiteY2" fmla="*/ 1204052 h 1632332"/>
                      <a:gd name="connsiteX3" fmla="*/ 139088 w 982796"/>
                      <a:gd name="connsiteY3" fmla="*/ 39018 h 1632332"/>
                      <a:gd name="connsiteX0" fmla="*/ 139088 w 982796"/>
                      <a:gd name="connsiteY0" fmla="*/ 0 h 1593314"/>
                      <a:gd name="connsiteX1" fmla="*/ 147351 w 982796"/>
                      <a:gd name="connsiteY1" fmla="*/ 1399142 h 1593314"/>
                      <a:gd name="connsiteX2" fmla="*/ 981878 w 982796"/>
                      <a:gd name="connsiteY2" fmla="*/ 1165034 h 1593314"/>
                      <a:gd name="connsiteX3" fmla="*/ 139088 w 982796"/>
                      <a:gd name="connsiteY3" fmla="*/ 0 h 1593314"/>
                      <a:gd name="connsiteX0" fmla="*/ 0 w 843708"/>
                      <a:gd name="connsiteY0" fmla="*/ 0 h 1593314"/>
                      <a:gd name="connsiteX1" fmla="*/ 8263 w 843708"/>
                      <a:gd name="connsiteY1" fmla="*/ 1399142 h 1593314"/>
                      <a:gd name="connsiteX2" fmla="*/ 842790 w 843708"/>
                      <a:gd name="connsiteY2" fmla="*/ 1165034 h 1593314"/>
                      <a:gd name="connsiteX3" fmla="*/ 0 w 843708"/>
                      <a:gd name="connsiteY3" fmla="*/ 0 h 1593314"/>
                      <a:gd name="connsiteX0" fmla="*/ 0 w 842790"/>
                      <a:gd name="connsiteY0" fmla="*/ 0 h 1399142"/>
                      <a:gd name="connsiteX1" fmla="*/ 8263 w 842790"/>
                      <a:gd name="connsiteY1" fmla="*/ 1399142 h 1399142"/>
                      <a:gd name="connsiteX2" fmla="*/ 842790 w 842790"/>
                      <a:gd name="connsiteY2" fmla="*/ 1165034 h 1399142"/>
                      <a:gd name="connsiteX3" fmla="*/ 0 w 842790"/>
                      <a:gd name="connsiteY3" fmla="*/ 0 h 1399142"/>
                      <a:gd name="connsiteX0" fmla="*/ 0 w 842790"/>
                      <a:gd name="connsiteY0" fmla="*/ 0 h 1405146"/>
                      <a:gd name="connsiteX1" fmla="*/ 5261 w 842790"/>
                      <a:gd name="connsiteY1" fmla="*/ 1405146 h 1405146"/>
                      <a:gd name="connsiteX2" fmla="*/ 842790 w 842790"/>
                      <a:gd name="connsiteY2" fmla="*/ 1165034 h 1405146"/>
                      <a:gd name="connsiteX3" fmla="*/ 0 w 842790"/>
                      <a:gd name="connsiteY3" fmla="*/ 0 h 1405146"/>
                      <a:gd name="connsiteX0" fmla="*/ 0 w 842790"/>
                      <a:gd name="connsiteY0" fmla="*/ 0 h 1402144"/>
                      <a:gd name="connsiteX1" fmla="*/ 5261 w 842790"/>
                      <a:gd name="connsiteY1" fmla="*/ 1402144 h 1402144"/>
                      <a:gd name="connsiteX2" fmla="*/ 842790 w 842790"/>
                      <a:gd name="connsiteY2" fmla="*/ 1165034 h 1402144"/>
                      <a:gd name="connsiteX3" fmla="*/ 0 w 842790"/>
                      <a:gd name="connsiteY3" fmla="*/ 0 h 1402144"/>
                      <a:gd name="connsiteX0" fmla="*/ 0 w 845557"/>
                      <a:gd name="connsiteY0" fmla="*/ 0 h 1404396"/>
                      <a:gd name="connsiteX1" fmla="*/ 8028 w 845557"/>
                      <a:gd name="connsiteY1" fmla="*/ 1404396 h 1404396"/>
                      <a:gd name="connsiteX2" fmla="*/ 845557 w 845557"/>
                      <a:gd name="connsiteY2" fmla="*/ 1167286 h 1404396"/>
                      <a:gd name="connsiteX3" fmla="*/ 0 w 845557"/>
                      <a:gd name="connsiteY3" fmla="*/ 0 h 1404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5557" h="1404396">
                        <a:moveTo>
                          <a:pt x="0" y="0"/>
                        </a:moveTo>
                        <a:cubicBezTo>
                          <a:pt x="2754" y="466381"/>
                          <a:pt x="5274" y="938015"/>
                          <a:pt x="8028" y="1404396"/>
                        </a:cubicBezTo>
                        <a:lnTo>
                          <a:pt x="845557" y="116728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4F81BD">
                          <a:shade val="30000"/>
                          <a:satMod val="115000"/>
                        </a:srgbClr>
                      </a:gs>
                      <a:gs pos="50000">
                        <a:srgbClr val="4F81BD">
                          <a:shade val="67500"/>
                          <a:satMod val="115000"/>
                        </a:srgbClr>
                      </a:gs>
                      <a:gs pos="100000">
                        <a:srgbClr val="4F81BD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16" name="TextBox 115"/>
            <p:cNvSpPr txBox="1"/>
            <p:nvPr/>
          </p:nvSpPr>
          <p:spPr>
            <a:xfrm rot="20717408">
              <a:off x="5993767" y="25900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 rot="882592" flipH="1">
              <a:off x="5338446" y="25900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 rot="20717408">
              <a:off x="6173881" y="324258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 rot="882592" flipH="1">
              <a:off x="5109846" y="3227345"/>
              <a:ext cx="5838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 rot="20717408">
              <a:off x="6782061" y="501520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 rot="882592" flipH="1">
              <a:off x="4511406" y="499528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 rot="20717408">
              <a:off x="6373456" y="406062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 rot="882592" flipH="1">
              <a:off x="4827186" y="403014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Text</a:t>
              </a:r>
            </a:p>
          </p:txBody>
        </p:sp>
      </p:grpSp>
      <p:sp>
        <p:nvSpPr>
          <p:cNvPr id="143" name="Footer Placeholder 1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10</a:t>
            </a:fld>
            <a:endParaRPr lang="es-UY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48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49" name="Straight Connector 148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68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Checklist – 8 Items</a:t>
            </a:r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Rectangle 2"/>
          <p:cNvSpPr/>
          <p:nvPr/>
        </p:nvSpPr>
        <p:spPr>
          <a:xfrm>
            <a:off x="6465950" y="1285860"/>
            <a:ext cx="4742618" cy="47149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18"/>
          <p:cNvGrpSpPr/>
          <p:nvPr/>
        </p:nvGrpSpPr>
        <p:grpSpPr>
          <a:xfrm>
            <a:off x="6809286" y="1857365"/>
            <a:ext cx="3899217" cy="646331"/>
            <a:chOff x="1123625" y="1785926"/>
            <a:chExt cx="3899217" cy="646331"/>
          </a:xfrm>
        </p:grpSpPr>
        <p:sp>
          <p:nvSpPr>
            <p:cNvPr id="4" name="Oval 3"/>
            <p:cNvSpPr/>
            <p:nvPr/>
          </p:nvSpPr>
          <p:spPr>
            <a:xfrm>
              <a:off x="4399387" y="1797207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3625" y="1785926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809286" y="3756748"/>
            <a:ext cx="3899217" cy="661135"/>
            <a:chOff x="1123625" y="3685309"/>
            <a:chExt cx="3899217" cy="661135"/>
          </a:xfrm>
        </p:grpSpPr>
        <p:sp>
          <p:nvSpPr>
            <p:cNvPr id="6" name="Oval 5"/>
            <p:cNvSpPr/>
            <p:nvPr/>
          </p:nvSpPr>
          <p:spPr>
            <a:xfrm>
              <a:off x="4399387" y="372298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23625" y="3685309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6809286" y="4781984"/>
            <a:ext cx="3899217" cy="647281"/>
            <a:chOff x="1123625" y="4710545"/>
            <a:chExt cx="3899217" cy="647281"/>
          </a:xfrm>
        </p:grpSpPr>
        <p:sp>
          <p:nvSpPr>
            <p:cNvPr id="7" name="Oval 6"/>
            <p:cNvSpPr/>
            <p:nvPr/>
          </p:nvSpPr>
          <p:spPr>
            <a:xfrm>
              <a:off x="4399387" y="4734371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23625" y="4710545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18" name="Group 16"/>
          <p:cNvGrpSpPr/>
          <p:nvPr/>
        </p:nvGrpSpPr>
        <p:grpSpPr>
          <a:xfrm>
            <a:off x="6809286" y="2800783"/>
            <a:ext cx="3899217" cy="674990"/>
            <a:chOff x="1123625" y="2729345"/>
            <a:chExt cx="3899217" cy="674990"/>
          </a:xfrm>
        </p:grpSpPr>
        <p:sp>
          <p:nvSpPr>
            <p:cNvPr id="5" name="Oval 4"/>
            <p:cNvSpPr/>
            <p:nvPr/>
          </p:nvSpPr>
          <p:spPr>
            <a:xfrm>
              <a:off x="4399387" y="2780880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23625" y="2729345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sp>
        <p:nvSpPr>
          <p:cNvPr id="14" name="L-Shape 13"/>
          <p:cNvSpPr/>
          <p:nvPr/>
        </p:nvSpPr>
        <p:spPr>
          <a:xfrm rot="19005742">
            <a:off x="10170273" y="2827309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67408" y="1268760"/>
            <a:ext cx="4742618" cy="471490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/>
          <p:cNvGrpSpPr/>
          <p:nvPr/>
        </p:nvGrpSpPr>
        <p:grpSpPr>
          <a:xfrm>
            <a:off x="1333640" y="1840265"/>
            <a:ext cx="4042280" cy="646331"/>
            <a:chOff x="1332052" y="1840264"/>
            <a:chExt cx="4042280" cy="646331"/>
          </a:xfrm>
        </p:grpSpPr>
        <p:sp>
          <p:nvSpPr>
            <p:cNvPr id="43" name="Oval 42"/>
            <p:cNvSpPr/>
            <p:nvPr/>
          </p:nvSpPr>
          <p:spPr>
            <a:xfrm>
              <a:off x="1332052" y="1851545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52965" y="1840264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333640" y="3739648"/>
            <a:ext cx="4042280" cy="661135"/>
            <a:chOff x="1332052" y="3739647"/>
            <a:chExt cx="4042280" cy="661135"/>
          </a:xfrm>
        </p:grpSpPr>
        <p:sp>
          <p:nvSpPr>
            <p:cNvPr id="46" name="Oval 45"/>
            <p:cNvSpPr/>
            <p:nvPr/>
          </p:nvSpPr>
          <p:spPr>
            <a:xfrm>
              <a:off x="1332052" y="3777327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52965" y="3739647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33640" y="4764884"/>
            <a:ext cx="4042280" cy="647281"/>
            <a:chOff x="1332052" y="4764883"/>
            <a:chExt cx="4042280" cy="647281"/>
          </a:xfrm>
        </p:grpSpPr>
        <p:sp>
          <p:nvSpPr>
            <p:cNvPr id="49" name="Oval 48"/>
            <p:cNvSpPr/>
            <p:nvPr/>
          </p:nvSpPr>
          <p:spPr>
            <a:xfrm>
              <a:off x="1332052" y="4788709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52965" y="4764883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333640" y="2783683"/>
            <a:ext cx="4042280" cy="674990"/>
            <a:chOff x="1332052" y="2783683"/>
            <a:chExt cx="4042280" cy="674990"/>
          </a:xfrm>
        </p:grpSpPr>
        <p:sp>
          <p:nvSpPr>
            <p:cNvPr id="54" name="Oval 53"/>
            <p:cNvSpPr/>
            <p:nvPr/>
          </p:nvSpPr>
          <p:spPr>
            <a:xfrm>
              <a:off x="1332052" y="2835218"/>
              <a:ext cx="623455" cy="623455"/>
            </a:xfrm>
            <a:prstGeom prst="ellipse">
              <a:avLst/>
            </a:pr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52965" y="2783683"/>
              <a:ext cx="3121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</p:grpSp>
      <p:sp>
        <p:nvSpPr>
          <p:cNvPr id="53" name="L-Shape 52"/>
          <p:cNvSpPr/>
          <p:nvPr/>
        </p:nvSpPr>
        <p:spPr>
          <a:xfrm rot="19005742">
            <a:off x="1418866" y="3782632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Multiply 31"/>
          <p:cNvSpPr/>
          <p:nvPr/>
        </p:nvSpPr>
        <p:spPr>
          <a:xfrm>
            <a:off x="1248733" y="4710114"/>
            <a:ext cx="792000" cy="792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11</a:t>
            </a:fld>
            <a:endParaRPr lang="es-UY" dirty="0"/>
          </a:p>
        </p:txBody>
      </p:sp>
      <p:grpSp>
        <p:nvGrpSpPr>
          <p:cNvPr id="37" name="Group 36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38" name="Group 37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40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64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Item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22" name="Group 21"/>
          <p:cNvGrpSpPr/>
          <p:nvPr/>
        </p:nvGrpSpPr>
        <p:grpSpPr>
          <a:xfrm>
            <a:off x="924754" y="1285860"/>
            <a:ext cx="10386220" cy="3571900"/>
            <a:chOff x="808000" y="2357430"/>
            <a:chExt cx="10386220" cy="357190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Rectangle 2"/>
            <p:cNvSpPr/>
            <p:nvPr/>
          </p:nvSpPr>
          <p:spPr>
            <a:xfrm>
              <a:off x="808000" y="2357430"/>
              <a:ext cx="10386220" cy="35719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1528" y="3571876"/>
              <a:ext cx="476284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Insert your desired text here.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619632" y="3068570"/>
              <a:ext cx="2503018" cy="2111664"/>
              <a:chOff x="4399387" y="2755871"/>
              <a:chExt cx="768644" cy="64846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399387" y="2780880"/>
                <a:ext cx="623455" cy="62345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L-Shape 13"/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12</a:t>
            </a:fld>
            <a:endParaRPr lang="es-UY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15" name="Group 14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7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74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11" name="Group 10"/>
          <p:cNvGrpSpPr/>
          <p:nvPr/>
        </p:nvGrpSpPr>
        <p:grpSpPr>
          <a:xfrm>
            <a:off x="666927" y="1700808"/>
            <a:ext cx="10973689" cy="4104456"/>
            <a:chOff x="666927" y="1700808"/>
            <a:chExt cx="10973689" cy="4104456"/>
          </a:xfrm>
          <a:effectLst>
            <a:reflection blurRad="6350" stA="20000" endPos="35000" dir="5400000" sy="-100000" algn="bl" rotWithShape="0"/>
          </a:effectLst>
        </p:grpSpPr>
        <p:grpSp>
          <p:nvGrpSpPr>
            <p:cNvPr id="6" name="Group 5"/>
            <p:cNvGrpSpPr/>
            <p:nvPr/>
          </p:nvGrpSpPr>
          <p:grpSpPr>
            <a:xfrm>
              <a:off x="666927" y="1700808"/>
              <a:ext cx="3909886" cy="4104456"/>
              <a:chOff x="666927" y="1700808"/>
              <a:chExt cx="3909886" cy="4104456"/>
            </a:xfrm>
          </p:grpSpPr>
          <p:sp>
            <p:nvSpPr>
              <p:cNvPr id="3" name="Chevron 2"/>
              <p:cNvSpPr/>
              <p:nvPr/>
            </p:nvSpPr>
            <p:spPr>
              <a:xfrm>
                <a:off x="695042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0" tIns="91440" rIns="914400" bIns="9144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" name="Parallelogram 3"/>
              <p:cNvSpPr/>
              <p:nvPr/>
            </p:nvSpPr>
            <p:spPr>
              <a:xfrm flipH="1">
                <a:off x="666927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28556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prstClr val="white"/>
                    </a:solidFill>
                    <a:latin typeface="Arial Narrow" pitchFamily="34" charset="0"/>
                  </a:rPr>
                  <a:t>Item 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020644" y="3284984"/>
                <a:ext cx="2556169" cy="16312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dirty="0">
                    <a:solidFill>
                      <a:prstClr val="white"/>
                    </a:solidFill>
                  </a:rPr>
                  <a:t>Edit text</a:t>
                </a:r>
              </a:p>
              <a:p>
                <a:pPr marL="457200" indent="-457200">
                  <a:buFont typeface="Wingdings" pitchFamily="2" charset="2"/>
                  <a:buChar char="§"/>
                </a:pPr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944554" y="1916832"/>
              <a:ext cx="2108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>
                  <a:solidFill>
                    <a:prstClr val="white"/>
                  </a:solidFill>
                  <a:latin typeface="Arial Narrow" pitchFamily="34" charset="0"/>
                </a:rPr>
                <a:t>Item 2</a:t>
              </a:r>
            </a:p>
          </p:txBody>
        </p:sp>
        <p:sp>
          <p:nvSpPr>
            <p:cNvPr id="28" name="Parallelogram 27"/>
            <p:cNvSpPr/>
            <p:nvPr/>
          </p:nvSpPr>
          <p:spPr>
            <a:xfrm flipH="1">
              <a:off x="3050211" y="1700808"/>
              <a:ext cx="3019427" cy="936104"/>
            </a:xfrm>
            <a:prstGeom prst="parallelogram">
              <a:avLst>
                <a:gd name="adj" fmla="val 69466"/>
              </a:avLst>
            </a:prstGeom>
            <a:gradFill>
              <a:gsLst>
                <a:gs pos="100000">
                  <a:schemeClr val="tx1">
                    <a:alpha val="57000"/>
                  </a:schemeClr>
                </a:gs>
                <a:gs pos="28000">
                  <a:schemeClr val="tx1">
                    <a:lumMod val="75000"/>
                    <a:lumOff val="2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38780" y="1700808"/>
              <a:ext cx="3909886" cy="4104456"/>
              <a:chOff x="2904606" y="1700808"/>
              <a:chExt cx="3909886" cy="4104456"/>
            </a:xfrm>
          </p:grpSpPr>
          <p:sp>
            <p:nvSpPr>
              <p:cNvPr id="34" name="Chevron 33"/>
              <p:cNvSpPr/>
              <p:nvPr/>
            </p:nvSpPr>
            <p:spPr>
              <a:xfrm>
                <a:off x="2932721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</a:gradFill>
              <a:ln w="12700">
                <a:noFill/>
              </a:ln>
              <a:effectLst>
                <a:innerShdw blurRad="2540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Parallelogram 35"/>
              <p:cNvSpPr/>
              <p:nvPr/>
            </p:nvSpPr>
            <p:spPr>
              <a:xfrm flipH="1">
                <a:off x="2904606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466235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Arial Narrow" pitchFamily="34" charset="0"/>
                  </a:rPr>
                  <a:t>Item 2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258323" y="3284984"/>
                <a:ext cx="2556169" cy="16312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457200" indent="-457200">
                  <a:buFont typeface="Wingdings" pitchFamily="2" charset="2"/>
                  <a:buChar char="§"/>
                </a:pPr>
                <a:endParaRPr lang="en-US" sz="2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403614" y="1700808"/>
              <a:ext cx="3759439" cy="4104456"/>
              <a:chOff x="5403614" y="1700808"/>
              <a:chExt cx="3759439" cy="4104456"/>
            </a:xfrm>
          </p:grpSpPr>
          <p:sp>
            <p:nvSpPr>
              <p:cNvPr id="44" name="Chevron 43"/>
              <p:cNvSpPr/>
              <p:nvPr/>
            </p:nvSpPr>
            <p:spPr>
              <a:xfrm>
                <a:off x="5431729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0" tIns="91440" rIns="914400" bIns="9144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6" name="Parallelogram 45"/>
              <p:cNvSpPr/>
              <p:nvPr/>
            </p:nvSpPr>
            <p:spPr>
              <a:xfrm flipH="1">
                <a:off x="5403614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965243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Arial Narrow" pitchFamily="34" charset="0"/>
                  </a:rPr>
                  <a:t>Item 3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6757331" y="3284984"/>
              <a:ext cx="2556169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Wingdings" pitchFamily="2" charset="2"/>
                <a:buChar char="§"/>
              </a:pPr>
              <a:r>
                <a:rPr lang="en-US">
                  <a:solidFill>
                    <a:prstClr val="white"/>
                  </a:solidFill>
                </a:rPr>
                <a:t>Edit text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>
                  <a:solidFill>
                    <a:prstClr val="white"/>
                  </a:solidFill>
                </a:rPr>
                <a:t>Edit text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>
                  <a:solidFill>
                    <a:prstClr val="white"/>
                  </a:solidFill>
                </a:rPr>
                <a:t>Edit text</a:t>
              </a:r>
            </a:p>
            <a:p>
              <a:pPr marL="457200" indent="-457200">
                <a:buFont typeface="Wingdings" pitchFamily="2" charset="2"/>
                <a:buChar char="§"/>
              </a:pPr>
              <a:endParaRPr lang="en-US" sz="2800">
                <a:solidFill>
                  <a:prstClr val="black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30730" y="1700808"/>
              <a:ext cx="3909886" cy="4104456"/>
              <a:chOff x="7945166" y="1700808"/>
              <a:chExt cx="3909886" cy="4104456"/>
            </a:xfrm>
          </p:grpSpPr>
          <p:sp>
            <p:nvSpPr>
              <p:cNvPr id="53" name="Chevron 52"/>
              <p:cNvSpPr/>
              <p:nvPr/>
            </p:nvSpPr>
            <p:spPr>
              <a:xfrm>
                <a:off x="7973281" y="1700808"/>
                <a:ext cx="3731324" cy="4104456"/>
              </a:xfrm>
              <a:prstGeom prst="chevron">
                <a:avLst>
                  <a:gd name="adj" fmla="val 36633"/>
                </a:avLst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28000">
                    <a:schemeClr val="tx1">
                      <a:lumMod val="75000"/>
                      <a:lumOff val="25000"/>
                    </a:schemeClr>
                  </a:gs>
                </a:gsLst>
                <a:lin ang="0" scaled="0"/>
              </a:gradFill>
              <a:ln w="12700">
                <a:noFill/>
              </a:ln>
              <a:effectLst>
                <a:innerShdw blurRad="2540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Parallelogram 53"/>
              <p:cNvSpPr/>
              <p:nvPr/>
            </p:nvSpPr>
            <p:spPr>
              <a:xfrm flipH="1">
                <a:off x="7945166" y="1700808"/>
                <a:ext cx="3019427" cy="936104"/>
              </a:xfrm>
              <a:prstGeom prst="parallelogram">
                <a:avLst>
                  <a:gd name="adj" fmla="val 69466"/>
                </a:avLst>
              </a:prstGeom>
              <a:gradFill>
                <a:gsLst>
                  <a:gs pos="100000">
                    <a:schemeClr val="tx1">
                      <a:alpha val="57000"/>
                    </a:schemeClr>
                  </a:gs>
                  <a:gs pos="28000">
                    <a:schemeClr val="tx1">
                      <a:lumMod val="75000"/>
                      <a:lumOff val="25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506795" y="1916832"/>
                <a:ext cx="2108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prstClr val="white"/>
                    </a:solidFill>
                    <a:latin typeface="Arial Narrow" pitchFamily="34" charset="0"/>
                  </a:rPr>
                  <a:t>Item 4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298883" y="3284984"/>
                <a:ext cx="2556169" cy="16312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>
                    <a:solidFill>
                      <a:prstClr val="white"/>
                    </a:solidFill>
                  </a:rPr>
                  <a:t>Edit text</a:t>
                </a:r>
              </a:p>
              <a:p>
                <a:pPr marL="457200" indent="-457200">
                  <a:buFont typeface="Wingdings" pitchFamily="2" charset="2"/>
                  <a:buChar char="§"/>
                </a:pPr>
                <a:endParaRPr lang="en-US" sz="28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13</a:t>
            </a:fld>
            <a:endParaRPr lang="es-UY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37" name="Group 36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45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84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Diagram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20" name="Group 19"/>
          <p:cNvGrpSpPr/>
          <p:nvPr/>
        </p:nvGrpSpPr>
        <p:grpSpPr>
          <a:xfrm>
            <a:off x="3324225" y="1143000"/>
            <a:ext cx="5765800" cy="5049838"/>
            <a:chOff x="3322637" y="1295400"/>
            <a:chExt cx="5765800" cy="5049838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951412" y="3049587"/>
              <a:ext cx="1238250" cy="11842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38" y="58"/>
                </a:cxn>
                <a:cxn ang="0">
                  <a:pos x="180" y="109"/>
                </a:cxn>
                <a:cxn ang="0">
                  <a:pos x="224" y="157"/>
                </a:cxn>
                <a:cxn ang="0">
                  <a:pos x="270" y="200"/>
                </a:cxn>
                <a:cxn ang="0">
                  <a:pos x="317" y="237"/>
                </a:cxn>
                <a:cxn ang="0">
                  <a:pos x="365" y="272"/>
                </a:cxn>
                <a:cxn ang="0">
                  <a:pos x="413" y="301"/>
                </a:cxn>
                <a:cxn ang="0">
                  <a:pos x="460" y="328"/>
                </a:cxn>
                <a:cxn ang="0">
                  <a:pos x="507" y="350"/>
                </a:cxn>
                <a:cxn ang="0">
                  <a:pos x="551" y="370"/>
                </a:cxn>
                <a:cxn ang="0">
                  <a:pos x="592" y="386"/>
                </a:cxn>
                <a:cxn ang="0">
                  <a:pos x="632" y="399"/>
                </a:cxn>
                <a:cxn ang="0">
                  <a:pos x="667" y="411"/>
                </a:cxn>
                <a:cxn ang="0">
                  <a:pos x="699" y="419"/>
                </a:cxn>
                <a:cxn ang="0">
                  <a:pos x="727" y="426"/>
                </a:cxn>
                <a:cxn ang="0">
                  <a:pos x="776" y="436"/>
                </a:cxn>
                <a:cxn ang="0">
                  <a:pos x="780" y="436"/>
                </a:cxn>
                <a:cxn ang="0">
                  <a:pos x="738" y="746"/>
                </a:cxn>
                <a:cxn ang="0">
                  <a:pos x="671" y="717"/>
                </a:cxn>
                <a:cxn ang="0">
                  <a:pos x="608" y="686"/>
                </a:cxn>
                <a:cxn ang="0">
                  <a:pos x="547" y="652"/>
                </a:cxn>
                <a:cxn ang="0">
                  <a:pos x="491" y="616"/>
                </a:cxn>
                <a:cxn ang="0">
                  <a:pos x="437" y="578"/>
                </a:cxn>
                <a:cxn ang="0">
                  <a:pos x="388" y="538"/>
                </a:cxn>
                <a:cxn ang="0">
                  <a:pos x="341" y="499"/>
                </a:cxn>
                <a:cxn ang="0">
                  <a:pos x="298" y="457"/>
                </a:cxn>
                <a:cxn ang="0">
                  <a:pos x="258" y="416"/>
                </a:cxn>
                <a:cxn ang="0">
                  <a:pos x="221" y="375"/>
                </a:cxn>
                <a:cxn ang="0">
                  <a:pos x="187" y="334"/>
                </a:cxn>
                <a:cxn ang="0">
                  <a:pos x="156" y="295"/>
                </a:cxn>
                <a:cxn ang="0">
                  <a:pos x="128" y="256"/>
                </a:cxn>
                <a:cxn ang="0">
                  <a:pos x="104" y="220"/>
                </a:cxn>
                <a:cxn ang="0">
                  <a:pos x="80" y="185"/>
                </a:cxn>
                <a:cxn ang="0">
                  <a:pos x="62" y="153"/>
                </a:cxn>
                <a:cxn ang="0">
                  <a:pos x="45" y="125"/>
                </a:cxn>
                <a:cxn ang="0">
                  <a:pos x="31" y="99"/>
                </a:cxn>
                <a:cxn ang="0">
                  <a:pos x="5" y="46"/>
                </a:cxn>
                <a:cxn ang="0">
                  <a:pos x="1" y="39"/>
                </a:cxn>
                <a:cxn ang="0">
                  <a:pos x="0" y="35"/>
                </a:cxn>
                <a:cxn ang="0">
                  <a:pos x="98" y="0"/>
                </a:cxn>
              </a:cxnLst>
              <a:rect l="0" t="0" r="r" b="b"/>
              <a:pathLst>
                <a:path w="780" h="746">
                  <a:moveTo>
                    <a:pt x="98" y="0"/>
                  </a:moveTo>
                  <a:lnTo>
                    <a:pt x="138" y="58"/>
                  </a:lnTo>
                  <a:lnTo>
                    <a:pt x="180" y="109"/>
                  </a:lnTo>
                  <a:lnTo>
                    <a:pt x="224" y="157"/>
                  </a:lnTo>
                  <a:lnTo>
                    <a:pt x="270" y="200"/>
                  </a:lnTo>
                  <a:lnTo>
                    <a:pt x="317" y="237"/>
                  </a:lnTo>
                  <a:lnTo>
                    <a:pt x="365" y="272"/>
                  </a:lnTo>
                  <a:lnTo>
                    <a:pt x="413" y="301"/>
                  </a:lnTo>
                  <a:lnTo>
                    <a:pt x="460" y="328"/>
                  </a:lnTo>
                  <a:lnTo>
                    <a:pt x="507" y="350"/>
                  </a:lnTo>
                  <a:lnTo>
                    <a:pt x="551" y="370"/>
                  </a:lnTo>
                  <a:lnTo>
                    <a:pt x="592" y="386"/>
                  </a:lnTo>
                  <a:lnTo>
                    <a:pt x="632" y="399"/>
                  </a:lnTo>
                  <a:lnTo>
                    <a:pt x="667" y="411"/>
                  </a:lnTo>
                  <a:lnTo>
                    <a:pt x="699" y="419"/>
                  </a:lnTo>
                  <a:lnTo>
                    <a:pt x="727" y="426"/>
                  </a:lnTo>
                  <a:lnTo>
                    <a:pt x="776" y="436"/>
                  </a:lnTo>
                  <a:lnTo>
                    <a:pt x="780" y="436"/>
                  </a:lnTo>
                  <a:lnTo>
                    <a:pt x="738" y="746"/>
                  </a:lnTo>
                  <a:lnTo>
                    <a:pt x="671" y="717"/>
                  </a:lnTo>
                  <a:lnTo>
                    <a:pt x="608" y="686"/>
                  </a:lnTo>
                  <a:lnTo>
                    <a:pt x="547" y="652"/>
                  </a:lnTo>
                  <a:lnTo>
                    <a:pt x="491" y="616"/>
                  </a:lnTo>
                  <a:lnTo>
                    <a:pt x="437" y="578"/>
                  </a:lnTo>
                  <a:lnTo>
                    <a:pt x="388" y="538"/>
                  </a:lnTo>
                  <a:lnTo>
                    <a:pt x="341" y="499"/>
                  </a:lnTo>
                  <a:lnTo>
                    <a:pt x="298" y="457"/>
                  </a:lnTo>
                  <a:lnTo>
                    <a:pt x="258" y="416"/>
                  </a:lnTo>
                  <a:lnTo>
                    <a:pt x="221" y="375"/>
                  </a:lnTo>
                  <a:lnTo>
                    <a:pt x="187" y="334"/>
                  </a:lnTo>
                  <a:lnTo>
                    <a:pt x="156" y="295"/>
                  </a:lnTo>
                  <a:lnTo>
                    <a:pt x="128" y="256"/>
                  </a:lnTo>
                  <a:lnTo>
                    <a:pt x="104" y="220"/>
                  </a:lnTo>
                  <a:lnTo>
                    <a:pt x="80" y="185"/>
                  </a:lnTo>
                  <a:lnTo>
                    <a:pt x="62" y="153"/>
                  </a:lnTo>
                  <a:lnTo>
                    <a:pt x="45" y="125"/>
                  </a:lnTo>
                  <a:lnTo>
                    <a:pt x="31" y="99"/>
                  </a:lnTo>
                  <a:lnTo>
                    <a:pt x="5" y="46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9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5486400" y="2692400"/>
              <a:ext cx="1270000" cy="3652838"/>
            </a:xfrm>
            <a:custGeom>
              <a:avLst/>
              <a:gdLst/>
              <a:ahLst/>
              <a:cxnLst>
                <a:cxn ang="0">
                  <a:pos x="780" y="71"/>
                </a:cxn>
                <a:cxn ang="0">
                  <a:pos x="712" y="235"/>
                </a:cxn>
                <a:cxn ang="0">
                  <a:pos x="662" y="405"/>
                </a:cxn>
                <a:cxn ang="0">
                  <a:pos x="625" y="578"/>
                </a:cxn>
                <a:cxn ang="0">
                  <a:pos x="601" y="752"/>
                </a:cxn>
                <a:cxn ang="0">
                  <a:pos x="590" y="926"/>
                </a:cxn>
                <a:cxn ang="0">
                  <a:pos x="589" y="1097"/>
                </a:cxn>
                <a:cxn ang="0">
                  <a:pos x="596" y="1263"/>
                </a:cxn>
                <a:cxn ang="0">
                  <a:pos x="610" y="1424"/>
                </a:cxn>
                <a:cxn ang="0">
                  <a:pos x="630" y="1578"/>
                </a:cxn>
                <a:cxn ang="0">
                  <a:pos x="653" y="1720"/>
                </a:cxn>
                <a:cxn ang="0">
                  <a:pos x="679" y="1852"/>
                </a:cxn>
                <a:cxn ang="0">
                  <a:pos x="706" y="1970"/>
                </a:cxn>
                <a:cxn ang="0">
                  <a:pos x="732" y="2074"/>
                </a:cxn>
                <a:cxn ang="0">
                  <a:pos x="755" y="2160"/>
                </a:cxn>
                <a:cxn ang="0">
                  <a:pos x="776" y="2227"/>
                </a:cxn>
                <a:cxn ang="0">
                  <a:pos x="792" y="2274"/>
                </a:cxn>
                <a:cxn ang="0">
                  <a:pos x="799" y="2298"/>
                </a:cxn>
                <a:cxn ang="0">
                  <a:pos x="0" y="2287"/>
                </a:cxn>
                <a:cxn ang="0">
                  <a:pos x="11" y="2069"/>
                </a:cxn>
                <a:cxn ang="0">
                  <a:pos x="34" y="1856"/>
                </a:cxn>
                <a:cxn ang="0">
                  <a:pos x="66" y="1649"/>
                </a:cxn>
                <a:cxn ang="0">
                  <a:pos x="107" y="1450"/>
                </a:cxn>
                <a:cxn ang="0">
                  <a:pos x="154" y="1260"/>
                </a:cxn>
                <a:cxn ang="0">
                  <a:pos x="207" y="1078"/>
                </a:cxn>
                <a:cxn ang="0">
                  <a:pos x="263" y="908"/>
                </a:cxn>
                <a:cxn ang="0">
                  <a:pos x="322" y="749"/>
                </a:cxn>
                <a:cxn ang="0">
                  <a:pos x="381" y="602"/>
                </a:cxn>
                <a:cxn ang="0">
                  <a:pos x="438" y="469"/>
                </a:cxn>
                <a:cxn ang="0">
                  <a:pos x="493" y="351"/>
                </a:cxn>
                <a:cxn ang="0">
                  <a:pos x="544" y="248"/>
                </a:cxn>
                <a:cxn ang="0">
                  <a:pos x="589" y="161"/>
                </a:cxn>
                <a:cxn ang="0">
                  <a:pos x="628" y="93"/>
                </a:cxn>
                <a:cxn ang="0">
                  <a:pos x="656" y="42"/>
                </a:cxn>
                <a:cxn ang="0">
                  <a:pos x="675" y="11"/>
                </a:cxn>
                <a:cxn ang="0">
                  <a:pos x="682" y="0"/>
                </a:cxn>
              </a:cxnLst>
              <a:rect l="0" t="0" r="r" b="b"/>
              <a:pathLst>
                <a:path w="800" h="2301">
                  <a:moveTo>
                    <a:pt x="682" y="0"/>
                  </a:moveTo>
                  <a:lnTo>
                    <a:pt x="780" y="71"/>
                  </a:lnTo>
                  <a:lnTo>
                    <a:pt x="744" y="152"/>
                  </a:lnTo>
                  <a:lnTo>
                    <a:pt x="712" y="235"/>
                  </a:lnTo>
                  <a:lnTo>
                    <a:pt x="685" y="320"/>
                  </a:lnTo>
                  <a:lnTo>
                    <a:pt x="662" y="405"/>
                  </a:lnTo>
                  <a:lnTo>
                    <a:pt x="641" y="491"/>
                  </a:lnTo>
                  <a:lnTo>
                    <a:pt x="625" y="578"/>
                  </a:lnTo>
                  <a:lnTo>
                    <a:pt x="612" y="665"/>
                  </a:lnTo>
                  <a:lnTo>
                    <a:pt x="601" y="752"/>
                  </a:lnTo>
                  <a:lnTo>
                    <a:pt x="595" y="839"/>
                  </a:lnTo>
                  <a:lnTo>
                    <a:pt x="590" y="926"/>
                  </a:lnTo>
                  <a:lnTo>
                    <a:pt x="588" y="1012"/>
                  </a:lnTo>
                  <a:lnTo>
                    <a:pt x="589" y="1097"/>
                  </a:lnTo>
                  <a:lnTo>
                    <a:pt x="591" y="1180"/>
                  </a:lnTo>
                  <a:lnTo>
                    <a:pt x="596" y="1263"/>
                  </a:lnTo>
                  <a:lnTo>
                    <a:pt x="602" y="1345"/>
                  </a:lnTo>
                  <a:lnTo>
                    <a:pt x="610" y="1424"/>
                  </a:lnTo>
                  <a:lnTo>
                    <a:pt x="619" y="1501"/>
                  </a:lnTo>
                  <a:lnTo>
                    <a:pt x="630" y="1578"/>
                  </a:lnTo>
                  <a:lnTo>
                    <a:pt x="641" y="1650"/>
                  </a:lnTo>
                  <a:lnTo>
                    <a:pt x="653" y="1720"/>
                  </a:lnTo>
                  <a:lnTo>
                    <a:pt x="666" y="1787"/>
                  </a:lnTo>
                  <a:lnTo>
                    <a:pt x="679" y="1852"/>
                  </a:lnTo>
                  <a:lnTo>
                    <a:pt x="693" y="1913"/>
                  </a:lnTo>
                  <a:lnTo>
                    <a:pt x="706" y="1970"/>
                  </a:lnTo>
                  <a:lnTo>
                    <a:pt x="719" y="2024"/>
                  </a:lnTo>
                  <a:lnTo>
                    <a:pt x="732" y="2074"/>
                  </a:lnTo>
                  <a:lnTo>
                    <a:pt x="744" y="2119"/>
                  </a:lnTo>
                  <a:lnTo>
                    <a:pt x="755" y="2160"/>
                  </a:lnTo>
                  <a:lnTo>
                    <a:pt x="766" y="2196"/>
                  </a:lnTo>
                  <a:lnTo>
                    <a:pt x="776" y="2227"/>
                  </a:lnTo>
                  <a:lnTo>
                    <a:pt x="784" y="2253"/>
                  </a:lnTo>
                  <a:lnTo>
                    <a:pt x="792" y="2274"/>
                  </a:lnTo>
                  <a:lnTo>
                    <a:pt x="796" y="2289"/>
                  </a:lnTo>
                  <a:lnTo>
                    <a:pt x="799" y="2298"/>
                  </a:lnTo>
                  <a:lnTo>
                    <a:pt x="800" y="2301"/>
                  </a:lnTo>
                  <a:lnTo>
                    <a:pt x="0" y="2287"/>
                  </a:lnTo>
                  <a:lnTo>
                    <a:pt x="4" y="2177"/>
                  </a:lnTo>
                  <a:lnTo>
                    <a:pt x="11" y="2069"/>
                  </a:lnTo>
                  <a:lnTo>
                    <a:pt x="21" y="1962"/>
                  </a:lnTo>
                  <a:lnTo>
                    <a:pt x="34" y="1856"/>
                  </a:lnTo>
                  <a:lnTo>
                    <a:pt x="48" y="1751"/>
                  </a:lnTo>
                  <a:lnTo>
                    <a:pt x="66" y="1649"/>
                  </a:lnTo>
                  <a:lnTo>
                    <a:pt x="86" y="1548"/>
                  </a:lnTo>
                  <a:lnTo>
                    <a:pt x="107" y="1450"/>
                  </a:lnTo>
                  <a:lnTo>
                    <a:pt x="130" y="1354"/>
                  </a:lnTo>
                  <a:lnTo>
                    <a:pt x="154" y="1260"/>
                  </a:lnTo>
                  <a:lnTo>
                    <a:pt x="181" y="1167"/>
                  </a:lnTo>
                  <a:lnTo>
                    <a:pt x="207" y="1078"/>
                  </a:lnTo>
                  <a:lnTo>
                    <a:pt x="235" y="992"/>
                  </a:lnTo>
                  <a:lnTo>
                    <a:pt x="263" y="908"/>
                  </a:lnTo>
                  <a:lnTo>
                    <a:pt x="292" y="826"/>
                  </a:lnTo>
                  <a:lnTo>
                    <a:pt x="322" y="749"/>
                  </a:lnTo>
                  <a:lnTo>
                    <a:pt x="351" y="674"/>
                  </a:lnTo>
                  <a:lnTo>
                    <a:pt x="381" y="602"/>
                  </a:lnTo>
                  <a:lnTo>
                    <a:pt x="410" y="534"/>
                  </a:lnTo>
                  <a:lnTo>
                    <a:pt x="438" y="469"/>
                  </a:lnTo>
                  <a:lnTo>
                    <a:pt x="466" y="408"/>
                  </a:lnTo>
                  <a:lnTo>
                    <a:pt x="493" y="351"/>
                  </a:lnTo>
                  <a:lnTo>
                    <a:pt x="520" y="297"/>
                  </a:lnTo>
                  <a:lnTo>
                    <a:pt x="544" y="248"/>
                  </a:lnTo>
                  <a:lnTo>
                    <a:pt x="568" y="202"/>
                  </a:lnTo>
                  <a:lnTo>
                    <a:pt x="589" y="161"/>
                  </a:lnTo>
                  <a:lnTo>
                    <a:pt x="610" y="125"/>
                  </a:lnTo>
                  <a:lnTo>
                    <a:pt x="628" y="93"/>
                  </a:lnTo>
                  <a:lnTo>
                    <a:pt x="643" y="64"/>
                  </a:lnTo>
                  <a:lnTo>
                    <a:pt x="656" y="42"/>
                  </a:lnTo>
                  <a:lnTo>
                    <a:pt x="667" y="23"/>
                  </a:lnTo>
                  <a:lnTo>
                    <a:pt x="675" y="11"/>
                  </a:lnTo>
                  <a:lnTo>
                    <a:pt x="679" y="2"/>
                  </a:lnTo>
                  <a:lnTo>
                    <a:pt x="68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3579812" y="3863975"/>
              <a:ext cx="1873250" cy="866775"/>
            </a:xfrm>
            <a:custGeom>
              <a:avLst/>
              <a:gdLst/>
              <a:ahLst/>
              <a:cxnLst>
                <a:cxn ang="0">
                  <a:pos x="646" y="1"/>
                </a:cxn>
                <a:cxn ang="0">
                  <a:pos x="735" y="10"/>
                </a:cxn>
                <a:cxn ang="0">
                  <a:pos x="820" y="27"/>
                </a:cxn>
                <a:cxn ang="0">
                  <a:pos x="899" y="49"/>
                </a:cxn>
                <a:cxn ang="0">
                  <a:pos x="972" y="74"/>
                </a:cxn>
                <a:cxn ang="0">
                  <a:pos x="1036" y="101"/>
                </a:cxn>
                <a:cxn ang="0">
                  <a:pos x="1090" y="126"/>
                </a:cxn>
                <a:cxn ang="0">
                  <a:pos x="1133" y="149"/>
                </a:cxn>
                <a:cxn ang="0">
                  <a:pos x="1162" y="166"/>
                </a:cxn>
                <a:cxn ang="0">
                  <a:pos x="1178" y="176"/>
                </a:cxn>
                <a:cxn ang="0">
                  <a:pos x="1136" y="238"/>
                </a:cxn>
                <a:cxn ang="0">
                  <a:pos x="1045" y="341"/>
                </a:cxn>
                <a:cxn ang="0">
                  <a:pos x="948" y="419"/>
                </a:cxn>
                <a:cxn ang="0">
                  <a:pos x="846" y="478"/>
                </a:cxn>
                <a:cxn ang="0">
                  <a:pos x="745" y="515"/>
                </a:cxn>
                <a:cxn ang="0">
                  <a:pos x="644" y="537"/>
                </a:cxn>
                <a:cxn ang="0">
                  <a:pos x="544" y="546"/>
                </a:cxn>
                <a:cxn ang="0">
                  <a:pos x="447" y="542"/>
                </a:cxn>
                <a:cxn ang="0">
                  <a:pos x="357" y="530"/>
                </a:cxn>
                <a:cxn ang="0">
                  <a:pos x="272" y="511"/>
                </a:cxn>
                <a:cxn ang="0">
                  <a:pos x="196" y="488"/>
                </a:cxn>
                <a:cxn ang="0">
                  <a:pos x="130" y="463"/>
                </a:cxn>
                <a:cxn ang="0">
                  <a:pos x="75" y="440"/>
                </a:cxn>
                <a:cxn ang="0">
                  <a:pos x="34" y="420"/>
                </a:cxn>
                <a:cxn ang="0">
                  <a:pos x="9" y="407"/>
                </a:cxn>
                <a:cxn ang="0">
                  <a:pos x="0" y="402"/>
                </a:cxn>
                <a:cxn ang="0">
                  <a:pos x="72" y="283"/>
                </a:cxn>
                <a:cxn ang="0">
                  <a:pos x="151" y="188"/>
                </a:cxn>
                <a:cxn ang="0">
                  <a:pos x="235" y="115"/>
                </a:cxn>
                <a:cxn ang="0">
                  <a:pos x="325" y="62"/>
                </a:cxn>
                <a:cxn ang="0">
                  <a:pos x="416" y="27"/>
                </a:cxn>
                <a:cxn ang="0">
                  <a:pos x="508" y="7"/>
                </a:cxn>
                <a:cxn ang="0">
                  <a:pos x="601" y="0"/>
                </a:cxn>
              </a:cxnLst>
              <a:rect l="0" t="0" r="r" b="b"/>
              <a:pathLst>
                <a:path w="1180" h="546">
                  <a:moveTo>
                    <a:pt x="601" y="0"/>
                  </a:moveTo>
                  <a:lnTo>
                    <a:pt x="646" y="1"/>
                  </a:lnTo>
                  <a:lnTo>
                    <a:pt x="691" y="5"/>
                  </a:lnTo>
                  <a:lnTo>
                    <a:pt x="735" y="10"/>
                  </a:lnTo>
                  <a:lnTo>
                    <a:pt x="778" y="17"/>
                  </a:lnTo>
                  <a:lnTo>
                    <a:pt x="820" y="27"/>
                  </a:lnTo>
                  <a:lnTo>
                    <a:pt x="860" y="37"/>
                  </a:lnTo>
                  <a:lnTo>
                    <a:pt x="899" y="49"/>
                  </a:lnTo>
                  <a:lnTo>
                    <a:pt x="937" y="61"/>
                  </a:lnTo>
                  <a:lnTo>
                    <a:pt x="972" y="74"/>
                  </a:lnTo>
                  <a:lnTo>
                    <a:pt x="1005" y="87"/>
                  </a:lnTo>
                  <a:lnTo>
                    <a:pt x="1036" y="101"/>
                  </a:lnTo>
                  <a:lnTo>
                    <a:pt x="1063" y="114"/>
                  </a:lnTo>
                  <a:lnTo>
                    <a:pt x="1090" y="126"/>
                  </a:lnTo>
                  <a:lnTo>
                    <a:pt x="1113" y="138"/>
                  </a:lnTo>
                  <a:lnTo>
                    <a:pt x="1133" y="149"/>
                  </a:lnTo>
                  <a:lnTo>
                    <a:pt x="1149" y="158"/>
                  </a:lnTo>
                  <a:lnTo>
                    <a:pt x="1162" y="166"/>
                  </a:lnTo>
                  <a:lnTo>
                    <a:pt x="1172" y="171"/>
                  </a:lnTo>
                  <a:lnTo>
                    <a:pt x="1178" y="176"/>
                  </a:lnTo>
                  <a:lnTo>
                    <a:pt x="1180" y="177"/>
                  </a:lnTo>
                  <a:lnTo>
                    <a:pt x="1136" y="238"/>
                  </a:lnTo>
                  <a:lnTo>
                    <a:pt x="1091" y="292"/>
                  </a:lnTo>
                  <a:lnTo>
                    <a:pt x="1045" y="341"/>
                  </a:lnTo>
                  <a:lnTo>
                    <a:pt x="996" y="383"/>
                  </a:lnTo>
                  <a:lnTo>
                    <a:pt x="948" y="419"/>
                  </a:lnTo>
                  <a:lnTo>
                    <a:pt x="897" y="451"/>
                  </a:lnTo>
                  <a:lnTo>
                    <a:pt x="846" y="478"/>
                  </a:lnTo>
                  <a:lnTo>
                    <a:pt x="796" y="499"/>
                  </a:lnTo>
                  <a:lnTo>
                    <a:pt x="745" y="515"/>
                  </a:lnTo>
                  <a:lnTo>
                    <a:pt x="695" y="529"/>
                  </a:lnTo>
                  <a:lnTo>
                    <a:pt x="644" y="537"/>
                  </a:lnTo>
                  <a:lnTo>
                    <a:pt x="593" y="543"/>
                  </a:lnTo>
                  <a:lnTo>
                    <a:pt x="544" y="546"/>
                  </a:lnTo>
                  <a:lnTo>
                    <a:pt x="495" y="545"/>
                  </a:lnTo>
                  <a:lnTo>
                    <a:pt x="447" y="542"/>
                  </a:lnTo>
                  <a:lnTo>
                    <a:pt x="401" y="537"/>
                  </a:lnTo>
                  <a:lnTo>
                    <a:pt x="357" y="530"/>
                  </a:lnTo>
                  <a:lnTo>
                    <a:pt x="313" y="521"/>
                  </a:lnTo>
                  <a:lnTo>
                    <a:pt x="272" y="511"/>
                  </a:lnTo>
                  <a:lnTo>
                    <a:pt x="232" y="500"/>
                  </a:lnTo>
                  <a:lnTo>
                    <a:pt x="196" y="488"/>
                  </a:lnTo>
                  <a:lnTo>
                    <a:pt x="161" y="476"/>
                  </a:lnTo>
                  <a:lnTo>
                    <a:pt x="130" y="463"/>
                  </a:lnTo>
                  <a:lnTo>
                    <a:pt x="101" y="451"/>
                  </a:lnTo>
                  <a:lnTo>
                    <a:pt x="75" y="440"/>
                  </a:lnTo>
                  <a:lnTo>
                    <a:pt x="53" y="429"/>
                  </a:lnTo>
                  <a:lnTo>
                    <a:pt x="34" y="420"/>
                  </a:lnTo>
                  <a:lnTo>
                    <a:pt x="20" y="413"/>
                  </a:lnTo>
                  <a:lnTo>
                    <a:pt x="9" y="407"/>
                  </a:lnTo>
                  <a:lnTo>
                    <a:pt x="2" y="403"/>
                  </a:lnTo>
                  <a:lnTo>
                    <a:pt x="0" y="402"/>
                  </a:lnTo>
                  <a:lnTo>
                    <a:pt x="35" y="339"/>
                  </a:lnTo>
                  <a:lnTo>
                    <a:pt x="72" y="283"/>
                  </a:lnTo>
                  <a:lnTo>
                    <a:pt x="111" y="233"/>
                  </a:lnTo>
                  <a:lnTo>
                    <a:pt x="151" y="188"/>
                  </a:lnTo>
                  <a:lnTo>
                    <a:pt x="193" y="149"/>
                  </a:lnTo>
                  <a:lnTo>
                    <a:pt x="235" y="115"/>
                  </a:lnTo>
                  <a:lnTo>
                    <a:pt x="279" y="86"/>
                  </a:lnTo>
                  <a:lnTo>
                    <a:pt x="325" y="62"/>
                  </a:lnTo>
                  <a:lnTo>
                    <a:pt x="370" y="42"/>
                  </a:lnTo>
                  <a:lnTo>
                    <a:pt x="416" y="27"/>
                  </a:lnTo>
                  <a:lnTo>
                    <a:pt x="462" y="16"/>
                  </a:lnTo>
                  <a:lnTo>
                    <a:pt x="508" y="7"/>
                  </a:lnTo>
                  <a:lnTo>
                    <a:pt x="555" y="2"/>
                  </a:lnTo>
                  <a:lnTo>
                    <a:pt x="6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322637" y="2901950"/>
              <a:ext cx="1527175" cy="722313"/>
            </a:xfrm>
            <a:custGeom>
              <a:avLst/>
              <a:gdLst/>
              <a:ahLst/>
              <a:cxnLst>
                <a:cxn ang="0">
                  <a:pos x="435" y="0"/>
                </a:cxn>
                <a:cxn ang="0">
                  <a:pos x="480" y="4"/>
                </a:cxn>
                <a:cxn ang="0">
                  <a:pos x="524" y="10"/>
                </a:cxn>
                <a:cxn ang="0">
                  <a:pos x="566" y="20"/>
                </a:cxn>
                <a:cxn ang="0">
                  <a:pos x="606" y="34"/>
                </a:cxn>
                <a:cxn ang="0">
                  <a:pos x="643" y="49"/>
                </a:cxn>
                <a:cxn ang="0">
                  <a:pos x="679" y="67"/>
                </a:cxn>
                <a:cxn ang="0">
                  <a:pos x="712" y="85"/>
                </a:cxn>
                <a:cxn ang="0">
                  <a:pos x="744" y="106"/>
                </a:cxn>
                <a:cxn ang="0">
                  <a:pos x="774" y="128"/>
                </a:cxn>
                <a:cxn ang="0">
                  <a:pos x="802" y="151"/>
                </a:cxn>
                <a:cxn ang="0">
                  <a:pos x="827" y="174"/>
                </a:cxn>
                <a:cxn ang="0">
                  <a:pos x="850" y="196"/>
                </a:cxn>
                <a:cxn ang="0">
                  <a:pos x="871" y="218"/>
                </a:cxn>
                <a:cxn ang="0">
                  <a:pos x="890" y="240"/>
                </a:cxn>
                <a:cxn ang="0">
                  <a:pos x="907" y="260"/>
                </a:cxn>
                <a:cxn ang="0">
                  <a:pos x="922" y="278"/>
                </a:cxn>
                <a:cxn ang="0">
                  <a:pos x="934" y="296"/>
                </a:cxn>
                <a:cxn ang="0">
                  <a:pos x="944" y="310"/>
                </a:cxn>
                <a:cxn ang="0">
                  <a:pos x="952" y="323"/>
                </a:cxn>
                <a:cxn ang="0">
                  <a:pos x="958" y="331"/>
                </a:cxn>
                <a:cxn ang="0">
                  <a:pos x="961" y="337"/>
                </a:cxn>
                <a:cxn ang="0">
                  <a:pos x="962" y="339"/>
                </a:cxn>
                <a:cxn ang="0">
                  <a:pos x="896" y="372"/>
                </a:cxn>
                <a:cxn ang="0">
                  <a:pos x="833" y="399"/>
                </a:cxn>
                <a:cxn ang="0">
                  <a:pos x="772" y="420"/>
                </a:cxn>
                <a:cxn ang="0">
                  <a:pos x="713" y="435"/>
                </a:cxn>
                <a:cxn ang="0">
                  <a:pos x="657" y="446"/>
                </a:cxn>
                <a:cxn ang="0">
                  <a:pos x="603" y="453"/>
                </a:cxn>
                <a:cxn ang="0">
                  <a:pos x="552" y="455"/>
                </a:cxn>
                <a:cxn ang="0">
                  <a:pos x="502" y="454"/>
                </a:cxn>
                <a:cxn ang="0">
                  <a:pos x="456" y="448"/>
                </a:cxn>
                <a:cxn ang="0">
                  <a:pos x="411" y="441"/>
                </a:cxn>
                <a:cxn ang="0">
                  <a:pos x="369" y="430"/>
                </a:cxn>
                <a:cxn ang="0">
                  <a:pos x="328" y="416"/>
                </a:cxn>
                <a:cxn ang="0">
                  <a:pos x="291" y="400"/>
                </a:cxn>
                <a:cxn ang="0">
                  <a:pos x="255" y="383"/>
                </a:cxn>
                <a:cxn ang="0">
                  <a:pos x="222" y="365"/>
                </a:cxn>
                <a:cxn ang="0">
                  <a:pos x="192" y="345"/>
                </a:cxn>
                <a:cxn ang="0">
                  <a:pos x="163" y="324"/>
                </a:cxn>
                <a:cxn ang="0">
                  <a:pos x="138" y="303"/>
                </a:cxn>
                <a:cxn ang="0">
                  <a:pos x="113" y="282"/>
                </a:cxn>
                <a:cxn ang="0">
                  <a:pos x="91" y="262"/>
                </a:cxn>
                <a:cxn ang="0">
                  <a:pos x="73" y="242"/>
                </a:cxn>
                <a:cxn ang="0">
                  <a:pos x="55" y="223"/>
                </a:cxn>
                <a:cxn ang="0">
                  <a:pos x="41" y="206"/>
                </a:cxn>
                <a:cxn ang="0">
                  <a:pos x="29" y="190"/>
                </a:cxn>
                <a:cxn ang="0">
                  <a:pos x="18" y="176"/>
                </a:cxn>
                <a:cxn ang="0">
                  <a:pos x="10" y="165"/>
                </a:cxn>
                <a:cxn ang="0">
                  <a:pos x="4" y="156"/>
                </a:cxn>
                <a:cxn ang="0">
                  <a:pos x="1" y="152"/>
                </a:cxn>
                <a:cxn ang="0">
                  <a:pos x="0" y="149"/>
                </a:cxn>
                <a:cxn ang="0">
                  <a:pos x="61" y="111"/>
                </a:cxn>
                <a:cxn ang="0">
                  <a:pos x="120" y="78"/>
                </a:cxn>
                <a:cxn ang="0">
                  <a:pos x="177" y="52"/>
                </a:cxn>
                <a:cxn ang="0">
                  <a:pos x="232" y="31"/>
                </a:cxn>
                <a:cxn ang="0">
                  <a:pos x="286" y="17"/>
                </a:cxn>
                <a:cxn ang="0">
                  <a:pos x="337" y="7"/>
                </a:cxn>
                <a:cxn ang="0">
                  <a:pos x="386" y="2"/>
                </a:cxn>
                <a:cxn ang="0">
                  <a:pos x="435" y="0"/>
                </a:cxn>
              </a:cxnLst>
              <a:rect l="0" t="0" r="r" b="b"/>
              <a:pathLst>
                <a:path w="962" h="455">
                  <a:moveTo>
                    <a:pt x="435" y="0"/>
                  </a:moveTo>
                  <a:lnTo>
                    <a:pt x="480" y="4"/>
                  </a:lnTo>
                  <a:lnTo>
                    <a:pt x="524" y="10"/>
                  </a:lnTo>
                  <a:lnTo>
                    <a:pt x="566" y="20"/>
                  </a:lnTo>
                  <a:lnTo>
                    <a:pt x="606" y="34"/>
                  </a:lnTo>
                  <a:lnTo>
                    <a:pt x="643" y="49"/>
                  </a:lnTo>
                  <a:lnTo>
                    <a:pt x="679" y="67"/>
                  </a:lnTo>
                  <a:lnTo>
                    <a:pt x="712" y="85"/>
                  </a:lnTo>
                  <a:lnTo>
                    <a:pt x="744" y="106"/>
                  </a:lnTo>
                  <a:lnTo>
                    <a:pt x="774" y="128"/>
                  </a:lnTo>
                  <a:lnTo>
                    <a:pt x="802" y="151"/>
                  </a:lnTo>
                  <a:lnTo>
                    <a:pt x="827" y="174"/>
                  </a:lnTo>
                  <a:lnTo>
                    <a:pt x="850" y="196"/>
                  </a:lnTo>
                  <a:lnTo>
                    <a:pt x="871" y="218"/>
                  </a:lnTo>
                  <a:lnTo>
                    <a:pt x="890" y="240"/>
                  </a:lnTo>
                  <a:lnTo>
                    <a:pt x="907" y="260"/>
                  </a:lnTo>
                  <a:lnTo>
                    <a:pt x="922" y="278"/>
                  </a:lnTo>
                  <a:lnTo>
                    <a:pt x="934" y="296"/>
                  </a:lnTo>
                  <a:lnTo>
                    <a:pt x="944" y="310"/>
                  </a:lnTo>
                  <a:lnTo>
                    <a:pt x="952" y="323"/>
                  </a:lnTo>
                  <a:lnTo>
                    <a:pt x="958" y="331"/>
                  </a:lnTo>
                  <a:lnTo>
                    <a:pt x="961" y="337"/>
                  </a:lnTo>
                  <a:lnTo>
                    <a:pt x="962" y="339"/>
                  </a:lnTo>
                  <a:lnTo>
                    <a:pt x="896" y="372"/>
                  </a:lnTo>
                  <a:lnTo>
                    <a:pt x="833" y="399"/>
                  </a:lnTo>
                  <a:lnTo>
                    <a:pt x="772" y="420"/>
                  </a:lnTo>
                  <a:lnTo>
                    <a:pt x="713" y="435"/>
                  </a:lnTo>
                  <a:lnTo>
                    <a:pt x="657" y="446"/>
                  </a:lnTo>
                  <a:lnTo>
                    <a:pt x="603" y="453"/>
                  </a:lnTo>
                  <a:lnTo>
                    <a:pt x="552" y="455"/>
                  </a:lnTo>
                  <a:lnTo>
                    <a:pt x="502" y="454"/>
                  </a:lnTo>
                  <a:lnTo>
                    <a:pt x="456" y="448"/>
                  </a:lnTo>
                  <a:lnTo>
                    <a:pt x="411" y="441"/>
                  </a:lnTo>
                  <a:lnTo>
                    <a:pt x="369" y="430"/>
                  </a:lnTo>
                  <a:lnTo>
                    <a:pt x="328" y="416"/>
                  </a:lnTo>
                  <a:lnTo>
                    <a:pt x="291" y="400"/>
                  </a:lnTo>
                  <a:lnTo>
                    <a:pt x="255" y="383"/>
                  </a:lnTo>
                  <a:lnTo>
                    <a:pt x="222" y="365"/>
                  </a:lnTo>
                  <a:lnTo>
                    <a:pt x="192" y="345"/>
                  </a:lnTo>
                  <a:lnTo>
                    <a:pt x="163" y="324"/>
                  </a:lnTo>
                  <a:lnTo>
                    <a:pt x="138" y="303"/>
                  </a:lnTo>
                  <a:lnTo>
                    <a:pt x="113" y="282"/>
                  </a:lnTo>
                  <a:lnTo>
                    <a:pt x="91" y="262"/>
                  </a:lnTo>
                  <a:lnTo>
                    <a:pt x="73" y="242"/>
                  </a:lnTo>
                  <a:lnTo>
                    <a:pt x="55" y="223"/>
                  </a:lnTo>
                  <a:lnTo>
                    <a:pt x="41" y="206"/>
                  </a:lnTo>
                  <a:lnTo>
                    <a:pt x="29" y="190"/>
                  </a:lnTo>
                  <a:lnTo>
                    <a:pt x="18" y="176"/>
                  </a:lnTo>
                  <a:lnTo>
                    <a:pt x="10" y="165"/>
                  </a:lnTo>
                  <a:lnTo>
                    <a:pt x="4" y="156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61" y="111"/>
                  </a:lnTo>
                  <a:lnTo>
                    <a:pt x="120" y="78"/>
                  </a:lnTo>
                  <a:lnTo>
                    <a:pt x="177" y="52"/>
                  </a:lnTo>
                  <a:lnTo>
                    <a:pt x="232" y="31"/>
                  </a:lnTo>
                  <a:lnTo>
                    <a:pt x="286" y="17"/>
                  </a:lnTo>
                  <a:lnTo>
                    <a:pt x="337" y="7"/>
                  </a:lnTo>
                  <a:lnTo>
                    <a:pt x="386" y="2"/>
                  </a:lnTo>
                  <a:lnTo>
                    <a:pt x="43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713162" y="2195512"/>
              <a:ext cx="714375" cy="5492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64" y="1"/>
                </a:cxn>
                <a:cxn ang="0">
                  <a:pos x="85" y="2"/>
                </a:cxn>
                <a:cxn ang="0">
                  <a:pos x="109" y="4"/>
                </a:cxn>
                <a:cxn ang="0">
                  <a:pos x="133" y="8"/>
                </a:cxn>
                <a:cxn ang="0">
                  <a:pos x="158" y="13"/>
                </a:cxn>
                <a:cxn ang="0">
                  <a:pos x="184" y="20"/>
                </a:cxn>
                <a:cxn ang="0">
                  <a:pos x="212" y="30"/>
                </a:cxn>
                <a:cxn ang="0">
                  <a:pos x="240" y="41"/>
                </a:cxn>
                <a:cxn ang="0">
                  <a:pos x="266" y="55"/>
                </a:cxn>
                <a:cxn ang="0">
                  <a:pos x="293" y="72"/>
                </a:cxn>
                <a:cxn ang="0">
                  <a:pos x="319" y="91"/>
                </a:cxn>
                <a:cxn ang="0">
                  <a:pos x="344" y="116"/>
                </a:cxn>
                <a:cxn ang="0">
                  <a:pos x="367" y="142"/>
                </a:cxn>
                <a:cxn ang="0">
                  <a:pos x="388" y="173"/>
                </a:cxn>
                <a:cxn ang="0">
                  <a:pos x="408" y="208"/>
                </a:cxn>
                <a:cxn ang="0">
                  <a:pos x="424" y="248"/>
                </a:cxn>
                <a:cxn ang="0">
                  <a:pos x="439" y="292"/>
                </a:cxn>
                <a:cxn ang="0">
                  <a:pos x="450" y="341"/>
                </a:cxn>
                <a:cxn ang="0">
                  <a:pos x="448" y="341"/>
                </a:cxn>
                <a:cxn ang="0">
                  <a:pos x="442" y="342"/>
                </a:cxn>
                <a:cxn ang="0">
                  <a:pos x="433" y="343"/>
                </a:cxn>
                <a:cxn ang="0">
                  <a:pos x="421" y="344"/>
                </a:cxn>
                <a:cxn ang="0">
                  <a:pos x="406" y="345"/>
                </a:cxn>
                <a:cxn ang="0">
                  <a:pos x="388" y="346"/>
                </a:cxn>
                <a:cxn ang="0">
                  <a:pos x="346" y="346"/>
                </a:cxn>
                <a:cxn ang="0">
                  <a:pos x="323" y="345"/>
                </a:cxn>
                <a:cxn ang="0">
                  <a:pos x="299" y="343"/>
                </a:cxn>
                <a:cxn ang="0">
                  <a:pos x="274" y="340"/>
                </a:cxn>
                <a:cxn ang="0">
                  <a:pos x="248" y="334"/>
                </a:cxn>
                <a:cxn ang="0">
                  <a:pos x="222" y="327"/>
                </a:cxn>
                <a:cxn ang="0">
                  <a:pos x="197" y="319"/>
                </a:cxn>
                <a:cxn ang="0">
                  <a:pos x="170" y="309"/>
                </a:cxn>
                <a:cxn ang="0">
                  <a:pos x="145" y="295"/>
                </a:cxn>
                <a:cxn ang="0">
                  <a:pos x="121" y="281"/>
                </a:cxn>
                <a:cxn ang="0">
                  <a:pos x="99" y="262"/>
                </a:cxn>
                <a:cxn ang="0">
                  <a:pos x="77" y="243"/>
                </a:cxn>
                <a:cxn ang="0">
                  <a:pos x="58" y="218"/>
                </a:cxn>
                <a:cxn ang="0">
                  <a:pos x="40" y="192"/>
                </a:cxn>
                <a:cxn ang="0">
                  <a:pos x="26" y="162"/>
                </a:cxn>
                <a:cxn ang="0">
                  <a:pos x="14" y="128"/>
                </a:cxn>
                <a:cxn ang="0">
                  <a:pos x="6" y="90"/>
                </a:cxn>
                <a:cxn ang="0">
                  <a:pos x="1" y="48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7" y="2"/>
                </a:cxn>
                <a:cxn ang="0">
                  <a:pos x="17" y="1"/>
                </a:cxn>
                <a:cxn ang="0">
                  <a:pos x="30" y="1"/>
                </a:cxn>
                <a:cxn ang="0">
                  <a:pos x="46" y="0"/>
                </a:cxn>
              </a:cxnLst>
              <a:rect l="0" t="0" r="r" b="b"/>
              <a:pathLst>
                <a:path w="450" h="346">
                  <a:moveTo>
                    <a:pt x="46" y="0"/>
                  </a:moveTo>
                  <a:lnTo>
                    <a:pt x="64" y="1"/>
                  </a:lnTo>
                  <a:lnTo>
                    <a:pt x="85" y="2"/>
                  </a:lnTo>
                  <a:lnTo>
                    <a:pt x="109" y="4"/>
                  </a:lnTo>
                  <a:lnTo>
                    <a:pt x="133" y="8"/>
                  </a:lnTo>
                  <a:lnTo>
                    <a:pt x="158" y="13"/>
                  </a:lnTo>
                  <a:lnTo>
                    <a:pt x="184" y="20"/>
                  </a:lnTo>
                  <a:lnTo>
                    <a:pt x="212" y="30"/>
                  </a:lnTo>
                  <a:lnTo>
                    <a:pt x="240" y="41"/>
                  </a:lnTo>
                  <a:lnTo>
                    <a:pt x="266" y="55"/>
                  </a:lnTo>
                  <a:lnTo>
                    <a:pt x="293" y="72"/>
                  </a:lnTo>
                  <a:lnTo>
                    <a:pt x="319" y="91"/>
                  </a:lnTo>
                  <a:lnTo>
                    <a:pt x="344" y="116"/>
                  </a:lnTo>
                  <a:lnTo>
                    <a:pt x="367" y="142"/>
                  </a:lnTo>
                  <a:lnTo>
                    <a:pt x="388" y="173"/>
                  </a:lnTo>
                  <a:lnTo>
                    <a:pt x="408" y="208"/>
                  </a:lnTo>
                  <a:lnTo>
                    <a:pt x="424" y="248"/>
                  </a:lnTo>
                  <a:lnTo>
                    <a:pt x="439" y="292"/>
                  </a:lnTo>
                  <a:lnTo>
                    <a:pt x="450" y="341"/>
                  </a:lnTo>
                  <a:lnTo>
                    <a:pt x="448" y="341"/>
                  </a:lnTo>
                  <a:lnTo>
                    <a:pt x="442" y="342"/>
                  </a:lnTo>
                  <a:lnTo>
                    <a:pt x="433" y="343"/>
                  </a:lnTo>
                  <a:lnTo>
                    <a:pt x="421" y="344"/>
                  </a:lnTo>
                  <a:lnTo>
                    <a:pt x="406" y="345"/>
                  </a:lnTo>
                  <a:lnTo>
                    <a:pt x="388" y="346"/>
                  </a:lnTo>
                  <a:lnTo>
                    <a:pt x="346" y="346"/>
                  </a:lnTo>
                  <a:lnTo>
                    <a:pt x="323" y="345"/>
                  </a:lnTo>
                  <a:lnTo>
                    <a:pt x="299" y="343"/>
                  </a:lnTo>
                  <a:lnTo>
                    <a:pt x="274" y="340"/>
                  </a:lnTo>
                  <a:lnTo>
                    <a:pt x="248" y="334"/>
                  </a:lnTo>
                  <a:lnTo>
                    <a:pt x="222" y="327"/>
                  </a:lnTo>
                  <a:lnTo>
                    <a:pt x="197" y="319"/>
                  </a:lnTo>
                  <a:lnTo>
                    <a:pt x="170" y="309"/>
                  </a:lnTo>
                  <a:lnTo>
                    <a:pt x="145" y="295"/>
                  </a:lnTo>
                  <a:lnTo>
                    <a:pt x="121" y="281"/>
                  </a:lnTo>
                  <a:lnTo>
                    <a:pt x="99" y="262"/>
                  </a:lnTo>
                  <a:lnTo>
                    <a:pt x="77" y="243"/>
                  </a:lnTo>
                  <a:lnTo>
                    <a:pt x="58" y="218"/>
                  </a:lnTo>
                  <a:lnTo>
                    <a:pt x="40" y="192"/>
                  </a:lnTo>
                  <a:lnTo>
                    <a:pt x="26" y="162"/>
                  </a:lnTo>
                  <a:lnTo>
                    <a:pt x="14" y="128"/>
                  </a:lnTo>
                  <a:lnTo>
                    <a:pt x="6" y="90"/>
                  </a:lnTo>
                  <a:lnTo>
                    <a:pt x="1" y="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2"/>
                  </a:lnTo>
                  <a:lnTo>
                    <a:pt x="17" y="1"/>
                  </a:lnTo>
                  <a:lnTo>
                    <a:pt x="30" y="1"/>
                  </a:lnTo>
                  <a:lnTo>
                    <a:pt x="4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4418012" y="1295400"/>
              <a:ext cx="1443038" cy="1631950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76" y="2"/>
                </a:cxn>
                <a:cxn ang="0">
                  <a:pos x="121" y="6"/>
                </a:cxn>
                <a:cxn ang="0">
                  <a:pos x="175" y="13"/>
                </a:cxn>
                <a:cxn ang="0">
                  <a:pos x="270" y="32"/>
                </a:cxn>
                <a:cxn ang="0">
                  <a:pos x="339" y="51"/>
                </a:cxn>
                <a:cxn ang="0">
                  <a:pos x="411" y="76"/>
                </a:cxn>
                <a:cxn ang="0">
                  <a:pos x="485" y="109"/>
                </a:cxn>
                <a:cxn ang="0">
                  <a:pos x="556" y="149"/>
                </a:cxn>
                <a:cxn ang="0">
                  <a:pos x="627" y="198"/>
                </a:cxn>
                <a:cxn ang="0">
                  <a:pos x="693" y="258"/>
                </a:cxn>
                <a:cxn ang="0">
                  <a:pos x="753" y="329"/>
                </a:cxn>
                <a:cxn ang="0">
                  <a:pos x="806" y="411"/>
                </a:cxn>
                <a:cxn ang="0">
                  <a:pos x="850" y="505"/>
                </a:cxn>
                <a:cxn ang="0">
                  <a:pos x="883" y="613"/>
                </a:cxn>
                <a:cxn ang="0">
                  <a:pos x="903" y="736"/>
                </a:cxn>
                <a:cxn ang="0">
                  <a:pos x="909" y="873"/>
                </a:cxn>
                <a:cxn ang="0">
                  <a:pos x="898" y="1028"/>
                </a:cxn>
                <a:cxn ang="0">
                  <a:pos x="890" y="1027"/>
                </a:cxn>
                <a:cxn ang="0">
                  <a:pos x="867" y="1025"/>
                </a:cxn>
                <a:cxn ang="0">
                  <a:pos x="830" y="1019"/>
                </a:cxn>
                <a:cxn ang="0">
                  <a:pos x="782" y="1011"/>
                </a:cxn>
                <a:cxn ang="0">
                  <a:pos x="726" y="998"/>
                </a:cxn>
                <a:cxn ang="0">
                  <a:pos x="661" y="982"/>
                </a:cxn>
                <a:cxn ang="0">
                  <a:pos x="592" y="958"/>
                </a:cxn>
                <a:cxn ang="0">
                  <a:pos x="518" y="930"/>
                </a:cxn>
                <a:cxn ang="0">
                  <a:pos x="443" y="893"/>
                </a:cxn>
                <a:cxn ang="0">
                  <a:pos x="368" y="850"/>
                </a:cxn>
                <a:cxn ang="0">
                  <a:pos x="294" y="798"/>
                </a:cxn>
                <a:cxn ang="0">
                  <a:pos x="226" y="738"/>
                </a:cxn>
                <a:cxn ang="0">
                  <a:pos x="162" y="667"/>
                </a:cxn>
                <a:cxn ang="0">
                  <a:pos x="107" y="587"/>
                </a:cxn>
                <a:cxn ang="0">
                  <a:pos x="61" y="494"/>
                </a:cxn>
                <a:cxn ang="0">
                  <a:pos x="27" y="390"/>
                </a:cxn>
                <a:cxn ang="0">
                  <a:pos x="6" y="273"/>
                </a:cxn>
                <a:cxn ang="0">
                  <a:pos x="0" y="143"/>
                </a:cxn>
                <a:cxn ang="0">
                  <a:pos x="12" y="0"/>
                </a:cxn>
              </a:cxnLst>
              <a:rect l="0" t="0" r="r" b="b"/>
              <a:pathLst>
                <a:path w="909" h="1028">
                  <a:moveTo>
                    <a:pt x="12" y="0"/>
                  </a:moveTo>
                  <a:lnTo>
                    <a:pt x="42" y="0"/>
                  </a:lnTo>
                  <a:lnTo>
                    <a:pt x="58" y="1"/>
                  </a:lnTo>
                  <a:lnTo>
                    <a:pt x="76" y="2"/>
                  </a:lnTo>
                  <a:lnTo>
                    <a:pt x="98" y="3"/>
                  </a:lnTo>
                  <a:lnTo>
                    <a:pt x="121" y="6"/>
                  </a:lnTo>
                  <a:lnTo>
                    <a:pt x="148" y="9"/>
                  </a:lnTo>
                  <a:lnTo>
                    <a:pt x="175" y="13"/>
                  </a:lnTo>
                  <a:lnTo>
                    <a:pt x="237" y="24"/>
                  </a:lnTo>
                  <a:lnTo>
                    <a:pt x="270" y="32"/>
                  </a:lnTo>
                  <a:lnTo>
                    <a:pt x="304" y="41"/>
                  </a:lnTo>
                  <a:lnTo>
                    <a:pt x="339" y="51"/>
                  </a:lnTo>
                  <a:lnTo>
                    <a:pt x="375" y="63"/>
                  </a:lnTo>
                  <a:lnTo>
                    <a:pt x="411" y="76"/>
                  </a:lnTo>
                  <a:lnTo>
                    <a:pt x="447" y="91"/>
                  </a:lnTo>
                  <a:lnTo>
                    <a:pt x="485" y="109"/>
                  </a:lnTo>
                  <a:lnTo>
                    <a:pt x="521" y="128"/>
                  </a:lnTo>
                  <a:lnTo>
                    <a:pt x="556" y="149"/>
                  </a:lnTo>
                  <a:lnTo>
                    <a:pt x="593" y="173"/>
                  </a:lnTo>
                  <a:lnTo>
                    <a:pt x="627" y="198"/>
                  </a:lnTo>
                  <a:lnTo>
                    <a:pt x="661" y="227"/>
                  </a:lnTo>
                  <a:lnTo>
                    <a:pt x="693" y="258"/>
                  </a:lnTo>
                  <a:lnTo>
                    <a:pt x="725" y="292"/>
                  </a:lnTo>
                  <a:lnTo>
                    <a:pt x="753" y="329"/>
                  </a:lnTo>
                  <a:lnTo>
                    <a:pt x="781" y="368"/>
                  </a:lnTo>
                  <a:lnTo>
                    <a:pt x="806" y="411"/>
                  </a:lnTo>
                  <a:lnTo>
                    <a:pt x="829" y="457"/>
                  </a:lnTo>
                  <a:lnTo>
                    <a:pt x="850" y="505"/>
                  </a:lnTo>
                  <a:lnTo>
                    <a:pt x="868" y="558"/>
                  </a:lnTo>
                  <a:lnTo>
                    <a:pt x="883" y="613"/>
                  </a:lnTo>
                  <a:lnTo>
                    <a:pt x="894" y="673"/>
                  </a:lnTo>
                  <a:lnTo>
                    <a:pt x="903" y="736"/>
                  </a:lnTo>
                  <a:lnTo>
                    <a:pt x="908" y="803"/>
                  </a:lnTo>
                  <a:lnTo>
                    <a:pt x="909" y="873"/>
                  </a:lnTo>
                  <a:lnTo>
                    <a:pt x="905" y="949"/>
                  </a:lnTo>
                  <a:lnTo>
                    <a:pt x="898" y="1028"/>
                  </a:lnTo>
                  <a:lnTo>
                    <a:pt x="895" y="1028"/>
                  </a:lnTo>
                  <a:lnTo>
                    <a:pt x="890" y="1027"/>
                  </a:lnTo>
                  <a:lnTo>
                    <a:pt x="880" y="1026"/>
                  </a:lnTo>
                  <a:lnTo>
                    <a:pt x="867" y="1025"/>
                  </a:lnTo>
                  <a:lnTo>
                    <a:pt x="849" y="1022"/>
                  </a:lnTo>
                  <a:lnTo>
                    <a:pt x="830" y="1019"/>
                  </a:lnTo>
                  <a:lnTo>
                    <a:pt x="807" y="1016"/>
                  </a:lnTo>
                  <a:lnTo>
                    <a:pt x="782" y="1011"/>
                  </a:lnTo>
                  <a:lnTo>
                    <a:pt x="756" y="1005"/>
                  </a:lnTo>
                  <a:lnTo>
                    <a:pt x="726" y="998"/>
                  </a:lnTo>
                  <a:lnTo>
                    <a:pt x="694" y="990"/>
                  </a:lnTo>
                  <a:lnTo>
                    <a:pt x="661" y="982"/>
                  </a:lnTo>
                  <a:lnTo>
                    <a:pt x="627" y="971"/>
                  </a:lnTo>
                  <a:lnTo>
                    <a:pt x="592" y="958"/>
                  </a:lnTo>
                  <a:lnTo>
                    <a:pt x="555" y="945"/>
                  </a:lnTo>
                  <a:lnTo>
                    <a:pt x="518" y="930"/>
                  </a:lnTo>
                  <a:lnTo>
                    <a:pt x="480" y="912"/>
                  </a:lnTo>
                  <a:lnTo>
                    <a:pt x="443" y="893"/>
                  </a:lnTo>
                  <a:lnTo>
                    <a:pt x="405" y="872"/>
                  </a:lnTo>
                  <a:lnTo>
                    <a:pt x="368" y="850"/>
                  </a:lnTo>
                  <a:lnTo>
                    <a:pt x="331" y="825"/>
                  </a:lnTo>
                  <a:lnTo>
                    <a:pt x="294" y="798"/>
                  </a:lnTo>
                  <a:lnTo>
                    <a:pt x="259" y="770"/>
                  </a:lnTo>
                  <a:lnTo>
                    <a:pt x="226" y="738"/>
                  </a:lnTo>
                  <a:lnTo>
                    <a:pt x="193" y="704"/>
                  </a:lnTo>
                  <a:lnTo>
                    <a:pt x="162" y="667"/>
                  </a:lnTo>
                  <a:lnTo>
                    <a:pt x="134" y="629"/>
                  </a:lnTo>
                  <a:lnTo>
                    <a:pt x="107" y="587"/>
                  </a:lnTo>
                  <a:lnTo>
                    <a:pt x="83" y="541"/>
                  </a:lnTo>
                  <a:lnTo>
                    <a:pt x="61" y="494"/>
                  </a:lnTo>
                  <a:lnTo>
                    <a:pt x="42" y="443"/>
                  </a:lnTo>
                  <a:lnTo>
                    <a:pt x="27" y="390"/>
                  </a:lnTo>
                  <a:lnTo>
                    <a:pt x="15" y="334"/>
                  </a:lnTo>
                  <a:lnTo>
                    <a:pt x="6" y="273"/>
                  </a:lnTo>
                  <a:lnTo>
                    <a:pt x="1" y="210"/>
                  </a:lnTo>
                  <a:lnTo>
                    <a:pt x="0" y="143"/>
                  </a:lnTo>
                  <a:lnTo>
                    <a:pt x="5" y="74"/>
                  </a:lnTo>
                  <a:lnTo>
                    <a:pt x="1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5991225" y="1539875"/>
              <a:ext cx="577850" cy="106362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2" y="1"/>
                </a:cxn>
                <a:cxn ang="0">
                  <a:pos x="166" y="5"/>
                </a:cxn>
                <a:cxn ang="0">
                  <a:pos x="174" y="10"/>
                </a:cxn>
                <a:cxn ang="0">
                  <a:pos x="185" y="18"/>
                </a:cxn>
                <a:cxn ang="0">
                  <a:pos x="197" y="27"/>
                </a:cxn>
                <a:cxn ang="0">
                  <a:pos x="212" y="39"/>
                </a:cxn>
                <a:cxn ang="0">
                  <a:pos x="227" y="52"/>
                </a:cxn>
                <a:cxn ang="0">
                  <a:pos x="244" y="69"/>
                </a:cxn>
                <a:cxn ang="0">
                  <a:pos x="260" y="86"/>
                </a:cxn>
                <a:cxn ang="0">
                  <a:pos x="277" y="106"/>
                </a:cxn>
                <a:cxn ang="0">
                  <a:pos x="293" y="127"/>
                </a:cxn>
                <a:cxn ang="0">
                  <a:pos x="308" y="151"/>
                </a:cxn>
                <a:cxn ang="0">
                  <a:pos x="323" y="177"/>
                </a:cxn>
                <a:cxn ang="0">
                  <a:pos x="336" y="204"/>
                </a:cxn>
                <a:cxn ang="0">
                  <a:pos x="347" y="233"/>
                </a:cxn>
                <a:cxn ang="0">
                  <a:pos x="356" y="264"/>
                </a:cxn>
                <a:cxn ang="0">
                  <a:pos x="361" y="297"/>
                </a:cxn>
                <a:cxn ang="0">
                  <a:pos x="364" y="332"/>
                </a:cxn>
                <a:cxn ang="0">
                  <a:pos x="362" y="368"/>
                </a:cxn>
                <a:cxn ang="0">
                  <a:pos x="358" y="406"/>
                </a:cxn>
                <a:cxn ang="0">
                  <a:pos x="349" y="446"/>
                </a:cxn>
                <a:cxn ang="0">
                  <a:pos x="335" y="488"/>
                </a:cxn>
                <a:cxn ang="0">
                  <a:pos x="315" y="531"/>
                </a:cxn>
                <a:cxn ang="0">
                  <a:pos x="291" y="575"/>
                </a:cxn>
                <a:cxn ang="0">
                  <a:pos x="260" y="622"/>
                </a:cxn>
                <a:cxn ang="0">
                  <a:pos x="223" y="670"/>
                </a:cxn>
                <a:cxn ang="0">
                  <a:pos x="216" y="667"/>
                </a:cxn>
                <a:cxn ang="0">
                  <a:pos x="208" y="662"/>
                </a:cxn>
                <a:cxn ang="0">
                  <a:pos x="198" y="657"/>
                </a:cxn>
                <a:cxn ang="0">
                  <a:pos x="186" y="649"/>
                </a:cxn>
                <a:cxn ang="0">
                  <a:pos x="173" y="640"/>
                </a:cxn>
                <a:cxn ang="0">
                  <a:pos x="158" y="630"/>
                </a:cxn>
                <a:cxn ang="0">
                  <a:pos x="141" y="617"/>
                </a:cxn>
                <a:cxn ang="0">
                  <a:pos x="125" y="603"/>
                </a:cxn>
                <a:cxn ang="0">
                  <a:pos x="107" y="587"/>
                </a:cxn>
                <a:cxn ang="0">
                  <a:pos x="90" y="569"/>
                </a:cxn>
                <a:cxn ang="0">
                  <a:pos x="74" y="551"/>
                </a:cxn>
                <a:cxn ang="0">
                  <a:pos x="59" y="530"/>
                </a:cxn>
                <a:cxn ang="0">
                  <a:pos x="43" y="507"/>
                </a:cxn>
                <a:cxn ang="0">
                  <a:pos x="30" y="482"/>
                </a:cxn>
                <a:cxn ang="0">
                  <a:pos x="19" y="456"/>
                </a:cxn>
                <a:cxn ang="0">
                  <a:pos x="10" y="428"/>
                </a:cxn>
                <a:cxn ang="0">
                  <a:pos x="4" y="398"/>
                </a:cxn>
                <a:cxn ang="0">
                  <a:pos x="0" y="366"/>
                </a:cxn>
                <a:cxn ang="0">
                  <a:pos x="0" y="333"/>
                </a:cxn>
                <a:cxn ang="0">
                  <a:pos x="4" y="298"/>
                </a:cxn>
                <a:cxn ang="0">
                  <a:pos x="11" y="261"/>
                </a:cxn>
                <a:cxn ang="0">
                  <a:pos x="22" y="222"/>
                </a:cxn>
                <a:cxn ang="0">
                  <a:pos x="39" y="181"/>
                </a:cxn>
                <a:cxn ang="0">
                  <a:pos x="61" y="139"/>
                </a:cxn>
                <a:cxn ang="0">
                  <a:pos x="88" y="95"/>
                </a:cxn>
                <a:cxn ang="0">
                  <a:pos x="121" y="49"/>
                </a:cxn>
                <a:cxn ang="0">
                  <a:pos x="160" y="0"/>
                </a:cxn>
              </a:cxnLst>
              <a:rect l="0" t="0" r="r" b="b"/>
              <a:pathLst>
                <a:path w="364" h="670">
                  <a:moveTo>
                    <a:pt x="160" y="0"/>
                  </a:moveTo>
                  <a:lnTo>
                    <a:pt x="162" y="1"/>
                  </a:lnTo>
                  <a:lnTo>
                    <a:pt x="166" y="5"/>
                  </a:lnTo>
                  <a:lnTo>
                    <a:pt x="174" y="10"/>
                  </a:lnTo>
                  <a:lnTo>
                    <a:pt x="185" y="18"/>
                  </a:lnTo>
                  <a:lnTo>
                    <a:pt x="197" y="27"/>
                  </a:lnTo>
                  <a:lnTo>
                    <a:pt x="212" y="39"/>
                  </a:lnTo>
                  <a:lnTo>
                    <a:pt x="227" y="52"/>
                  </a:lnTo>
                  <a:lnTo>
                    <a:pt x="244" y="69"/>
                  </a:lnTo>
                  <a:lnTo>
                    <a:pt x="260" y="86"/>
                  </a:lnTo>
                  <a:lnTo>
                    <a:pt x="277" y="106"/>
                  </a:lnTo>
                  <a:lnTo>
                    <a:pt x="293" y="127"/>
                  </a:lnTo>
                  <a:lnTo>
                    <a:pt x="308" y="151"/>
                  </a:lnTo>
                  <a:lnTo>
                    <a:pt x="323" y="177"/>
                  </a:lnTo>
                  <a:lnTo>
                    <a:pt x="336" y="204"/>
                  </a:lnTo>
                  <a:lnTo>
                    <a:pt x="347" y="233"/>
                  </a:lnTo>
                  <a:lnTo>
                    <a:pt x="356" y="264"/>
                  </a:lnTo>
                  <a:lnTo>
                    <a:pt x="361" y="297"/>
                  </a:lnTo>
                  <a:lnTo>
                    <a:pt x="364" y="332"/>
                  </a:lnTo>
                  <a:lnTo>
                    <a:pt x="362" y="368"/>
                  </a:lnTo>
                  <a:lnTo>
                    <a:pt x="358" y="406"/>
                  </a:lnTo>
                  <a:lnTo>
                    <a:pt x="349" y="446"/>
                  </a:lnTo>
                  <a:lnTo>
                    <a:pt x="335" y="488"/>
                  </a:lnTo>
                  <a:lnTo>
                    <a:pt x="315" y="531"/>
                  </a:lnTo>
                  <a:lnTo>
                    <a:pt x="291" y="575"/>
                  </a:lnTo>
                  <a:lnTo>
                    <a:pt x="260" y="622"/>
                  </a:lnTo>
                  <a:lnTo>
                    <a:pt x="223" y="670"/>
                  </a:lnTo>
                  <a:lnTo>
                    <a:pt x="216" y="667"/>
                  </a:lnTo>
                  <a:lnTo>
                    <a:pt x="208" y="662"/>
                  </a:lnTo>
                  <a:lnTo>
                    <a:pt x="198" y="657"/>
                  </a:lnTo>
                  <a:lnTo>
                    <a:pt x="186" y="649"/>
                  </a:lnTo>
                  <a:lnTo>
                    <a:pt x="173" y="640"/>
                  </a:lnTo>
                  <a:lnTo>
                    <a:pt x="158" y="630"/>
                  </a:lnTo>
                  <a:lnTo>
                    <a:pt x="141" y="617"/>
                  </a:lnTo>
                  <a:lnTo>
                    <a:pt x="125" y="603"/>
                  </a:lnTo>
                  <a:lnTo>
                    <a:pt x="107" y="587"/>
                  </a:lnTo>
                  <a:lnTo>
                    <a:pt x="90" y="569"/>
                  </a:lnTo>
                  <a:lnTo>
                    <a:pt x="74" y="551"/>
                  </a:lnTo>
                  <a:lnTo>
                    <a:pt x="59" y="530"/>
                  </a:lnTo>
                  <a:lnTo>
                    <a:pt x="43" y="507"/>
                  </a:lnTo>
                  <a:lnTo>
                    <a:pt x="30" y="482"/>
                  </a:lnTo>
                  <a:lnTo>
                    <a:pt x="19" y="456"/>
                  </a:lnTo>
                  <a:lnTo>
                    <a:pt x="10" y="428"/>
                  </a:lnTo>
                  <a:lnTo>
                    <a:pt x="4" y="398"/>
                  </a:lnTo>
                  <a:lnTo>
                    <a:pt x="0" y="366"/>
                  </a:lnTo>
                  <a:lnTo>
                    <a:pt x="0" y="333"/>
                  </a:lnTo>
                  <a:lnTo>
                    <a:pt x="4" y="298"/>
                  </a:lnTo>
                  <a:lnTo>
                    <a:pt x="11" y="261"/>
                  </a:lnTo>
                  <a:lnTo>
                    <a:pt x="22" y="222"/>
                  </a:lnTo>
                  <a:lnTo>
                    <a:pt x="39" y="181"/>
                  </a:lnTo>
                  <a:lnTo>
                    <a:pt x="61" y="139"/>
                  </a:lnTo>
                  <a:lnTo>
                    <a:pt x="88" y="95"/>
                  </a:lnTo>
                  <a:lnTo>
                    <a:pt x="121" y="49"/>
                  </a:lnTo>
                  <a:lnTo>
                    <a:pt x="16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6818312" y="1552575"/>
              <a:ext cx="603250" cy="849313"/>
            </a:xfrm>
            <a:custGeom>
              <a:avLst/>
              <a:gdLst/>
              <a:ahLst/>
              <a:cxnLst>
                <a:cxn ang="0">
                  <a:pos x="341" y="0"/>
                </a:cxn>
                <a:cxn ang="0">
                  <a:pos x="342" y="2"/>
                </a:cxn>
                <a:cxn ang="0">
                  <a:pos x="343" y="7"/>
                </a:cxn>
                <a:cxn ang="0">
                  <a:pos x="347" y="14"/>
                </a:cxn>
                <a:cxn ang="0">
                  <a:pos x="350" y="25"/>
                </a:cxn>
                <a:cxn ang="0">
                  <a:pos x="354" y="39"/>
                </a:cxn>
                <a:cxn ang="0">
                  <a:pos x="359" y="54"/>
                </a:cxn>
                <a:cxn ang="0">
                  <a:pos x="363" y="72"/>
                </a:cxn>
                <a:cxn ang="0">
                  <a:pos x="368" y="92"/>
                </a:cxn>
                <a:cxn ang="0">
                  <a:pos x="372" y="112"/>
                </a:cxn>
                <a:cxn ang="0">
                  <a:pos x="379" y="159"/>
                </a:cxn>
                <a:cxn ang="0">
                  <a:pos x="380" y="184"/>
                </a:cxn>
                <a:cxn ang="0">
                  <a:pos x="380" y="210"/>
                </a:cxn>
                <a:cxn ang="0">
                  <a:pos x="379" y="236"/>
                </a:cxn>
                <a:cxn ang="0">
                  <a:pos x="375" y="263"/>
                </a:cxn>
                <a:cxn ang="0">
                  <a:pos x="370" y="289"/>
                </a:cxn>
                <a:cxn ang="0">
                  <a:pos x="363" y="314"/>
                </a:cxn>
                <a:cxn ang="0">
                  <a:pos x="353" y="341"/>
                </a:cxn>
                <a:cxn ang="0">
                  <a:pos x="340" y="366"/>
                </a:cxn>
                <a:cxn ang="0">
                  <a:pos x="325" y="390"/>
                </a:cxn>
                <a:cxn ang="0">
                  <a:pos x="307" y="414"/>
                </a:cxn>
                <a:cxn ang="0">
                  <a:pos x="285" y="436"/>
                </a:cxn>
                <a:cxn ang="0">
                  <a:pos x="260" y="457"/>
                </a:cxn>
                <a:cxn ang="0">
                  <a:pos x="230" y="475"/>
                </a:cxn>
                <a:cxn ang="0">
                  <a:pos x="197" y="492"/>
                </a:cxn>
                <a:cxn ang="0">
                  <a:pos x="159" y="506"/>
                </a:cxn>
                <a:cxn ang="0">
                  <a:pos x="117" y="518"/>
                </a:cxn>
                <a:cxn ang="0">
                  <a:pos x="69" y="528"/>
                </a:cxn>
                <a:cxn ang="0">
                  <a:pos x="18" y="535"/>
                </a:cxn>
                <a:cxn ang="0">
                  <a:pos x="16" y="533"/>
                </a:cxn>
                <a:cxn ang="0">
                  <a:pos x="15" y="527"/>
                </a:cxn>
                <a:cxn ang="0">
                  <a:pos x="10" y="505"/>
                </a:cxn>
                <a:cxn ang="0">
                  <a:pos x="8" y="490"/>
                </a:cxn>
                <a:cxn ang="0">
                  <a:pos x="4" y="472"/>
                </a:cxn>
                <a:cxn ang="0">
                  <a:pos x="2" y="451"/>
                </a:cxn>
                <a:cxn ang="0">
                  <a:pos x="0" y="429"/>
                </a:cxn>
                <a:cxn ang="0">
                  <a:pos x="0" y="379"/>
                </a:cxn>
                <a:cxn ang="0">
                  <a:pos x="2" y="352"/>
                </a:cxn>
                <a:cxn ang="0">
                  <a:pos x="5" y="324"/>
                </a:cxn>
                <a:cxn ang="0">
                  <a:pos x="11" y="296"/>
                </a:cxn>
                <a:cxn ang="0">
                  <a:pos x="20" y="266"/>
                </a:cxn>
                <a:cxn ang="0">
                  <a:pos x="30" y="237"/>
                </a:cxn>
                <a:cxn ang="0">
                  <a:pos x="44" y="207"/>
                </a:cxn>
                <a:cxn ang="0">
                  <a:pos x="61" y="179"/>
                </a:cxn>
                <a:cxn ang="0">
                  <a:pos x="80" y="151"/>
                </a:cxn>
                <a:cxn ang="0">
                  <a:pos x="105" y="125"/>
                </a:cxn>
                <a:cxn ang="0">
                  <a:pos x="132" y="99"/>
                </a:cxn>
                <a:cxn ang="0">
                  <a:pos x="164" y="75"/>
                </a:cxn>
                <a:cxn ang="0">
                  <a:pos x="201" y="53"/>
                </a:cxn>
                <a:cxn ang="0">
                  <a:pos x="242" y="33"/>
                </a:cxn>
                <a:cxn ang="0">
                  <a:pos x="290" y="15"/>
                </a:cxn>
                <a:cxn ang="0">
                  <a:pos x="341" y="0"/>
                </a:cxn>
              </a:cxnLst>
              <a:rect l="0" t="0" r="r" b="b"/>
              <a:pathLst>
                <a:path w="380" h="535">
                  <a:moveTo>
                    <a:pt x="341" y="0"/>
                  </a:moveTo>
                  <a:lnTo>
                    <a:pt x="342" y="2"/>
                  </a:lnTo>
                  <a:lnTo>
                    <a:pt x="343" y="7"/>
                  </a:lnTo>
                  <a:lnTo>
                    <a:pt x="347" y="14"/>
                  </a:lnTo>
                  <a:lnTo>
                    <a:pt x="350" y="25"/>
                  </a:lnTo>
                  <a:lnTo>
                    <a:pt x="354" y="39"/>
                  </a:lnTo>
                  <a:lnTo>
                    <a:pt x="359" y="54"/>
                  </a:lnTo>
                  <a:lnTo>
                    <a:pt x="363" y="72"/>
                  </a:lnTo>
                  <a:lnTo>
                    <a:pt x="368" y="92"/>
                  </a:lnTo>
                  <a:lnTo>
                    <a:pt x="372" y="112"/>
                  </a:lnTo>
                  <a:lnTo>
                    <a:pt x="379" y="159"/>
                  </a:lnTo>
                  <a:lnTo>
                    <a:pt x="380" y="184"/>
                  </a:lnTo>
                  <a:lnTo>
                    <a:pt x="380" y="210"/>
                  </a:lnTo>
                  <a:lnTo>
                    <a:pt x="379" y="236"/>
                  </a:lnTo>
                  <a:lnTo>
                    <a:pt x="375" y="263"/>
                  </a:lnTo>
                  <a:lnTo>
                    <a:pt x="370" y="289"/>
                  </a:lnTo>
                  <a:lnTo>
                    <a:pt x="363" y="314"/>
                  </a:lnTo>
                  <a:lnTo>
                    <a:pt x="353" y="341"/>
                  </a:lnTo>
                  <a:lnTo>
                    <a:pt x="340" y="366"/>
                  </a:lnTo>
                  <a:lnTo>
                    <a:pt x="325" y="390"/>
                  </a:lnTo>
                  <a:lnTo>
                    <a:pt x="307" y="414"/>
                  </a:lnTo>
                  <a:lnTo>
                    <a:pt x="285" y="436"/>
                  </a:lnTo>
                  <a:lnTo>
                    <a:pt x="260" y="457"/>
                  </a:lnTo>
                  <a:lnTo>
                    <a:pt x="230" y="475"/>
                  </a:lnTo>
                  <a:lnTo>
                    <a:pt x="197" y="492"/>
                  </a:lnTo>
                  <a:lnTo>
                    <a:pt x="159" y="506"/>
                  </a:lnTo>
                  <a:lnTo>
                    <a:pt x="117" y="518"/>
                  </a:lnTo>
                  <a:lnTo>
                    <a:pt x="69" y="528"/>
                  </a:lnTo>
                  <a:lnTo>
                    <a:pt x="18" y="535"/>
                  </a:lnTo>
                  <a:lnTo>
                    <a:pt x="16" y="533"/>
                  </a:lnTo>
                  <a:lnTo>
                    <a:pt x="15" y="527"/>
                  </a:lnTo>
                  <a:lnTo>
                    <a:pt x="10" y="505"/>
                  </a:lnTo>
                  <a:lnTo>
                    <a:pt x="8" y="490"/>
                  </a:lnTo>
                  <a:lnTo>
                    <a:pt x="4" y="472"/>
                  </a:lnTo>
                  <a:lnTo>
                    <a:pt x="2" y="451"/>
                  </a:lnTo>
                  <a:lnTo>
                    <a:pt x="0" y="429"/>
                  </a:lnTo>
                  <a:lnTo>
                    <a:pt x="0" y="379"/>
                  </a:lnTo>
                  <a:lnTo>
                    <a:pt x="2" y="352"/>
                  </a:lnTo>
                  <a:lnTo>
                    <a:pt x="5" y="324"/>
                  </a:lnTo>
                  <a:lnTo>
                    <a:pt x="11" y="296"/>
                  </a:lnTo>
                  <a:lnTo>
                    <a:pt x="20" y="266"/>
                  </a:lnTo>
                  <a:lnTo>
                    <a:pt x="30" y="237"/>
                  </a:lnTo>
                  <a:lnTo>
                    <a:pt x="44" y="207"/>
                  </a:lnTo>
                  <a:lnTo>
                    <a:pt x="61" y="179"/>
                  </a:lnTo>
                  <a:lnTo>
                    <a:pt x="80" y="151"/>
                  </a:lnTo>
                  <a:lnTo>
                    <a:pt x="105" y="125"/>
                  </a:lnTo>
                  <a:lnTo>
                    <a:pt x="132" y="99"/>
                  </a:lnTo>
                  <a:lnTo>
                    <a:pt x="164" y="75"/>
                  </a:lnTo>
                  <a:lnTo>
                    <a:pt x="201" y="53"/>
                  </a:lnTo>
                  <a:lnTo>
                    <a:pt x="242" y="33"/>
                  </a:lnTo>
                  <a:lnTo>
                    <a:pt x="290" y="15"/>
                  </a:lnTo>
                  <a:lnTo>
                    <a:pt x="34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7059612" y="2162175"/>
              <a:ext cx="1314450" cy="976313"/>
            </a:xfrm>
            <a:custGeom>
              <a:avLst/>
              <a:gdLst/>
              <a:ahLst/>
              <a:cxnLst>
                <a:cxn ang="0">
                  <a:pos x="691" y="1"/>
                </a:cxn>
                <a:cxn ang="0">
                  <a:pos x="828" y="18"/>
                </a:cxn>
                <a:cxn ang="0">
                  <a:pos x="827" y="56"/>
                </a:cxn>
                <a:cxn ang="0">
                  <a:pos x="822" y="90"/>
                </a:cxn>
                <a:cxn ang="0">
                  <a:pos x="816" y="132"/>
                </a:cxn>
                <a:cxn ang="0">
                  <a:pos x="805" y="180"/>
                </a:cxn>
                <a:cxn ang="0">
                  <a:pos x="787" y="232"/>
                </a:cxn>
                <a:cxn ang="0">
                  <a:pos x="764" y="287"/>
                </a:cxn>
                <a:cxn ang="0">
                  <a:pos x="733" y="342"/>
                </a:cxn>
                <a:cxn ang="0">
                  <a:pos x="692" y="397"/>
                </a:cxn>
                <a:cxn ang="0">
                  <a:pos x="643" y="449"/>
                </a:cxn>
                <a:cxn ang="0">
                  <a:pos x="581" y="497"/>
                </a:cxn>
                <a:cxn ang="0">
                  <a:pos x="509" y="539"/>
                </a:cxn>
                <a:cxn ang="0">
                  <a:pos x="422" y="573"/>
                </a:cxn>
                <a:cxn ang="0">
                  <a:pos x="321" y="599"/>
                </a:cxn>
                <a:cxn ang="0">
                  <a:pos x="205" y="613"/>
                </a:cxn>
                <a:cxn ang="0">
                  <a:pos x="73" y="613"/>
                </a:cxn>
                <a:cxn ang="0">
                  <a:pos x="0" y="601"/>
                </a:cxn>
                <a:cxn ang="0">
                  <a:pos x="1" y="581"/>
                </a:cxn>
                <a:cxn ang="0">
                  <a:pos x="5" y="549"/>
                </a:cxn>
                <a:cxn ang="0">
                  <a:pos x="12" y="508"/>
                </a:cxn>
                <a:cxn ang="0">
                  <a:pos x="22" y="460"/>
                </a:cxn>
                <a:cxn ang="0">
                  <a:pos x="38" y="406"/>
                </a:cxn>
                <a:cxn ang="0">
                  <a:pos x="59" y="348"/>
                </a:cxn>
                <a:cxn ang="0">
                  <a:pos x="88" y="290"/>
                </a:cxn>
                <a:cxn ang="0">
                  <a:pos x="125" y="232"/>
                </a:cxn>
                <a:cxn ang="0">
                  <a:pos x="172" y="175"/>
                </a:cxn>
                <a:cxn ang="0">
                  <a:pos x="227" y="123"/>
                </a:cxn>
                <a:cxn ang="0">
                  <a:pos x="294" y="79"/>
                </a:cxn>
                <a:cxn ang="0">
                  <a:pos x="373" y="42"/>
                </a:cxn>
                <a:cxn ang="0">
                  <a:pos x="465" y="15"/>
                </a:cxn>
                <a:cxn ang="0">
                  <a:pos x="570" y="1"/>
                </a:cxn>
              </a:cxnLst>
              <a:rect l="0" t="0" r="r" b="b"/>
              <a:pathLst>
                <a:path w="828" h="615">
                  <a:moveTo>
                    <a:pt x="629" y="0"/>
                  </a:moveTo>
                  <a:lnTo>
                    <a:pt x="691" y="1"/>
                  </a:lnTo>
                  <a:lnTo>
                    <a:pt x="757" y="8"/>
                  </a:lnTo>
                  <a:lnTo>
                    <a:pt x="828" y="18"/>
                  </a:lnTo>
                  <a:lnTo>
                    <a:pt x="828" y="43"/>
                  </a:lnTo>
                  <a:lnTo>
                    <a:pt x="827" y="56"/>
                  </a:lnTo>
                  <a:lnTo>
                    <a:pt x="825" y="73"/>
                  </a:lnTo>
                  <a:lnTo>
                    <a:pt x="822" y="90"/>
                  </a:lnTo>
                  <a:lnTo>
                    <a:pt x="820" y="110"/>
                  </a:lnTo>
                  <a:lnTo>
                    <a:pt x="816" y="132"/>
                  </a:lnTo>
                  <a:lnTo>
                    <a:pt x="811" y="155"/>
                  </a:lnTo>
                  <a:lnTo>
                    <a:pt x="805" y="180"/>
                  </a:lnTo>
                  <a:lnTo>
                    <a:pt x="797" y="205"/>
                  </a:lnTo>
                  <a:lnTo>
                    <a:pt x="787" y="232"/>
                  </a:lnTo>
                  <a:lnTo>
                    <a:pt x="776" y="259"/>
                  </a:lnTo>
                  <a:lnTo>
                    <a:pt x="764" y="287"/>
                  </a:lnTo>
                  <a:lnTo>
                    <a:pt x="750" y="314"/>
                  </a:lnTo>
                  <a:lnTo>
                    <a:pt x="733" y="342"/>
                  </a:lnTo>
                  <a:lnTo>
                    <a:pt x="713" y="369"/>
                  </a:lnTo>
                  <a:lnTo>
                    <a:pt x="692" y="397"/>
                  </a:lnTo>
                  <a:lnTo>
                    <a:pt x="668" y="423"/>
                  </a:lnTo>
                  <a:lnTo>
                    <a:pt x="643" y="449"/>
                  </a:lnTo>
                  <a:lnTo>
                    <a:pt x="613" y="474"/>
                  </a:lnTo>
                  <a:lnTo>
                    <a:pt x="581" y="497"/>
                  </a:lnTo>
                  <a:lnTo>
                    <a:pt x="546" y="519"/>
                  </a:lnTo>
                  <a:lnTo>
                    <a:pt x="509" y="539"/>
                  </a:lnTo>
                  <a:lnTo>
                    <a:pt x="467" y="558"/>
                  </a:lnTo>
                  <a:lnTo>
                    <a:pt x="422" y="573"/>
                  </a:lnTo>
                  <a:lnTo>
                    <a:pt x="373" y="588"/>
                  </a:lnTo>
                  <a:lnTo>
                    <a:pt x="321" y="599"/>
                  </a:lnTo>
                  <a:lnTo>
                    <a:pt x="265" y="608"/>
                  </a:lnTo>
                  <a:lnTo>
                    <a:pt x="205" y="613"/>
                  </a:lnTo>
                  <a:lnTo>
                    <a:pt x="141" y="615"/>
                  </a:lnTo>
                  <a:lnTo>
                    <a:pt x="73" y="613"/>
                  </a:lnTo>
                  <a:lnTo>
                    <a:pt x="0" y="609"/>
                  </a:lnTo>
                  <a:lnTo>
                    <a:pt x="0" y="601"/>
                  </a:lnTo>
                  <a:lnTo>
                    <a:pt x="1" y="592"/>
                  </a:lnTo>
                  <a:lnTo>
                    <a:pt x="1" y="581"/>
                  </a:lnTo>
                  <a:lnTo>
                    <a:pt x="3" y="567"/>
                  </a:lnTo>
                  <a:lnTo>
                    <a:pt x="5" y="549"/>
                  </a:lnTo>
                  <a:lnTo>
                    <a:pt x="8" y="529"/>
                  </a:lnTo>
                  <a:lnTo>
                    <a:pt x="12" y="508"/>
                  </a:lnTo>
                  <a:lnTo>
                    <a:pt x="16" y="484"/>
                  </a:lnTo>
                  <a:lnTo>
                    <a:pt x="22" y="460"/>
                  </a:lnTo>
                  <a:lnTo>
                    <a:pt x="30" y="433"/>
                  </a:lnTo>
                  <a:lnTo>
                    <a:pt x="38" y="406"/>
                  </a:lnTo>
                  <a:lnTo>
                    <a:pt x="48" y="377"/>
                  </a:lnTo>
                  <a:lnTo>
                    <a:pt x="59" y="348"/>
                  </a:lnTo>
                  <a:lnTo>
                    <a:pt x="74" y="319"/>
                  </a:lnTo>
                  <a:lnTo>
                    <a:pt x="88" y="290"/>
                  </a:lnTo>
                  <a:lnTo>
                    <a:pt x="106" y="260"/>
                  </a:lnTo>
                  <a:lnTo>
                    <a:pt x="125" y="232"/>
                  </a:lnTo>
                  <a:lnTo>
                    <a:pt x="147" y="203"/>
                  </a:lnTo>
                  <a:lnTo>
                    <a:pt x="172" y="175"/>
                  </a:lnTo>
                  <a:lnTo>
                    <a:pt x="198" y="149"/>
                  </a:lnTo>
                  <a:lnTo>
                    <a:pt x="227" y="123"/>
                  </a:lnTo>
                  <a:lnTo>
                    <a:pt x="259" y="100"/>
                  </a:lnTo>
                  <a:lnTo>
                    <a:pt x="294" y="79"/>
                  </a:lnTo>
                  <a:lnTo>
                    <a:pt x="332" y="59"/>
                  </a:lnTo>
                  <a:lnTo>
                    <a:pt x="373" y="42"/>
                  </a:lnTo>
                  <a:lnTo>
                    <a:pt x="417" y="27"/>
                  </a:lnTo>
                  <a:lnTo>
                    <a:pt x="465" y="15"/>
                  </a:lnTo>
                  <a:lnTo>
                    <a:pt x="516" y="6"/>
                  </a:lnTo>
                  <a:lnTo>
                    <a:pt x="570" y="1"/>
                  </a:lnTo>
                  <a:lnTo>
                    <a:pt x="62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6824662" y="3170237"/>
              <a:ext cx="2263775" cy="1017588"/>
            </a:xfrm>
            <a:custGeom>
              <a:avLst/>
              <a:gdLst/>
              <a:ahLst/>
              <a:cxnLst>
                <a:cxn ang="0">
                  <a:pos x="790" y="1"/>
                </a:cxn>
                <a:cxn ang="0">
                  <a:pos x="916" y="17"/>
                </a:cxn>
                <a:cxn ang="0">
                  <a:pos x="1052" y="49"/>
                </a:cxn>
                <a:cxn ang="0">
                  <a:pos x="1195" y="103"/>
                </a:cxn>
                <a:cxn ang="0">
                  <a:pos x="1347" y="179"/>
                </a:cxn>
                <a:cxn ang="0">
                  <a:pos x="1425" y="229"/>
                </a:cxn>
                <a:cxn ang="0">
                  <a:pos x="1415" y="243"/>
                </a:cxn>
                <a:cxn ang="0">
                  <a:pos x="1395" y="268"/>
                </a:cxn>
                <a:cxn ang="0">
                  <a:pos x="1366" y="304"/>
                </a:cxn>
                <a:cxn ang="0">
                  <a:pos x="1327" y="347"/>
                </a:cxn>
                <a:cxn ang="0">
                  <a:pos x="1279" y="393"/>
                </a:cxn>
                <a:cxn ang="0">
                  <a:pos x="1222" y="443"/>
                </a:cxn>
                <a:cxn ang="0">
                  <a:pos x="1156" y="491"/>
                </a:cxn>
                <a:cxn ang="0">
                  <a:pos x="1083" y="536"/>
                </a:cxn>
                <a:cxn ang="0">
                  <a:pos x="1000" y="577"/>
                </a:cxn>
                <a:cxn ang="0">
                  <a:pos x="910" y="609"/>
                </a:cxn>
                <a:cxn ang="0">
                  <a:pos x="812" y="632"/>
                </a:cxn>
                <a:cxn ang="0">
                  <a:pos x="706" y="641"/>
                </a:cxn>
                <a:cxn ang="0">
                  <a:pos x="594" y="637"/>
                </a:cxn>
                <a:cxn ang="0">
                  <a:pos x="474" y="614"/>
                </a:cxn>
                <a:cxn ang="0">
                  <a:pos x="346" y="571"/>
                </a:cxn>
                <a:cxn ang="0">
                  <a:pos x="213" y="506"/>
                </a:cxn>
                <a:cxn ang="0">
                  <a:pos x="73" y="415"/>
                </a:cxn>
                <a:cxn ang="0">
                  <a:pos x="1" y="358"/>
                </a:cxn>
                <a:cxn ang="0">
                  <a:pos x="12" y="344"/>
                </a:cxn>
                <a:cxn ang="0">
                  <a:pos x="33" y="320"/>
                </a:cxn>
                <a:cxn ang="0">
                  <a:pos x="65" y="287"/>
                </a:cxn>
                <a:cxn ang="0">
                  <a:pos x="107" y="247"/>
                </a:cxn>
                <a:cxn ang="0">
                  <a:pos x="159" y="204"/>
                </a:cxn>
                <a:cxn ang="0">
                  <a:pos x="221" y="160"/>
                </a:cxn>
                <a:cxn ang="0">
                  <a:pos x="292" y="116"/>
                </a:cxn>
                <a:cxn ang="0">
                  <a:pos x="374" y="76"/>
                </a:cxn>
                <a:cxn ang="0">
                  <a:pos x="464" y="43"/>
                </a:cxn>
                <a:cxn ang="0">
                  <a:pos x="564" y="18"/>
                </a:cxn>
                <a:cxn ang="0">
                  <a:pos x="673" y="4"/>
                </a:cxn>
              </a:cxnLst>
              <a:rect l="0" t="0" r="r" b="b"/>
              <a:pathLst>
                <a:path w="1426" h="641">
                  <a:moveTo>
                    <a:pt x="730" y="0"/>
                  </a:moveTo>
                  <a:lnTo>
                    <a:pt x="790" y="1"/>
                  </a:lnTo>
                  <a:lnTo>
                    <a:pt x="853" y="7"/>
                  </a:lnTo>
                  <a:lnTo>
                    <a:pt x="916" y="17"/>
                  </a:lnTo>
                  <a:lnTo>
                    <a:pt x="984" y="30"/>
                  </a:lnTo>
                  <a:lnTo>
                    <a:pt x="1052" y="49"/>
                  </a:lnTo>
                  <a:lnTo>
                    <a:pt x="1122" y="73"/>
                  </a:lnTo>
                  <a:lnTo>
                    <a:pt x="1195" y="103"/>
                  </a:lnTo>
                  <a:lnTo>
                    <a:pt x="1270" y="137"/>
                  </a:lnTo>
                  <a:lnTo>
                    <a:pt x="1347" y="179"/>
                  </a:lnTo>
                  <a:lnTo>
                    <a:pt x="1426" y="226"/>
                  </a:lnTo>
                  <a:lnTo>
                    <a:pt x="1425" y="229"/>
                  </a:lnTo>
                  <a:lnTo>
                    <a:pt x="1421" y="234"/>
                  </a:lnTo>
                  <a:lnTo>
                    <a:pt x="1415" y="243"/>
                  </a:lnTo>
                  <a:lnTo>
                    <a:pt x="1406" y="254"/>
                  </a:lnTo>
                  <a:lnTo>
                    <a:pt x="1395" y="268"/>
                  </a:lnTo>
                  <a:lnTo>
                    <a:pt x="1381" y="285"/>
                  </a:lnTo>
                  <a:lnTo>
                    <a:pt x="1366" y="304"/>
                  </a:lnTo>
                  <a:lnTo>
                    <a:pt x="1347" y="325"/>
                  </a:lnTo>
                  <a:lnTo>
                    <a:pt x="1327" y="347"/>
                  </a:lnTo>
                  <a:lnTo>
                    <a:pt x="1304" y="370"/>
                  </a:lnTo>
                  <a:lnTo>
                    <a:pt x="1279" y="393"/>
                  </a:lnTo>
                  <a:lnTo>
                    <a:pt x="1251" y="417"/>
                  </a:lnTo>
                  <a:lnTo>
                    <a:pt x="1222" y="443"/>
                  </a:lnTo>
                  <a:lnTo>
                    <a:pt x="1191" y="467"/>
                  </a:lnTo>
                  <a:lnTo>
                    <a:pt x="1156" y="491"/>
                  </a:lnTo>
                  <a:lnTo>
                    <a:pt x="1120" y="514"/>
                  </a:lnTo>
                  <a:lnTo>
                    <a:pt x="1083" y="536"/>
                  </a:lnTo>
                  <a:lnTo>
                    <a:pt x="1042" y="557"/>
                  </a:lnTo>
                  <a:lnTo>
                    <a:pt x="1000" y="577"/>
                  </a:lnTo>
                  <a:lnTo>
                    <a:pt x="956" y="595"/>
                  </a:lnTo>
                  <a:lnTo>
                    <a:pt x="910" y="609"/>
                  </a:lnTo>
                  <a:lnTo>
                    <a:pt x="861" y="622"/>
                  </a:lnTo>
                  <a:lnTo>
                    <a:pt x="812" y="632"/>
                  </a:lnTo>
                  <a:lnTo>
                    <a:pt x="760" y="639"/>
                  </a:lnTo>
                  <a:lnTo>
                    <a:pt x="706" y="641"/>
                  </a:lnTo>
                  <a:lnTo>
                    <a:pt x="651" y="641"/>
                  </a:lnTo>
                  <a:lnTo>
                    <a:pt x="594" y="637"/>
                  </a:lnTo>
                  <a:lnTo>
                    <a:pt x="534" y="627"/>
                  </a:lnTo>
                  <a:lnTo>
                    <a:pt x="474" y="614"/>
                  </a:lnTo>
                  <a:lnTo>
                    <a:pt x="411" y="595"/>
                  </a:lnTo>
                  <a:lnTo>
                    <a:pt x="346" y="571"/>
                  </a:lnTo>
                  <a:lnTo>
                    <a:pt x="280" y="541"/>
                  </a:lnTo>
                  <a:lnTo>
                    <a:pt x="213" y="506"/>
                  </a:lnTo>
                  <a:lnTo>
                    <a:pt x="144" y="464"/>
                  </a:lnTo>
                  <a:lnTo>
                    <a:pt x="73" y="415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6" y="353"/>
                  </a:lnTo>
                  <a:lnTo>
                    <a:pt x="12" y="344"/>
                  </a:lnTo>
                  <a:lnTo>
                    <a:pt x="21" y="333"/>
                  </a:lnTo>
                  <a:lnTo>
                    <a:pt x="33" y="320"/>
                  </a:lnTo>
                  <a:lnTo>
                    <a:pt x="48" y="305"/>
                  </a:lnTo>
                  <a:lnTo>
                    <a:pt x="65" y="287"/>
                  </a:lnTo>
                  <a:lnTo>
                    <a:pt x="85" y="268"/>
                  </a:lnTo>
                  <a:lnTo>
                    <a:pt x="107" y="247"/>
                  </a:lnTo>
                  <a:lnTo>
                    <a:pt x="131" y="226"/>
                  </a:lnTo>
                  <a:lnTo>
                    <a:pt x="159" y="204"/>
                  </a:lnTo>
                  <a:lnTo>
                    <a:pt x="189" y="182"/>
                  </a:lnTo>
                  <a:lnTo>
                    <a:pt x="221" y="160"/>
                  </a:lnTo>
                  <a:lnTo>
                    <a:pt x="256" y="138"/>
                  </a:lnTo>
                  <a:lnTo>
                    <a:pt x="292" y="116"/>
                  </a:lnTo>
                  <a:lnTo>
                    <a:pt x="332" y="96"/>
                  </a:lnTo>
                  <a:lnTo>
                    <a:pt x="374" y="76"/>
                  </a:lnTo>
                  <a:lnTo>
                    <a:pt x="418" y="59"/>
                  </a:lnTo>
                  <a:lnTo>
                    <a:pt x="464" y="43"/>
                  </a:lnTo>
                  <a:lnTo>
                    <a:pt x="512" y="29"/>
                  </a:lnTo>
                  <a:lnTo>
                    <a:pt x="564" y="18"/>
                  </a:lnTo>
                  <a:lnTo>
                    <a:pt x="617" y="9"/>
                  </a:lnTo>
                  <a:lnTo>
                    <a:pt x="673" y="4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00B0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6802437" y="4151312"/>
              <a:ext cx="868363" cy="598488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50" y="1"/>
                </a:cxn>
                <a:cxn ang="0">
                  <a:pos x="176" y="2"/>
                </a:cxn>
                <a:cxn ang="0">
                  <a:pos x="204" y="6"/>
                </a:cxn>
                <a:cxn ang="0">
                  <a:pos x="231" y="11"/>
                </a:cxn>
                <a:cxn ang="0">
                  <a:pos x="260" y="19"/>
                </a:cxn>
                <a:cxn ang="0">
                  <a:pos x="289" y="29"/>
                </a:cxn>
                <a:cxn ang="0">
                  <a:pos x="317" y="42"/>
                </a:cxn>
                <a:cxn ang="0">
                  <a:pos x="346" y="57"/>
                </a:cxn>
                <a:cxn ang="0">
                  <a:pos x="374" y="77"/>
                </a:cxn>
                <a:cxn ang="0">
                  <a:pos x="401" y="99"/>
                </a:cxn>
                <a:cxn ang="0">
                  <a:pos x="427" y="126"/>
                </a:cxn>
                <a:cxn ang="0">
                  <a:pos x="453" y="156"/>
                </a:cxn>
                <a:cxn ang="0">
                  <a:pos x="476" y="191"/>
                </a:cxn>
                <a:cxn ang="0">
                  <a:pos x="497" y="229"/>
                </a:cxn>
                <a:cxn ang="0">
                  <a:pos x="516" y="274"/>
                </a:cxn>
                <a:cxn ang="0">
                  <a:pos x="533" y="322"/>
                </a:cxn>
                <a:cxn ang="0">
                  <a:pos x="547" y="376"/>
                </a:cxn>
                <a:cxn ang="0">
                  <a:pos x="545" y="376"/>
                </a:cxn>
                <a:cxn ang="0">
                  <a:pos x="538" y="377"/>
                </a:cxn>
                <a:cxn ang="0">
                  <a:pos x="494" y="377"/>
                </a:cxn>
                <a:cxn ang="0">
                  <a:pos x="473" y="376"/>
                </a:cxn>
                <a:cxn ang="0">
                  <a:pos x="449" y="375"/>
                </a:cxn>
                <a:cxn ang="0">
                  <a:pos x="424" y="373"/>
                </a:cxn>
                <a:cxn ang="0">
                  <a:pos x="396" y="370"/>
                </a:cxn>
                <a:cxn ang="0">
                  <a:pos x="367" y="365"/>
                </a:cxn>
                <a:cxn ang="0">
                  <a:pos x="336" y="360"/>
                </a:cxn>
                <a:cxn ang="0">
                  <a:pos x="305" y="352"/>
                </a:cxn>
                <a:cxn ang="0">
                  <a:pos x="273" y="342"/>
                </a:cxn>
                <a:cxn ang="0">
                  <a:pos x="242" y="330"/>
                </a:cxn>
                <a:cxn ang="0">
                  <a:pos x="210" y="317"/>
                </a:cxn>
                <a:cxn ang="0">
                  <a:pos x="181" y="300"/>
                </a:cxn>
                <a:cxn ang="0">
                  <a:pos x="151" y="281"/>
                </a:cxn>
                <a:cxn ang="0">
                  <a:pos x="123" y="260"/>
                </a:cxn>
                <a:cxn ang="0">
                  <a:pos x="97" y="236"/>
                </a:cxn>
                <a:cxn ang="0">
                  <a:pos x="73" y="209"/>
                </a:cxn>
                <a:cxn ang="0">
                  <a:pos x="52" y="178"/>
                </a:cxn>
                <a:cxn ang="0">
                  <a:pos x="33" y="142"/>
                </a:cxn>
                <a:cxn ang="0">
                  <a:pos x="19" y="105"/>
                </a:cxn>
                <a:cxn ang="0">
                  <a:pos x="8" y="63"/>
                </a:cxn>
                <a:cxn ang="0">
                  <a:pos x="0" y="17"/>
                </a:cxn>
                <a:cxn ang="0">
                  <a:pos x="2" y="17"/>
                </a:cxn>
                <a:cxn ang="0">
                  <a:pos x="8" y="14"/>
                </a:cxn>
                <a:cxn ang="0">
                  <a:pos x="17" y="12"/>
                </a:cxn>
                <a:cxn ang="0">
                  <a:pos x="29" y="10"/>
                </a:cxn>
                <a:cxn ang="0">
                  <a:pos x="43" y="7"/>
                </a:cxn>
                <a:cxn ang="0">
                  <a:pos x="61" y="4"/>
                </a:cxn>
                <a:cxn ang="0">
                  <a:pos x="79" y="2"/>
                </a:cxn>
                <a:cxn ang="0">
                  <a:pos x="101" y="1"/>
                </a:cxn>
                <a:cxn ang="0">
                  <a:pos x="124" y="0"/>
                </a:cxn>
              </a:cxnLst>
              <a:rect l="0" t="0" r="r" b="b"/>
              <a:pathLst>
                <a:path w="547" h="377">
                  <a:moveTo>
                    <a:pt x="124" y="0"/>
                  </a:moveTo>
                  <a:lnTo>
                    <a:pt x="150" y="1"/>
                  </a:lnTo>
                  <a:lnTo>
                    <a:pt x="176" y="2"/>
                  </a:lnTo>
                  <a:lnTo>
                    <a:pt x="204" y="6"/>
                  </a:lnTo>
                  <a:lnTo>
                    <a:pt x="231" y="11"/>
                  </a:lnTo>
                  <a:lnTo>
                    <a:pt x="260" y="19"/>
                  </a:lnTo>
                  <a:lnTo>
                    <a:pt x="289" y="29"/>
                  </a:lnTo>
                  <a:lnTo>
                    <a:pt x="317" y="42"/>
                  </a:lnTo>
                  <a:lnTo>
                    <a:pt x="346" y="57"/>
                  </a:lnTo>
                  <a:lnTo>
                    <a:pt x="374" y="77"/>
                  </a:lnTo>
                  <a:lnTo>
                    <a:pt x="401" y="99"/>
                  </a:lnTo>
                  <a:lnTo>
                    <a:pt x="427" y="126"/>
                  </a:lnTo>
                  <a:lnTo>
                    <a:pt x="453" y="156"/>
                  </a:lnTo>
                  <a:lnTo>
                    <a:pt x="476" y="191"/>
                  </a:lnTo>
                  <a:lnTo>
                    <a:pt x="497" y="229"/>
                  </a:lnTo>
                  <a:lnTo>
                    <a:pt x="516" y="274"/>
                  </a:lnTo>
                  <a:lnTo>
                    <a:pt x="533" y="322"/>
                  </a:lnTo>
                  <a:lnTo>
                    <a:pt x="547" y="376"/>
                  </a:lnTo>
                  <a:lnTo>
                    <a:pt x="545" y="376"/>
                  </a:lnTo>
                  <a:lnTo>
                    <a:pt x="538" y="377"/>
                  </a:lnTo>
                  <a:lnTo>
                    <a:pt x="494" y="377"/>
                  </a:lnTo>
                  <a:lnTo>
                    <a:pt x="473" y="376"/>
                  </a:lnTo>
                  <a:lnTo>
                    <a:pt x="449" y="375"/>
                  </a:lnTo>
                  <a:lnTo>
                    <a:pt x="424" y="373"/>
                  </a:lnTo>
                  <a:lnTo>
                    <a:pt x="396" y="370"/>
                  </a:lnTo>
                  <a:lnTo>
                    <a:pt x="367" y="365"/>
                  </a:lnTo>
                  <a:lnTo>
                    <a:pt x="336" y="360"/>
                  </a:lnTo>
                  <a:lnTo>
                    <a:pt x="305" y="352"/>
                  </a:lnTo>
                  <a:lnTo>
                    <a:pt x="273" y="342"/>
                  </a:lnTo>
                  <a:lnTo>
                    <a:pt x="242" y="330"/>
                  </a:lnTo>
                  <a:lnTo>
                    <a:pt x="210" y="317"/>
                  </a:lnTo>
                  <a:lnTo>
                    <a:pt x="181" y="300"/>
                  </a:lnTo>
                  <a:lnTo>
                    <a:pt x="151" y="281"/>
                  </a:lnTo>
                  <a:lnTo>
                    <a:pt x="123" y="260"/>
                  </a:lnTo>
                  <a:lnTo>
                    <a:pt x="97" y="236"/>
                  </a:lnTo>
                  <a:lnTo>
                    <a:pt x="73" y="209"/>
                  </a:lnTo>
                  <a:lnTo>
                    <a:pt x="52" y="178"/>
                  </a:lnTo>
                  <a:lnTo>
                    <a:pt x="33" y="142"/>
                  </a:lnTo>
                  <a:lnTo>
                    <a:pt x="19" y="105"/>
                  </a:lnTo>
                  <a:lnTo>
                    <a:pt x="8" y="63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8" y="14"/>
                  </a:lnTo>
                  <a:lnTo>
                    <a:pt x="17" y="12"/>
                  </a:lnTo>
                  <a:lnTo>
                    <a:pt x="29" y="10"/>
                  </a:lnTo>
                  <a:lnTo>
                    <a:pt x="43" y="7"/>
                  </a:lnTo>
                  <a:lnTo>
                    <a:pt x="61" y="4"/>
                  </a:lnTo>
                  <a:lnTo>
                    <a:pt x="79" y="2"/>
                  </a:lnTo>
                  <a:lnTo>
                    <a:pt x="101" y="1"/>
                  </a:lnTo>
                  <a:lnTo>
                    <a:pt x="12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24001" y="4876800"/>
            <a:ext cx="258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7808201" y="4876800"/>
            <a:ext cx="2582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5491063" y="4960005"/>
            <a:ext cx="1450141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2" name="TextBox 21"/>
          <p:cNvSpPr txBox="1"/>
          <p:nvPr/>
        </p:nvSpPr>
        <p:spPr>
          <a:xfrm rot="21096753">
            <a:off x="3752982" y="3952978"/>
            <a:ext cx="145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3" name="TextBox 22"/>
          <p:cNvSpPr txBox="1"/>
          <p:nvPr/>
        </p:nvSpPr>
        <p:spPr>
          <a:xfrm rot="2869229">
            <a:off x="4394429" y="1772040"/>
            <a:ext cx="14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4" name="TextBox 23"/>
          <p:cNvSpPr txBox="1"/>
          <p:nvPr/>
        </p:nvSpPr>
        <p:spPr>
          <a:xfrm rot="21432536">
            <a:off x="7247135" y="3311687"/>
            <a:ext cx="14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5" name="TextBox 24"/>
          <p:cNvSpPr txBox="1"/>
          <p:nvPr/>
        </p:nvSpPr>
        <p:spPr>
          <a:xfrm rot="19543897">
            <a:off x="7060449" y="2284375"/>
            <a:ext cx="145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26" name="TextBox 25"/>
          <p:cNvSpPr txBox="1"/>
          <p:nvPr/>
        </p:nvSpPr>
        <p:spPr>
          <a:xfrm rot="1901613">
            <a:off x="5175462" y="3331503"/>
            <a:ext cx="1166601" cy="3077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14</a:t>
            </a:fld>
            <a:endParaRPr lang="es-UY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28" name="Group 27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30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40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Funnel Diagram</a:t>
            </a:r>
            <a:endParaRPr lang="es-UY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4" name="Group 28"/>
          <p:cNvGrpSpPr/>
          <p:nvPr/>
        </p:nvGrpSpPr>
        <p:grpSpPr>
          <a:xfrm>
            <a:off x="3744677" y="1600200"/>
            <a:ext cx="4908835" cy="3916572"/>
            <a:chOff x="2819400" y="1366779"/>
            <a:chExt cx="3048000" cy="2431883"/>
          </a:xfrm>
          <a:effectLst/>
        </p:grpSpPr>
        <p:sp>
          <p:nvSpPr>
            <p:cNvPr id="30" name="Oval 29"/>
            <p:cNvSpPr/>
            <p:nvPr/>
          </p:nvSpPr>
          <p:spPr>
            <a:xfrm>
              <a:off x="3930800" y="3543232"/>
              <a:ext cx="878720" cy="25543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7200000">
                <a:rot lat="18600000" lon="0" rev="0"/>
              </a:camera>
              <a:lightRig rig="threePt" dir="t"/>
            </a:scene3d>
            <a:sp3d prstMaterial="clear">
              <a:bevelT w="0" h="7620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754464" y="3117404"/>
              <a:ext cx="1218275" cy="25543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201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41490" y="2630827"/>
              <a:ext cx="1643739" cy="34463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201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228791" y="1981864"/>
              <a:ext cx="2253980" cy="54539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19800000" lon="0" rev="0"/>
              </a:camera>
              <a:lightRig rig="threePt" dir="t"/>
            </a:scene3d>
            <a:sp3d prstMaterial="clear">
              <a:bevelT w="0" h="1689100"/>
              <a:bevelB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1366779"/>
              <a:ext cx="3048000" cy="6858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" fov="6000000">
                <a:rot lat="19800000" lon="0" rev="0"/>
              </a:camera>
              <a:lightRig rig="threePt" dir="t"/>
            </a:scene3d>
            <a:sp3d prstMaterial="clear">
              <a:bevelT w="0" h="1689100"/>
              <a:bevelB w="0" h="596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8928915" y="2398820"/>
            <a:ext cx="311068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85800" y="2994393"/>
            <a:ext cx="311068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pPr algn="r"/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504271" y="3810000"/>
            <a:ext cx="37639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58906" y="4438471"/>
            <a:ext cx="311068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pPr algn="r"/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8153400" y="5181600"/>
            <a:ext cx="37639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This is a sample text</a:t>
            </a:r>
          </a:p>
          <a:p>
            <a:r>
              <a:rPr lang="en-US" sz="18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Insert your desired text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52564" y="2724792"/>
            <a:ext cx="557184" cy="555811"/>
            <a:chOff x="5992905" y="1760445"/>
            <a:chExt cx="557184" cy="555811"/>
          </a:xfrm>
        </p:grpSpPr>
        <p:sp>
          <p:nvSpPr>
            <p:cNvPr id="28" name="Oval 27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2564" y="3477355"/>
            <a:ext cx="557184" cy="555811"/>
            <a:chOff x="5992905" y="1760445"/>
            <a:chExt cx="557184" cy="555811"/>
          </a:xfrm>
        </p:grpSpPr>
        <p:sp>
          <p:nvSpPr>
            <p:cNvPr id="26" name="Oval 25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40%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2564" y="4160444"/>
            <a:ext cx="557184" cy="555811"/>
            <a:chOff x="5992905" y="1760445"/>
            <a:chExt cx="557184" cy="555811"/>
          </a:xfrm>
        </p:grpSpPr>
        <p:sp>
          <p:nvSpPr>
            <p:cNvPr id="24" name="Oval 23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06350" y="1876985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60%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2219" y="5516772"/>
            <a:ext cx="643125" cy="555811"/>
            <a:chOff x="5952560" y="1760445"/>
            <a:chExt cx="643125" cy="555811"/>
          </a:xfrm>
        </p:grpSpPr>
        <p:sp>
          <p:nvSpPr>
            <p:cNvPr id="22" name="Oval 21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52560" y="1882473"/>
              <a:ext cx="64312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100%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52564" y="4830972"/>
            <a:ext cx="557184" cy="555811"/>
            <a:chOff x="5992905" y="1760445"/>
            <a:chExt cx="557184" cy="555811"/>
          </a:xfrm>
        </p:grpSpPr>
        <p:sp>
          <p:nvSpPr>
            <p:cNvPr id="20" name="Oval 19"/>
            <p:cNvSpPr/>
            <p:nvPr/>
          </p:nvSpPr>
          <p:spPr>
            <a:xfrm>
              <a:off x="5992905" y="1760445"/>
              <a:ext cx="555811" cy="55581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6350" y="1882473"/>
              <a:ext cx="54373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80%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rot="10800000">
            <a:off x="4038601" y="3604932"/>
            <a:ext cx="502023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4038600" y="5043407"/>
            <a:ext cx="990600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177455" y="5736650"/>
            <a:ext cx="823545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58455" y="4341812"/>
            <a:ext cx="823545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305800" y="2971800"/>
            <a:ext cx="51135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640609" y="6281458"/>
            <a:ext cx="1280373" cy="21815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2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15</a:t>
            </a:fld>
            <a:endParaRPr lang="es-UY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43" name="Group 42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45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12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val 193"/>
          <p:cNvSpPr/>
          <p:nvPr/>
        </p:nvSpPr>
        <p:spPr>
          <a:xfrm>
            <a:off x="1188319" y="5172574"/>
            <a:ext cx="5334000" cy="440826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6705600" cy="711081"/>
          </a:xfrm>
        </p:spPr>
        <p:txBody>
          <a:bodyPr/>
          <a:lstStyle/>
          <a:p>
            <a:r>
              <a:rPr lang="en-US" dirty="0"/>
              <a:t>Data-Driven Pie Chart</a:t>
            </a:r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16</a:t>
            </a:fld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126" name="Group 72"/>
          <p:cNvGrpSpPr/>
          <p:nvPr/>
        </p:nvGrpSpPr>
        <p:grpSpPr>
          <a:xfrm>
            <a:off x="1662058" y="1396906"/>
            <a:ext cx="9046644" cy="4380863"/>
            <a:chOff x="685800" y="1125538"/>
            <a:chExt cx="7156451" cy="3465512"/>
          </a:xfr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22000"/>
                </a:sysClr>
              </a:gs>
              <a:gs pos="100000">
                <a:schemeClr val="bg1">
                  <a:lumMod val="75000"/>
                  <a:alpha val="11000"/>
                </a:schemeClr>
              </a:gs>
            </a:gsLst>
            <a:lin ang="16200000" scaled="0"/>
            <a:tileRect/>
          </a:gradFill>
        </p:grpSpPr>
        <p:sp>
          <p:nvSpPr>
            <p:cNvPr id="127" name="Freeform 6"/>
            <p:cNvSpPr>
              <a:spLocks/>
            </p:cNvSpPr>
            <p:nvPr/>
          </p:nvSpPr>
          <p:spPr bwMode="auto">
            <a:xfrm>
              <a:off x="808038" y="1968500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7"/>
            <p:cNvSpPr>
              <a:spLocks/>
            </p:cNvSpPr>
            <p:nvPr/>
          </p:nvSpPr>
          <p:spPr bwMode="auto">
            <a:xfrm>
              <a:off x="685800" y="2012950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8"/>
            <p:cNvSpPr>
              <a:spLocks/>
            </p:cNvSpPr>
            <p:nvPr/>
          </p:nvSpPr>
          <p:spPr bwMode="auto">
            <a:xfrm>
              <a:off x="841375" y="1830388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828675" y="1482725"/>
              <a:ext cx="2687638" cy="3108325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0"/>
            <p:cNvSpPr>
              <a:spLocks/>
            </p:cNvSpPr>
            <p:nvPr/>
          </p:nvSpPr>
          <p:spPr bwMode="auto">
            <a:xfrm>
              <a:off x="2528888" y="1765300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1"/>
            <p:cNvSpPr>
              <a:spLocks/>
            </p:cNvSpPr>
            <p:nvPr/>
          </p:nvSpPr>
          <p:spPr bwMode="auto">
            <a:xfrm>
              <a:off x="2587625" y="1785938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"/>
            <p:cNvSpPr>
              <a:spLocks/>
            </p:cNvSpPr>
            <p:nvPr/>
          </p:nvSpPr>
          <p:spPr bwMode="auto">
            <a:xfrm>
              <a:off x="1744663" y="1409700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3"/>
            <p:cNvSpPr>
              <a:spLocks/>
            </p:cNvSpPr>
            <p:nvPr/>
          </p:nvSpPr>
          <p:spPr bwMode="auto">
            <a:xfrm>
              <a:off x="1931988" y="1377950"/>
              <a:ext cx="69850" cy="4445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2092325" y="1365250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2111375" y="1439863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2155825" y="1509713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2287588" y="1498600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282825" y="1463675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251075" y="1389063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3713163" y="1681163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21"/>
            <p:cNvSpPr>
              <a:spLocks/>
            </p:cNvSpPr>
            <p:nvPr/>
          </p:nvSpPr>
          <p:spPr bwMode="auto">
            <a:xfrm>
              <a:off x="2747963" y="1125538"/>
              <a:ext cx="1104900" cy="711200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22"/>
            <p:cNvSpPr>
              <a:spLocks/>
            </p:cNvSpPr>
            <p:nvPr/>
          </p:nvSpPr>
          <p:spPr bwMode="auto">
            <a:xfrm>
              <a:off x="2517775" y="2711450"/>
              <a:ext cx="182563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23"/>
            <p:cNvSpPr>
              <a:spLocks/>
            </p:cNvSpPr>
            <p:nvPr/>
          </p:nvSpPr>
          <p:spPr bwMode="auto">
            <a:xfrm>
              <a:off x="2632075" y="2670175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24"/>
            <p:cNvSpPr>
              <a:spLocks/>
            </p:cNvSpPr>
            <p:nvPr/>
          </p:nvSpPr>
          <p:spPr bwMode="auto">
            <a:xfrm>
              <a:off x="2641600" y="2838450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2867025" y="2816225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26"/>
            <p:cNvSpPr>
              <a:spLocks/>
            </p:cNvSpPr>
            <p:nvPr/>
          </p:nvSpPr>
          <p:spPr bwMode="auto">
            <a:xfrm>
              <a:off x="2722563" y="2787650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5089525" y="3557588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28"/>
            <p:cNvSpPr>
              <a:spLocks/>
            </p:cNvSpPr>
            <p:nvPr/>
          </p:nvSpPr>
          <p:spPr bwMode="auto">
            <a:xfrm>
              <a:off x="5816600" y="3038475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29"/>
            <p:cNvSpPr>
              <a:spLocks/>
            </p:cNvSpPr>
            <p:nvPr/>
          </p:nvSpPr>
          <p:spPr bwMode="auto">
            <a:xfrm>
              <a:off x="4373563" y="2282825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30"/>
            <p:cNvSpPr>
              <a:spLocks/>
            </p:cNvSpPr>
            <p:nvPr/>
          </p:nvSpPr>
          <p:spPr bwMode="auto">
            <a:xfrm>
              <a:off x="4262438" y="2305050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31"/>
            <p:cNvSpPr>
              <a:spLocks/>
            </p:cNvSpPr>
            <p:nvPr/>
          </p:nvSpPr>
          <p:spPr bwMode="auto">
            <a:xfrm>
              <a:off x="4462463" y="2347913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4006850" y="1941513"/>
              <a:ext cx="88900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33"/>
            <p:cNvSpPr>
              <a:spLocks/>
            </p:cNvSpPr>
            <p:nvPr/>
          </p:nvSpPr>
          <p:spPr bwMode="auto">
            <a:xfrm>
              <a:off x="4067175" y="1862138"/>
              <a:ext cx="184150" cy="206375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34"/>
            <p:cNvSpPr>
              <a:spLocks noEditPoints="1"/>
            </p:cNvSpPr>
            <p:nvPr/>
          </p:nvSpPr>
          <p:spPr bwMode="auto">
            <a:xfrm>
              <a:off x="3859213" y="1409700"/>
              <a:ext cx="3976688" cy="2686050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35"/>
            <p:cNvSpPr>
              <a:spLocks/>
            </p:cNvSpPr>
            <p:nvPr/>
          </p:nvSpPr>
          <p:spPr bwMode="auto">
            <a:xfrm>
              <a:off x="6270625" y="1398588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36"/>
            <p:cNvSpPr>
              <a:spLocks/>
            </p:cNvSpPr>
            <p:nvPr/>
          </p:nvSpPr>
          <p:spPr bwMode="auto">
            <a:xfrm>
              <a:off x="5248275" y="1422400"/>
              <a:ext cx="352425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37"/>
            <p:cNvSpPr>
              <a:spLocks/>
            </p:cNvSpPr>
            <p:nvPr/>
          </p:nvSpPr>
          <p:spPr bwMode="auto">
            <a:xfrm>
              <a:off x="7021513" y="2189163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38"/>
            <p:cNvSpPr>
              <a:spLocks/>
            </p:cNvSpPr>
            <p:nvPr/>
          </p:nvSpPr>
          <p:spPr bwMode="auto">
            <a:xfrm>
              <a:off x="6818313" y="2265363"/>
              <a:ext cx="254000" cy="250825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39"/>
            <p:cNvSpPr>
              <a:spLocks/>
            </p:cNvSpPr>
            <p:nvPr/>
          </p:nvSpPr>
          <p:spPr bwMode="auto">
            <a:xfrm>
              <a:off x="6629400" y="2668588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40"/>
            <p:cNvSpPr>
              <a:spLocks/>
            </p:cNvSpPr>
            <p:nvPr/>
          </p:nvSpPr>
          <p:spPr bwMode="auto">
            <a:xfrm>
              <a:off x="7707313" y="4097338"/>
              <a:ext cx="95250" cy="153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41"/>
            <p:cNvSpPr>
              <a:spLocks/>
            </p:cNvSpPr>
            <p:nvPr/>
          </p:nvSpPr>
          <p:spPr bwMode="auto">
            <a:xfrm>
              <a:off x="7569200" y="4230688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42"/>
            <p:cNvSpPr>
              <a:spLocks/>
            </p:cNvSpPr>
            <p:nvPr/>
          </p:nvSpPr>
          <p:spPr bwMode="auto">
            <a:xfrm>
              <a:off x="7123113" y="4233863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43"/>
            <p:cNvSpPr>
              <a:spLocks/>
            </p:cNvSpPr>
            <p:nvPr/>
          </p:nvSpPr>
          <p:spPr bwMode="auto">
            <a:xfrm>
              <a:off x="6470650" y="3516313"/>
              <a:ext cx="857250" cy="690563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44"/>
            <p:cNvSpPr>
              <a:spLocks/>
            </p:cNvSpPr>
            <p:nvPr/>
          </p:nvSpPr>
          <p:spPr bwMode="auto">
            <a:xfrm>
              <a:off x="7793038" y="3649663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45"/>
            <p:cNvSpPr>
              <a:spLocks/>
            </p:cNvSpPr>
            <p:nvPr/>
          </p:nvSpPr>
          <p:spPr bwMode="auto">
            <a:xfrm>
              <a:off x="7524750" y="3757613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46"/>
            <p:cNvSpPr>
              <a:spLocks/>
            </p:cNvSpPr>
            <p:nvPr/>
          </p:nvSpPr>
          <p:spPr bwMode="auto">
            <a:xfrm>
              <a:off x="6129338" y="3133725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47"/>
            <p:cNvSpPr>
              <a:spLocks/>
            </p:cNvSpPr>
            <p:nvPr/>
          </p:nvSpPr>
          <p:spPr bwMode="auto">
            <a:xfrm>
              <a:off x="6189663" y="3025775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48"/>
            <p:cNvSpPr>
              <a:spLocks/>
            </p:cNvSpPr>
            <p:nvPr/>
          </p:nvSpPr>
          <p:spPr bwMode="auto">
            <a:xfrm>
              <a:off x="6340475" y="3402013"/>
              <a:ext cx="182563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49"/>
            <p:cNvSpPr>
              <a:spLocks/>
            </p:cNvSpPr>
            <p:nvPr/>
          </p:nvSpPr>
          <p:spPr bwMode="auto">
            <a:xfrm>
              <a:off x="6611938" y="3481388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50"/>
            <p:cNvSpPr>
              <a:spLocks/>
            </p:cNvSpPr>
            <p:nvPr/>
          </p:nvSpPr>
          <p:spPr bwMode="auto">
            <a:xfrm>
              <a:off x="6702425" y="3451225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51"/>
            <p:cNvSpPr>
              <a:spLocks/>
            </p:cNvSpPr>
            <p:nvPr/>
          </p:nvSpPr>
          <p:spPr bwMode="auto">
            <a:xfrm>
              <a:off x="6605588" y="3279775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52"/>
            <p:cNvSpPr>
              <a:spLocks/>
            </p:cNvSpPr>
            <p:nvPr/>
          </p:nvSpPr>
          <p:spPr bwMode="auto">
            <a:xfrm>
              <a:off x="6630988" y="3228975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53"/>
            <p:cNvSpPr>
              <a:spLocks/>
            </p:cNvSpPr>
            <p:nvPr/>
          </p:nvSpPr>
          <p:spPr bwMode="auto">
            <a:xfrm>
              <a:off x="6780213" y="3209925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54"/>
            <p:cNvSpPr>
              <a:spLocks/>
            </p:cNvSpPr>
            <p:nvPr/>
          </p:nvSpPr>
          <p:spPr bwMode="auto">
            <a:xfrm>
              <a:off x="6410325" y="3098800"/>
              <a:ext cx="198438" cy="25717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55"/>
            <p:cNvSpPr>
              <a:spLocks/>
            </p:cNvSpPr>
            <p:nvPr/>
          </p:nvSpPr>
          <p:spPr bwMode="auto">
            <a:xfrm>
              <a:off x="6618288" y="2817813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56"/>
            <p:cNvSpPr>
              <a:spLocks/>
            </p:cNvSpPr>
            <p:nvPr/>
          </p:nvSpPr>
          <p:spPr bwMode="auto">
            <a:xfrm>
              <a:off x="6665913" y="2994025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57"/>
            <p:cNvSpPr>
              <a:spLocks/>
            </p:cNvSpPr>
            <p:nvPr/>
          </p:nvSpPr>
          <p:spPr bwMode="auto">
            <a:xfrm>
              <a:off x="6718300" y="2963863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58"/>
            <p:cNvSpPr>
              <a:spLocks/>
            </p:cNvSpPr>
            <p:nvPr/>
          </p:nvSpPr>
          <p:spPr bwMode="auto">
            <a:xfrm>
              <a:off x="6659563" y="3038475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82" name="Chart 181"/>
          <p:cNvGraphicFramePr/>
          <p:nvPr>
            <p:extLst>
              <p:ext uri="{D42A27DB-BD31-4B8C-83A1-F6EECF244321}">
                <p14:modId xmlns:p14="http://schemas.microsoft.com/office/powerpoint/2010/main" val="2302074988"/>
              </p:ext>
            </p:extLst>
          </p:nvPr>
        </p:nvGraphicFramePr>
        <p:xfrm>
          <a:off x="950377" y="1330814"/>
          <a:ext cx="5568131" cy="4933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3" name="TextBox 182"/>
          <p:cNvSpPr txBox="1"/>
          <p:nvPr/>
        </p:nvSpPr>
        <p:spPr>
          <a:xfrm flipH="1">
            <a:off x="6752862" y="3276600"/>
            <a:ext cx="361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84" name="TextBox 183"/>
          <p:cNvSpPr txBox="1"/>
          <p:nvPr/>
        </p:nvSpPr>
        <p:spPr>
          <a:xfrm flipH="1">
            <a:off x="6752862" y="4001869"/>
            <a:ext cx="3610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This is a sample text. Insert your desired text here.</a:t>
            </a:r>
          </a:p>
        </p:txBody>
      </p:sp>
      <p:sp>
        <p:nvSpPr>
          <p:cNvPr id="187" name="TextBox 186"/>
          <p:cNvSpPr txBox="1"/>
          <p:nvPr/>
        </p:nvSpPr>
        <p:spPr>
          <a:xfrm flipH="1">
            <a:off x="6752862" y="2781158"/>
            <a:ext cx="3610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189" name="Group 188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91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TextBox 189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Map for PowerPoint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88" name="Group 72"/>
          <p:cNvGrpSpPr/>
          <p:nvPr/>
        </p:nvGrpSpPr>
        <p:grpSpPr>
          <a:xfrm>
            <a:off x="1407912" y="1403112"/>
            <a:ext cx="9376183" cy="4540489"/>
            <a:chOff x="685798" y="1125534"/>
            <a:chExt cx="7156445" cy="3465504"/>
          </a:xfrm>
          <a:solidFill>
            <a:schemeClr val="bg1">
              <a:lumMod val="50000"/>
            </a:schemeClr>
          </a:solidFill>
        </p:grpSpPr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808036" y="1968493"/>
              <a:ext cx="55563" cy="4921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4" y="0"/>
                </a:cxn>
                <a:cxn ang="0">
                  <a:pos x="35" y="4"/>
                </a:cxn>
                <a:cxn ang="0">
                  <a:pos x="35" y="12"/>
                </a:cxn>
                <a:cxn ang="0">
                  <a:pos x="34" y="20"/>
                </a:cxn>
                <a:cxn ang="0">
                  <a:pos x="32" y="26"/>
                </a:cxn>
                <a:cxn ang="0">
                  <a:pos x="28" y="28"/>
                </a:cxn>
                <a:cxn ang="0">
                  <a:pos x="20" y="30"/>
                </a:cxn>
                <a:cxn ang="0">
                  <a:pos x="11" y="31"/>
                </a:cxn>
                <a:cxn ang="0">
                  <a:pos x="2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9" y="22"/>
                </a:cxn>
                <a:cxn ang="0">
                  <a:pos x="17" y="19"/>
                </a:cxn>
                <a:cxn ang="0">
                  <a:pos x="20" y="17"/>
                </a:cxn>
                <a:cxn ang="0">
                  <a:pos x="24" y="13"/>
                </a:cxn>
                <a:cxn ang="0">
                  <a:pos x="24" y="9"/>
                </a:cxn>
                <a:cxn ang="0">
                  <a:pos x="27" y="4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35" h="31">
                  <a:moveTo>
                    <a:pt x="28" y="0"/>
                  </a:moveTo>
                  <a:lnTo>
                    <a:pt x="34" y="0"/>
                  </a:lnTo>
                  <a:lnTo>
                    <a:pt x="35" y="4"/>
                  </a:lnTo>
                  <a:lnTo>
                    <a:pt x="35" y="12"/>
                  </a:lnTo>
                  <a:lnTo>
                    <a:pt x="34" y="20"/>
                  </a:lnTo>
                  <a:lnTo>
                    <a:pt x="32" y="26"/>
                  </a:lnTo>
                  <a:lnTo>
                    <a:pt x="28" y="28"/>
                  </a:lnTo>
                  <a:lnTo>
                    <a:pt x="20" y="30"/>
                  </a:lnTo>
                  <a:lnTo>
                    <a:pt x="11" y="31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9" y="22"/>
                  </a:lnTo>
                  <a:lnTo>
                    <a:pt x="17" y="19"/>
                  </a:lnTo>
                  <a:lnTo>
                    <a:pt x="20" y="17"/>
                  </a:lnTo>
                  <a:lnTo>
                    <a:pt x="24" y="13"/>
                  </a:lnTo>
                  <a:lnTo>
                    <a:pt x="24" y="9"/>
                  </a:lnTo>
                  <a:lnTo>
                    <a:pt x="27" y="4"/>
                  </a:lnTo>
                  <a:lnTo>
                    <a:pt x="27" y="1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685798" y="2012944"/>
              <a:ext cx="69850" cy="22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0" y="0"/>
                </a:cxn>
                <a:cxn ang="0">
                  <a:pos x="31" y="2"/>
                </a:cxn>
                <a:cxn ang="0">
                  <a:pos x="34" y="3"/>
                </a:cxn>
                <a:cxn ang="0">
                  <a:pos x="38" y="5"/>
                </a:cxn>
                <a:cxn ang="0">
                  <a:pos x="41" y="5"/>
                </a:cxn>
                <a:cxn ang="0">
                  <a:pos x="44" y="6"/>
                </a:cxn>
                <a:cxn ang="0">
                  <a:pos x="42" y="7"/>
                </a:cxn>
                <a:cxn ang="0">
                  <a:pos x="36" y="10"/>
                </a:cxn>
                <a:cxn ang="0">
                  <a:pos x="27" y="13"/>
                </a:cxn>
                <a:cxn ang="0">
                  <a:pos x="21" y="14"/>
                </a:cxn>
                <a:cxn ang="0">
                  <a:pos x="16" y="14"/>
                </a:cxn>
                <a:cxn ang="0">
                  <a:pos x="12" y="13"/>
                </a:cxn>
                <a:cxn ang="0">
                  <a:pos x="8" y="13"/>
                </a:cxn>
                <a:cxn ang="0">
                  <a:pos x="5" y="10"/>
                </a:cxn>
                <a:cxn ang="0">
                  <a:pos x="1" y="9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5" y="2"/>
                </a:cxn>
                <a:cxn ang="0">
                  <a:pos x="16" y="0"/>
                </a:cxn>
              </a:cxnLst>
              <a:rect l="0" t="0" r="r" b="b"/>
              <a:pathLst>
                <a:path w="44" h="14">
                  <a:moveTo>
                    <a:pt x="16" y="0"/>
                  </a:moveTo>
                  <a:lnTo>
                    <a:pt x="30" y="0"/>
                  </a:lnTo>
                  <a:lnTo>
                    <a:pt x="31" y="2"/>
                  </a:lnTo>
                  <a:lnTo>
                    <a:pt x="34" y="3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4" y="6"/>
                  </a:lnTo>
                  <a:lnTo>
                    <a:pt x="42" y="7"/>
                  </a:lnTo>
                  <a:lnTo>
                    <a:pt x="36" y="10"/>
                  </a:lnTo>
                  <a:lnTo>
                    <a:pt x="27" y="13"/>
                  </a:lnTo>
                  <a:lnTo>
                    <a:pt x="21" y="14"/>
                  </a:lnTo>
                  <a:lnTo>
                    <a:pt x="16" y="14"/>
                  </a:lnTo>
                  <a:lnTo>
                    <a:pt x="12" y="13"/>
                  </a:lnTo>
                  <a:lnTo>
                    <a:pt x="8" y="13"/>
                  </a:lnTo>
                  <a:lnTo>
                    <a:pt x="5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5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/>
            <p:cNvSpPr>
              <a:spLocks/>
            </p:cNvSpPr>
            <p:nvPr/>
          </p:nvSpPr>
          <p:spPr bwMode="auto">
            <a:xfrm>
              <a:off x="841373" y="1830382"/>
              <a:ext cx="33338" cy="222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1" y="4"/>
                </a:cxn>
                <a:cxn ang="0">
                  <a:pos x="20" y="6"/>
                </a:cxn>
                <a:cxn ang="0">
                  <a:pos x="18" y="9"/>
                </a:cxn>
                <a:cxn ang="0">
                  <a:pos x="17" y="10"/>
                </a:cxn>
                <a:cxn ang="0">
                  <a:pos x="15" y="13"/>
                </a:cxn>
                <a:cxn ang="0">
                  <a:pos x="14" y="14"/>
                </a:cxn>
                <a:cxn ang="0">
                  <a:pos x="11" y="14"/>
                </a:cxn>
                <a:cxn ang="0">
                  <a:pos x="3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0"/>
                </a:cxn>
              </a:cxnLst>
              <a:rect l="0" t="0" r="r" b="b"/>
              <a:pathLst>
                <a:path w="21" h="14">
                  <a:moveTo>
                    <a:pt x="10" y="0"/>
                  </a:moveTo>
                  <a:lnTo>
                    <a:pt x="20" y="0"/>
                  </a:lnTo>
                  <a:lnTo>
                    <a:pt x="20" y="2"/>
                  </a:lnTo>
                  <a:lnTo>
                    <a:pt x="21" y="4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2" y="4"/>
                  </a:lnTo>
                  <a:lnTo>
                    <a:pt x="7" y="2"/>
                  </a:lnTo>
                  <a:lnTo>
                    <a:pt x="9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/>
            <p:cNvSpPr>
              <a:spLocks noEditPoints="1"/>
            </p:cNvSpPr>
            <p:nvPr/>
          </p:nvSpPr>
          <p:spPr bwMode="auto">
            <a:xfrm>
              <a:off x="828673" y="1482721"/>
              <a:ext cx="2687635" cy="3108317"/>
            </a:xfrm>
            <a:custGeom>
              <a:avLst/>
              <a:gdLst/>
              <a:ahLst/>
              <a:cxnLst>
                <a:cxn ang="0">
                  <a:pos x="1172" y="452"/>
                </a:cxn>
                <a:cxn ang="0">
                  <a:pos x="1105" y="463"/>
                </a:cxn>
                <a:cxn ang="0">
                  <a:pos x="986" y="406"/>
                </a:cxn>
                <a:cxn ang="0">
                  <a:pos x="565" y="385"/>
                </a:cxn>
                <a:cxn ang="0">
                  <a:pos x="684" y="22"/>
                </a:cxn>
                <a:cxn ang="0">
                  <a:pos x="823" y="59"/>
                </a:cxn>
                <a:cxn ang="0">
                  <a:pos x="905" y="74"/>
                </a:cxn>
                <a:cxn ang="0">
                  <a:pos x="968" y="67"/>
                </a:cxn>
                <a:cxn ang="0">
                  <a:pos x="1048" y="74"/>
                </a:cxn>
                <a:cxn ang="0">
                  <a:pos x="1065" y="22"/>
                </a:cxn>
                <a:cxn ang="0">
                  <a:pos x="1329" y="114"/>
                </a:cxn>
                <a:cxn ang="0">
                  <a:pos x="1307" y="186"/>
                </a:cxn>
                <a:cxn ang="0">
                  <a:pos x="1169" y="158"/>
                </a:cxn>
                <a:cxn ang="0">
                  <a:pos x="1156" y="117"/>
                </a:cxn>
                <a:cxn ang="0">
                  <a:pos x="1108" y="112"/>
                </a:cxn>
                <a:cxn ang="0">
                  <a:pos x="1116" y="169"/>
                </a:cxn>
                <a:cxn ang="0">
                  <a:pos x="1019" y="167"/>
                </a:cxn>
                <a:cxn ang="0">
                  <a:pos x="1090" y="297"/>
                </a:cxn>
                <a:cxn ang="0">
                  <a:pos x="1120" y="286"/>
                </a:cxn>
                <a:cxn ang="0">
                  <a:pos x="1152" y="188"/>
                </a:cxn>
                <a:cxn ang="0">
                  <a:pos x="1313" y="212"/>
                </a:cxn>
                <a:cxn ang="0">
                  <a:pos x="1410" y="367"/>
                </a:cxn>
                <a:cxn ang="0">
                  <a:pos x="1389" y="384"/>
                </a:cxn>
                <a:cxn ang="0">
                  <a:pos x="1316" y="370"/>
                </a:cxn>
                <a:cxn ang="0">
                  <a:pos x="1333" y="414"/>
                </a:cxn>
                <a:cxn ang="0">
                  <a:pos x="1288" y="448"/>
                </a:cxn>
                <a:cxn ang="0">
                  <a:pos x="1190" y="528"/>
                </a:cxn>
                <a:cxn ang="0">
                  <a:pos x="1116" y="713"/>
                </a:cxn>
                <a:cxn ang="0">
                  <a:pos x="998" y="676"/>
                </a:cxn>
                <a:cxn ang="0">
                  <a:pos x="905" y="818"/>
                </a:cxn>
                <a:cxn ang="0">
                  <a:pos x="1012" y="881"/>
                </a:cxn>
                <a:cxn ang="0">
                  <a:pos x="1139" y="980"/>
                </a:cxn>
                <a:cxn ang="0">
                  <a:pos x="1257" y="948"/>
                </a:cxn>
                <a:cxn ang="0">
                  <a:pos x="1358" y="962"/>
                </a:cxn>
                <a:cxn ang="0">
                  <a:pos x="1488" y="1084"/>
                </a:cxn>
                <a:cxn ang="0">
                  <a:pos x="1502" y="1151"/>
                </a:cxn>
                <a:cxn ang="0">
                  <a:pos x="1657" y="1189"/>
                </a:cxn>
                <a:cxn ang="0">
                  <a:pos x="1595" y="1469"/>
                </a:cxn>
                <a:cxn ang="0">
                  <a:pos x="1462" y="1627"/>
                </a:cxn>
                <a:cxn ang="0">
                  <a:pos x="1347" y="1710"/>
                </a:cxn>
                <a:cxn ang="0">
                  <a:pos x="1290" y="1825"/>
                </a:cxn>
                <a:cxn ang="0">
                  <a:pos x="1228" y="1949"/>
                </a:cxn>
                <a:cxn ang="0">
                  <a:pos x="1179" y="1883"/>
                </a:cxn>
                <a:cxn ang="0">
                  <a:pos x="1195" y="1684"/>
                </a:cxn>
                <a:cxn ang="0">
                  <a:pos x="1240" y="1463"/>
                </a:cxn>
                <a:cxn ang="0">
                  <a:pos x="1105" y="1128"/>
                </a:cxn>
                <a:cxn ang="0">
                  <a:pos x="1076" y="1000"/>
                </a:cxn>
                <a:cxn ang="0">
                  <a:pos x="918" y="889"/>
                </a:cxn>
                <a:cxn ang="0">
                  <a:pos x="745" y="732"/>
                </a:cxn>
                <a:cxn ang="0">
                  <a:pos x="713" y="755"/>
                </a:cxn>
                <a:cxn ang="0">
                  <a:pos x="583" y="581"/>
                </a:cxn>
                <a:cxn ang="0">
                  <a:pos x="475" y="311"/>
                </a:cxn>
                <a:cxn ang="0">
                  <a:pos x="372" y="234"/>
                </a:cxn>
                <a:cxn ang="0">
                  <a:pos x="196" y="222"/>
                </a:cxn>
                <a:cxn ang="0">
                  <a:pos x="77" y="302"/>
                </a:cxn>
                <a:cxn ang="0">
                  <a:pos x="90" y="241"/>
                </a:cxn>
                <a:cxn ang="0">
                  <a:pos x="89" y="162"/>
                </a:cxn>
                <a:cxn ang="0">
                  <a:pos x="71" y="115"/>
                </a:cxn>
                <a:cxn ang="0">
                  <a:pos x="129" y="54"/>
                </a:cxn>
                <a:cxn ang="0">
                  <a:pos x="343" y="74"/>
                </a:cxn>
                <a:cxn ang="0">
                  <a:pos x="516" y="63"/>
                </a:cxn>
                <a:cxn ang="0">
                  <a:pos x="636" y="59"/>
                </a:cxn>
                <a:cxn ang="0">
                  <a:pos x="603" y="6"/>
                </a:cxn>
              </a:cxnLst>
              <a:rect l="0" t="0" r="r" b="b"/>
              <a:pathLst>
                <a:path w="1693" h="1958">
                  <a:moveTo>
                    <a:pt x="1142" y="450"/>
                  </a:moveTo>
                  <a:lnTo>
                    <a:pt x="1139" y="451"/>
                  </a:lnTo>
                  <a:lnTo>
                    <a:pt x="1127" y="463"/>
                  </a:lnTo>
                  <a:lnTo>
                    <a:pt x="1121" y="470"/>
                  </a:lnTo>
                  <a:lnTo>
                    <a:pt x="1117" y="476"/>
                  </a:lnTo>
                  <a:lnTo>
                    <a:pt x="1116" y="478"/>
                  </a:lnTo>
                  <a:lnTo>
                    <a:pt x="1115" y="478"/>
                  </a:lnTo>
                  <a:lnTo>
                    <a:pt x="1113" y="480"/>
                  </a:lnTo>
                  <a:lnTo>
                    <a:pt x="1111" y="481"/>
                  </a:lnTo>
                  <a:lnTo>
                    <a:pt x="1106" y="482"/>
                  </a:lnTo>
                  <a:lnTo>
                    <a:pt x="1102" y="485"/>
                  </a:lnTo>
                  <a:lnTo>
                    <a:pt x="1100" y="487"/>
                  </a:lnTo>
                  <a:lnTo>
                    <a:pt x="1093" y="493"/>
                  </a:lnTo>
                  <a:lnTo>
                    <a:pt x="1091" y="493"/>
                  </a:lnTo>
                  <a:lnTo>
                    <a:pt x="1091" y="495"/>
                  </a:lnTo>
                  <a:lnTo>
                    <a:pt x="1094" y="500"/>
                  </a:lnTo>
                  <a:lnTo>
                    <a:pt x="1100" y="500"/>
                  </a:lnTo>
                  <a:lnTo>
                    <a:pt x="1104" y="499"/>
                  </a:lnTo>
                  <a:lnTo>
                    <a:pt x="1106" y="497"/>
                  </a:lnTo>
                  <a:lnTo>
                    <a:pt x="1111" y="495"/>
                  </a:lnTo>
                  <a:lnTo>
                    <a:pt x="1113" y="492"/>
                  </a:lnTo>
                  <a:lnTo>
                    <a:pt x="1121" y="485"/>
                  </a:lnTo>
                  <a:lnTo>
                    <a:pt x="1131" y="481"/>
                  </a:lnTo>
                  <a:lnTo>
                    <a:pt x="1138" y="476"/>
                  </a:lnTo>
                  <a:lnTo>
                    <a:pt x="1142" y="471"/>
                  </a:lnTo>
                  <a:lnTo>
                    <a:pt x="1147" y="469"/>
                  </a:lnTo>
                  <a:lnTo>
                    <a:pt x="1152" y="467"/>
                  </a:lnTo>
                  <a:lnTo>
                    <a:pt x="1157" y="465"/>
                  </a:lnTo>
                  <a:lnTo>
                    <a:pt x="1165" y="462"/>
                  </a:lnTo>
                  <a:lnTo>
                    <a:pt x="1171" y="459"/>
                  </a:lnTo>
                  <a:lnTo>
                    <a:pt x="1172" y="456"/>
                  </a:lnTo>
                  <a:lnTo>
                    <a:pt x="1173" y="455"/>
                  </a:lnTo>
                  <a:lnTo>
                    <a:pt x="1172" y="452"/>
                  </a:lnTo>
                  <a:lnTo>
                    <a:pt x="1167" y="450"/>
                  </a:lnTo>
                  <a:lnTo>
                    <a:pt x="1142" y="450"/>
                  </a:lnTo>
                  <a:close/>
                  <a:moveTo>
                    <a:pt x="1053" y="415"/>
                  </a:moveTo>
                  <a:lnTo>
                    <a:pt x="1044" y="418"/>
                  </a:lnTo>
                  <a:lnTo>
                    <a:pt x="1034" y="422"/>
                  </a:lnTo>
                  <a:lnTo>
                    <a:pt x="1027" y="430"/>
                  </a:lnTo>
                  <a:lnTo>
                    <a:pt x="1026" y="440"/>
                  </a:lnTo>
                  <a:lnTo>
                    <a:pt x="1026" y="489"/>
                  </a:lnTo>
                  <a:lnTo>
                    <a:pt x="1028" y="495"/>
                  </a:lnTo>
                  <a:lnTo>
                    <a:pt x="1033" y="497"/>
                  </a:lnTo>
                  <a:lnTo>
                    <a:pt x="1035" y="497"/>
                  </a:lnTo>
                  <a:lnTo>
                    <a:pt x="1041" y="495"/>
                  </a:lnTo>
                  <a:lnTo>
                    <a:pt x="1042" y="492"/>
                  </a:lnTo>
                  <a:lnTo>
                    <a:pt x="1042" y="477"/>
                  </a:lnTo>
                  <a:lnTo>
                    <a:pt x="1041" y="470"/>
                  </a:lnTo>
                  <a:lnTo>
                    <a:pt x="1044" y="451"/>
                  </a:lnTo>
                  <a:lnTo>
                    <a:pt x="1046" y="445"/>
                  </a:lnTo>
                  <a:lnTo>
                    <a:pt x="1056" y="436"/>
                  </a:lnTo>
                  <a:lnTo>
                    <a:pt x="1059" y="432"/>
                  </a:lnTo>
                  <a:lnTo>
                    <a:pt x="1067" y="429"/>
                  </a:lnTo>
                  <a:lnTo>
                    <a:pt x="1072" y="429"/>
                  </a:lnTo>
                  <a:lnTo>
                    <a:pt x="1076" y="430"/>
                  </a:lnTo>
                  <a:lnTo>
                    <a:pt x="1082" y="436"/>
                  </a:lnTo>
                  <a:lnTo>
                    <a:pt x="1085" y="440"/>
                  </a:lnTo>
                  <a:lnTo>
                    <a:pt x="1086" y="445"/>
                  </a:lnTo>
                  <a:lnTo>
                    <a:pt x="1086" y="460"/>
                  </a:lnTo>
                  <a:lnTo>
                    <a:pt x="1087" y="470"/>
                  </a:lnTo>
                  <a:lnTo>
                    <a:pt x="1091" y="473"/>
                  </a:lnTo>
                  <a:lnTo>
                    <a:pt x="1094" y="473"/>
                  </a:lnTo>
                  <a:lnTo>
                    <a:pt x="1097" y="470"/>
                  </a:lnTo>
                  <a:lnTo>
                    <a:pt x="1101" y="469"/>
                  </a:lnTo>
                  <a:lnTo>
                    <a:pt x="1104" y="466"/>
                  </a:lnTo>
                  <a:lnTo>
                    <a:pt x="1105" y="463"/>
                  </a:lnTo>
                  <a:lnTo>
                    <a:pt x="1106" y="459"/>
                  </a:lnTo>
                  <a:lnTo>
                    <a:pt x="1105" y="456"/>
                  </a:lnTo>
                  <a:lnTo>
                    <a:pt x="1104" y="450"/>
                  </a:lnTo>
                  <a:lnTo>
                    <a:pt x="1104" y="441"/>
                  </a:lnTo>
                  <a:lnTo>
                    <a:pt x="1105" y="434"/>
                  </a:lnTo>
                  <a:lnTo>
                    <a:pt x="1108" y="430"/>
                  </a:lnTo>
                  <a:lnTo>
                    <a:pt x="1108" y="436"/>
                  </a:lnTo>
                  <a:lnTo>
                    <a:pt x="1111" y="440"/>
                  </a:lnTo>
                  <a:lnTo>
                    <a:pt x="1112" y="443"/>
                  </a:lnTo>
                  <a:lnTo>
                    <a:pt x="1116" y="444"/>
                  </a:lnTo>
                  <a:lnTo>
                    <a:pt x="1119" y="445"/>
                  </a:lnTo>
                  <a:lnTo>
                    <a:pt x="1121" y="445"/>
                  </a:lnTo>
                  <a:lnTo>
                    <a:pt x="1123" y="443"/>
                  </a:lnTo>
                  <a:lnTo>
                    <a:pt x="1121" y="437"/>
                  </a:lnTo>
                  <a:lnTo>
                    <a:pt x="1117" y="429"/>
                  </a:lnTo>
                  <a:lnTo>
                    <a:pt x="1113" y="423"/>
                  </a:lnTo>
                  <a:lnTo>
                    <a:pt x="1109" y="421"/>
                  </a:lnTo>
                  <a:lnTo>
                    <a:pt x="1100" y="419"/>
                  </a:lnTo>
                  <a:lnTo>
                    <a:pt x="1089" y="419"/>
                  </a:lnTo>
                  <a:lnTo>
                    <a:pt x="1083" y="421"/>
                  </a:lnTo>
                  <a:lnTo>
                    <a:pt x="1079" y="421"/>
                  </a:lnTo>
                  <a:lnTo>
                    <a:pt x="1069" y="418"/>
                  </a:lnTo>
                  <a:lnTo>
                    <a:pt x="1061" y="415"/>
                  </a:lnTo>
                  <a:lnTo>
                    <a:pt x="1053" y="415"/>
                  </a:lnTo>
                  <a:close/>
                  <a:moveTo>
                    <a:pt x="1030" y="367"/>
                  </a:moveTo>
                  <a:lnTo>
                    <a:pt x="1024" y="370"/>
                  </a:lnTo>
                  <a:lnTo>
                    <a:pt x="1000" y="386"/>
                  </a:lnTo>
                  <a:lnTo>
                    <a:pt x="989" y="389"/>
                  </a:lnTo>
                  <a:lnTo>
                    <a:pt x="983" y="392"/>
                  </a:lnTo>
                  <a:lnTo>
                    <a:pt x="982" y="393"/>
                  </a:lnTo>
                  <a:lnTo>
                    <a:pt x="981" y="396"/>
                  </a:lnTo>
                  <a:lnTo>
                    <a:pt x="981" y="403"/>
                  </a:lnTo>
                  <a:lnTo>
                    <a:pt x="986" y="406"/>
                  </a:lnTo>
                  <a:lnTo>
                    <a:pt x="996" y="406"/>
                  </a:lnTo>
                  <a:lnTo>
                    <a:pt x="1009" y="399"/>
                  </a:lnTo>
                  <a:lnTo>
                    <a:pt x="1015" y="397"/>
                  </a:lnTo>
                  <a:lnTo>
                    <a:pt x="1019" y="396"/>
                  </a:lnTo>
                  <a:lnTo>
                    <a:pt x="1020" y="396"/>
                  </a:lnTo>
                  <a:lnTo>
                    <a:pt x="1022" y="397"/>
                  </a:lnTo>
                  <a:lnTo>
                    <a:pt x="1022" y="399"/>
                  </a:lnTo>
                  <a:lnTo>
                    <a:pt x="1024" y="402"/>
                  </a:lnTo>
                  <a:lnTo>
                    <a:pt x="1027" y="403"/>
                  </a:lnTo>
                  <a:lnTo>
                    <a:pt x="1031" y="403"/>
                  </a:lnTo>
                  <a:lnTo>
                    <a:pt x="1050" y="406"/>
                  </a:lnTo>
                  <a:lnTo>
                    <a:pt x="1056" y="406"/>
                  </a:lnTo>
                  <a:lnTo>
                    <a:pt x="1059" y="403"/>
                  </a:lnTo>
                  <a:lnTo>
                    <a:pt x="1061" y="397"/>
                  </a:lnTo>
                  <a:lnTo>
                    <a:pt x="1063" y="396"/>
                  </a:lnTo>
                  <a:lnTo>
                    <a:pt x="1064" y="393"/>
                  </a:lnTo>
                  <a:lnTo>
                    <a:pt x="1064" y="391"/>
                  </a:lnTo>
                  <a:lnTo>
                    <a:pt x="1061" y="388"/>
                  </a:lnTo>
                  <a:lnTo>
                    <a:pt x="1052" y="384"/>
                  </a:lnTo>
                  <a:lnTo>
                    <a:pt x="1042" y="377"/>
                  </a:lnTo>
                  <a:lnTo>
                    <a:pt x="1035" y="370"/>
                  </a:lnTo>
                  <a:lnTo>
                    <a:pt x="1030" y="367"/>
                  </a:lnTo>
                  <a:close/>
                  <a:moveTo>
                    <a:pt x="538" y="358"/>
                  </a:moveTo>
                  <a:lnTo>
                    <a:pt x="536" y="360"/>
                  </a:lnTo>
                  <a:lnTo>
                    <a:pt x="538" y="362"/>
                  </a:lnTo>
                  <a:lnTo>
                    <a:pt x="540" y="367"/>
                  </a:lnTo>
                  <a:lnTo>
                    <a:pt x="543" y="370"/>
                  </a:lnTo>
                  <a:lnTo>
                    <a:pt x="544" y="373"/>
                  </a:lnTo>
                  <a:lnTo>
                    <a:pt x="549" y="377"/>
                  </a:lnTo>
                  <a:lnTo>
                    <a:pt x="557" y="381"/>
                  </a:lnTo>
                  <a:lnTo>
                    <a:pt x="561" y="382"/>
                  </a:lnTo>
                  <a:lnTo>
                    <a:pt x="564" y="384"/>
                  </a:lnTo>
                  <a:lnTo>
                    <a:pt x="565" y="385"/>
                  </a:lnTo>
                  <a:lnTo>
                    <a:pt x="566" y="388"/>
                  </a:lnTo>
                  <a:lnTo>
                    <a:pt x="566" y="391"/>
                  </a:lnTo>
                  <a:lnTo>
                    <a:pt x="568" y="395"/>
                  </a:lnTo>
                  <a:lnTo>
                    <a:pt x="568" y="399"/>
                  </a:lnTo>
                  <a:lnTo>
                    <a:pt x="570" y="402"/>
                  </a:lnTo>
                  <a:lnTo>
                    <a:pt x="573" y="407"/>
                  </a:lnTo>
                  <a:lnTo>
                    <a:pt x="576" y="407"/>
                  </a:lnTo>
                  <a:lnTo>
                    <a:pt x="579" y="404"/>
                  </a:lnTo>
                  <a:lnTo>
                    <a:pt x="580" y="400"/>
                  </a:lnTo>
                  <a:lnTo>
                    <a:pt x="580" y="397"/>
                  </a:lnTo>
                  <a:lnTo>
                    <a:pt x="579" y="393"/>
                  </a:lnTo>
                  <a:lnTo>
                    <a:pt x="576" y="388"/>
                  </a:lnTo>
                  <a:lnTo>
                    <a:pt x="564" y="376"/>
                  </a:lnTo>
                  <a:lnTo>
                    <a:pt x="557" y="370"/>
                  </a:lnTo>
                  <a:lnTo>
                    <a:pt x="553" y="367"/>
                  </a:lnTo>
                  <a:lnTo>
                    <a:pt x="551" y="367"/>
                  </a:lnTo>
                  <a:lnTo>
                    <a:pt x="549" y="365"/>
                  </a:lnTo>
                  <a:lnTo>
                    <a:pt x="546" y="363"/>
                  </a:lnTo>
                  <a:lnTo>
                    <a:pt x="544" y="360"/>
                  </a:lnTo>
                  <a:lnTo>
                    <a:pt x="542" y="359"/>
                  </a:lnTo>
                  <a:lnTo>
                    <a:pt x="540" y="358"/>
                  </a:lnTo>
                  <a:lnTo>
                    <a:pt x="538" y="358"/>
                  </a:lnTo>
                  <a:close/>
                  <a:moveTo>
                    <a:pt x="633" y="0"/>
                  </a:moveTo>
                  <a:lnTo>
                    <a:pt x="646" y="0"/>
                  </a:lnTo>
                  <a:lnTo>
                    <a:pt x="650" y="1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2" y="4"/>
                  </a:lnTo>
                  <a:lnTo>
                    <a:pt x="654" y="6"/>
                  </a:lnTo>
                  <a:lnTo>
                    <a:pt x="655" y="8"/>
                  </a:lnTo>
                  <a:lnTo>
                    <a:pt x="666" y="14"/>
                  </a:lnTo>
                  <a:lnTo>
                    <a:pt x="673" y="18"/>
                  </a:lnTo>
                  <a:lnTo>
                    <a:pt x="684" y="22"/>
                  </a:lnTo>
                  <a:lnTo>
                    <a:pt x="688" y="23"/>
                  </a:lnTo>
                  <a:lnTo>
                    <a:pt x="691" y="26"/>
                  </a:lnTo>
                  <a:lnTo>
                    <a:pt x="692" y="26"/>
                  </a:lnTo>
                  <a:lnTo>
                    <a:pt x="693" y="28"/>
                  </a:lnTo>
                  <a:lnTo>
                    <a:pt x="695" y="28"/>
                  </a:lnTo>
                  <a:lnTo>
                    <a:pt x="696" y="29"/>
                  </a:lnTo>
                  <a:lnTo>
                    <a:pt x="703" y="29"/>
                  </a:lnTo>
                  <a:lnTo>
                    <a:pt x="732" y="25"/>
                  </a:lnTo>
                  <a:lnTo>
                    <a:pt x="741" y="25"/>
                  </a:lnTo>
                  <a:lnTo>
                    <a:pt x="750" y="26"/>
                  </a:lnTo>
                  <a:lnTo>
                    <a:pt x="756" y="30"/>
                  </a:lnTo>
                  <a:lnTo>
                    <a:pt x="760" y="38"/>
                  </a:lnTo>
                  <a:lnTo>
                    <a:pt x="763" y="47"/>
                  </a:lnTo>
                  <a:lnTo>
                    <a:pt x="767" y="54"/>
                  </a:lnTo>
                  <a:lnTo>
                    <a:pt x="770" y="54"/>
                  </a:lnTo>
                  <a:lnTo>
                    <a:pt x="770" y="51"/>
                  </a:lnTo>
                  <a:lnTo>
                    <a:pt x="769" y="43"/>
                  </a:lnTo>
                  <a:lnTo>
                    <a:pt x="766" y="34"/>
                  </a:lnTo>
                  <a:lnTo>
                    <a:pt x="763" y="21"/>
                  </a:lnTo>
                  <a:lnTo>
                    <a:pt x="765" y="17"/>
                  </a:lnTo>
                  <a:lnTo>
                    <a:pt x="769" y="15"/>
                  </a:lnTo>
                  <a:lnTo>
                    <a:pt x="776" y="17"/>
                  </a:lnTo>
                  <a:lnTo>
                    <a:pt x="781" y="18"/>
                  </a:lnTo>
                  <a:lnTo>
                    <a:pt x="788" y="19"/>
                  </a:lnTo>
                  <a:lnTo>
                    <a:pt x="796" y="19"/>
                  </a:lnTo>
                  <a:lnTo>
                    <a:pt x="803" y="18"/>
                  </a:lnTo>
                  <a:lnTo>
                    <a:pt x="808" y="18"/>
                  </a:lnTo>
                  <a:lnTo>
                    <a:pt x="811" y="21"/>
                  </a:lnTo>
                  <a:lnTo>
                    <a:pt x="810" y="25"/>
                  </a:lnTo>
                  <a:lnTo>
                    <a:pt x="804" y="36"/>
                  </a:lnTo>
                  <a:lnTo>
                    <a:pt x="807" y="44"/>
                  </a:lnTo>
                  <a:lnTo>
                    <a:pt x="815" y="54"/>
                  </a:lnTo>
                  <a:lnTo>
                    <a:pt x="823" y="59"/>
                  </a:lnTo>
                  <a:lnTo>
                    <a:pt x="832" y="60"/>
                  </a:lnTo>
                  <a:lnTo>
                    <a:pt x="837" y="60"/>
                  </a:lnTo>
                  <a:lnTo>
                    <a:pt x="841" y="62"/>
                  </a:lnTo>
                  <a:lnTo>
                    <a:pt x="844" y="62"/>
                  </a:lnTo>
                  <a:lnTo>
                    <a:pt x="849" y="65"/>
                  </a:lnTo>
                  <a:lnTo>
                    <a:pt x="852" y="67"/>
                  </a:lnTo>
                  <a:lnTo>
                    <a:pt x="852" y="73"/>
                  </a:lnTo>
                  <a:lnTo>
                    <a:pt x="851" y="77"/>
                  </a:lnTo>
                  <a:lnTo>
                    <a:pt x="844" y="84"/>
                  </a:lnTo>
                  <a:lnTo>
                    <a:pt x="836" y="86"/>
                  </a:lnTo>
                  <a:lnTo>
                    <a:pt x="826" y="89"/>
                  </a:lnTo>
                  <a:lnTo>
                    <a:pt x="808" y="89"/>
                  </a:lnTo>
                  <a:lnTo>
                    <a:pt x="804" y="91"/>
                  </a:lnTo>
                  <a:lnTo>
                    <a:pt x="801" y="92"/>
                  </a:lnTo>
                  <a:lnTo>
                    <a:pt x="797" y="93"/>
                  </a:lnTo>
                  <a:lnTo>
                    <a:pt x="795" y="99"/>
                  </a:lnTo>
                  <a:lnTo>
                    <a:pt x="795" y="102"/>
                  </a:lnTo>
                  <a:lnTo>
                    <a:pt x="800" y="106"/>
                  </a:lnTo>
                  <a:lnTo>
                    <a:pt x="808" y="107"/>
                  </a:lnTo>
                  <a:lnTo>
                    <a:pt x="818" y="106"/>
                  </a:lnTo>
                  <a:lnTo>
                    <a:pt x="837" y="106"/>
                  </a:lnTo>
                  <a:lnTo>
                    <a:pt x="849" y="107"/>
                  </a:lnTo>
                  <a:lnTo>
                    <a:pt x="877" y="107"/>
                  </a:lnTo>
                  <a:lnTo>
                    <a:pt x="885" y="106"/>
                  </a:lnTo>
                  <a:lnTo>
                    <a:pt x="890" y="100"/>
                  </a:lnTo>
                  <a:lnTo>
                    <a:pt x="892" y="93"/>
                  </a:lnTo>
                  <a:lnTo>
                    <a:pt x="889" y="86"/>
                  </a:lnTo>
                  <a:lnTo>
                    <a:pt x="882" y="82"/>
                  </a:lnTo>
                  <a:lnTo>
                    <a:pt x="877" y="80"/>
                  </a:lnTo>
                  <a:lnTo>
                    <a:pt x="877" y="78"/>
                  </a:lnTo>
                  <a:lnTo>
                    <a:pt x="878" y="75"/>
                  </a:lnTo>
                  <a:lnTo>
                    <a:pt x="879" y="74"/>
                  </a:lnTo>
                  <a:lnTo>
                    <a:pt x="905" y="74"/>
                  </a:lnTo>
                  <a:lnTo>
                    <a:pt x="908" y="73"/>
                  </a:lnTo>
                  <a:lnTo>
                    <a:pt x="910" y="73"/>
                  </a:lnTo>
                  <a:lnTo>
                    <a:pt x="910" y="80"/>
                  </a:lnTo>
                  <a:lnTo>
                    <a:pt x="911" y="88"/>
                  </a:lnTo>
                  <a:lnTo>
                    <a:pt x="911" y="102"/>
                  </a:lnTo>
                  <a:lnTo>
                    <a:pt x="912" y="106"/>
                  </a:lnTo>
                  <a:lnTo>
                    <a:pt x="914" y="108"/>
                  </a:lnTo>
                  <a:lnTo>
                    <a:pt x="916" y="111"/>
                  </a:lnTo>
                  <a:lnTo>
                    <a:pt x="922" y="111"/>
                  </a:lnTo>
                  <a:lnTo>
                    <a:pt x="925" y="110"/>
                  </a:lnTo>
                  <a:lnTo>
                    <a:pt x="927" y="107"/>
                  </a:lnTo>
                  <a:lnTo>
                    <a:pt x="929" y="104"/>
                  </a:lnTo>
                  <a:lnTo>
                    <a:pt x="933" y="100"/>
                  </a:lnTo>
                  <a:lnTo>
                    <a:pt x="935" y="99"/>
                  </a:lnTo>
                  <a:lnTo>
                    <a:pt x="940" y="96"/>
                  </a:lnTo>
                  <a:lnTo>
                    <a:pt x="941" y="89"/>
                  </a:lnTo>
                  <a:lnTo>
                    <a:pt x="940" y="80"/>
                  </a:lnTo>
                  <a:lnTo>
                    <a:pt x="937" y="71"/>
                  </a:lnTo>
                  <a:lnTo>
                    <a:pt x="931" y="58"/>
                  </a:lnTo>
                  <a:lnTo>
                    <a:pt x="930" y="47"/>
                  </a:lnTo>
                  <a:lnTo>
                    <a:pt x="931" y="44"/>
                  </a:lnTo>
                  <a:lnTo>
                    <a:pt x="934" y="43"/>
                  </a:lnTo>
                  <a:lnTo>
                    <a:pt x="938" y="41"/>
                  </a:lnTo>
                  <a:lnTo>
                    <a:pt x="942" y="43"/>
                  </a:lnTo>
                  <a:lnTo>
                    <a:pt x="946" y="43"/>
                  </a:lnTo>
                  <a:lnTo>
                    <a:pt x="956" y="52"/>
                  </a:lnTo>
                  <a:lnTo>
                    <a:pt x="959" y="56"/>
                  </a:lnTo>
                  <a:lnTo>
                    <a:pt x="961" y="59"/>
                  </a:lnTo>
                  <a:lnTo>
                    <a:pt x="963" y="62"/>
                  </a:lnTo>
                  <a:lnTo>
                    <a:pt x="966" y="63"/>
                  </a:lnTo>
                  <a:lnTo>
                    <a:pt x="966" y="65"/>
                  </a:lnTo>
                  <a:lnTo>
                    <a:pt x="967" y="65"/>
                  </a:lnTo>
                  <a:lnTo>
                    <a:pt x="968" y="67"/>
                  </a:lnTo>
                  <a:lnTo>
                    <a:pt x="971" y="69"/>
                  </a:lnTo>
                  <a:lnTo>
                    <a:pt x="974" y="73"/>
                  </a:lnTo>
                  <a:lnTo>
                    <a:pt x="977" y="75"/>
                  </a:lnTo>
                  <a:lnTo>
                    <a:pt x="982" y="84"/>
                  </a:lnTo>
                  <a:lnTo>
                    <a:pt x="983" y="88"/>
                  </a:lnTo>
                  <a:lnTo>
                    <a:pt x="985" y="91"/>
                  </a:lnTo>
                  <a:lnTo>
                    <a:pt x="987" y="91"/>
                  </a:lnTo>
                  <a:lnTo>
                    <a:pt x="993" y="88"/>
                  </a:lnTo>
                  <a:lnTo>
                    <a:pt x="996" y="85"/>
                  </a:lnTo>
                  <a:lnTo>
                    <a:pt x="1000" y="82"/>
                  </a:lnTo>
                  <a:lnTo>
                    <a:pt x="1002" y="81"/>
                  </a:lnTo>
                  <a:lnTo>
                    <a:pt x="1005" y="81"/>
                  </a:lnTo>
                  <a:lnTo>
                    <a:pt x="1011" y="84"/>
                  </a:lnTo>
                  <a:lnTo>
                    <a:pt x="1015" y="86"/>
                  </a:lnTo>
                  <a:lnTo>
                    <a:pt x="1018" y="92"/>
                  </a:lnTo>
                  <a:lnTo>
                    <a:pt x="1018" y="106"/>
                  </a:lnTo>
                  <a:lnTo>
                    <a:pt x="1016" y="110"/>
                  </a:lnTo>
                  <a:lnTo>
                    <a:pt x="1016" y="111"/>
                  </a:lnTo>
                  <a:lnTo>
                    <a:pt x="1020" y="111"/>
                  </a:lnTo>
                  <a:lnTo>
                    <a:pt x="1023" y="110"/>
                  </a:lnTo>
                  <a:lnTo>
                    <a:pt x="1028" y="104"/>
                  </a:lnTo>
                  <a:lnTo>
                    <a:pt x="1031" y="99"/>
                  </a:lnTo>
                  <a:lnTo>
                    <a:pt x="1034" y="96"/>
                  </a:lnTo>
                  <a:lnTo>
                    <a:pt x="1037" y="95"/>
                  </a:lnTo>
                  <a:lnTo>
                    <a:pt x="1039" y="95"/>
                  </a:lnTo>
                  <a:lnTo>
                    <a:pt x="1044" y="93"/>
                  </a:lnTo>
                  <a:lnTo>
                    <a:pt x="1046" y="92"/>
                  </a:lnTo>
                  <a:lnTo>
                    <a:pt x="1048" y="91"/>
                  </a:lnTo>
                  <a:lnTo>
                    <a:pt x="1049" y="88"/>
                  </a:lnTo>
                  <a:lnTo>
                    <a:pt x="1049" y="84"/>
                  </a:lnTo>
                  <a:lnTo>
                    <a:pt x="1050" y="80"/>
                  </a:lnTo>
                  <a:lnTo>
                    <a:pt x="1050" y="74"/>
                  </a:lnTo>
                  <a:lnTo>
                    <a:pt x="1048" y="74"/>
                  </a:lnTo>
                  <a:lnTo>
                    <a:pt x="1042" y="73"/>
                  </a:lnTo>
                  <a:lnTo>
                    <a:pt x="1033" y="71"/>
                  </a:lnTo>
                  <a:lnTo>
                    <a:pt x="1012" y="71"/>
                  </a:lnTo>
                  <a:lnTo>
                    <a:pt x="1004" y="69"/>
                  </a:lnTo>
                  <a:lnTo>
                    <a:pt x="994" y="62"/>
                  </a:lnTo>
                  <a:lnTo>
                    <a:pt x="989" y="55"/>
                  </a:lnTo>
                  <a:lnTo>
                    <a:pt x="987" y="49"/>
                  </a:lnTo>
                  <a:lnTo>
                    <a:pt x="987" y="43"/>
                  </a:lnTo>
                  <a:lnTo>
                    <a:pt x="985" y="37"/>
                  </a:lnTo>
                  <a:lnTo>
                    <a:pt x="985" y="32"/>
                  </a:lnTo>
                  <a:lnTo>
                    <a:pt x="989" y="28"/>
                  </a:lnTo>
                  <a:lnTo>
                    <a:pt x="997" y="23"/>
                  </a:lnTo>
                  <a:lnTo>
                    <a:pt x="1016" y="15"/>
                  </a:lnTo>
                  <a:lnTo>
                    <a:pt x="1024" y="12"/>
                  </a:lnTo>
                  <a:lnTo>
                    <a:pt x="1031" y="12"/>
                  </a:lnTo>
                  <a:lnTo>
                    <a:pt x="1037" y="15"/>
                  </a:lnTo>
                  <a:lnTo>
                    <a:pt x="1041" y="22"/>
                  </a:lnTo>
                  <a:lnTo>
                    <a:pt x="1041" y="32"/>
                  </a:lnTo>
                  <a:lnTo>
                    <a:pt x="1039" y="38"/>
                  </a:lnTo>
                  <a:lnTo>
                    <a:pt x="1038" y="43"/>
                  </a:lnTo>
                  <a:lnTo>
                    <a:pt x="1038" y="47"/>
                  </a:lnTo>
                  <a:lnTo>
                    <a:pt x="1042" y="47"/>
                  </a:lnTo>
                  <a:lnTo>
                    <a:pt x="1045" y="45"/>
                  </a:lnTo>
                  <a:lnTo>
                    <a:pt x="1050" y="44"/>
                  </a:lnTo>
                  <a:lnTo>
                    <a:pt x="1054" y="43"/>
                  </a:lnTo>
                  <a:lnTo>
                    <a:pt x="1057" y="40"/>
                  </a:lnTo>
                  <a:lnTo>
                    <a:pt x="1059" y="37"/>
                  </a:lnTo>
                  <a:lnTo>
                    <a:pt x="1057" y="34"/>
                  </a:lnTo>
                  <a:lnTo>
                    <a:pt x="1057" y="32"/>
                  </a:lnTo>
                  <a:lnTo>
                    <a:pt x="1056" y="29"/>
                  </a:lnTo>
                  <a:lnTo>
                    <a:pt x="1056" y="25"/>
                  </a:lnTo>
                  <a:lnTo>
                    <a:pt x="1057" y="23"/>
                  </a:lnTo>
                  <a:lnTo>
                    <a:pt x="1065" y="22"/>
                  </a:lnTo>
                  <a:lnTo>
                    <a:pt x="1085" y="19"/>
                  </a:lnTo>
                  <a:lnTo>
                    <a:pt x="1098" y="19"/>
                  </a:lnTo>
                  <a:lnTo>
                    <a:pt x="1109" y="18"/>
                  </a:lnTo>
                  <a:lnTo>
                    <a:pt x="1134" y="15"/>
                  </a:lnTo>
                  <a:lnTo>
                    <a:pt x="1142" y="15"/>
                  </a:lnTo>
                  <a:lnTo>
                    <a:pt x="1152" y="18"/>
                  </a:lnTo>
                  <a:lnTo>
                    <a:pt x="1162" y="23"/>
                  </a:lnTo>
                  <a:lnTo>
                    <a:pt x="1173" y="30"/>
                  </a:lnTo>
                  <a:lnTo>
                    <a:pt x="1183" y="36"/>
                  </a:lnTo>
                  <a:lnTo>
                    <a:pt x="1195" y="41"/>
                  </a:lnTo>
                  <a:lnTo>
                    <a:pt x="1208" y="45"/>
                  </a:lnTo>
                  <a:lnTo>
                    <a:pt x="1216" y="49"/>
                  </a:lnTo>
                  <a:lnTo>
                    <a:pt x="1223" y="52"/>
                  </a:lnTo>
                  <a:lnTo>
                    <a:pt x="1232" y="55"/>
                  </a:lnTo>
                  <a:lnTo>
                    <a:pt x="1244" y="58"/>
                  </a:lnTo>
                  <a:lnTo>
                    <a:pt x="1257" y="59"/>
                  </a:lnTo>
                  <a:lnTo>
                    <a:pt x="1266" y="62"/>
                  </a:lnTo>
                  <a:lnTo>
                    <a:pt x="1272" y="62"/>
                  </a:lnTo>
                  <a:lnTo>
                    <a:pt x="1275" y="66"/>
                  </a:lnTo>
                  <a:lnTo>
                    <a:pt x="1276" y="73"/>
                  </a:lnTo>
                  <a:lnTo>
                    <a:pt x="1277" y="82"/>
                  </a:lnTo>
                  <a:lnTo>
                    <a:pt x="1280" y="92"/>
                  </a:lnTo>
                  <a:lnTo>
                    <a:pt x="1281" y="96"/>
                  </a:lnTo>
                  <a:lnTo>
                    <a:pt x="1287" y="99"/>
                  </a:lnTo>
                  <a:lnTo>
                    <a:pt x="1290" y="99"/>
                  </a:lnTo>
                  <a:lnTo>
                    <a:pt x="1294" y="97"/>
                  </a:lnTo>
                  <a:lnTo>
                    <a:pt x="1296" y="97"/>
                  </a:lnTo>
                  <a:lnTo>
                    <a:pt x="1299" y="96"/>
                  </a:lnTo>
                  <a:lnTo>
                    <a:pt x="1301" y="96"/>
                  </a:lnTo>
                  <a:lnTo>
                    <a:pt x="1305" y="97"/>
                  </a:lnTo>
                  <a:lnTo>
                    <a:pt x="1318" y="106"/>
                  </a:lnTo>
                  <a:lnTo>
                    <a:pt x="1324" y="111"/>
                  </a:lnTo>
                  <a:lnTo>
                    <a:pt x="1329" y="114"/>
                  </a:lnTo>
                  <a:lnTo>
                    <a:pt x="1339" y="118"/>
                  </a:lnTo>
                  <a:lnTo>
                    <a:pt x="1350" y="119"/>
                  </a:lnTo>
                  <a:lnTo>
                    <a:pt x="1358" y="122"/>
                  </a:lnTo>
                  <a:lnTo>
                    <a:pt x="1361" y="122"/>
                  </a:lnTo>
                  <a:lnTo>
                    <a:pt x="1361" y="123"/>
                  </a:lnTo>
                  <a:lnTo>
                    <a:pt x="1359" y="125"/>
                  </a:lnTo>
                  <a:lnTo>
                    <a:pt x="1358" y="128"/>
                  </a:lnTo>
                  <a:lnTo>
                    <a:pt x="1355" y="130"/>
                  </a:lnTo>
                  <a:lnTo>
                    <a:pt x="1354" y="133"/>
                  </a:lnTo>
                  <a:lnTo>
                    <a:pt x="1347" y="140"/>
                  </a:lnTo>
                  <a:lnTo>
                    <a:pt x="1343" y="143"/>
                  </a:lnTo>
                  <a:lnTo>
                    <a:pt x="1337" y="145"/>
                  </a:lnTo>
                  <a:lnTo>
                    <a:pt x="1333" y="149"/>
                  </a:lnTo>
                  <a:lnTo>
                    <a:pt x="1327" y="151"/>
                  </a:lnTo>
                  <a:lnTo>
                    <a:pt x="1318" y="147"/>
                  </a:lnTo>
                  <a:lnTo>
                    <a:pt x="1310" y="141"/>
                  </a:lnTo>
                  <a:lnTo>
                    <a:pt x="1303" y="137"/>
                  </a:lnTo>
                  <a:lnTo>
                    <a:pt x="1295" y="134"/>
                  </a:lnTo>
                  <a:lnTo>
                    <a:pt x="1288" y="133"/>
                  </a:lnTo>
                  <a:lnTo>
                    <a:pt x="1283" y="134"/>
                  </a:lnTo>
                  <a:lnTo>
                    <a:pt x="1281" y="136"/>
                  </a:lnTo>
                  <a:lnTo>
                    <a:pt x="1281" y="137"/>
                  </a:lnTo>
                  <a:lnTo>
                    <a:pt x="1283" y="140"/>
                  </a:lnTo>
                  <a:lnTo>
                    <a:pt x="1283" y="143"/>
                  </a:lnTo>
                  <a:lnTo>
                    <a:pt x="1284" y="145"/>
                  </a:lnTo>
                  <a:lnTo>
                    <a:pt x="1290" y="149"/>
                  </a:lnTo>
                  <a:lnTo>
                    <a:pt x="1299" y="155"/>
                  </a:lnTo>
                  <a:lnTo>
                    <a:pt x="1309" y="162"/>
                  </a:lnTo>
                  <a:lnTo>
                    <a:pt x="1314" y="170"/>
                  </a:lnTo>
                  <a:lnTo>
                    <a:pt x="1317" y="178"/>
                  </a:lnTo>
                  <a:lnTo>
                    <a:pt x="1317" y="191"/>
                  </a:lnTo>
                  <a:lnTo>
                    <a:pt x="1316" y="191"/>
                  </a:lnTo>
                  <a:lnTo>
                    <a:pt x="1307" y="186"/>
                  </a:lnTo>
                  <a:lnTo>
                    <a:pt x="1305" y="184"/>
                  </a:lnTo>
                  <a:lnTo>
                    <a:pt x="1302" y="182"/>
                  </a:lnTo>
                  <a:lnTo>
                    <a:pt x="1298" y="181"/>
                  </a:lnTo>
                  <a:lnTo>
                    <a:pt x="1291" y="181"/>
                  </a:lnTo>
                  <a:lnTo>
                    <a:pt x="1287" y="185"/>
                  </a:lnTo>
                  <a:lnTo>
                    <a:pt x="1287" y="186"/>
                  </a:lnTo>
                  <a:lnTo>
                    <a:pt x="1286" y="189"/>
                  </a:lnTo>
                  <a:lnTo>
                    <a:pt x="1286" y="191"/>
                  </a:lnTo>
                  <a:lnTo>
                    <a:pt x="1281" y="191"/>
                  </a:lnTo>
                  <a:lnTo>
                    <a:pt x="1277" y="189"/>
                  </a:lnTo>
                  <a:lnTo>
                    <a:pt x="1261" y="189"/>
                  </a:lnTo>
                  <a:lnTo>
                    <a:pt x="1261" y="188"/>
                  </a:lnTo>
                  <a:lnTo>
                    <a:pt x="1258" y="185"/>
                  </a:lnTo>
                  <a:lnTo>
                    <a:pt x="1257" y="182"/>
                  </a:lnTo>
                  <a:lnTo>
                    <a:pt x="1253" y="180"/>
                  </a:lnTo>
                  <a:lnTo>
                    <a:pt x="1250" y="177"/>
                  </a:lnTo>
                  <a:lnTo>
                    <a:pt x="1244" y="177"/>
                  </a:lnTo>
                  <a:lnTo>
                    <a:pt x="1242" y="180"/>
                  </a:lnTo>
                  <a:lnTo>
                    <a:pt x="1242" y="181"/>
                  </a:lnTo>
                  <a:lnTo>
                    <a:pt x="1240" y="182"/>
                  </a:lnTo>
                  <a:lnTo>
                    <a:pt x="1239" y="182"/>
                  </a:lnTo>
                  <a:lnTo>
                    <a:pt x="1235" y="178"/>
                  </a:lnTo>
                  <a:lnTo>
                    <a:pt x="1231" y="175"/>
                  </a:lnTo>
                  <a:lnTo>
                    <a:pt x="1228" y="173"/>
                  </a:lnTo>
                  <a:lnTo>
                    <a:pt x="1225" y="171"/>
                  </a:lnTo>
                  <a:lnTo>
                    <a:pt x="1219" y="171"/>
                  </a:lnTo>
                  <a:lnTo>
                    <a:pt x="1217" y="170"/>
                  </a:lnTo>
                  <a:lnTo>
                    <a:pt x="1213" y="167"/>
                  </a:lnTo>
                  <a:lnTo>
                    <a:pt x="1208" y="162"/>
                  </a:lnTo>
                  <a:lnTo>
                    <a:pt x="1203" y="160"/>
                  </a:lnTo>
                  <a:lnTo>
                    <a:pt x="1193" y="160"/>
                  </a:lnTo>
                  <a:lnTo>
                    <a:pt x="1182" y="159"/>
                  </a:lnTo>
                  <a:lnTo>
                    <a:pt x="1169" y="158"/>
                  </a:lnTo>
                  <a:lnTo>
                    <a:pt x="1162" y="159"/>
                  </a:lnTo>
                  <a:lnTo>
                    <a:pt x="1157" y="160"/>
                  </a:lnTo>
                  <a:lnTo>
                    <a:pt x="1145" y="165"/>
                  </a:lnTo>
                  <a:lnTo>
                    <a:pt x="1141" y="163"/>
                  </a:lnTo>
                  <a:lnTo>
                    <a:pt x="1139" y="156"/>
                  </a:lnTo>
                  <a:lnTo>
                    <a:pt x="1139" y="147"/>
                  </a:lnTo>
                  <a:lnTo>
                    <a:pt x="1141" y="140"/>
                  </a:lnTo>
                  <a:lnTo>
                    <a:pt x="1145" y="136"/>
                  </a:lnTo>
                  <a:lnTo>
                    <a:pt x="1153" y="134"/>
                  </a:lnTo>
                  <a:lnTo>
                    <a:pt x="1165" y="136"/>
                  </a:lnTo>
                  <a:lnTo>
                    <a:pt x="1171" y="137"/>
                  </a:lnTo>
                  <a:lnTo>
                    <a:pt x="1177" y="137"/>
                  </a:lnTo>
                  <a:lnTo>
                    <a:pt x="1182" y="133"/>
                  </a:lnTo>
                  <a:lnTo>
                    <a:pt x="1183" y="130"/>
                  </a:lnTo>
                  <a:lnTo>
                    <a:pt x="1187" y="123"/>
                  </a:lnTo>
                  <a:lnTo>
                    <a:pt x="1194" y="118"/>
                  </a:lnTo>
                  <a:lnTo>
                    <a:pt x="1205" y="112"/>
                  </a:lnTo>
                  <a:lnTo>
                    <a:pt x="1209" y="111"/>
                  </a:lnTo>
                  <a:lnTo>
                    <a:pt x="1210" y="108"/>
                  </a:lnTo>
                  <a:lnTo>
                    <a:pt x="1212" y="107"/>
                  </a:lnTo>
                  <a:lnTo>
                    <a:pt x="1209" y="104"/>
                  </a:lnTo>
                  <a:lnTo>
                    <a:pt x="1203" y="102"/>
                  </a:lnTo>
                  <a:lnTo>
                    <a:pt x="1201" y="102"/>
                  </a:lnTo>
                  <a:lnTo>
                    <a:pt x="1199" y="100"/>
                  </a:lnTo>
                  <a:lnTo>
                    <a:pt x="1197" y="99"/>
                  </a:lnTo>
                  <a:lnTo>
                    <a:pt x="1195" y="97"/>
                  </a:lnTo>
                  <a:lnTo>
                    <a:pt x="1188" y="97"/>
                  </a:lnTo>
                  <a:lnTo>
                    <a:pt x="1187" y="100"/>
                  </a:lnTo>
                  <a:lnTo>
                    <a:pt x="1184" y="104"/>
                  </a:lnTo>
                  <a:lnTo>
                    <a:pt x="1183" y="108"/>
                  </a:lnTo>
                  <a:lnTo>
                    <a:pt x="1177" y="114"/>
                  </a:lnTo>
                  <a:lnTo>
                    <a:pt x="1176" y="117"/>
                  </a:lnTo>
                  <a:lnTo>
                    <a:pt x="1156" y="117"/>
                  </a:lnTo>
                  <a:lnTo>
                    <a:pt x="1152" y="115"/>
                  </a:lnTo>
                  <a:lnTo>
                    <a:pt x="1150" y="115"/>
                  </a:lnTo>
                  <a:lnTo>
                    <a:pt x="1149" y="114"/>
                  </a:lnTo>
                  <a:lnTo>
                    <a:pt x="1154" y="108"/>
                  </a:lnTo>
                  <a:lnTo>
                    <a:pt x="1157" y="107"/>
                  </a:lnTo>
                  <a:lnTo>
                    <a:pt x="1161" y="103"/>
                  </a:lnTo>
                  <a:lnTo>
                    <a:pt x="1164" y="96"/>
                  </a:lnTo>
                  <a:lnTo>
                    <a:pt x="1165" y="89"/>
                  </a:lnTo>
                  <a:lnTo>
                    <a:pt x="1164" y="85"/>
                  </a:lnTo>
                  <a:lnTo>
                    <a:pt x="1161" y="82"/>
                  </a:lnTo>
                  <a:lnTo>
                    <a:pt x="1158" y="81"/>
                  </a:lnTo>
                  <a:lnTo>
                    <a:pt x="1142" y="81"/>
                  </a:lnTo>
                  <a:lnTo>
                    <a:pt x="1141" y="80"/>
                  </a:lnTo>
                  <a:lnTo>
                    <a:pt x="1141" y="74"/>
                  </a:lnTo>
                  <a:lnTo>
                    <a:pt x="1139" y="73"/>
                  </a:lnTo>
                  <a:lnTo>
                    <a:pt x="1138" y="70"/>
                  </a:lnTo>
                  <a:lnTo>
                    <a:pt x="1135" y="67"/>
                  </a:lnTo>
                  <a:lnTo>
                    <a:pt x="1134" y="67"/>
                  </a:lnTo>
                  <a:lnTo>
                    <a:pt x="1132" y="69"/>
                  </a:lnTo>
                  <a:lnTo>
                    <a:pt x="1132" y="77"/>
                  </a:lnTo>
                  <a:lnTo>
                    <a:pt x="1130" y="80"/>
                  </a:lnTo>
                  <a:lnTo>
                    <a:pt x="1102" y="80"/>
                  </a:lnTo>
                  <a:lnTo>
                    <a:pt x="1100" y="81"/>
                  </a:lnTo>
                  <a:lnTo>
                    <a:pt x="1095" y="84"/>
                  </a:lnTo>
                  <a:lnTo>
                    <a:pt x="1093" y="85"/>
                  </a:lnTo>
                  <a:lnTo>
                    <a:pt x="1091" y="88"/>
                  </a:lnTo>
                  <a:lnTo>
                    <a:pt x="1090" y="89"/>
                  </a:lnTo>
                  <a:lnTo>
                    <a:pt x="1091" y="92"/>
                  </a:lnTo>
                  <a:lnTo>
                    <a:pt x="1093" y="93"/>
                  </a:lnTo>
                  <a:lnTo>
                    <a:pt x="1101" y="97"/>
                  </a:lnTo>
                  <a:lnTo>
                    <a:pt x="1106" y="103"/>
                  </a:lnTo>
                  <a:lnTo>
                    <a:pt x="1108" y="107"/>
                  </a:lnTo>
                  <a:lnTo>
                    <a:pt x="1108" y="112"/>
                  </a:lnTo>
                  <a:lnTo>
                    <a:pt x="1106" y="115"/>
                  </a:lnTo>
                  <a:lnTo>
                    <a:pt x="1104" y="118"/>
                  </a:lnTo>
                  <a:lnTo>
                    <a:pt x="1101" y="119"/>
                  </a:lnTo>
                  <a:lnTo>
                    <a:pt x="1098" y="119"/>
                  </a:lnTo>
                  <a:lnTo>
                    <a:pt x="1093" y="122"/>
                  </a:lnTo>
                  <a:lnTo>
                    <a:pt x="1091" y="122"/>
                  </a:lnTo>
                  <a:lnTo>
                    <a:pt x="1089" y="123"/>
                  </a:lnTo>
                  <a:lnTo>
                    <a:pt x="1086" y="123"/>
                  </a:lnTo>
                  <a:lnTo>
                    <a:pt x="1078" y="128"/>
                  </a:lnTo>
                  <a:lnTo>
                    <a:pt x="1076" y="129"/>
                  </a:lnTo>
                  <a:lnTo>
                    <a:pt x="1072" y="129"/>
                  </a:lnTo>
                  <a:lnTo>
                    <a:pt x="1067" y="126"/>
                  </a:lnTo>
                  <a:lnTo>
                    <a:pt x="1059" y="125"/>
                  </a:lnTo>
                  <a:lnTo>
                    <a:pt x="1045" y="125"/>
                  </a:lnTo>
                  <a:lnTo>
                    <a:pt x="1039" y="128"/>
                  </a:lnTo>
                  <a:lnTo>
                    <a:pt x="1038" y="129"/>
                  </a:lnTo>
                  <a:lnTo>
                    <a:pt x="1039" y="132"/>
                  </a:lnTo>
                  <a:lnTo>
                    <a:pt x="1042" y="134"/>
                  </a:lnTo>
                  <a:lnTo>
                    <a:pt x="1052" y="134"/>
                  </a:lnTo>
                  <a:lnTo>
                    <a:pt x="1052" y="136"/>
                  </a:lnTo>
                  <a:lnTo>
                    <a:pt x="1053" y="136"/>
                  </a:lnTo>
                  <a:lnTo>
                    <a:pt x="1054" y="137"/>
                  </a:lnTo>
                  <a:lnTo>
                    <a:pt x="1057" y="137"/>
                  </a:lnTo>
                  <a:lnTo>
                    <a:pt x="1059" y="138"/>
                  </a:lnTo>
                  <a:lnTo>
                    <a:pt x="1067" y="136"/>
                  </a:lnTo>
                  <a:lnTo>
                    <a:pt x="1068" y="134"/>
                  </a:lnTo>
                  <a:lnTo>
                    <a:pt x="1072" y="134"/>
                  </a:lnTo>
                  <a:lnTo>
                    <a:pt x="1087" y="149"/>
                  </a:lnTo>
                  <a:lnTo>
                    <a:pt x="1098" y="154"/>
                  </a:lnTo>
                  <a:lnTo>
                    <a:pt x="1111" y="159"/>
                  </a:lnTo>
                  <a:lnTo>
                    <a:pt x="1115" y="162"/>
                  </a:lnTo>
                  <a:lnTo>
                    <a:pt x="1116" y="166"/>
                  </a:lnTo>
                  <a:lnTo>
                    <a:pt x="1116" y="169"/>
                  </a:lnTo>
                  <a:lnTo>
                    <a:pt x="1115" y="171"/>
                  </a:lnTo>
                  <a:lnTo>
                    <a:pt x="1112" y="173"/>
                  </a:lnTo>
                  <a:lnTo>
                    <a:pt x="1109" y="175"/>
                  </a:lnTo>
                  <a:lnTo>
                    <a:pt x="1104" y="178"/>
                  </a:lnTo>
                  <a:lnTo>
                    <a:pt x="1097" y="178"/>
                  </a:lnTo>
                  <a:lnTo>
                    <a:pt x="1095" y="175"/>
                  </a:lnTo>
                  <a:lnTo>
                    <a:pt x="1093" y="174"/>
                  </a:lnTo>
                  <a:lnTo>
                    <a:pt x="1091" y="171"/>
                  </a:lnTo>
                  <a:lnTo>
                    <a:pt x="1089" y="163"/>
                  </a:lnTo>
                  <a:lnTo>
                    <a:pt x="1085" y="160"/>
                  </a:lnTo>
                  <a:lnTo>
                    <a:pt x="1079" y="160"/>
                  </a:lnTo>
                  <a:lnTo>
                    <a:pt x="1068" y="163"/>
                  </a:lnTo>
                  <a:lnTo>
                    <a:pt x="1067" y="165"/>
                  </a:lnTo>
                  <a:lnTo>
                    <a:pt x="1065" y="165"/>
                  </a:lnTo>
                  <a:lnTo>
                    <a:pt x="1064" y="166"/>
                  </a:lnTo>
                  <a:lnTo>
                    <a:pt x="1061" y="167"/>
                  </a:lnTo>
                  <a:lnTo>
                    <a:pt x="1057" y="170"/>
                  </a:lnTo>
                  <a:lnTo>
                    <a:pt x="1049" y="173"/>
                  </a:lnTo>
                  <a:lnTo>
                    <a:pt x="1041" y="173"/>
                  </a:lnTo>
                  <a:lnTo>
                    <a:pt x="1038" y="171"/>
                  </a:lnTo>
                  <a:lnTo>
                    <a:pt x="1037" y="170"/>
                  </a:lnTo>
                  <a:lnTo>
                    <a:pt x="1037" y="169"/>
                  </a:lnTo>
                  <a:lnTo>
                    <a:pt x="1042" y="163"/>
                  </a:lnTo>
                  <a:lnTo>
                    <a:pt x="1045" y="158"/>
                  </a:lnTo>
                  <a:lnTo>
                    <a:pt x="1034" y="147"/>
                  </a:lnTo>
                  <a:lnTo>
                    <a:pt x="1031" y="140"/>
                  </a:lnTo>
                  <a:lnTo>
                    <a:pt x="1031" y="137"/>
                  </a:lnTo>
                  <a:lnTo>
                    <a:pt x="1030" y="140"/>
                  </a:lnTo>
                  <a:lnTo>
                    <a:pt x="1027" y="147"/>
                  </a:lnTo>
                  <a:lnTo>
                    <a:pt x="1024" y="163"/>
                  </a:lnTo>
                  <a:lnTo>
                    <a:pt x="1024" y="169"/>
                  </a:lnTo>
                  <a:lnTo>
                    <a:pt x="1023" y="170"/>
                  </a:lnTo>
                  <a:lnTo>
                    <a:pt x="1019" y="167"/>
                  </a:lnTo>
                  <a:lnTo>
                    <a:pt x="1011" y="163"/>
                  </a:lnTo>
                  <a:lnTo>
                    <a:pt x="1000" y="163"/>
                  </a:lnTo>
                  <a:lnTo>
                    <a:pt x="990" y="166"/>
                  </a:lnTo>
                  <a:lnTo>
                    <a:pt x="985" y="169"/>
                  </a:lnTo>
                  <a:lnTo>
                    <a:pt x="972" y="181"/>
                  </a:lnTo>
                  <a:lnTo>
                    <a:pt x="960" y="191"/>
                  </a:lnTo>
                  <a:lnTo>
                    <a:pt x="951" y="197"/>
                  </a:lnTo>
                  <a:lnTo>
                    <a:pt x="945" y="203"/>
                  </a:lnTo>
                  <a:lnTo>
                    <a:pt x="944" y="206"/>
                  </a:lnTo>
                  <a:lnTo>
                    <a:pt x="944" y="214"/>
                  </a:lnTo>
                  <a:lnTo>
                    <a:pt x="945" y="221"/>
                  </a:lnTo>
                  <a:lnTo>
                    <a:pt x="945" y="239"/>
                  </a:lnTo>
                  <a:lnTo>
                    <a:pt x="946" y="241"/>
                  </a:lnTo>
                  <a:lnTo>
                    <a:pt x="951" y="244"/>
                  </a:lnTo>
                  <a:lnTo>
                    <a:pt x="956" y="247"/>
                  </a:lnTo>
                  <a:lnTo>
                    <a:pt x="957" y="249"/>
                  </a:lnTo>
                  <a:lnTo>
                    <a:pt x="957" y="254"/>
                  </a:lnTo>
                  <a:lnTo>
                    <a:pt x="961" y="262"/>
                  </a:lnTo>
                  <a:lnTo>
                    <a:pt x="963" y="263"/>
                  </a:lnTo>
                  <a:lnTo>
                    <a:pt x="966" y="263"/>
                  </a:lnTo>
                  <a:lnTo>
                    <a:pt x="977" y="260"/>
                  </a:lnTo>
                  <a:lnTo>
                    <a:pt x="983" y="260"/>
                  </a:lnTo>
                  <a:lnTo>
                    <a:pt x="993" y="265"/>
                  </a:lnTo>
                  <a:lnTo>
                    <a:pt x="1007" y="273"/>
                  </a:lnTo>
                  <a:lnTo>
                    <a:pt x="1019" y="277"/>
                  </a:lnTo>
                  <a:lnTo>
                    <a:pt x="1049" y="282"/>
                  </a:lnTo>
                  <a:lnTo>
                    <a:pt x="1061" y="282"/>
                  </a:lnTo>
                  <a:lnTo>
                    <a:pt x="1071" y="280"/>
                  </a:lnTo>
                  <a:lnTo>
                    <a:pt x="1075" y="280"/>
                  </a:lnTo>
                  <a:lnTo>
                    <a:pt x="1080" y="281"/>
                  </a:lnTo>
                  <a:lnTo>
                    <a:pt x="1085" y="284"/>
                  </a:lnTo>
                  <a:lnTo>
                    <a:pt x="1087" y="289"/>
                  </a:lnTo>
                  <a:lnTo>
                    <a:pt x="1090" y="297"/>
                  </a:lnTo>
                  <a:lnTo>
                    <a:pt x="1093" y="308"/>
                  </a:lnTo>
                  <a:lnTo>
                    <a:pt x="1095" y="313"/>
                  </a:lnTo>
                  <a:lnTo>
                    <a:pt x="1095" y="323"/>
                  </a:lnTo>
                  <a:lnTo>
                    <a:pt x="1097" y="323"/>
                  </a:lnTo>
                  <a:lnTo>
                    <a:pt x="1100" y="321"/>
                  </a:lnTo>
                  <a:lnTo>
                    <a:pt x="1102" y="315"/>
                  </a:lnTo>
                  <a:lnTo>
                    <a:pt x="1104" y="314"/>
                  </a:lnTo>
                  <a:lnTo>
                    <a:pt x="1105" y="311"/>
                  </a:lnTo>
                  <a:lnTo>
                    <a:pt x="1106" y="310"/>
                  </a:lnTo>
                  <a:lnTo>
                    <a:pt x="1108" y="313"/>
                  </a:lnTo>
                  <a:lnTo>
                    <a:pt x="1109" y="319"/>
                  </a:lnTo>
                  <a:lnTo>
                    <a:pt x="1109" y="328"/>
                  </a:lnTo>
                  <a:lnTo>
                    <a:pt x="1108" y="332"/>
                  </a:lnTo>
                  <a:lnTo>
                    <a:pt x="1106" y="333"/>
                  </a:lnTo>
                  <a:lnTo>
                    <a:pt x="1106" y="339"/>
                  </a:lnTo>
                  <a:lnTo>
                    <a:pt x="1108" y="341"/>
                  </a:lnTo>
                  <a:lnTo>
                    <a:pt x="1111" y="343"/>
                  </a:lnTo>
                  <a:lnTo>
                    <a:pt x="1112" y="344"/>
                  </a:lnTo>
                  <a:lnTo>
                    <a:pt x="1124" y="344"/>
                  </a:lnTo>
                  <a:lnTo>
                    <a:pt x="1127" y="345"/>
                  </a:lnTo>
                  <a:lnTo>
                    <a:pt x="1131" y="344"/>
                  </a:lnTo>
                  <a:lnTo>
                    <a:pt x="1134" y="341"/>
                  </a:lnTo>
                  <a:lnTo>
                    <a:pt x="1136" y="334"/>
                  </a:lnTo>
                  <a:lnTo>
                    <a:pt x="1135" y="325"/>
                  </a:lnTo>
                  <a:lnTo>
                    <a:pt x="1132" y="317"/>
                  </a:lnTo>
                  <a:lnTo>
                    <a:pt x="1131" y="308"/>
                  </a:lnTo>
                  <a:lnTo>
                    <a:pt x="1131" y="304"/>
                  </a:lnTo>
                  <a:lnTo>
                    <a:pt x="1130" y="302"/>
                  </a:lnTo>
                  <a:lnTo>
                    <a:pt x="1127" y="299"/>
                  </a:lnTo>
                  <a:lnTo>
                    <a:pt x="1126" y="296"/>
                  </a:lnTo>
                  <a:lnTo>
                    <a:pt x="1123" y="293"/>
                  </a:lnTo>
                  <a:lnTo>
                    <a:pt x="1121" y="289"/>
                  </a:lnTo>
                  <a:lnTo>
                    <a:pt x="1120" y="286"/>
                  </a:lnTo>
                  <a:lnTo>
                    <a:pt x="1121" y="284"/>
                  </a:lnTo>
                  <a:lnTo>
                    <a:pt x="1123" y="282"/>
                  </a:lnTo>
                  <a:lnTo>
                    <a:pt x="1127" y="282"/>
                  </a:lnTo>
                  <a:lnTo>
                    <a:pt x="1132" y="285"/>
                  </a:lnTo>
                  <a:lnTo>
                    <a:pt x="1135" y="291"/>
                  </a:lnTo>
                  <a:lnTo>
                    <a:pt x="1138" y="292"/>
                  </a:lnTo>
                  <a:lnTo>
                    <a:pt x="1141" y="292"/>
                  </a:lnTo>
                  <a:lnTo>
                    <a:pt x="1143" y="291"/>
                  </a:lnTo>
                  <a:lnTo>
                    <a:pt x="1147" y="288"/>
                  </a:lnTo>
                  <a:lnTo>
                    <a:pt x="1153" y="282"/>
                  </a:lnTo>
                  <a:lnTo>
                    <a:pt x="1157" y="280"/>
                  </a:lnTo>
                  <a:lnTo>
                    <a:pt x="1161" y="267"/>
                  </a:lnTo>
                  <a:lnTo>
                    <a:pt x="1161" y="265"/>
                  </a:lnTo>
                  <a:lnTo>
                    <a:pt x="1160" y="262"/>
                  </a:lnTo>
                  <a:lnTo>
                    <a:pt x="1156" y="258"/>
                  </a:lnTo>
                  <a:lnTo>
                    <a:pt x="1150" y="251"/>
                  </a:lnTo>
                  <a:lnTo>
                    <a:pt x="1143" y="244"/>
                  </a:lnTo>
                  <a:lnTo>
                    <a:pt x="1138" y="240"/>
                  </a:lnTo>
                  <a:lnTo>
                    <a:pt x="1135" y="237"/>
                  </a:lnTo>
                  <a:lnTo>
                    <a:pt x="1132" y="236"/>
                  </a:lnTo>
                  <a:lnTo>
                    <a:pt x="1132" y="234"/>
                  </a:lnTo>
                  <a:lnTo>
                    <a:pt x="1134" y="233"/>
                  </a:lnTo>
                  <a:lnTo>
                    <a:pt x="1135" y="233"/>
                  </a:lnTo>
                  <a:lnTo>
                    <a:pt x="1138" y="232"/>
                  </a:lnTo>
                  <a:lnTo>
                    <a:pt x="1142" y="230"/>
                  </a:lnTo>
                  <a:lnTo>
                    <a:pt x="1145" y="229"/>
                  </a:lnTo>
                  <a:lnTo>
                    <a:pt x="1146" y="228"/>
                  </a:lnTo>
                  <a:lnTo>
                    <a:pt x="1146" y="225"/>
                  </a:lnTo>
                  <a:lnTo>
                    <a:pt x="1145" y="222"/>
                  </a:lnTo>
                  <a:lnTo>
                    <a:pt x="1145" y="210"/>
                  </a:lnTo>
                  <a:lnTo>
                    <a:pt x="1147" y="197"/>
                  </a:lnTo>
                  <a:lnTo>
                    <a:pt x="1149" y="191"/>
                  </a:lnTo>
                  <a:lnTo>
                    <a:pt x="1152" y="188"/>
                  </a:lnTo>
                  <a:lnTo>
                    <a:pt x="1158" y="188"/>
                  </a:lnTo>
                  <a:lnTo>
                    <a:pt x="1168" y="186"/>
                  </a:lnTo>
                  <a:lnTo>
                    <a:pt x="1180" y="185"/>
                  </a:lnTo>
                  <a:lnTo>
                    <a:pt x="1193" y="185"/>
                  </a:lnTo>
                  <a:lnTo>
                    <a:pt x="1203" y="188"/>
                  </a:lnTo>
                  <a:lnTo>
                    <a:pt x="1220" y="199"/>
                  </a:lnTo>
                  <a:lnTo>
                    <a:pt x="1228" y="202"/>
                  </a:lnTo>
                  <a:lnTo>
                    <a:pt x="1236" y="203"/>
                  </a:lnTo>
                  <a:lnTo>
                    <a:pt x="1246" y="204"/>
                  </a:lnTo>
                  <a:lnTo>
                    <a:pt x="1254" y="207"/>
                  </a:lnTo>
                  <a:lnTo>
                    <a:pt x="1258" y="211"/>
                  </a:lnTo>
                  <a:lnTo>
                    <a:pt x="1258" y="215"/>
                  </a:lnTo>
                  <a:lnTo>
                    <a:pt x="1255" y="217"/>
                  </a:lnTo>
                  <a:lnTo>
                    <a:pt x="1251" y="221"/>
                  </a:lnTo>
                  <a:lnTo>
                    <a:pt x="1249" y="222"/>
                  </a:lnTo>
                  <a:lnTo>
                    <a:pt x="1247" y="225"/>
                  </a:lnTo>
                  <a:lnTo>
                    <a:pt x="1246" y="226"/>
                  </a:lnTo>
                  <a:lnTo>
                    <a:pt x="1246" y="229"/>
                  </a:lnTo>
                  <a:lnTo>
                    <a:pt x="1247" y="232"/>
                  </a:lnTo>
                  <a:lnTo>
                    <a:pt x="1253" y="237"/>
                  </a:lnTo>
                  <a:lnTo>
                    <a:pt x="1258" y="240"/>
                  </a:lnTo>
                  <a:lnTo>
                    <a:pt x="1265" y="241"/>
                  </a:lnTo>
                  <a:lnTo>
                    <a:pt x="1270" y="243"/>
                  </a:lnTo>
                  <a:lnTo>
                    <a:pt x="1277" y="244"/>
                  </a:lnTo>
                  <a:lnTo>
                    <a:pt x="1283" y="243"/>
                  </a:lnTo>
                  <a:lnTo>
                    <a:pt x="1290" y="237"/>
                  </a:lnTo>
                  <a:lnTo>
                    <a:pt x="1296" y="228"/>
                  </a:lnTo>
                  <a:lnTo>
                    <a:pt x="1301" y="222"/>
                  </a:lnTo>
                  <a:lnTo>
                    <a:pt x="1303" y="218"/>
                  </a:lnTo>
                  <a:lnTo>
                    <a:pt x="1306" y="215"/>
                  </a:lnTo>
                  <a:lnTo>
                    <a:pt x="1309" y="214"/>
                  </a:lnTo>
                  <a:lnTo>
                    <a:pt x="1310" y="212"/>
                  </a:lnTo>
                  <a:lnTo>
                    <a:pt x="1313" y="212"/>
                  </a:lnTo>
                  <a:lnTo>
                    <a:pt x="1318" y="218"/>
                  </a:lnTo>
                  <a:lnTo>
                    <a:pt x="1324" y="226"/>
                  </a:lnTo>
                  <a:lnTo>
                    <a:pt x="1331" y="236"/>
                  </a:lnTo>
                  <a:lnTo>
                    <a:pt x="1337" y="244"/>
                  </a:lnTo>
                  <a:lnTo>
                    <a:pt x="1343" y="251"/>
                  </a:lnTo>
                  <a:lnTo>
                    <a:pt x="1347" y="258"/>
                  </a:lnTo>
                  <a:lnTo>
                    <a:pt x="1350" y="266"/>
                  </a:lnTo>
                  <a:lnTo>
                    <a:pt x="1353" y="276"/>
                  </a:lnTo>
                  <a:lnTo>
                    <a:pt x="1354" y="282"/>
                  </a:lnTo>
                  <a:lnTo>
                    <a:pt x="1357" y="285"/>
                  </a:lnTo>
                  <a:lnTo>
                    <a:pt x="1362" y="286"/>
                  </a:lnTo>
                  <a:lnTo>
                    <a:pt x="1376" y="284"/>
                  </a:lnTo>
                  <a:lnTo>
                    <a:pt x="1380" y="284"/>
                  </a:lnTo>
                  <a:lnTo>
                    <a:pt x="1385" y="286"/>
                  </a:lnTo>
                  <a:lnTo>
                    <a:pt x="1392" y="292"/>
                  </a:lnTo>
                  <a:lnTo>
                    <a:pt x="1399" y="299"/>
                  </a:lnTo>
                  <a:lnTo>
                    <a:pt x="1403" y="306"/>
                  </a:lnTo>
                  <a:lnTo>
                    <a:pt x="1404" y="310"/>
                  </a:lnTo>
                  <a:lnTo>
                    <a:pt x="1407" y="314"/>
                  </a:lnTo>
                  <a:lnTo>
                    <a:pt x="1411" y="315"/>
                  </a:lnTo>
                  <a:lnTo>
                    <a:pt x="1417" y="318"/>
                  </a:lnTo>
                  <a:lnTo>
                    <a:pt x="1424" y="319"/>
                  </a:lnTo>
                  <a:lnTo>
                    <a:pt x="1429" y="323"/>
                  </a:lnTo>
                  <a:lnTo>
                    <a:pt x="1429" y="328"/>
                  </a:lnTo>
                  <a:lnTo>
                    <a:pt x="1426" y="334"/>
                  </a:lnTo>
                  <a:lnTo>
                    <a:pt x="1422" y="340"/>
                  </a:lnTo>
                  <a:lnTo>
                    <a:pt x="1420" y="345"/>
                  </a:lnTo>
                  <a:lnTo>
                    <a:pt x="1418" y="350"/>
                  </a:lnTo>
                  <a:lnTo>
                    <a:pt x="1415" y="355"/>
                  </a:lnTo>
                  <a:lnTo>
                    <a:pt x="1413" y="359"/>
                  </a:lnTo>
                  <a:lnTo>
                    <a:pt x="1409" y="367"/>
                  </a:lnTo>
                  <a:lnTo>
                    <a:pt x="1409" y="369"/>
                  </a:lnTo>
                  <a:lnTo>
                    <a:pt x="1410" y="367"/>
                  </a:lnTo>
                  <a:lnTo>
                    <a:pt x="1414" y="367"/>
                  </a:lnTo>
                  <a:lnTo>
                    <a:pt x="1415" y="369"/>
                  </a:lnTo>
                  <a:lnTo>
                    <a:pt x="1421" y="371"/>
                  </a:lnTo>
                  <a:lnTo>
                    <a:pt x="1422" y="373"/>
                  </a:lnTo>
                  <a:lnTo>
                    <a:pt x="1428" y="376"/>
                  </a:lnTo>
                  <a:lnTo>
                    <a:pt x="1436" y="373"/>
                  </a:lnTo>
                  <a:lnTo>
                    <a:pt x="1444" y="376"/>
                  </a:lnTo>
                  <a:lnTo>
                    <a:pt x="1447" y="378"/>
                  </a:lnTo>
                  <a:lnTo>
                    <a:pt x="1448" y="382"/>
                  </a:lnTo>
                  <a:lnTo>
                    <a:pt x="1454" y="392"/>
                  </a:lnTo>
                  <a:lnTo>
                    <a:pt x="1461" y="406"/>
                  </a:lnTo>
                  <a:lnTo>
                    <a:pt x="1461" y="411"/>
                  </a:lnTo>
                  <a:lnTo>
                    <a:pt x="1459" y="414"/>
                  </a:lnTo>
                  <a:lnTo>
                    <a:pt x="1456" y="414"/>
                  </a:lnTo>
                  <a:lnTo>
                    <a:pt x="1455" y="413"/>
                  </a:lnTo>
                  <a:lnTo>
                    <a:pt x="1450" y="410"/>
                  </a:lnTo>
                  <a:lnTo>
                    <a:pt x="1436" y="410"/>
                  </a:lnTo>
                  <a:lnTo>
                    <a:pt x="1435" y="411"/>
                  </a:lnTo>
                  <a:lnTo>
                    <a:pt x="1433" y="414"/>
                  </a:lnTo>
                  <a:lnTo>
                    <a:pt x="1430" y="415"/>
                  </a:lnTo>
                  <a:lnTo>
                    <a:pt x="1429" y="415"/>
                  </a:lnTo>
                  <a:lnTo>
                    <a:pt x="1428" y="414"/>
                  </a:lnTo>
                  <a:lnTo>
                    <a:pt x="1426" y="411"/>
                  </a:lnTo>
                  <a:lnTo>
                    <a:pt x="1424" y="410"/>
                  </a:lnTo>
                  <a:lnTo>
                    <a:pt x="1421" y="407"/>
                  </a:lnTo>
                  <a:lnTo>
                    <a:pt x="1414" y="407"/>
                  </a:lnTo>
                  <a:lnTo>
                    <a:pt x="1402" y="408"/>
                  </a:lnTo>
                  <a:lnTo>
                    <a:pt x="1383" y="408"/>
                  </a:lnTo>
                  <a:lnTo>
                    <a:pt x="1381" y="406"/>
                  </a:lnTo>
                  <a:lnTo>
                    <a:pt x="1381" y="402"/>
                  </a:lnTo>
                  <a:lnTo>
                    <a:pt x="1384" y="399"/>
                  </a:lnTo>
                  <a:lnTo>
                    <a:pt x="1387" y="392"/>
                  </a:lnTo>
                  <a:lnTo>
                    <a:pt x="1389" y="384"/>
                  </a:lnTo>
                  <a:lnTo>
                    <a:pt x="1394" y="374"/>
                  </a:lnTo>
                  <a:lnTo>
                    <a:pt x="1407" y="360"/>
                  </a:lnTo>
                  <a:lnTo>
                    <a:pt x="1407" y="354"/>
                  </a:lnTo>
                  <a:lnTo>
                    <a:pt x="1406" y="351"/>
                  </a:lnTo>
                  <a:lnTo>
                    <a:pt x="1403" y="348"/>
                  </a:lnTo>
                  <a:lnTo>
                    <a:pt x="1400" y="348"/>
                  </a:lnTo>
                  <a:lnTo>
                    <a:pt x="1395" y="351"/>
                  </a:lnTo>
                  <a:lnTo>
                    <a:pt x="1392" y="354"/>
                  </a:lnTo>
                  <a:lnTo>
                    <a:pt x="1389" y="358"/>
                  </a:lnTo>
                  <a:lnTo>
                    <a:pt x="1388" y="360"/>
                  </a:lnTo>
                  <a:lnTo>
                    <a:pt x="1385" y="362"/>
                  </a:lnTo>
                  <a:lnTo>
                    <a:pt x="1373" y="362"/>
                  </a:lnTo>
                  <a:lnTo>
                    <a:pt x="1366" y="360"/>
                  </a:lnTo>
                  <a:lnTo>
                    <a:pt x="1359" y="363"/>
                  </a:lnTo>
                  <a:lnTo>
                    <a:pt x="1355" y="366"/>
                  </a:lnTo>
                  <a:lnTo>
                    <a:pt x="1353" y="369"/>
                  </a:lnTo>
                  <a:lnTo>
                    <a:pt x="1348" y="370"/>
                  </a:lnTo>
                  <a:lnTo>
                    <a:pt x="1344" y="374"/>
                  </a:lnTo>
                  <a:lnTo>
                    <a:pt x="1344" y="376"/>
                  </a:lnTo>
                  <a:lnTo>
                    <a:pt x="1347" y="377"/>
                  </a:lnTo>
                  <a:lnTo>
                    <a:pt x="1348" y="378"/>
                  </a:lnTo>
                  <a:lnTo>
                    <a:pt x="1348" y="380"/>
                  </a:lnTo>
                  <a:lnTo>
                    <a:pt x="1344" y="384"/>
                  </a:lnTo>
                  <a:lnTo>
                    <a:pt x="1339" y="386"/>
                  </a:lnTo>
                  <a:lnTo>
                    <a:pt x="1335" y="388"/>
                  </a:lnTo>
                  <a:lnTo>
                    <a:pt x="1332" y="389"/>
                  </a:lnTo>
                  <a:lnTo>
                    <a:pt x="1329" y="389"/>
                  </a:lnTo>
                  <a:lnTo>
                    <a:pt x="1327" y="386"/>
                  </a:lnTo>
                  <a:lnTo>
                    <a:pt x="1325" y="380"/>
                  </a:lnTo>
                  <a:lnTo>
                    <a:pt x="1325" y="366"/>
                  </a:lnTo>
                  <a:lnTo>
                    <a:pt x="1324" y="365"/>
                  </a:lnTo>
                  <a:lnTo>
                    <a:pt x="1317" y="371"/>
                  </a:lnTo>
                  <a:lnTo>
                    <a:pt x="1316" y="370"/>
                  </a:lnTo>
                  <a:lnTo>
                    <a:pt x="1305" y="365"/>
                  </a:lnTo>
                  <a:lnTo>
                    <a:pt x="1298" y="365"/>
                  </a:lnTo>
                  <a:lnTo>
                    <a:pt x="1294" y="367"/>
                  </a:lnTo>
                  <a:lnTo>
                    <a:pt x="1286" y="371"/>
                  </a:lnTo>
                  <a:lnTo>
                    <a:pt x="1264" y="374"/>
                  </a:lnTo>
                  <a:lnTo>
                    <a:pt x="1255" y="378"/>
                  </a:lnTo>
                  <a:lnTo>
                    <a:pt x="1251" y="386"/>
                  </a:lnTo>
                  <a:lnTo>
                    <a:pt x="1247" y="396"/>
                  </a:lnTo>
                  <a:lnTo>
                    <a:pt x="1246" y="404"/>
                  </a:lnTo>
                  <a:lnTo>
                    <a:pt x="1244" y="407"/>
                  </a:lnTo>
                  <a:lnTo>
                    <a:pt x="1246" y="407"/>
                  </a:lnTo>
                  <a:lnTo>
                    <a:pt x="1247" y="406"/>
                  </a:lnTo>
                  <a:lnTo>
                    <a:pt x="1251" y="403"/>
                  </a:lnTo>
                  <a:lnTo>
                    <a:pt x="1257" y="402"/>
                  </a:lnTo>
                  <a:lnTo>
                    <a:pt x="1264" y="399"/>
                  </a:lnTo>
                  <a:lnTo>
                    <a:pt x="1280" y="393"/>
                  </a:lnTo>
                  <a:lnTo>
                    <a:pt x="1287" y="389"/>
                  </a:lnTo>
                  <a:lnTo>
                    <a:pt x="1295" y="385"/>
                  </a:lnTo>
                  <a:lnTo>
                    <a:pt x="1303" y="384"/>
                  </a:lnTo>
                  <a:lnTo>
                    <a:pt x="1310" y="386"/>
                  </a:lnTo>
                  <a:lnTo>
                    <a:pt x="1316" y="392"/>
                  </a:lnTo>
                  <a:lnTo>
                    <a:pt x="1318" y="396"/>
                  </a:lnTo>
                  <a:lnTo>
                    <a:pt x="1318" y="403"/>
                  </a:lnTo>
                  <a:lnTo>
                    <a:pt x="1317" y="406"/>
                  </a:lnTo>
                  <a:lnTo>
                    <a:pt x="1313" y="410"/>
                  </a:lnTo>
                  <a:lnTo>
                    <a:pt x="1313" y="411"/>
                  </a:lnTo>
                  <a:lnTo>
                    <a:pt x="1314" y="413"/>
                  </a:lnTo>
                  <a:lnTo>
                    <a:pt x="1317" y="418"/>
                  </a:lnTo>
                  <a:lnTo>
                    <a:pt x="1321" y="422"/>
                  </a:lnTo>
                  <a:lnTo>
                    <a:pt x="1324" y="423"/>
                  </a:lnTo>
                  <a:lnTo>
                    <a:pt x="1328" y="419"/>
                  </a:lnTo>
                  <a:lnTo>
                    <a:pt x="1329" y="417"/>
                  </a:lnTo>
                  <a:lnTo>
                    <a:pt x="1333" y="414"/>
                  </a:lnTo>
                  <a:lnTo>
                    <a:pt x="1336" y="413"/>
                  </a:lnTo>
                  <a:lnTo>
                    <a:pt x="1337" y="413"/>
                  </a:lnTo>
                  <a:lnTo>
                    <a:pt x="1339" y="414"/>
                  </a:lnTo>
                  <a:lnTo>
                    <a:pt x="1339" y="419"/>
                  </a:lnTo>
                  <a:lnTo>
                    <a:pt x="1340" y="422"/>
                  </a:lnTo>
                  <a:lnTo>
                    <a:pt x="1340" y="429"/>
                  </a:lnTo>
                  <a:lnTo>
                    <a:pt x="1343" y="432"/>
                  </a:lnTo>
                  <a:lnTo>
                    <a:pt x="1346" y="433"/>
                  </a:lnTo>
                  <a:lnTo>
                    <a:pt x="1348" y="433"/>
                  </a:lnTo>
                  <a:lnTo>
                    <a:pt x="1359" y="422"/>
                  </a:lnTo>
                  <a:lnTo>
                    <a:pt x="1361" y="419"/>
                  </a:lnTo>
                  <a:lnTo>
                    <a:pt x="1363" y="419"/>
                  </a:lnTo>
                  <a:lnTo>
                    <a:pt x="1365" y="421"/>
                  </a:lnTo>
                  <a:lnTo>
                    <a:pt x="1370" y="429"/>
                  </a:lnTo>
                  <a:lnTo>
                    <a:pt x="1374" y="443"/>
                  </a:lnTo>
                  <a:lnTo>
                    <a:pt x="1373" y="447"/>
                  </a:lnTo>
                  <a:lnTo>
                    <a:pt x="1368" y="450"/>
                  </a:lnTo>
                  <a:lnTo>
                    <a:pt x="1361" y="452"/>
                  </a:lnTo>
                  <a:lnTo>
                    <a:pt x="1353" y="454"/>
                  </a:lnTo>
                  <a:lnTo>
                    <a:pt x="1348" y="455"/>
                  </a:lnTo>
                  <a:lnTo>
                    <a:pt x="1343" y="456"/>
                  </a:lnTo>
                  <a:lnTo>
                    <a:pt x="1333" y="459"/>
                  </a:lnTo>
                  <a:lnTo>
                    <a:pt x="1325" y="460"/>
                  </a:lnTo>
                  <a:lnTo>
                    <a:pt x="1320" y="462"/>
                  </a:lnTo>
                  <a:lnTo>
                    <a:pt x="1316" y="465"/>
                  </a:lnTo>
                  <a:lnTo>
                    <a:pt x="1310" y="469"/>
                  </a:lnTo>
                  <a:lnTo>
                    <a:pt x="1305" y="474"/>
                  </a:lnTo>
                  <a:lnTo>
                    <a:pt x="1298" y="476"/>
                  </a:lnTo>
                  <a:lnTo>
                    <a:pt x="1292" y="473"/>
                  </a:lnTo>
                  <a:lnTo>
                    <a:pt x="1290" y="467"/>
                  </a:lnTo>
                  <a:lnTo>
                    <a:pt x="1290" y="459"/>
                  </a:lnTo>
                  <a:lnTo>
                    <a:pt x="1288" y="451"/>
                  </a:lnTo>
                  <a:lnTo>
                    <a:pt x="1288" y="448"/>
                  </a:lnTo>
                  <a:lnTo>
                    <a:pt x="1284" y="448"/>
                  </a:lnTo>
                  <a:lnTo>
                    <a:pt x="1283" y="450"/>
                  </a:lnTo>
                  <a:lnTo>
                    <a:pt x="1280" y="451"/>
                  </a:lnTo>
                  <a:lnTo>
                    <a:pt x="1279" y="452"/>
                  </a:lnTo>
                  <a:lnTo>
                    <a:pt x="1277" y="455"/>
                  </a:lnTo>
                  <a:lnTo>
                    <a:pt x="1275" y="458"/>
                  </a:lnTo>
                  <a:lnTo>
                    <a:pt x="1272" y="459"/>
                  </a:lnTo>
                  <a:lnTo>
                    <a:pt x="1265" y="459"/>
                  </a:lnTo>
                  <a:lnTo>
                    <a:pt x="1262" y="460"/>
                  </a:lnTo>
                  <a:lnTo>
                    <a:pt x="1258" y="460"/>
                  </a:lnTo>
                  <a:lnTo>
                    <a:pt x="1254" y="462"/>
                  </a:lnTo>
                  <a:lnTo>
                    <a:pt x="1249" y="465"/>
                  </a:lnTo>
                  <a:lnTo>
                    <a:pt x="1244" y="467"/>
                  </a:lnTo>
                  <a:lnTo>
                    <a:pt x="1242" y="470"/>
                  </a:lnTo>
                  <a:lnTo>
                    <a:pt x="1239" y="476"/>
                  </a:lnTo>
                  <a:lnTo>
                    <a:pt x="1238" y="480"/>
                  </a:lnTo>
                  <a:lnTo>
                    <a:pt x="1240" y="488"/>
                  </a:lnTo>
                  <a:lnTo>
                    <a:pt x="1249" y="502"/>
                  </a:lnTo>
                  <a:lnTo>
                    <a:pt x="1249" y="507"/>
                  </a:lnTo>
                  <a:lnTo>
                    <a:pt x="1243" y="510"/>
                  </a:lnTo>
                  <a:lnTo>
                    <a:pt x="1232" y="510"/>
                  </a:lnTo>
                  <a:lnTo>
                    <a:pt x="1221" y="508"/>
                  </a:lnTo>
                  <a:lnTo>
                    <a:pt x="1213" y="507"/>
                  </a:lnTo>
                  <a:lnTo>
                    <a:pt x="1205" y="507"/>
                  </a:lnTo>
                  <a:lnTo>
                    <a:pt x="1202" y="508"/>
                  </a:lnTo>
                  <a:lnTo>
                    <a:pt x="1199" y="511"/>
                  </a:lnTo>
                  <a:lnTo>
                    <a:pt x="1198" y="514"/>
                  </a:lnTo>
                  <a:lnTo>
                    <a:pt x="1198" y="517"/>
                  </a:lnTo>
                  <a:lnTo>
                    <a:pt x="1199" y="519"/>
                  </a:lnTo>
                  <a:lnTo>
                    <a:pt x="1199" y="524"/>
                  </a:lnTo>
                  <a:lnTo>
                    <a:pt x="1198" y="526"/>
                  </a:lnTo>
                  <a:lnTo>
                    <a:pt x="1195" y="528"/>
                  </a:lnTo>
                  <a:lnTo>
                    <a:pt x="1190" y="528"/>
                  </a:lnTo>
                  <a:lnTo>
                    <a:pt x="1187" y="529"/>
                  </a:lnTo>
                  <a:lnTo>
                    <a:pt x="1186" y="530"/>
                  </a:lnTo>
                  <a:lnTo>
                    <a:pt x="1184" y="533"/>
                  </a:lnTo>
                  <a:lnTo>
                    <a:pt x="1184" y="536"/>
                  </a:lnTo>
                  <a:lnTo>
                    <a:pt x="1187" y="541"/>
                  </a:lnTo>
                  <a:lnTo>
                    <a:pt x="1187" y="547"/>
                  </a:lnTo>
                  <a:lnTo>
                    <a:pt x="1186" y="550"/>
                  </a:lnTo>
                  <a:lnTo>
                    <a:pt x="1180" y="555"/>
                  </a:lnTo>
                  <a:lnTo>
                    <a:pt x="1177" y="556"/>
                  </a:lnTo>
                  <a:lnTo>
                    <a:pt x="1175" y="556"/>
                  </a:lnTo>
                  <a:lnTo>
                    <a:pt x="1171" y="552"/>
                  </a:lnTo>
                  <a:lnTo>
                    <a:pt x="1168" y="551"/>
                  </a:lnTo>
                  <a:lnTo>
                    <a:pt x="1165" y="551"/>
                  </a:lnTo>
                  <a:lnTo>
                    <a:pt x="1164" y="552"/>
                  </a:lnTo>
                  <a:lnTo>
                    <a:pt x="1164" y="555"/>
                  </a:lnTo>
                  <a:lnTo>
                    <a:pt x="1165" y="565"/>
                  </a:lnTo>
                  <a:lnTo>
                    <a:pt x="1176" y="584"/>
                  </a:lnTo>
                  <a:lnTo>
                    <a:pt x="1177" y="589"/>
                  </a:lnTo>
                  <a:lnTo>
                    <a:pt x="1172" y="593"/>
                  </a:lnTo>
                  <a:lnTo>
                    <a:pt x="1165" y="596"/>
                  </a:lnTo>
                  <a:lnTo>
                    <a:pt x="1157" y="600"/>
                  </a:lnTo>
                  <a:lnTo>
                    <a:pt x="1152" y="604"/>
                  </a:lnTo>
                  <a:lnTo>
                    <a:pt x="1145" y="613"/>
                  </a:lnTo>
                  <a:lnTo>
                    <a:pt x="1135" y="624"/>
                  </a:lnTo>
                  <a:lnTo>
                    <a:pt x="1126" y="636"/>
                  </a:lnTo>
                  <a:lnTo>
                    <a:pt x="1116" y="643"/>
                  </a:lnTo>
                  <a:lnTo>
                    <a:pt x="1108" y="648"/>
                  </a:lnTo>
                  <a:lnTo>
                    <a:pt x="1102" y="656"/>
                  </a:lnTo>
                  <a:lnTo>
                    <a:pt x="1100" y="663"/>
                  </a:lnTo>
                  <a:lnTo>
                    <a:pt x="1101" y="670"/>
                  </a:lnTo>
                  <a:lnTo>
                    <a:pt x="1105" y="678"/>
                  </a:lnTo>
                  <a:lnTo>
                    <a:pt x="1113" y="703"/>
                  </a:lnTo>
                  <a:lnTo>
                    <a:pt x="1116" y="713"/>
                  </a:lnTo>
                  <a:lnTo>
                    <a:pt x="1117" y="719"/>
                  </a:lnTo>
                  <a:lnTo>
                    <a:pt x="1117" y="728"/>
                  </a:lnTo>
                  <a:lnTo>
                    <a:pt x="1115" y="737"/>
                  </a:lnTo>
                  <a:lnTo>
                    <a:pt x="1112" y="743"/>
                  </a:lnTo>
                  <a:lnTo>
                    <a:pt x="1106" y="745"/>
                  </a:lnTo>
                  <a:lnTo>
                    <a:pt x="1101" y="743"/>
                  </a:lnTo>
                  <a:lnTo>
                    <a:pt x="1100" y="740"/>
                  </a:lnTo>
                  <a:lnTo>
                    <a:pt x="1098" y="736"/>
                  </a:lnTo>
                  <a:lnTo>
                    <a:pt x="1098" y="733"/>
                  </a:lnTo>
                  <a:lnTo>
                    <a:pt x="1097" y="729"/>
                  </a:lnTo>
                  <a:lnTo>
                    <a:pt x="1094" y="726"/>
                  </a:lnTo>
                  <a:lnTo>
                    <a:pt x="1091" y="725"/>
                  </a:lnTo>
                  <a:lnTo>
                    <a:pt x="1085" y="719"/>
                  </a:lnTo>
                  <a:lnTo>
                    <a:pt x="1080" y="708"/>
                  </a:lnTo>
                  <a:lnTo>
                    <a:pt x="1076" y="695"/>
                  </a:lnTo>
                  <a:lnTo>
                    <a:pt x="1075" y="682"/>
                  </a:lnTo>
                  <a:lnTo>
                    <a:pt x="1074" y="678"/>
                  </a:lnTo>
                  <a:lnTo>
                    <a:pt x="1074" y="676"/>
                  </a:lnTo>
                  <a:lnTo>
                    <a:pt x="1072" y="674"/>
                  </a:lnTo>
                  <a:lnTo>
                    <a:pt x="1071" y="674"/>
                  </a:lnTo>
                  <a:lnTo>
                    <a:pt x="1068" y="677"/>
                  </a:lnTo>
                  <a:lnTo>
                    <a:pt x="1067" y="680"/>
                  </a:lnTo>
                  <a:lnTo>
                    <a:pt x="1061" y="682"/>
                  </a:lnTo>
                  <a:lnTo>
                    <a:pt x="1056" y="680"/>
                  </a:lnTo>
                  <a:lnTo>
                    <a:pt x="1053" y="676"/>
                  </a:lnTo>
                  <a:lnTo>
                    <a:pt x="1050" y="673"/>
                  </a:lnTo>
                  <a:lnTo>
                    <a:pt x="1048" y="667"/>
                  </a:lnTo>
                  <a:lnTo>
                    <a:pt x="1045" y="666"/>
                  </a:lnTo>
                  <a:lnTo>
                    <a:pt x="1039" y="669"/>
                  </a:lnTo>
                  <a:lnTo>
                    <a:pt x="1031" y="671"/>
                  </a:lnTo>
                  <a:lnTo>
                    <a:pt x="1024" y="674"/>
                  </a:lnTo>
                  <a:lnTo>
                    <a:pt x="1002" y="674"/>
                  </a:lnTo>
                  <a:lnTo>
                    <a:pt x="998" y="676"/>
                  </a:lnTo>
                  <a:lnTo>
                    <a:pt x="997" y="677"/>
                  </a:lnTo>
                  <a:lnTo>
                    <a:pt x="996" y="680"/>
                  </a:lnTo>
                  <a:lnTo>
                    <a:pt x="996" y="682"/>
                  </a:lnTo>
                  <a:lnTo>
                    <a:pt x="994" y="685"/>
                  </a:lnTo>
                  <a:lnTo>
                    <a:pt x="994" y="687"/>
                  </a:lnTo>
                  <a:lnTo>
                    <a:pt x="992" y="689"/>
                  </a:lnTo>
                  <a:lnTo>
                    <a:pt x="989" y="689"/>
                  </a:lnTo>
                  <a:lnTo>
                    <a:pt x="986" y="688"/>
                  </a:lnTo>
                  <a:lnTo>
                    <a:pt x="982" y="687"/>
                  </a:lnTo>
                  <a:lnTo>
                    <a:pt x="974" y="682"/>
                  </a:lnTo>
                  <a:lnTo>
                    <a:pt x="963" y="680"/>
                  </a:lnTo>
                  <a:lnTo>
                    <a:pt x="937" y="680"/>
                  </a:lnTo>
                  <a:lnTo>
                    <a:pt x="931" y="682"/>
                  </a:lnTo>
                  <a:lnTo>
                    <a:pt x="929" y="688"/>
                  </a:lnTo>
                  <a:lnTo>
                    <a:pt x="923" y="693"/>
                  </a:lnTo>
                  <a:lnTo>
                    <a:pt x="916" y="699"/>
                  </a:lnTo>
                  <a:lnTo>
                    <a:pt x="910" y="702"/>
                  </a:lnTo>
                  <a:lnTo>
                    <a:pt x="907" y="703"/>
                  </a:lnTo>
                  <a:lnTo>
                    <a:pt x="904" y="706"/>
                  </a:lnTo>
                  <a:lnTo>
                    <a:pt x="900" y="707"/>
                  </a:lnTo>
                  <a:lnTo>
                    <a:pt x="897" y="710"/>
                  </a:lnTo>
                  <a:lnTo>
                    <a:pt x="894" y="714"/>
                  </a:lnTo>
                  <a:lnTo>
                    <a:pt x="893" y="715"/>
                  </a:lnTo>
                  <a:lnTo>
                    <a:pt x="893" y="718"/>
                  </a:lnTo>
                  <a:lnTo>
                    <a:pt x="899" y="724"/>
                  </a:lnTo>
                  <a:lnTo>
                    <a:pt x="900" y="732"/>
                  </a:lnTo>
                  <a:lnTo>
                    <a:pt x="900" y="741"/>
                  </a:lnTo>
                  <a:lnTo>
                    <a:pt x="897" y="751"/>
                  </a:lnTo>
                  <a:lnTo>
                    <a:pt x="894" y="763"/>
                  </a:lnTo>
                  <a:lnTo>
                    <a:pt x="894" y="778"/>
                  </a:lnTo>
                  <a:lnTo>
                    <a:pt x="896" y="796"/>
                  </a:lnTo>
                  <a:lnTo>
                    <a:pt x="900" y="809"/>
                  </a:lnTo>
                  <a:lnTo>
                    <a:pt x="905" y="818"/>
                  </a:lnTo>
                  <a:lnTo>
                    <a:pt x="914" y="828"/>
                  </a:lnTo>
                  <a:lnTo>
                    <a:pt x="930" y="844"/>
                  </a:lnTo>
                  <a:lnTo>
                    <a:pt x="937" y="848"/>
                  </a:lnTo>
                  <a:lnTo>
                    <a:pt x="944" y="847"/>
                  </a:lnTo>
                  <a:lnTo>
                    <a:pt x="951" y="843"/>
                  </a:lnTo>
                  <a:lnTo>
                    <a:pt x="959" y="837"/>
                  </a:lnTo>
                  <a:lnTo>
                    <a:pt x="966" y="837"/>
                  </a:lnTo>
                  <a:lnTo>
                    <a:pt x="967" y="839"/>
                  </a:lnTo>
                  <a:lnTo>
                    <a:pt x="968" y="839"/>
                  </a:lnTo>
                  <a:lnTo>
                    <a:pt x="970" y="840"/>
                  </a:lnTo>
                  <a:lnTo>
                    <a:pt x="972" y="840"/>
                  </a:lnTo>
                  <a:lnTo>
                    <a:pt x="975" y="839"/>
                  </a:lnTo>
                  <a:lnTo>
                    <a:pt x="977" y="836"/>
                  </a:lnTo>
                  <a:lnTo>
                    <a:pt x="979" y="832"/>
                  </a:lnTo>
                  <a:lnTo>
                    <a:pt x="979" y="822"/>
                  </a:lnTo>
                  <a:lnTo>
                    <a:pt x="978" y="817"/>
                  </a:lnTo>
                  <a:lnTo>
                    <a:pt x="979" y="811"/>
                  </a:lnTo>
                  <a:lnTo>
                    <a:pt x="981" y="807"/>
                  </a:lnTo>
                  <a:lnTo>
                    <a:pt x="985" y="803"/>
                  </a:lnTo>
                  <a:lnTo>
                    <a:pt x="989" y="802"/>
                  </a:lnTo>
                  <a:lnTo>
                    <a:pt x="1004" y="802"/>
                  </a:lnTo>
                  <a:lnTo>
                    <a:pt x="1015" y="799"/>
                  </a:lnTo>
                  <a:lnTo>
                    <a:pt x="1024" y="799"/>
                  </a:lnTo>
                  <a:lnTo>
                    <a:pt x="1028" y="802"/>
                  </a:lnTo>
                  <a:lnTo>
                    <a:pt x="1031" y="818"/>
                  </a:lnTo>
                  <a:lnTo>
                    <a:pt x="1030" y="828"/>
                  </a:lnTo>
                  <a:lnTo>
                    <a:pt x="1024" y="835"/>
                  </a:lnTo>
                  <a:lnTo>
                    <a:pt x="1019" y="843"/>
                  </a:lnTo>
                  <a:lnTo>
                    <a:pt x="1016" y="852"/>
                  </a:lnTo>
                  <a:lnTo>
                    <a:pt x="1018" y="862"/>
                  </a:lnTo>
                  <a:lnTo>
                    <a:pt x="1016" y="872"/>
                  </a:lnTo>
                  <a:lnTo>
                    <a:pt x="1015" y="876"/>
                  </a:lnTo>
                  <a:lnTo>
                    <a:pt x="1012" y="881"/>
                  </a:lnTo>
                  <a:lnTo>
                    <a:pt x="1012" y="883"/>
                  </a:lnTo>
                  <a:lnTo>
                    <a:pt x="1011" y="884"/>
                  </a:lnTo>
                  <a:lnTo>
                    <a:pt x="1011" y="885"/>
                  </a:lnTo>
                  <a:lnTo>
                    <a:pt x="1023" y="885"/>
                  </a:lnTo>
                  <a:lnTo>
                    <a:pt x="1026" y="887"/>
                  </a:lnTo>
                  <a:lnTo>
                    <a:pt x="1027" y="887"/>
                  </a:lnTo>
                  <a:lnTo>
                    <a:pt x="1030" y="889"/>
                  </a:lnTo>
                  <a:lnTo>
                    <a:pt x="1033" y="889"/>
                  </a:lnTo>
                  <a:lnTo>
                    <a:pt x="1041" y="888"/>
                  </a:lnTo>
                  <a:lnTo>
                    <a:pt x="1048" y="883"/>
                  </a:lnTo>
                  <a:lnTo>
                    <a:pt x="1056" y="880"/>
                  </a:lnTo>
                  <a:lnTo>
                    <a:pt x="1061" y="883"/>
                  </a:lnTo>
                  <a:lnTo>
                    <a:pt x="1068" y="887"/>
                  </a:lnTo>
                  <a:lnTo>
                    <a:pt x="1074" y="895"/>
                  </a:lnTo>
                  <a:lnTo>
                    <a:pt x="1078" y="903"/>
                  </a:lnTo>
                  <a:lnTo>
                    <a:pt x="1079" y="910"/>
                  </a:lnTo>
                  <a:lnTo>
                    <a:pt x="1076" y="922"/>
                  </a:lnTo>
                  <a:lnTo>
                    <a:pt x="1074" y="937"/>
                  </a:lnTo>
                  <a:lnTo>
                    <a:pt x="1074" y="954"/>
                  </a:lnTo>
                  <a:lnTo>
                    <a:pt x="1075" y="965"/>
                  </a:lnTo>
                  <a:lnTo>
                    <a:pt x="1079" y="973"/>
                  </a:lnTo>
                  <a:lnTo>
                    <a:pt x="1082" y="977"/>
                  </a:lnTo>
                  <a:lnTo>
                    <a:pt x="1085" y="983"/>
                  </a:lnTo>
                  <a:lnTo>
                    <a:pt x="1090" y="988"/>
                  </a:lnTo>
                  <a:lnTo>
                    <a:pt x="1093" y="989"/>
                  </a:lnTo>
                  <a:lnTo>
                    <a:pt x="1097" y="991"/>
                  </a:lnTo>
                  <a:lnTo>
                    <a:pt x="1101" y="989"/>
                  </a:lnTo>
                  <a:lnTo>
                    <a:pt x="1112" y="984"/>
                  </a:lnTo>
                  <a:lnTo>
                    <a:pt x="1119" y="980"/>
                  </a:lnTo>
                  <a:lnTo>
                    <a:pt x="1124" y="974"/>
                  </a:lnTo>
                  <a:lnTo>
                    <a:pt x="1128" y="974"/>
                  </a:lnTo>
                  <a:lnTo>
                    <a:pt x="1134" y="976"/>
                  </a:lnTo>
                  <a:lnTo>
                    <a:pt x="1139" y="980"/>
                  </a:lnTo>
                  <a:lnTo>
                    <a:pt x="1145" y="985"/>
                  </a:lnTo>
                  <a:lnTo>
                    <a:pt x="1146" y="988"/>
                  </a:lnTo>
                  <a:lnTo>
                    <a:pt x="1146" y="989"/>
                  </a:lnTo>
                  <a:lnTo>
                    <a:pt x="1149" y="992"/>
                  </a:lnTo>
                  <a:lnTo>
                    <a:pt x="1156" y="992"/>
                  </a:lnTo>
                  <a:lnTo>
                    <a:pt x="1160" y="991"/>
                  </a:lnTo>
                  <a:lnTo>
                    <a:pt x="1164" y="988"/>
                  </a:lnTo>
                  <a:lnTo>
                    <a:pt x="1167" y="985"/>
                  </a:lnTo>
                  <a:lnTo>
                    <a:pt x="1172" y="977"/>
                  </a:lnTo>
                  <a:lnTo>
                    <a:pt x="1176" y="972"/>
                  </a:lnTo>
                  <a:lnTo>
                    <a:pt x="1183" y="962"/>
                  </a:lnTo>
                  <a:lnTo>
                    <a:pt x="1191" y="955"/>
                  </a:lnTo>
                  <a:lnTo>
                    <a:pt x="1198" y="951"/>
                  </a:lnTo>
                  <a:lnTo>
                    <a:pt x="1203" y="948"/>
                  </a:lnTo>
                  <a:lnTo>
                    <a:pt x="1210" y="943"/>
                  </a:lnTo>
                  <a:lnTo>
                    <a:pt x="1219" y="937"/>
                  </a:lnTo>
                  <a:lnTo>
                    <a:pt x="1225" y="936"/>
                  </a:lnTo>
                  <a:lnTo>
                    <a:pt x="1228" y="939"/>
                  </a:lnTo>
                  <a:lnTo>
                    <a:pt x="1228" y="943"/>
                  </a:lnTo>
                  <a:lnTo>
                    <a:pt x="1225" y="948"/>
                  </a:lnTo>
                  <a:lnTo>
                    <a:pt x="1223" y="955"/>
                  </a:lnTo>
                  <a:lnTo>
                    <a:pt x="1221" y="959"/>
                  </a:lnTo>
                  <a:lnTo>
                    <a:pt x="1221" y="977"/>
                  </a:lnTo>
                  <a:lnTo>
                    <a:pt x="1223" y="985"/>
                  </a:lnTo>
                  <a:lnTo>
                    <a:pt x="1225" y="989"/>
                  </a:lnTo>
                  <a:lnTo>
                    <a:pt x="1228" y="988"/>
                  </a:lnTo>
                  <a:lnTo>
                    <a:pt x="1228" y="981"/>
                  </a:lnTo>
                  <a:lnTo>
                    <a:pt x="1229" y="972"/>
                  </a:lnTo>
                  <a:lnTo>
                    <a:pt x="1232" y="963"/>
                  </a:lnTo>
                  <a:lnTo>
                    <a:pt x="1239" y="954"/>
                  </a:lnTo>
                  <a:lnTo>
                    <a:pt x="1247" y="948"/>
                  </a:lnTo>
                  <a:lnTo>
                    <a:pt x="1254" y="946"/>
                  </a:lnTo>
                  <a:lnTo>
                    <a:pt x="1257" y="948"/>
                  </a:lnTo>
                  <a:lnTo>
                    <a:pt x="1258" y="951"/>
                  </a:lnTo>
                  <a:lnTo>
                    <a:pt x="1261" y="954"/>
                  </a:lnTo>
                  <a:lnTo>
                    <a:pt x="1262" y="958"/>
                  </a:lnTo>
                  <a:lnTo>
                    <a:pt x="1265" y="963"/>
                  </a:lnTo>
                  <a:lnTo>
                    <a:pt x="1268" y="965"/>
                  </a:lnTo>
                  <a:lnTo>
                    <a:pt x="1269" y="966"/>
                  </a:lnTo>
                  <a:lnTo>
                    <a:pt x="1272" y="965"/>
                  </a:lnTo>
                  <a:lnTo>
                    <a:pt x="1279" y="961"/>
                  </a:lnTo>
                  <a:lnTo>
                    <a:pt x="1286" y="959"/>
                  </a:lnTo>
                  <a:lnTo>
                    <a:pt x="1292" y="961"/>
                  </a:lnTo>
                  <a:lnTo>
                    <a:pt x="1298" y="966"/>
                  </a:lnTo>
                  <a:lnTo>
                    <a:pt x="1299" y="970"/>
                  </a:lnTo>
                  <a:lnTo>
                    <a:pt x="1302" y="974"/>
                  </a:lnTo>
                  <a:lnTo>
                    <a:pt x="1303" y="976"/>
                  </a:lnTo>
                  <a:lnTo>
                    <a:pt x="1303" y="977"/>
                  </a:lnTo>
                  <a:lnTo>
                    <a:pt x="1305" y="974"/>
                  </a:lnTo>
                  <a:lnTo>
                    <a:pt x="1307" y="973"/>
                  </a:lnTo>
                  <a:lnTo>
                    <a:pt x="1309" y="969"/>
                  </a:lnTo>
                  <a:lnTo>
                    <a:pt x="1309" y="966"/>
                  </a:lnTo>
                  <a:lnTo>
                    <a:pt x="1311" y="961"/>
                  </a:lnTo>
                  <a:lnTo>
                    <a:pt x="1318" y="958"/>
                  </a:lnTo>
                  <a:lnTo>
                    <a:pt x="1328" y="956"/>
                  </a:lnTo>
                  <a:lnTo>
                    <a:pt x="1337" y="961"/>
                  </a:lnTo>
                  <a:lnTo>
                    <a:pt x="1342" y="963"/>
                  </a:lnTo>
                  <a:lnTo>
                    <a:pt x="1344" y="966"/>
                  </a:lnTo>
                  <a:lnTo>
                    <a:pt x="1346" y="969"/>
                  </a:lnTo>
                  <a:lnTo>
                    <a:pt x="1346" y="970"/>
                  </a:lnTo>
                  <a:lnTo>
                    <a:pt x="1347" y="970"/>
                  </a:lnTo>
                  <a:lnTo>
                    <a:pt x="1347" y="972"/>
                  </a:lnTo>
                  <a:lnTo>
                    <a:pt x="1351" y="972"/>
                  </a:lnTo>
                  <a:lnTo>
                    <a:pt x="1353" y="969"/>
                  </a:lnTo>
                  <a:lnTo>
                    <a:pt x="1355" y="966"/>
                  </a:lnTo>
                  <a:lnTo>
                    <a:pt x="1358" y="962"/>
                  </a:lnTo>
                  <a:lnTo>
                    <a:pt x="1359" y="958"/>
                  </a:lnTo>
                  <a:lnTo>
                    <a:pt x="1363" y="954"/>
                  </a:lnTo>
                  <a:lnTo>
                    <a:pt x="1365" y="956"/>
                  </a:lnTo>
                  <a:lnTo>
                    <a:pt x="1363" y="965"/>
                  </a:lnTo>
                  <a:lnTo>
                    <a:pt x="1361" y="976"/>
                  </a:lnTo>
                  <a:lnTo>
                    <a:pt x="1354" y="989"/>
                  </a:lnTo>
                  <a:lnTo>
                    <a:pt x="1354" y="993"/>
                  </a:lnTo>
                  <a:lnTo>
                    <a:pt x="1355" y="993"/>
                  </a:lnTo>
                  <a:lnTo>
                    <a:pt x="1357" y="995"/>
                  </a:lnTo>
                  <a:lnTo>
                    <a:pt x="1359" y="993"/>
                  </a:lnTo>
                  <a:lnTo>
                    <a:pt x="1362" y="993"/>
                  </a:lnTo>
                  <a:lnTo>
                    <a:pt x="1363" y="995"/>
                  </a:lnTo>
                  <a:lnTo>
                    <a:pt x="1365" y="998"/>
                  </a:lnTo>
                  <a:lnTo>
                    <a:pt x="1366" y="999"/>
                  </a:lnTo>
                  <a:lnTo>
                    <a:pt x="1372" y="999"/>
                  </a:lnTo>
                  <a:lnTo>
                    <a:pt x="1374" y="998"/>
                  </a:lnTo>
                  <a:lnTo>
                    <a:pt x="1380" y="998"/>
                  </a:lnTo>
                  <a:lnTo>
                    <a:pt x="1383" y="999"/>
                  </a:lnTo>
                  <a:lnTo>
                    <a:pt x="1384" y="1002"/>
                  </a:lnTo>
                  <a:lnTo>
                    <a:pt x="1389" y="1007"/>
                  </a:lnTo>
                  <a:lnTo>
                    <a:pt x="1395" y="1015"/>
                  </a:lnTo>
                  <a:lnTo>
                    <a:pt x="1402" y="1026"/>
                  </a:lnTo>
                  <a:lnTo>
                    <a:pt x="1407" y="1032"/>
                  </a:lnTo>
                  <a:lnTo>
                    <a:pt x="1413" y="1032"/>
                  </a:lnTo>
                  <a:lnTo>
                    <a:pt x="1420" y="1028"/>
                  </a:lnTo>
                  <a:lnTo>
                    <a:pt x="1429" y="1025"/>
                  </a:lnTo>
                  <a:lnTo>
                    <a:pt x="1440" y="1026"/>
                  </a:lnTo>
                  <a:lnTo>
                    <a:pt x="1451" y="1035"/>
                  </a:lnTo>
                  <a:lnTo>
                    <a:pt x="1462" y="1046"/>
                  </a:lnTo>
                  <a:lnTo>
                    <a:pt x="1473" y="1058"/>
                  </a:lnTo>
                  <a:lnTo>
                    <a:pt x="1480" y="1069"/>
                  </a:lnTo>
                  <a:lnTo>
                    <a:pt x="1484" y="1078"/>
                  </a:lnTo>
                  <a:lnTo>
                    <a:pt x="1488" y="1084"/>
                  </a:lnTo>
                  <a:lnTo>
                    <a:pt x="1492" y="1087"/>
                  </a:lnTo>
                  <a:lnTo>
                    <a:pt x="1497" y="1089"/>
                  </a:lnTo>
                  <a:lnTo>
                    <a:pt x="1500" y="1092"/>
                  </a:lnTo>
                  <a:lnTo>
                    <a:pt x="1502" y="1096"/>
                  </a:lnTo>
                  <a:lnTo>
                    <a:pt x="1502" y="1099"/>
                  </a:lnTo>
                  <a:lnTo>
                    <a:pt x="1503" y="1103"/>
                  </a:lnTo>
                  <a:lnTo>
                    <a:pt x="1503" y="1106"/>
                  </a:lnTo>
                  <a:lnTo>
                    <a:pt x="1500" y="1111"/>
                  </a:lnTo>
                  <a:lnTo>
                    <a:pt x="1492" y="1117"/>
                  </a:lnTo>
                  <a:lnTo>
                    <a:pt x="1482" y="1122"/>
                  </a:lnTo>
                  <a:lnTo>
                    <a:pt x="1473" y="1125"/>
                  </a:lnTo>
                  <a:lnTo>
                    <a:pt x="1467" y="1128"/>
                  </a:lnTo>
                  <a:lnTo>
                    <a:pt x="1466" y="1131"/>
                  </a:lnTo>
                  <a:lnTo>
                    <a:pt x="1466" y="1135"/>
                  </a:lnTo>
                  <a:lnTo>
                    <a:pt x="1467" y="1136"/>
                  </a:lnTo>
                  <a:lnTo>
                    <a:pt x="1470" y="1136"/>
                  </a:lnTo>
                  <a:lnTo>
                    <a:pt x="1474" y="1137"/>
                  </a:lnTo>
                  <a:lnTo>
                    <a:pt x="1485" y="1135"/>
                  </a:lnTo>
                  <a:lnTo>
                    <a:pt x="1488" y="1133"/>
                  </a:lnTo>
                  <a:lnTo>
                    <a:pt x="1492" y="1129"/>
                  </a:lnTo>
                  <a:lnTo>
                    <a:pt x="1493" y="1126"/>
                  </a:lnTo>
                  <a:lnTo>
                    <a:pt x="1497" y="1122"/>
                  </a:lnTo>
                  <a:lnTo>
                    <a:pt x="1500" y="1121"/>
                  </a:lnTo>
                  <a:lnTo>
                    <a:pt x="1504" y="1120"/>
                  </a:lnTo>
                  <a:lnTo>
                    <a:pt x="1508" y="1121"/>
                  </a:lnTo>
                  <a:lnTo>
                    <a:pt x="1514" y="1124"/>
                  </a:lnTo>
                  <a:lnTo>
                    <a:pt x="1515" y="1128"/>
                  </a:lnTo>
                  <a:lnTo>
                    <a:pt x="1515" y="1132"/>
                  </a:lnTo>
                  <a:lnTo>
                    <a:pt x="1514" y="1136"/>
                  </a:lnTo>
                  <a:lnTo>
                    <a:pt x="1511" y="1141"/>
                  </a:lnTo>
                  <a:lnTo>
                    <a:pt x="1508" y="1146"/>
                  </a:lnTo>
                  <a:lnTo>
                    <a:pt x="1504" y="1148"/>
                  </a:lnTo>
                  <a:lnTo>
                    <a:pt x="1502" y="1151"/>
                  </a:lnTo>
                  <a:lnTo>
                    <a:pt x="1497" y="1154"/>
                  </a:lnTo>
                  <a:lnTo>
                    <a:pt x="1495" y="1155"/>
                  </a:lnTo>
                  <a:lnTo>
                    <a:pt x="1493" y="1157"/>
                  </a:lnTo>
                  <a:lnTo>
                    <a:pt x="1493" y="1159"/>
                  </a:lnTo>
                  <a:lnTo>
                    <a:pt x="1496" y="1159"/>
                  </a:lnTo>
                  <a:lnTo>
                    <a:pt x="1500" y="1161"/>
                  </a:lnTo>
                  <a:lnTo>
                    <a:pt x="1510" y="1161"/>
                  </a:lnTo>
                  <a:lnTo>
                    <a:pt x="1511" y="1159"/>
                  </a:lnTo>
                  <a:lnTo>
                    <a:pt x="1511" y="1155"/>
                  </a:lnTo>
                  <a:lnTo>
                    <a:pt x="1514" y="1147"/>
                  </a:lnTo>
                  <a:lnTo>
                    <a:pt x="1519" y="1139"/>
                  </a:lnTo>
                  <a:lnTo>
                    <a:pt x="1522" y="1136"/>
                  </a:lnTo>
                  <a:lnTo>
                    <a:pt x="1523" y="1133"/>
                  </a:lnTo>
                  <a:lnTo>
                    <a:pt x="1525" y="1133"/>
                  </a:lnTo>
                  <a:lnTo>
                    <a:pt x="1526" y="1132"/>
                  </a:lnTo>
                  <a:lnTo>
                    <a:pt x="1528" y="1132"/>
                  </a:lnTo>
                  <a:lnTo>
                    <a:pt x="1529" y="1133"/>
                  </a:lnTo>
                  <a:lnTo>
                    <a:pt x="1532" y="1133"/>
                  </a:lnTo>
                  <a:lnTo>
                    <a:pt x="1540" y="1135"/>
                  </a:lnTo>
                  <a:lnTo>
                    <a:pt x="1549" y="1137"/>
                  </a:lnTo>
                  <a:lnTo>
                    <a:pt x="1558" y="1141"/>
                  </a:lnTo>
                  <a:lnTo>
                    <a:pt x="1566" y="1147"/>
                  </a:lnTo>
                  <a:lnTo>
                    <a:pt x="1575" y="1154"/>
                  </a:lnTo>
                  <a:lnTo>
                    <a:pt x="1586" y="1161"/>
                  </a:lnTo>
                  <a:lnTo>
                    <a:pt x="1595" y="1165"/>
                  </a:lnTo>
                  <a:lnTo>
                    <a:pt x="1604" y="1165"/>
                  </a:lnTo>
                  <a:lnTo>
                    <a:pt x="1612" y="1162"/>
                  </a:lnTo>
                  <a:lnTo>
                    <a:pt x="1619" y="1162"/>
                  </a:lnTo>
                  <a:lnTo>
                    <a:pt x="1627" y="1166"/>
                  </a:lnTo>
                  <a:lnTo>
                    <a:pt x="1636" y="1173"/>
                  </a:lnTo>
                  <a:lnTo>
                    <a:pt x="1642" y="1180"/>
                  </a:lnTo>
                  <a:lnTo>
                    <a:pt x="1649" y="1185"/>
                  </a:lnTo>
                  <a:lnTo>
                    <a:pt x="1657" y="1189"/>
                  </a:lnTo>
                  <a:lnTo>
                    <a:pt x="1666" y="1192"/>
                  </a:lnTo>
                  <a:lnTo>
                    <a:pt x="1672" y="1195"/>
                  </a:lnTo>
                  <a:lnTo>
                    <a:pt x="1682" y="1202"/>
                  </a:lnTo>
                  <a:lnTo>
                    <a:pt x="1689" y="1214"/>
                  </a:lnTo>
                  <a:lnTo>
                    <a:pt x="1693" y="1226"/>
                  </a:lnTo>
                  <a:lnTo>
                    <a:pt x="1693" y="1236"/>
                  </a:lnTo>
                  <a:lnTo>
                    <a:pt x="1690" y="1247"/>
                  </a:lnTo>
                  <a:lnTo>
                    <a:pt x="1686" y="1258"/>
                  </a:lnTo>
                  <a:lnTo>
                    <a:pt x="1682" y="1268"/>
                  </a:lnTo>
                  <a:lnTo>
                    <a:pt x="1681" y="1273"/>
                  </a:lnTo>
                  <a:lnTo>
                    <a:pt x="1678" y="1278"/>
                  </a:lnTo>
                  <a:lnTo>
                    <a:pt x="1672" y="1287"/>
                  </a:lnTo>
                  <a:lnTo>
                    <a:pt x="1666" y="1296"/>
                  </a:lnTo>
                  <a:lnTo>
                    <a:pt x="1656" y="1307"/>
                  </a:lnTo>
                  <a:lnTo>
                    <a:pt x="1646" y="1317"/>
                  </a:lnTo>
                  <a:lnTo>
                    <a:pt x="1638" y="1329"/>
                  </a:lnTo>
                  <a:lnTo>
                    <a:pt x="1637" y="1342"/>
                  </a:lnTo>
                  <a:lnTo>
                    <a:pt x="1640" y="1351"/>
                  </a:lnTo>
                  <a:lnTo>
                    <a:pt x="1641" y="1358"/>
                  </a:lnTo>
                  <a:lnTo>
                    <a:pt x="1641" y="1365"/>
                  </a:lnTo>
                  <a:lnTo>
                    <a:pt x="1638" y="1374"/>
                  </a:lnTo>
                  <a:lnTo>
                    <a:pt x="1636" y="1385"/>
                  </a:lnTo>
                  <a:lnTo>
                    <a:pt x="1633" y="1394"/>
                  </a:lnTo>
                  <a:lnTo>
                    <a:pt x="1633" y="1400"/>
                  </a:lnTo>
                  <a:lnTo>
                    <a:pt x="1634" y="1407"/>
                  </a:lnTo>
                  <a:lnTo>
                    <a:pt x="1631" y="1414"/>
                  </a:lnTo>
                  <a:lnTo>
                    <a:pt x="1627" y="1422"/>
                  </a:lnTo>
                  <a:lnTo>
                    <a:pt x="1622" y="1429"/>
                  </a:lnTo>
                  <a:lnTo>
                    <a:pt x="1616" y="1440"/>
                  </a:lnTo>
                  <a:lnTo>
                    <a:pt x="1612" y="1453"/>
                  </a:lnTo>
                  <a:lnTo>
                    <a:pt x="1607" y="1462"/>
                  </a:lnTo>
                  <a:lnTo>
                    <a:pt x="1603" y="1466"/>
                  </a:lnTo>
                  <a:lnTo>
                    <a:pt x="1595" y="1469"/>
                  </a:lnTo>
                  <a:lnTo>
                    <a:pt x="1586" y="1469"/>
                  </a:lnTo>
                  <a:lnTo>
                    <a:pt x="1577" y="1472"/>
                  </a:lnTo>
                  <a:lnTo>
                    <a:pt x="1570" y="1474"/>
                  </a:lnTo>
                  <a:lnTo>
                    <a:pt x="1563" y="1476"/>
                  </a:lnTo>
                  <a:lnTo>
                    <a:pt x="1559" y="1479"/>
                  </a:lnTo>
                  <a:lnTo>
                    <a:pt x="1558" y="1480"/>
                  </a:lnTo>
                  <a:lnTo>
                    <a:pt x="1556" y="1480"/>
                  </a:lnTo>
                  <a:lnTo>
                    <a:pt x="1554" y="1481"/>
                  </a:lnTo>
                  <a:lnTo>
                    <a:pt x="1548" y="1485"/>
                  </a:lnTo>
                  <a:lnTo>
                    <a:pt x="1538" y="1489"/>
                  </a:lnTo>
                  <a:lnTo>
                    <a:pt x="1530" y="1496"/>
                  </a:lnTo>
                  <a:lnTo>
                    <a:pt x="1521" y="1502"/>
                  </a:lnTo>
                  <a:lnTo>
                    <a:pt x="1517" y="1509"/>
                  </a:lnTo>
                  <a:lnTo>
                    <a:pt x="1517" y="1517"/>
                  </a:lnTo>
                  <a:lnTo>
                    <a:pt x="1519" y="1526"/>
                  </a:lnTo>
                  <a:lnTo>
                    <a:pt x="1521" y="1536"/>
                  </a:lnTo>
                  <a:lnTo>
                    <a:pt x="1519" y="1544"/>
                  </a:lnTo>
                  <a:lnTo>
                    <a:pt x="1517" y="1548"/>
                  </a:lnTo>
                  <a:lnTo>
                    <a:pt x="1514" y="1551"/>
                  </a:lnTo>
                  <a:lnTo>
                    <a:pt x="1512" y="1551"/>
                  </a:lnTo>
                  <a:lnTo>
                    <a:pt x="1510" y="1553"/>
                  </a:lnTo>
                  <a:lnTo>
                    <a:pt x="1508" y="1553"/>
                  </a:lnTo>
                  <a:lnTo>
                    <a:pt x="1506" y="1554"/>
                  </a:lnTo>
                  <a:lnTo>
                    <a:pt x="1499" y="1568"/>
                  </a:lnTo>
                  <a:lnTo>
                    <a:pt x="1496" y="1572"/>
                  </a:lnTo>
                  <a:lnTo>
                    <a:pt x="1492" y="1576"/>
                  </a:lnTo>
                  <a:lnTo>
                    <a:pt x="1489" y="1577"/>
                  </a:lnTo>
                  <a:lnTo>
                    <a:pt x="1488" y="1579"/>
                  </a:lnTo>
                  <a:lnTo>
                    <a:pt x="1485" y="1580"/>
                  </a:lnTo>
                  <a:lnTo>
                    <a:pt x="1478" y="1590"/>
                  </a:lnTo>
                  <a:lnTo>
                    <a:pt x="1476" y="1605"/>
                  </a:lnTo>
                  <a:lnTo>
                    <a:pt x="1471" y="1614"/>
                  </a:lnTo>
                  <a:lnTo>
                    <a:pt x="1462" y="1627"/>
                  </a:lnTo>
                  <a:lnTo>
                    <a:pt x="1450" y="1640"/>
                  </a:lnTo>
                  <a:lnTo>
                    <a:pt x="1440" y="1648"/>
                  </a:lnTo>
                  <a:lnTo>
                    <a:pt x="1430" y="1651"/>
                  </a:lnTo>
                  <a:lnTo>
                    <a:pt x="1421" y="1650"/>
                  </a:lnTo>
                  <a:lnTo>
                    <a:pt x="1411" y="1647"/>
                  </a:lnTo>
                  <a:lnTo>
                    <a:pt x="1406" y="1642"/>
                  </a:lnTo>
                  <a:lnTo>
                    <a:pt x="1402" y="1633"/>
                  </a:lnTo>
                  <a:lnTo>
                    <a:pt x="1399" y="1622"/>
                  </a:lnTo>
                  <a:lnTo>
                    <a:pt x="1398" y="1613"/>
                  </a:lnTo>
                  <a:lnTo>
                    <a:pt x="1398" y="1606"/>
                  </a:lnTo>
                  <a:lnTo>
                    <a:pt x="1396" y="1606"/>
                  </a:lnTo>
                  <a:lnTo>
                    <a:pt x="1395" y="1613"/>
                  </a:lnTo>
                  <a:lnTo>
                    <a:pt x="1391" y="1622"/>
                  </a:lnTo>
                  <a:lnTo>
                    <a:pt x="1389" y="1632"/>
                  </a:lnTo>
                  <a:lnTo>
                    <a:pt x="1389" y="1637"/>
                  </a:lnTo>
                  <a:lnTo>
                    <a:pt x="1392" y="1643"/>
                  </a:lnTo>
                  <a:lnTo>
                    <a:pt x="1406" y="1657"/>
                  </a:lnTo>
                  <a:lnTo>
                    <a:pt x="1411" y="1661"/>
                  </a:lnTo>
                  <a:lnTo>
                    <a:pt x="1414" y="1664"/>
                  </a:lnTo>
                  <a:lnTo>
                    <a:pt x="1415" y="1666"/>
                  </a:lnTo>
                  <a:lnTo>
                    <a:pt x="1414" y="1669"/>
                  </a:lnTo>
                  <a:lnTo>
                    <a:pt x="1414" y="1673"/>
                  </a:lnTo>
                  <a:lnTo>
                    <a:pt x="1411" y="1677"/>
                  </a:lnTo>
                  <a:lnTo>
                    <a:pt x="1409" y="1683"/>
                  </a:lnTo>
                  <a:lnTo>
                    <a:pt x="1403" y="1690"/>
                  </a:lnTo>
                  <a:lnTo>
                    <a:pt x="1399" y="1698"/>
                  </a:lnTo>
                  <a:lnTo>
                    <a:pt x="1394" y="1705"/>
                  </a:lnTo>
                  <a:lnTo>
                    <a:pt x="1391" y="1707"/>
                  </a:lnTo>
                  <a:lnTo>
                    <a:pt x="1385" y="1709"/>
                  </a:lnTo>
                  <a:lnTo>
                    <a:pt x="1376" y="1710"/>
                  </a:lnTo>
                  <a:lnTo>
                    <a:pt x="1365" y="1711"/>
                  </a:lnTo>
                  <a:lnTo>
                    <a:pt x="1354" y="1711"/>
                  </a:lnTo>
                  <a:lnTo>
                    <a:pt x="1347" y="1710"/>
                  </a:lnTo>
                  <a:lnTo>
                    <a:pt x="1344" y="1709"/>
                  </a:lnTo>
                  <a:lnTo>
                    <a:pt x="1342" y="1710"/>
                  </a:lnTo>
                  <a:lnTo>
                    <a:pt x="1339" y="1716"/>
                  </a:lnTo>
                  <a:lnTo>
                    <a:pt x="1339" y="1732"/>
                  </a:lnTo>
                  <a:lnTo>
                    <a:pt x="1340" y="1735"/>
                  </a:lnTo>
                  <a:lnTo>
                    <a:pt x="1340" y="1739"/>
                  </a:lnTo>
                  <a:lnTo>
                    <a:pt x="1339" y="1740"/>
                  </a:lnTo>
                  <a:lnTo>
                    <a:pt x="1333" y="1740"/>
                  </a:lnTo>
                  <a:lnTo>
                    <a:pt x="1325" y="1737"/>
                  </a:lnTo>
                  <a:lnTo>
                    <a:pt x="1318" y="1736"/>
                  </a:lnTo>
                  <a:lnTo>
                    <a:pt x="1311" y="1733"/>
                  </a:lnTo>
                  <a:lnTo>
                    <a:pt x="1306" y="1733"/>
                  </a:lnTo>
                  <a:lnTo>
                    <a:pt x="1305" y="1735"/>
                  </a:lnTo>
                  <a:lnTo>
                    <a:pt x="1305" y="1739"/>
                  </a:lnTo>
                  <a:lnTo>
                    <a:pt x="1309" y="1751"/>
                  </a:lnTo>
                  <a:lnTo>
                    <a:pt x="1311" y="1754"/>
                  </a:lnTo>
                  <a:lnTo>
                    <a:pt x="1314" y="1755"/>
                  </a:lnTo>
                  <a:lnTo>
                    <a:pt x="1320" y="1755"/>
                  </a:lnTo>
                  <a:lnTo>
                    <a:pt x="1321" y="1754"/>
                  </a:lnTo>
                  <a:lnTo>
                    <a:pt x="1324" y="1754"/>
                  </a:lnTo>
                  <a:lnTo>
                    <a:pt x="1325" y="1755"/>
                  </a:lnTo>
                  <a:lnTo>
                    <a:pt x="1325" y="1757"/>
                  </a:lnTo>
                  <a:lnTo>
                    <a:pt x="1321" y="1765"/>
                  </a:lnTo>
                  <a:lnTo>
                    <a:pt x="1316" y="1773"/>
                  </a:lnTo>
                  <a:lnTo>
                    <a:pt x="1309" y="1780"/>
                  </a:lnTo>
                  <a:lnTo>
                    <a:pt x="1303" y="1787"/>
                  </a:lnTo>
                  <a:lnTo>
                    <a:pt x="1298" y="1796"/>
                  </a:lnTo>
                  <a:lnTo>
                    <a:pt x="1284" y="1810"/>
                  </a:lnTo>
                  <a:lnTo>
                    <a:pt x="1280" y="1813"/>
                  </a:lnTo>
                  <a:lnTo>
                    <a:pt x="1279" y="1817"/>
                  </a:lnTo>
                  <a:lnTo>
                    <a:pt x="1279" y="1824"/>
                  </a:lnTo>
                  <a:lnTo>
                    <a:pt x="1283" y="1825"/>
                  </a:lnTo>
                  <a:lnTo>
                    <a:pt x="1290" y="1825"/>
                  </a:lnTo>
                  <a:lnTo>
                    <a:pt x="1296" y="1827"/>
                  </a:lnTo>
                  <a:lnTo>
                    <a:pt x="1301" y="1827"/>
                  </a:lnTo>
                  <a:lnTo>
                    <a:pt x="1301" y="1831"/>
                  </a:lnTo>
                  <a:lnTo>
                    <a:pt x="1299" y="1839"/>
                  </a:lnTo>
                  <a:lnTo>
                    <a:pt x="1296" y="1846"/>
                  </a:lnTo>
                  <a:lnTo>
                    <a:pt x="1294" y="1851"/>
                  </a:lnTo>
                  <a:lnTo>
                    <a:pt x="1288" y="1857"/>
                  </a:lnTo>
                  <a:lnTo>
                    <a:pt x="1279" y="1865"/>
                  </a:lnTo>
                  <a:lnTo>
                    <a:pt x="1270" y="1873"/>
                  </a:lnTo>
                  <a:lnTo>
                    <a:pt x="1264" y="1879"/>
                  </a:lnTo>
                  <a:lnTo>
                    <a:pt x="1260" y="1884"/>
                  </a:lnTo>
                  <a:lnTo>
                    <a:pt x="1257" y="1891"/>
                  </a:lnTo>
                  <a:lnTo>
                    <a:pt x="1257" y="1899"/>
                  </a:lnTo>
                  <a:lnTo>
                    <a:pt x="1258" y="1906"/>
                  </a:lnTo>
                  <a:lnTo>
                    <a:pt x="1262" y="1914"/>
                  </a:lnTo>
                  <a:lnTo>
                    <a:pt x="1269" y="1924"/>
                  </a:lnTo>
                  <a:lnTo>
                    <a:pt x="1279" y="1932"/>
                  </a:lnTo>
                  <a:lnTo>
                    <a:pt x="1287" y="1936"/>
                  </a:lnTo>
                  <a:lnTo>
                    <a:pt x="1295" y="1939"/>
                  </a:lnTo>
                  <a:lnTo>
                    <a:pt x="1305" y="1940"/>
                  </a:lnTo>
                  <a:lnTo>
                    <a:pt x="1313" y="1940"/>
                  </a:lnTo>
                  <a:lnTo>
                    <a:pt x="1314" y="1943"/>
                  </a:lnTo>
                  <a:lnTo>
                    <a:pt x="1310" y="1946"/>
                  </a:lnTo>
                  <a:lnTo>
                    <a:pt x="1291" y="1951"/>
                  </a:lnTo>
                  <a:lnTo>
                    <a:pt x="1286" y="1953"/>
                  </a:lnTo>
                  <a:lnTo>
                    <a:pt x="1281" y="1954"/>
                  </a:lnTo>
                  <a:lnTo>
                    <a:pt x="1273" y="1955"/>
                  </a:lnTo>
                  <a:lnTo>
                    <a:pt x="1265" y="1958"/>
                  </a:lnTo>
                  <a:lnTo>
                    <a:pt x="1257" y="1958"/>
                  </a:lnTo>
                  <a:lnTo>
                    <a:pt x="1250" y="1957"/>
                  </a:lnTo>
                  <a:lnTo>
                    <a:pt x="1240" y="1954"/>
                  </a:lnTo>
                  <a:lnTo>
                    <a:pt x="1234" y="1950"/>
                  </a:lnTo>
                  <a:lnTo>
                    <a:pt x="1228" y="1949"/>
                  </a:lnTo>
                  <a:lnTo>
                    <a:pt x="1227" y="1949"/>
                  </a:lnTo>
                  <a:lnTo>
                    <a:pt x="1228" y="1947"/>
                  </a:lnTo>
                  <a:lnTo>
                    <a:pt x="1229" y="1944"/>
                  </a:lnTo>
                  <a:lnTo>
                    <a:pt x="1236" y="1938"/>
                  </a:lnTo>
                  <a:lnTo>
                    <a:pt x="1242" y="1933"/>
                  </a:lnTo>
                  <a:lnTo>
                    <a:pt x="1244" y="1931"/>
                  </a:lnTo>
                  <a:lnTo>
                    <a:pt x="1246" y="1927"/>
                  </a:lnTo>
                  <a:lnTo>
                    <a:pt x="1246" y="1924"/>
                  </a:lnTo>
                  <a:lnTo>
                    <a:pt x="1244" y="1922"/>
                  </a:lnTo>
                  <a:lnTo>
                    <a:pt x="1243" y="1920"/>
                  </a:lnTo>
                  <a:lnTo>
                    <a:pt x="1242" y="1918"/>
                  </a:lnTo>
                  <a:lnTo>
                    <a:pt x="1239" y="1918"/>
                  </a:lnTo>
                  <a:lnTo>
                    <a:pt x="1238" y="1920"/>
                  </a:lnTo>
                  <a:lnTo>
                    <a:pt x="1235" y="1925"/>
                  </a:lnTo>
                  <a:lnTo>
                    <a:pt x="1234" y="1932"/>
                  </a:lnTo>
                  <a:lnTo>
                    <a:pt x="1231" y="1938"/>
                  </a:lnTo>
                  <a:lnTo>
                    <a:pt x="1225" y="1943"/>
                  </a:lnTo>
                  <a:lnTo>
                    <a:pt x="1223" y="1943"/>
                  </a:lnTo>
                  <a:lnTo>
                    <a:pt x="1220" y="1942"/>
                  </a:lnTo>
                  <a:lnTo>
                    <a:pt x="1216" y="1940"/>
                  </a:lnTo>
                  <a:lnTo>
                    <a:pt x="1213" y="1936"/>
                  </a:lnTo>
                  <a:lnTo>
                    <a:pt x="1208" y="1931"/>
                  </a:lnTo>
                  <a:lnTo>
                    <a:pt x="1203" y="1928"/>
                  </a:lnTo>
                  <a:lnTo>
                    <a:pt x="1198" y="1924"/>
                  </a:lnTo>
                  <a:lnTo>
                    <a:pt x="1194" y="1917"/>
                  </a:lnTo>
                  <a:lnTo>
                    <a:pt x="1193" y="1907"/>
                  </a:lnTo>
                  <a:lnTo>
                    <a:pt x="1193" y="1899"/>
                  </a:lnTo>
                  <a:lnTo>
                    <a:pt x="1190" y="1894"/>
                  </a:lnTo>
                  <a:lnTo>
                    <a:pt x="1188" y="1892"/>
                  </a:lnTo>
                  <a:lnTo>
                    <a:pt x="1183" y="1890"/>
                  </a:lnTo>
                  <a:lnTo>
                    <a:pt x="1180" y="1887"/>
                  </a:lnTo>
                  <a:lnTo>
                    <a:pt x="1179" y="1884"/>
                  </a:lnTo>
                  <a:lnTo>
                    <a:pt x="1179" y="1883"/>
                  </a:lnTo>
                  <a:lnTo>
                    <a:pt x="1180" y="1880"/>
                  </a:lnTo>
                  <a:lnTo>
                    <a:pt x="1186" y="1875"/>
                  </a:lnTo>
                  <a:lnTo>
                    <a:pt x="1187" y="1872"/>
                  </a:lnTo>
                  <a:lnTo>
                    <a:pt x="1187" y="1869"/>
                  </a:lnTo>
                  <a:lnTo>
                    <a:pt x="1186" y="1866"/>
                  </a:lnTo>
                  <a:lnTo>
                    <a:pt x="1183" y="1865"/>
                  </a:lnTo>
                  <a:lnTo>
                    <a:pt x="1182" y="1865"/>
                  </a:lnTo>
                  <a:lnTo>
                    <a:pt x="1176" y="1862"/>
                  </a:lnTo>
                  <a:lnTo>
                    <a:pt x="1175" y="1861"/>
                  </a:lnTo>
                  <a:lnTo>
                    <a:pt x="1173" y="1858"/>
                  </a:lnTo>
                  <a:lnTo>
                    <a:pt x="1175" y="1851"/>
                  </a:lnTo>
                  <a:lnTo>
                    <a:pt x="1177" y="1843"/>
                  </a:lnTo>
                  <a:lnTo>
                    <a:pt x="1180" y="1836"/>
                  </a:lnTo>
                  <a:lnTo>
                    <a:pt x="1183" y="1832"/>
                  </a:lnTo>
                  <a:lnTo>
                    <a:pt x="1183" y="1829"/>
                  </a:lnTo>
                  <a:lnTo>
                    <a:pt x="1182" y="1827"/>
                  </a:lnTo>
                  <a:lnTo>
                    <a:pt x="1179" y="1822"/>
                  </a:lnTo>
                  <a:lnTo>
                    <a:pt x="1176" y="1814"/>
                  </a:lnTo>
                  <a:lnTo>
                    <a:pt x="1177" y="1807"/>
                  </a:lnTo>
                  <a:lnTo>
                    <a:pt x="1180" y="1801"/>
                  </a:lnTo>
                  <a:lnTo>
                    <a:pt x="1194" y="1781"/>
                  </a:lnTo>
                  <a:lnTo>
                    <a:pt x="1199" y="1772"/>
                  </a:lnTo>
                  <a:lnTo>
                    <a:pt x="1201" y="1765"/>
                  </a:lnTo>
                  <a:lnTo>
                    <a:pt x="1199" y="1758"/>
                  </a:lnTo>
                  <a:lnTo>
                    <a:pt x="1197" y="1747"/>
                  </a:lnTo>
                  <a:lnTo>
                    <a:pt x="1195" y="1736"/>
                  </a:lnTo>
                  <a:lnTo>
                    <a:pt x="1197" y="1728"/>
                  </a:lnTo>
                  <a:lnTo>
                    <a:pt x="1199" y="1720"/>
                  </a:lnTo>
                  <a:lnTo>
                    <a:pt x="1202" y="1709"/>
                  </a:lnTo>
                  <a:lnTo>
                    <a:pt x="1202" y="1699"/>
                  </a:lnTo>
                  <a:lnTo>
                    <a:pt x="1197" y="1694"/>
                  </a:lnTo>
                  <a:lnTo>
                    <a:pt x="1195" y="1691"/>
                  </a:lnTo>
                  <a:lnTo>
                    <a:pt x="1195" y="1684"/>
                  </a:lnTo>
                  <a:lnTo>
                    <a:pt x="1197" y="1683"/>
                  </a:lnTo>
                  <a:lnTo>
                    <a:pt x="1198" y="1680"/>
                  </a:lnTo>
                  <a:lnTo>
                    <a:pt x="1201" y="1679"/>
                  </a:lnTo>
                  <a:lnTo>
                    <a:pt x="1202" y="1677"/>
                  </a:lnTo>
                  <a:lnTo>
                    <a:pt x="1203" y="1674"/>
                  </a:lnTo>
                  <a:lnTo>
                    <a:pt x="1203" y="1669"/>
                  </a:lnTo>
                  <a:lnTo>
                    <a:pt x="1205" y="1659"/>
                  </a:lnTo>
                  <a:lnTo>
                    <a:pt x="1209" y="1650"/>
                  </a:lnTo>
                  <a:lnTo>
                    <a:pt x="1213" y="1643"/>
                  </a:lnTo>
                  <a:lnTo>
                    <a:pt x="1217" y="1628"/>
                  </a:lnTo>
                  <a:lnTo>
                    <a:pt x="1223" y="1613"/>
                  </a:lnTo>
                  <a:lnTo>
                    <a:pt x="1224" y="1605"/>
                  </a:lnTo>
                  <a:lnTo>
                    <a:pt x="1223" y="1595"/>
                  </a:lnTo>
                  <a:lnTo>
                    <a:pt x="1220" y="1585"/>
                  </a:lnTo>
                  <a:lnTo>
                    <a:pt x="1219" y="1580"/>
                  </a:lnTo>
                  <a:lnTo>
                    <a:pt x="1219" y="1579"/>
                  </a:lnTo>
                  <a:lnTo>
                    <a:pt x="1224" y="1573"/>
                  </a:lnTo>
                  <a:lnTo>
                    <a:pt x="1227" y="1572"/>
                  </a:lnTo>
                  <a:lnTo>
                    <a:pt x="1228" y="1569"/>
                  </a:lnTo>
                  <a:lnTo>
                    <a:pt x="1228" y="1566"/>
                  </a:lnTo>
                  <a:lnTo>
                    <a:pt x="1225" y="1561"/>
                  </a:lnTo>
                  <a:lnTo>
                    <a:pt x="1225" y="1557"/>
                  </a:lnTo>
                  <a:lnTo>
                    <a:pt x="1228" y="1555"/>
                  </a:lnTo>
                  <a:lnTo>
                    <a:pt x="1231" y="1553"/>
                  </a:lnTo>
                  <a:lnTo>
                    <a:pt x="1236" y="1550"/>
                  </a:lnTo>
                  <a:lnTo>
                    <a:pt x="1239" y="1547"/>
                  </a:lnTo>
                  <a:lnTo>
                    <a:pt x="1240" y="1542"/>
                  </a:lnTo>
                  <a:lnTo>
                    <a:pt x="1240" y="1532"/>
                  </a:lnTo>
                  <a:lnTo>
                    <a:pt x="1238" y="1521"/>
                  </a:lnTo>
                  <a:lnTo>
                    <a:pt x="1236" y="1510"/>
                  </a:lnTo>
                  <a:lnTo>
                    <a:pt x="1238" y="1496"/>
                  </a:lnTo>
                  <a:lnTo>
                    <a:pt x="1239" y="1481"/>
                  </a:lnTo>
                  <a:lnTo>
                    <a:pt x="1240" y="1463"/>
                  </a:lnTo>
                  <a:lnTo>
                    <a:pt x="1242" y="1448"/>
                  </a:lnTo>
                  <a:lnTo>
                    <a:pt x="1243" y="1436"/>
                  </a:lnTo>
                  <a:lnTo>
                    <a:pt x="1243" y="1411"/>
                  </a:lnTo>
                  <a:lnTo>
                    <a:pt x="1239" y="1400"/>
                  </a:lnTo>
                  <a:lnTo>
                    <a:pt x="1231" y="1387"/>
                  </a:lnTo>
                  <a:lnTo>
                    <a:pt x="1214" y="1374"/>
                  </a:lnTo>
                  <a:lnTo>
                    <a:pt x="1208" y="1369"/>
                  </a:lnTo>
                  <a:lnTo>
                    <a:pt x="1202" y="1365"/>
                  </a:lnTo>
                  <a:lnTo>
                    <a:pt x="1198" y="1362"/>
                  </a:lnTo>
                  <a:lnTo>
                    <a:pt x="1193" y="1361"/>
                  </a:lnTo>
                  <a:lnTo>
                    <a:pt x="1182" y="1357"/>
                  </a:lnTo>
                  <a:lnTo>
                    <a:pt x="1172" y="1350"/>
                  </a:lnTo>
                  <a:lnTo>
                    <a:pt x="1164" y="1342"/>
                  </a:lnTo>
                  <a:lnTo>
                    <a:pt x="1160" y="1332"/>
                  </a:lnTo>
                  <a:lnTo>
                    <a:pt x="1157" y="1315"/>
                  </a:lnTo>
                  <a:lnTo>
                    <a:pt x="1150" y="1300"/>
                  </a:lnTo>
                  <a:lnTo>
                    <a:pt x="1146" y="1287"/>
                  </a:lnTo>
                  <a:lnTo>
                    <a:pt x="1143" y="1277"/>
                  </a:lnTo>
                  <a:lnTo>
                    <a:pt x="1138" y="1266"/>
                  </a:lnTo>
                  <a:lnTo>
                    <a:pt x="1132" y="1254"/>
                  </a:lnTo>
                  <a:lnTo>
                    <a:pt x="1128" y="1243"/>
                  </a:lnTo>
                  <a:lnTo>
                    <a:pt x="1127" y="1233"/>
                  </a:lnTo>
                  <a:lnTo>
                    <a:pt x="1124" y="1226"/>
                  </a:lnTo>
                  <a:lnTo>
                    <a:pt x="1104" y="1210"/>
                  </a:lnTo>
                  <a:lnTo>
                    <a:pt x="1100" y="1203"/>
                  </a:lnTo>
                  <a:lnTo>
                    <a:pt x="1100" y="1191"/>
                  </a:lnTo>
                  <a:lnTo>
                    <a:pt x="1102" y="1180"/>
                  </a:lnTo>
                  <a:lnTo>
                    <a:pt x="1106" y="1170"/>
                  </a:lnTo>
                  <a:lnTo>
                    <a:pt x="1108" y="1162"/>
                  </a:lnTo>
                  <a:lnTo>
                    <a:pt x="1106" y="1152"/>
                  </a:lnTo>
                  <a:lnTo>
                    <a:pt x="1105" y="1141"/>
                  </a:lnTo>
                  <a:lnTo>
                    <a:pt x="1104" y="1135"/>
                  </a:lnTo>
                  <a:lnTo>
                    <a:pt x="1105" y="1128"/>
                  </a:lnTo>
                  <a:lnTo>
                    <a:pt x="1109" y="1118"/>
                  </a:lnTo>
                  <a:lnTo>
                    <a:pt x="1115" y="1110"/>
                  </a:lnTo>
                  <a:lnTo>
                    <a:pt x="1120" y="1104"/>
                  </a:lnTo>
                  <a:lnTo>
                    <a:pt x="1126" y="1100"/>
                  </a:lnTo>
                  <a:lnTo>
                    <a:pt x="1132" y="1094"/>
                  </a:lnTo>
                  <a:lnTo>
                    <a:pt x="1138" y="1089"/>
                  </a:lnTo>
                  <a:lnTo>
                    <a:pt x="1142" y="1087"/>
                  </a:lnTo>
                  <a:lnTo>
                    <a:pt x="1145" y="1084"/>
                  </a:lnTo>
                  <a:lnTo>
                    <a:pt x="1146" y="1078"/>
                  </a:lnTo>
                  <a:lnTo>
                    <a:pt x="1147" y="1069"/>
                  </a:lnTo>
                  <a:lnTo>
                    <a:pt x="1150" y="1059"/>
                  </a:lnTo>
                  <a:lnTo>
                    <a:pt x="1152" y="1048"/>
                  </a:lnTo>
                  <a:lnTo>
                    <a:pt x="1150" y="1037"/>
                  </a:lnTo>
                  <a:lnTo>
                    <a:pt x="1147" y="1028"/>
                  </a:lnTo>
                  <a:lnTo>
                    <a:pt x="1145" y="1024"/>
                  </a:lnTo>
                  <a:lnTo>
                    <a:pt x="1142" y="1017"/>
                  </a:lnTo>
                  <a:lnTo>
                    <a:pt x="1138" y="1007"/>
                  </a:lnTo>
                  <a:lnTo>
                    <a:pt x="1132" y="999"/>
                  </a:lnTo>
                  <a:lnTo>
                    <a:pt x="1130" y="996"/>
                  </a:lnTo>
                  <a:lnTo>
                    <a:pt x="1116" y="996"/>
                  </a:lnTo>
                  <a:lnTo>
                    <a:pt x="1116" y="1004"/>
                  </a:lnTo>
                  <a:lnTo>
                    <a:pt x="1115" y="1007"/>
                  </a:lnTo>
                  <a:lnTo>
                    <a:pt x="1112" y="1011"/>
                  </a:lnTo>
                  <a:lnTo>
                    <a:pt x="1109" y="1014"/>
                  </a:lnTo>
                  <a:lnTo>
                    <a:pt x="1105" y="1017"/>
                  </a:lnTo>
                  <a:lnTo>
                    <a:pt x="1102" y="1017"/>
                  </a:lnTo>
                  <a:lnTo>
                    <a:pt x="1100" y="1015"/>
                  </a:lnTo>
                  <a:lnTo>
                    <a:pt x="1097" y="1013"/>
                  </a:lnTo>
                  <a:lnTo>
                    <a:pt x="1095" y="1010"/>
                  </a:lnTo>
                  <a:lnTo>
                    <a:pt x="1094" y="1009"/>
                  </a:lnTo>
                  <a:lnTo>
                    <a:pt x="1089" y="1006"/>
                  </a:lnTo>
                  <a:lnTo>
                    <a:pt x="1080" y="1003"/>
                  </a:lnTo>
                  <a:lnTo>
                    <a:pt x="1076" y="1000"/>
                  </a:lnTo>
                  <a:lnTo>
                    <a:pt x="1074" y="998"/>
                  </a:lnTo>
                  <a:lnTo>
                    <a:pt x="1069" y="992"/>
                  </a:lnTo>
                  <a:lnTo>
                    <a:pt x="1064" y="987"/>
                  </a:lnTo>
                  <a:lnTo>
                    <a:pt x="1053" y="978"/>
                  </a:lnTo>
                  <a:lnTo>
                    <a:pt x="1046" y="976"/>
                  </a:lnTo>
                  <a:lnTo>
                    <a:pt x="1039" y="972"/>
                  </a:lnTo>
                  <a:lnTo>
                    <a:pt x="1034" y="966"/>
                  </a:lnTo>
                  <a:lnTo>
                    <a:pt x="1033" y="956"/>
                  </a:lnTo>
                  <a:lnTo>
                    <a:pt x="1030" y="943"/>
                  </a:lnTo>
                  <a:lnTo>
                    <a:pt x="1026" y="935"/>
                  </a:lnTo>
                  <a:lnTo>
                    <a:pt x="1020" y="929"/>
                  </a:lnTo>
                  <a:lnTo>
                    <a:pt x="1018" y="928"/>
                  </a:lnTo>
                  <a:lnTo>
                    <a:pt x="1015" y="925"/>
                  </a:lnTo>
                  <a:lnTo>
                    <a:pt x="1011" y="924"/>
                  </a:lnTo>
                  <a:lnTo>
                    <a:pt x="1008" y="922"/>
                  </a:lnTo>
                  <a:lnTo>
                    <a:pt x="1004" y="922"/>
                  </a:lnTo>
                  <a:lnTo>
                    <a:pt x="1001" y="924"/>
                  </a:lnTo>
                  <a:lnTo>
                    <a:pt x="997" y="924"/>
                  </a:lnTo>
                  <a:lnTo>
                    <a:pt x="990" y="922"/>
                  </a:lnTo>
                  <a:lnTo>
                    <a:pt x="985" y="918"/>
                  </a:lnTo>
                  <a:lnTo>
                    <a:pt x="979" y="917"/>
                  </a:lnTo>
                  <a:lnTo>
                    <a:pt x="972" y="915"/>
                  </a:lnTo>
                  <a:lnTo>
                    <a:pt x="956" y="902"/>
                  </a:lnTo>
                  <a:lnTo>
                    <a:pt x="951" y="896"/>
                  </a:lnTo>
                  <a:lnTo>
                    <a:pt x="948" y="892"/>
                  </a:lnTo>
                  <a:lnTo>
                    <a:pt x="945" y="889"/>
                  </a:lnTo>
                  <a:lnTo>
                    <a:pt x="942" y="885"/>
                  </a:lnTo>
                  <a:lnTo>
                    <a:pt x="940" y="883"/>
                  </a:lnTo>
                  <a:lnTo>
                    <a:pt x="931" y="880"/>
                  </a:lnTo>
                  <a:lnTo>
                    <a:pt x="927" y="880"/>
                  </a:lnTo>
                  <a:lnTo>
                    <a:pt x="922" y="883"/>
                  </a:lnTo>
                  <a:lnTo>
                    <a:pt x="919" y="885"/>
                  </a:lnTo>
                  <a:lnTo>
                    <a:pt x="918" y="889"/>
                  </a:lnTo>
                  <a:lnTo>
                    <a:pt x="915" y="893"/>
                  </a:lnTo>
                  <a:lnTo>
                    <a:pt x="912" y="896"/>
                  </a:lnTo>
                  <a:lnTo>
                    <a:pt x="910" y="896"/>
                  </a:lnTo>
                  <a:lnTo>
                    <a:pt x="907" y="895"/>
                  </a:lnTo>
                  <a:lnTo>
                    <a:pt x="894" y="883"/>
                  </a:lnTo>
                  <a:lnTo>
                    <a:pt x="890" y="881"/>
                  </a:lnTo>
                  <a:lnTo>
                    <a:pt x="884" y="883"/>
                  </a:lnTo>
                  <a:lnTo>
                    <a:pt x="864" y="885"/>
                  </a:lnTo>
                  <a:lnTo>
                    <a:pt x="858" y="883"/>
                  </a:lnTo>
                  <a:lnTo>
                    <a:pt x="849" y="869"/>
                  </a:lnTo>
                  <a:lnTo>
                    <a:pt x="847" y="861"/>
                  </a:lnTo>
                  <a:lnTo>
                    <a:pt x="847" y="856"/>
                  </a:lnTo>
                  <a:lnTo>
                    <a:pt x="844" y="848"/>
                  </a:lnTo>
                  <a:lnTo>
                    <a:pt x="837" y="843"/>
                  </a:lnTo>
                  <a:lnTo>
                    <a:pt x="827" y="839"/>
                  </a:lnTo>
                  <a:lnTo>
                    <a:pt x="818" y="836"/>
                  </a:lnTo>
                  <a:lnTo>
                    <a:pt x="810" y="835"/>
                  </a:lnTo>
                  <a:lnTo>
                    <a:pt x="804" y="832"/>
                  </a:lnTo>
                  <a:lnTo>
                    <a:pt x="799" y="825"/>
                  </a:lnTo>
                  <a:lnTo>
                    <a:pt x="795" y="817"/>
                  </a:lnTo>
                  <a:lnTo>
                    <a:pt x="792" y="809"/>
                  </a:lnTo>
                  <a:lnTo>
                    <a:pt x="793" y="803"/>
                  </a:lnTo>
                  <a:lnTo>
                    <a:pt x="793" y="798"/>
                  </a:lnTo>
                  <a:lnTo>
                    <a:pt x="792" y="789"/>
                  </a:lnTo>
                  <a:lnTo>
                    <a:pt x="788" y="781"/>
                  </a:lnTo>
                  <a:lnTo>
                    <a:pt x="788" y="780"/>
                  </a:lnTo>
                  <a:lnTo>
                    <a:pt x="781" y="773"/>
                  </a:lnTo>
                  <a:lnTo>
                    <a:pt x="778" y="769"/>
                  </a:lnTo>
                  <a:lnTo>
                    <a:pt x="773" y="763"/>
                  </a:lnTo>
                  <a:lnTo>
                    <a:pt x="767" y="761"/>
                  </a:lnTo>
                  <a:lnTo>
                    <a:pt x="763" y="758"/>
                  </a:lnTo>
                  <a:lnTo>
                    <a:pt x="759" y="751"/>
                  </a:lnTo>
                  <a:lnTo>
                    <a:pt x="745" y="732"/>
                  </a:lnTo>
                  <a:lnTo>
                    <a:pt x="740" y="722"/>
                  </a:lnTo>
                  <a:lnTo>
                    <a:pt x="734" y="715"/>
                  </a:lnTo>
                  <a:lnTo>
                    <a:pt x="728" y="707"/>
                  </a:lnTo>
                  <a:lnTo>
                    <a:pt x="718" y="698"/>
                  </a:lnTo>
                  <a:lnTo>
                    <a:pt x="702" y="678"/>
                  </a:lnTo>
                  <a:lnTo>
                    <a:pt x="698" y="670"/>
                  </a:lnTo>
                  <a:lnTo>
                    <a:pt x="692" y="654"/>
                  </a:lnTo>
                  <a:lnTo>
                    <a:pt x="689" y="648"/>
                  </a:lnTo>
                  <a:lnTo>
                    <a:pt x="685" y="648"/>
                  </a:lnTo>
                  <a:lnTo>
                    <a:pt x="683" y="650"/>
                  </a:lnTo>
                  <a:lnTo>
                    <a:pt x="677" y="656"/>
                  </a:lnTo>
                  <a:lnTo>
                    <a:pt x="678" y="663"/>
                  </a:lnTo>
                  <a:lnTo>
                    <a:pt x="684" y="670"/>
                  </a:lnTo>
                  <a:lnTo>
                    <a:pt x="691" y="678"/>
                  </a:lnTo>
                  <a:lnTo>
                    <a:pt x="696" y="685"/>
                  </a:lnTo>
                  <a:lnTo>
                    <a:pt x="700" y="693"/>
                  </a:lnTo>
                  <a:lnTo>
                    <a:pt x="706" y="703"/>
                  </a:lnTo>
                  <a:lnTo>
                    <a:pt x="722" y="722"/>
                  </a:lnTo>
                  <a:lnTo>
                    <a:pt x="725" y="732"/>
                  </a:lnTo>
                  <a:lnTo>
                    <a:pt x="726" y="740"/>
                  </a:lnTo>
                  <a:lnTo>
                    <a:pt x="729" y="747"/>
                  </a:lnTo>
                  <a:lnTo>
                    <a:pt x="734" y="751"/>
                  </a:lnTo>
                  <a:lnTo>
                    <a:pt x="748" y="765"/>
                  </a:lnTo>
                  <a:lnTo>
                    <a:pt x="751" y="772"/>
                  </a:lnTo>
                  <a:lnTo>
                    <a:pt x="748" y="778"/>
                  </a:lnTo>
                  <a:lnTo>
                    <a:pt x="743" y="781"/>
                  </a:lnTo>
                  <a:lnTo>
                    <a:pt x="737" y="778"/>
                  </a:lnTo>
                  <a:lnTo>
                    <a:pt x="732" y="773"/>
                  </a:lnTo>
                  <a:lnTo>
                    <a:pt x="728" y="767"/>
                  </a:lnTo>
                  <a:lnTo>
                    <a:pt x="725" y="765"/>
                  </a:lnTo>
                  <a:lnTo>
                    <a:pt x="724" y="765"/>
                  </a:lnTo>
                  <a:lnTo>
                    <a:pt x="715" y="761"/>
                  </a:lnTo>
                  <a:lnTo>
                    <a:pt x="713" y="755"/>
                  </a:lnTo>
                  <a:lnTo>
                    <a:pt x="713" y="752"/>
                  </a:lnTo>
                  <a:lnTo>
                    <a:pt x="710" y="745"/>
                  </a:lnTo>
                  <a:lnTo>
                    <a:pt x="703" y="737"/>
                  </a:lnTo>
                  <a:lnTo>
                    <a:pt x="696" y="728"/>
                  </a:lnTo>
                  <a:lnTo>
                    <a:pt x="693" y="724"/>
                  </a:lnTo>
                  <a:lnTo>
                    <a:pt x="688" y="721"/>
                  </a:lnTo>
                  <a:lnTo>
                    <a:pt x="683" y="721"/>
                  </a:lnTo>
                  <a:lnTo>
                    <a:pt x="680" y="722"/>
                  </a:lnTo>
                  <a:lnTo>
                    <a:pt x="673" y="722"/>
                  </a:lnTo>
                  <a:lnTo>
                    <a:pt x="672" y="721"/>
                  </a:lnTo>
                  <a:lnTo>
                    <a:pt x="672" y="715"/>
                  </a:lnTo>
                  <a:lnTo>
                    <a:pt x="676" y="707"/>
                  </a:lnTo>
                  <a:lnTo>
                    <a:pt x="678" y="704"/>
                  </a:lnTo>
                  <a:lnTo>
                    <a:pt x="681" y="699"/>
                  </a:lnTo>
                  <a:lnTo>
                    <a:pt x="681" y="696"/>
                  </a:lnTo>
                  <a:lnTo>
                    <a:pt x="680" y="693"/>
                  </a:lnTo>
                  <a:lnTo>
                    <a:pt x="674" y="688"/>
                  </a:lnTo>
                  <a:lnTo>
                    <a:pt x="670" y="685"/>
                  </a:lnTo>
                  <a:lnTo>
                    <a:pt x="667" y="684"/>
                  </a:lnTo>
                  <a:lnTo>
                    <a:pt x="663" y="680"/>
                  </a:lnTo>
                  <a:lnTo>
                    <a:pt x="659" y="670"/>
                  </a:lnTo>
                  <a:lnTo>
                    <a:pt x="654" y="659"/>
                  </a:lnTo>
                  <a:lnTo>
                    <a:pt x="650" y="647"/>
                  </a:lnTo>
                  <a:lnTo>
                    <a:pt x="644" y="635"/>
                  </a:lnTo>
                  <a:lnTo>
                    <a:pt x="636" y="619"/>
                  </a:lnTo>
                  <a:lnTo>
                    <a:pt x="628" y="611"/>
                  </a:lnTo>
                  <a:lnTo>
                    <a:pt x="620" y="608"/>
                  </a:lnTo>
                  <a:lnTo>
                    <a:pt x="611" y="607"/>
                  </a:lnTo>
                  <a:lnTo>
                    <a:pt x="602" y="604"/>
                  </a:lnTo>
                  <a:lnTo>
                    <a:pt x="594" y="600"/>
                  </a:lnTo>
                  <a:lnTo>
                    <a:pt x="587" y="596"/>
                  </a:lnTo>
                  <a:lnTo>
                    <a:pt x="584" y="591"/>
                  </a:lnTo>
                  <a:lnTo>
                    <a:pt x="583" y="581"/>
                  </a:lnTo>
                  <a:lnTo>
                    <a:pt x="577" y="559"/>
                  </a:lnTo>
                  <a:lnTo>
                    <a:pt x="572" y="550"/>
                  </a:lnTo>
                  <a:lnTo>
                    <a:pt x="564" y="537"/>
                  </a:lnTo>
                  <a:lnTo>
                    <a:pt x="558" y="524"/>
                  </a:lnTo>
                  <a:lnTo>
                    <a:pt x="554" y="510"/>
                  </a:lnTo>
                  <a:lnTo>
                    <a:pt x="553" y="497"/>
                  </a:lnTo>
                  <a:lnTo>
                    <a:pt x="554" y="487"/>
                  </a:lnTo>
                  <a:lnTo>
                    <a:pt x="554" y="474"/>
                  </a:lnTo>
                  <a:lnTo>
                    <a:pt x="555" y="459"/>
                  </a:lnTo>
                  <a:lnTo>
                    <a:pt x="557" y="448"/>
                  </a:lnTo>
                  <a:lnTo>
                    <a:pt x="557" y="440"/>
                  </a:lnTo>
                  <a:lnTo>
                    <a:pt x="555" y="432"/>
                  </a:lnTo>
                  <a:lnTo>
                    <a:pt x="553" y="422"/>
                  </a:lnTo>
                  <a:lnTo>
                    <a:pt x="550" y="415"/>
                  </a:lnTo>
                  <a:lnTo>
                    <a:pt x="549" y="410"/>
                  </a:lnTo>
                  <a:lnTo>
                    <a:pt x="549" y="407"/>
                  </a:lnTo>
                  <a:lnTo>
                    <a:pt x="544" y="395"/>
                  </a:lnTo>
                  <a:lnTo>
                    <a:pt x="542" y="393"/>
                  </a:lnTo>
                  <a:lnTo>
                    <a:pt x="538" y="391"/>
                  </a:lnTo>
                  <a:lnTo>
                    <a:pt x="529" y="386"/>
                  </a:lnTo>
                  <a:lnTo>
                    <a:pt x="523" y="381"/>
                  </a:lnTo>
                  <a:lnTo>
                    <a:pt x="514" y="380"/>
                  </a:lnTo>
                  <a:lnTo>
                    <a:pt x="508" y="377"/>
                  </a:lnTo>
                  <a:lnTo>
                    <a:pt x="503" y="370"/>
                  </a:lnTo>
                  <a:lnTo>
                    <a:pt x="502" y="360"/>
                  </a:lnTo>
                  <a:lnTo>
                    <a:pt x="503" y="352"/>
                  </a:lnTo>
                  <a:lnTo>
                    <a:pt x="503" y="345"/>
                  </a:lnTo>
                  <a:lnTo>
                    <a:pt x="499" y="337"/>
                  </a:lnTo>
                  <a:lnTo>
                    <a:pt x="495" y="332"/>
                  </a:lnTo>
                  <a:lnTo>
                    <a:pt x="490" y="329"/>
                  </a:lnTo>
                  <a:lnTo>
                    <a:pt x="486" y="326"/>
                  </a:lnTo>
                  <a:lnTo>
                    <a:pt x="480" y="319"/>
                  </a:lnTo>
                  <a:lnTo>
                    <a:pt x="475" y="311"/>
                  </a:lnTo>
                  <a:lnTo>
                    <a:pt x="472" y="303"/>
                  </a:lnTo>
                  <a:lnTo>
                    <a:pt x="471" y="300"/>
                  </a:lnTo>
                  <a:lnTo>
                    <a:pt x="466" y="296"/>
                  </a:lnTo>
                  <a:lnTo>
                    <a:pt x="462" y="296"/>
                  </a:lnTo>
                  <a:lnTo>
                    <a:pt x="462" y="299"/>
                  </a:lnTo>
                  <a:lnTo>
                    <a:pt x="464" y="302"/>
                  </a:lnTo>
                  <a:lnTo>
                    <a:pt x="464" y="313"/>
                  </a:lnTo>
                  <a:lnTo>
                    <a:pt x="465" y="315"/>
                  </a:lnTo>
                  <a:lnTo>
                    <a:pt x="471" y="321"/>
                  </a:lnTo>
                  <a:lnTo>
                    <a:pt x="473" y="329"/>
                  </a:lnTo>
                  <a:lnTo>
                    <a:pt x="473" y="336"/>
                  </a:lnTo>
                  <a:lnTo>
                    <a:pt x="472" y="341"/>
                  </a:lnTo>
                  <a:lnTo>
                    <a:pt x="468" y="341"/>
                  </a:lnTo>
                  <a:lnTo>
                    <a:pt x="462" y="339"/>
                  </a:lnTo>
                  <a:lnTo>
                    <a:pt x="456" y="333"/>
                  </a:lnTo>
                  <a:lnTo>
                    <a:pt x="447" y="328"/>
                  </a:lnTo>
                  <a:lnTo>
                    <a:pt x="442" y="322"/>
                  </a:lnTo>
                  <a:lnTo>
                    <a:pt x="441" y="313"/>
                  </a:lnTo>
                  <a:lnTo>
                    <a:pt x="439" y="304"/>
                  </a:lnTo>
                  <a:lnTo>
                    <a:pt x="441" y="295"/>
                  </a:lnTo>
                  <a:lnTo>
                    <a:pt x="441" y="289"/>
                  </a:lnTo>
                  <a:lnTo>
                    <a:pt x="438" y="284"/>
                  </a:lnTo>
                  <a:lnTo>
                    <a:pt x="432" y="281"/>
                  </a:lnTo>
                  <a:lnTo>
                    <a:pt x="425" y="278"/>
                  </a:lnTo>
                  <a:lnTo>
                    <a:pt x="419" y="277"/>
                  </a:lnTo>
                  <a:lnTo>
                    <a:pt x="412" y="277"/>
                  </a:lnTo>
                  <a:lnTo>
                    <a:pt x="406" y="271"/>
                  </a:lnTo>
                  <a:lnTo>
                    <a:pt x="406" y="267"/>
                  </a:lnTo>
                  <a:lnTo>
                    <a:pt x="405" y="262"/>
                  </a:lnTo>
                  <a:lnTo>
                    <a:pt x="401" y="251"/>
                  </a:lnTo>
                  <a:lnTo>
                    <a:pt x="394" y="243"/>
                  </a:lnTo>
                  <a:lnTo>
                    <a:pt x="386" y="237"/>
                  </a:lnTo>
                  <a:lnTo>
                    <a:pt x="372" y="234"/>
                  </a:lnTo>
                  <a:lnTo>
                    <a:pt x="360" y="232"/>
                  </a:lnTo>
                  <a:lnTo>
                    <a:pt x="346" y="228"/>
                  </a:lnTo>
                  <a:lnTo>
                    <a:pt x="334" y="225"/>
                  </a:lnTo>
                  <a:lnTo>
                    <a:pt x="324" y="223"/>
                  </a:lnTo>
                  <a:lnTo>
                    <a:pt x="317" y="222"/>
                  </a:lnTo>
                  <a:lnTo>
                    <a:pt x="304" y="214"/>
                  </a:lnTo>
                  <a:lnTo>
                    <a:pt x="297" y="211"/>
                  </a:lnTo>
                  <a:lnTo>
                    <a:pt x="286" y="214"/>
                  </a:lnTo>
                  <a:lnTo>
                    <a:pt x="272" y="206"/>
                  </a:lnTo>
                  <a:lnTo>
                    <a:pt x="267" y="204"/>
                  </a:lnTo>
                  <a:lnTo>
                    <a:pt x="263" y="207"/>
                  </a:lnTo>
                  <a:lnTo>
                    <a:pt x="261" y="214"/>
                  </a:lnTo>
                  <a:lnTo>
                    <a:pt x="257" y="222"/>
                  </a:lnTo>
                  <a:lnTo>
                    <a:pt x="252" y="230"/>
                  </a:lnTo>
                  <a:lnTo>
                    <a:pt x="244" y="233"/>
                  </a:lnTo>
                  <a:lnTo>
                    <a:pt x="237" y="230"/>
                  </a:lnTo>
                  <a:lnTo>
                    <a:pt x="230" y="226"/>
                  </a:lnTo>
                  <a:lnTo>
                    <a:pt x="226" y="228"/>
                  </a:lnTo>
                  <a:lnTo>
                    <a:pt x="223" y="229"/>
                  </a:lnTo>
                  <a:lnTo>
                    <a:pt x="220" y="232"/>
                  </a:lnTo>
                  <a:lnTo>
                    <a:pt x="215" y="234"/>
                  </a:lnTo>
                  <a:lnTo>
                    <a:pt x="208" y="234"/>
                  </a:lnTo>
                  <a:lnTo>
                    <a:pt x="207" y="232"/>
                  </a:lnTo>
                  <a:lnTo>
                    <a:pt x="207" y="229"/>
                  </a:lnTo>
                  <a:lnTo>
                    <a:pt x="208" y="225"/>
                  </a:lnTo>
                  <a:lnTo>
                    <a:pt x="209" y="219"/>
                  </a:lnTo>
                  <a:lnTo>
                    <a:pt x="211" y="215"/>
                  </a:lnTo>
                  <a:lnTo>
                    <a:pt x="212" y="212"/>
                  </a:lnTo>
                  <a:lnTo>
                    <a:pt x="212" y="210"/>
                  </a:lnTo>
                  <a:lnTo>
                    <a:pt x="208" y="210"/>
                  </a:lnTo>
                  <a:lnTo>
                    <a:pt x="205" y="211"/>
                  </a:lnTo>
                  <a:lnTo>
                    <a:pt x="201" y="214"/>
                  </a:lnTo>
                  <a:lnTo>
                    <a:pt x="196" y="222"/>
                  </a:lnTo>
                  <a:lnTo>
                    <a:pt x="194" y="228"/>
                  </a:lnTo>
                  <a:lnTo>
                    <a:pt x="194" y="234"/>
                  </a:lnTo>
                  <a:lnTo>
                    <a:pt x="192" y="237"/>
                  </a:lnTo>
                  <a:lnTo>
                    <a:pt x="190" y="240"/>
                  </a:lnTo>
                  <a:lnTo>
                    <a:pt x="186" y="243"/>
                  </a:lnTo>
                  <a:lnTo>
                    <a:pt x="182" y="247"/>
                  </a:lnTo>
                  <a:lnTo>
                    <a:pt x="179" y="248"/>
                  </a:lnTo>
                  <a:lnTo>
                    <a:pt x="200" y="248"/>
                  </a:lnTo>
                  <a:lnTo>
                    <a:pt x="201" y="249"/>
                  </a:lnTo>
                  <a:lnTo>
                    <a:pt x="201" y="252"/>
                  </a:lnTo>
                  <a:lnTo>
                    <a:pt x="200" y="255"/>
                  </a:lnTo>
                  <a:lnTo>
                    <a:pt x="200" y="258"/>
                  </a:lnTo>
                  <a:lnTo>
                    <a:pt x="199" y="262"/>
                  </a:lnTo>
                  <a:lnTo>
                    <a:pt x="189" y="271"/>
                  </a:lnTo>
                  <a:lnTo>
                    <a:pt x="181" y="277"/>
                  </a:lnTo>
                  <a:lnTo>
                    <a:pt x="173" y="278"/>
                  </a:lnTo>
                  <a:lnTo>
                    <a:pt x="168" y="277"/>
                  </a:lnTo>
                  <a:lnTo>
                    <a:pt x="166" y="274"/>
                  </a:lnTo>
                  <a:lnTo>
                    <a:pt x="164" y="271"/>
                  </a:lnTo>
                  <a:lnTo>
                    <a:pt x="162" y="269"/>
                  </a:lnTo>
                  <a:lnTo>
                    <a:pt x="160" y="266"/>
                  </a:lnTo>
                  <a:lnTo>
                    <a:pt x="157" y="265"/>
                  </a:lnTo>
                  <a:lnTo>
                    <a:pt x="153" y="267"/>
                  </a:lnTo>
                  <a:lnTo>
                    <a:pt x="148" y="274"/>
                  </a:lnTo>
                  <a:lnTo>
                    <a:pt x="140" y="284"/>
                  </a:lnTo>
                  <a:lnTo>
                    <a:pt x="127" y="293"/>
                  </a:lnTo>
                  <a:lnTo>
                    <a:pt x="118" y="297"/>
                  </a:lnTo>
                  <a:lnTo>
                    <a:pt x="111" y="296"/>
                  </a:lnTo>
                  <a:lnTo>
                    <a:pt x="106" y="293"/>
                  </a:lnTo>
                  <a:lnTo>
                    <a:pt x="101" y="292"/>
                  </a:lnTo>
                  <a:lnTo>
                    <a:pt x="97" y="292"/>
                  </a:lnTo>
                  <a:lnTo>
                    <a:pt x="89" y="296"/>
                  </a:lnTo>
                  <a:lnTo>
                    <a:pt x="77" y="302"/>
                  </a:lnTo>
                  <a:lnTo>
                    <a:pt x="63" y="306"/>
                  </a:lnTo>
                  <a:lnTo>
                    <a:pt x="54" y="308"/>
                  </a:lnTo>
                  <a:lnTo>
                    <a:pt x="51" y="308"/>
                  </a:lnTo>
                  <a:lnTo>
                    <a:pt x="48" y="307"/>
                  </a:lnTo>
                  <a:lnTo>
                    <a:pt x="47" y="304"/>
                  </a:lnTo>
                  <a:lnTo>
                    <a:pt x="47" y="299"/>
                  </a:lnTo>
                  <a:lnTo>
                    <a:pt x="48" y="297"/>
                  </a:lnTo>
                  <a:lnTo>
                    <a:pt x="49" y="295"/>
                  </a:lnTo>
                  <a:lnTo>
                    <a:pt x="51" y="295"/>
                  </a:lnTo>
                  <a:lnTo>
                    <a:pt x="58" y="293"/>
                  </a:lnTo>
                  <a:lnTo>
                    <a:pt x="66" y="288"/>
                  </a:lnTo>
                  <a:lnTo>
                    <a:pt x="75" y="284"/>
                  </a:lnTo>
                  <a:lnTo>
                    <a:pt x="89" y="276"/>
                  </a:lnTo>
                  <a:lnTo>
                    <a:pt x="100" y="270"/>
                  </a:lnTo>
                  <a:lnTo>
                    <a:pt x="110" y="265"/>
                  </a:lnTo>
                  <a:lnTo>
                    <a:pt x="118" y="262"/>
                  </a:lnTo>
                  <a:lnTo>
                    <a:pt x="122" y="259"/>
                  </a:lnTo>
                  <a:lnTo>
                    <a:pt x="125" y="256"/>
                  </a:lnTo>
                  <a:lnTo>
                    <a:pt x="129" y="254"/>
                  </a:lnTo>
                  <a:lnTo>
                    <a:pt x="132" y="251"/>
                  </a:lnTo>
                  <a:lnTo>
                    <a:pt x="133" y="247"/>
                  </a:lnTo>
                  <a:lnTo>
                    <a:pt x="132" y="244"/>
                  </a:lnTo>
                  <a:lnTo>
                    <a:pt x="129" y="241"/>
                  </a:lnTo>
                  <a:lnTo>
                    <a:pt x="123" y="241"/>
                  </a:lnTo>
                  <a:lnTo>
                    <a:pt x="119" y="243"/>
                  </a:lnTo>
                  <a:lnTo>
                    <a:pt x="116" y="244"/>
                  </a:lnTo>
                  <a:lnTo>
                    <a:pt x="115" y="245"/>
                  </a:lnTo>
                  <a:lnTo>
                    <a:pt x="112" y="247"/>
                  </a:lnTo>
                  <a:lnTo>
                    <a:pt x="99" y="233"/>
                  </a:lnTo>
                  <a:lnTo>
                    <a:pt x="97" y="233"/>
                  </a:lnTo>
                  <a:lnTo>
                    <a:pt x="96" y="234"/>
                  </a:lnTo>
                  <a:lnTo>
                    <a:pt x="93" y="236"/>
                  </a:lnTo>
                  <a:lnTo>
                    <a:pt x="90" y="241"/>
                  </a:lnTo>
                  <a:lnTo>
                    <a:pt x="89" y="243"/>
                  </a:lnTo>
                  <a:lnTo>
                    <a:pt x="89" y="244"/>
                  </a:lnTo>
                  <a:lnTo>
                    <a:pt x="86" y="244"/>
                  </a:lnTo>
                  <a:lnTo>
                    <a:pt x="85" y="243"/>
                  </a:lnTo>
                  <a:lnTo>
                    <a:pt x="82" y="241"/>
                  </a:lnTo>
                  <a:lnTo>
                    <a:pt x="81" y="239"/>
                  </a:lnTo>
                  <a:lnTo>
                    <a:pt x="78" y="236"/>
                  </a:lnTo>
                  <a:lnTo>
                    <a:pt x="78" y="218"/>
                  </a:lnTo>
                  <a:lnTo>
                    <a:pt x="75" y="215"/>
                  </a:lnTo>
                  <a:lnTo>
                    <a:pt x="71" y="215"/>
                  </a:lnTo>
                  <a:lnTo>
                    <a:pt x="70" y="217"/>
                  </a:lnTo>
                  <a:lnTo>
                    <a:pt x="69" y="219"/>
                  </a:lnTo>
                  <a:lnTo>
                    <a:pt x="66" y="223"/>
                  </a:lnTo>
                  <a:lnTo>
                    <a:pt x="60" y="228"/>
                  </a:lnTo>
                  <a:lnTo>
                    <a:pt x="54" y="230"/>
                  </a:lnTo>
                  <a:lnTo>
                    <a:pt x="49" y="232"/>
                  </a:lnTo>
                  <a:lnTo>
                    <a:pt x="47" y="229"/>
                  </a:lnTo>
                  <a:lnTo>
                    <a:pt x="44" y="223"/>
                  </a:lnTo>
                  <a:lnTo>
                    <a:pt x="37" y="217"/>
                  </a:lnTo>
                  <a:lnTo>
                    <a:pt x="30" y="208"/>
                  </a:lnTo>
                  <a:lnTo>
                    <a:pt x="25" y="200"/>
                  </a:lnTo>
                  <a:lnTo>
                    <a:pt x="23" y="196"/>
                  </a:lnTo>
                  <a:lnTo>
                    <a:pt x="23" y="193"/>
                  </a:lnTo>
                  <a:lnTo>
                    <a:pt x="28" y="189"/>
                  </a:lnTo>
                  <a:lnTo>
                    <a:pt x="30" y="188"/>
                  </a:lnTo>
                  <a:lnTo>
                    <a:pt x="36" y="182"/>
                  </a:lnTo>
                  <a:lnTo>
                    <a:pt x="40" y="180"/>
                  </a:lnTo>
                  <a:lnTo>
                    <a:pt x="51" y="173"/>
                  </a:lnTo>
                  <a:lnTo>
                    <a:pt x="63" y="170"/>
                  </a:lnTo>
                  <a:lnTo>
                    <a:pt x="80" y="170"/>
                  </a:lnTo>
                  <a:lnTo>
                    <a:pt x="84" y="169"/>
                  </a:lnTo>
                  <a:lnTo>
                    <a:pt x="86" y="166"/>
                  </a:lnTo>
                  <a:lnTo>
                    <a:pt x="89" y="162"/>
                  </a:lnTo>
                  <a:lnTo>
                    <a:pt x="92" y="156"/>
                  </a:lnTo>
                  <a:lnTo>
                    <a:pt x="92" y="154"/>
                  </a:lnTo>
                  <a:lnTo>
                    <a:pt x="90" y="152"/>
                  </a:lnTo>
                  <a:lnTo>
                    <a:pt x="81" y="152"/>
                  </a:lnTo>
                  <a:lnTo>
                    <a:pt x="77" y="154"/>
                  </a:lnTo>
                  <a:lnTo>
                    <a:pt x="71" y="156"/>
                  </a:lnTo>
                  <a:lnTo>
                    <a:pt x="65" y="160"/>
                  </a:lnTo>
                  <a:lnTo>
                    <a:pt x="58" y="162"/>
                  </a:lnTo>
                  <a:lnTo>
                    <a:pt x="45" y="162"/>
                  </a:lnTo>
                  <a:lnTo>
                    <a:pt x="36" y="160"/>
                  </a:lnTo>
                  <a:lnTo>
                    <a:pt x="25" y="158"/>
                  </a:lnTo>
                  <a:lnTo>
                    <a:pt x="15" y="154"/>
                  </a:lnTo>
                  <a:lnTo>
                    <a:pt x="11" y="151"/>
                  </a:lnTo>
                  <a:lnTo>
                    <a:pt x="6" y="143"/>
                  </a:lnTo>
                  <a:lnTo>
                    <a:pt x="3" y="140"/>
                  </a:lnTo>
                  <a:lnTo>
                    <a:pt x="2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3" y="133"/>
                  </a:lnTo>
                  <a:lnTo>
                    <a:pt x="11" y="130"/>
                  </a:lnTo>
                  <a:lnTo>
                    <a:pt x="22" y="128"/>
                  </a:lnTo>
                  <a:lnTo>
                    <a:pt x="34" y="125"/>
                  </a:lnTo>
                  <a:lnTo>
                    <a:pt x="47" y="118"/>
                  </a:lnTo>
                  <a:lnTo>
                    <a:pt x="54" y="125"/>
                  </a:lnTo>
                  <a:lnTo>
                    <a:pt x="66" y="132"/>
                  </a:lnTo>
                  <a:lnTo>
                    <a:pt x="81" y="134"/>
                  </a:lnTo>
                  <a:lnTo>
                    <a:pt x="86" y="134"/>
                  </a:lnTo>
                  <a:lnTo>
                    <a:pt x="88" y="132"/>
                  </a:lnTo>
                  <a:lnTo>
                    <a:pt x="88" y="128"/>
                  </a:lnTo>
                  <a:lnTo>
                    <a:pt x="85" y="123"/>
                  </a:lnTo>
                  <a:lnTo>
                    <a:pt x="80" y="118"/>
                  </a:lnTo>
                  <a:lnTo>
                    <a:pt x="74" y="115"/>
                  </a:lnTo>
                  <a:lnTo>
                    <a:pt x="71" y="115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58" y="108"/>
                  </a:lnTo>
                  <a:lnTo>
                    <a:pt x="52" y="106"/>
                  </a:lnTo>
                  <a:lnTo>
                    <a:pt x="41" y="104"/>
                  </a:lnTo>
                  <a:lnTo>
                    <a:pt x="36" y="104"/>
                  </a:lnTo>
                  <a:lnTo>
                    <a:pt x="32" y="103"/>
                  </a:lnTo>
                  <a:lnTo>
                    <a:pt x="29" y="102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5" y="92"/>
                  </a:lnTo>
                  <a:lnTo>
                    <a:pt x="25" y="86"/>
                  </a:lnTo>
                  <a:lnTo>
                    <a:pt x="29" y="82"/>
                  </a:lnTo>
                  <a:lnTo>
                    <a:pt x="33" y="80"/>
                  </a:lnTo>
                  <a:lnTo>
                    <a:pt x="36" y="78"/>
                  </a:lnTo>
                  <a:lnTo>
                    <a:pt x="40" y="77"/>
                  </a:lnTo>
                  <a:lnTo>
                    <a:pt x="43" y="75"/>
                  </a:lnTo>
                  <a:lnTo>
                    <a:pt x="55" y="75"/>
                  </a:lnTo>
                  <a:lnTo>
                    <a:pt x="58" y="74"/>
                  </a:lnTo>
                  <a:lnTo>
                    <a:pt x="62" y="74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1"/>
                  </a:lnTo>
                  <a:lnTo>
                    <a:pt x="75" y="69"/>
                  </a:lnTo>
                  <a:lnTo>
                    <a:pt x="84" y="65"/>
                  </a:lnTo>
                  <a:lnTo>
                    <a:pt x="92" y="62"/>
                  </a:lnTo>
                  <a:lnTo>
                    <a:pt x="96" y="62"/>
                  </a:lnTo>
                  <a:lnTo>
                    <a:pt x="101" y="63"/>
                  </a:lnTo>
                  <a:lnTo>
                    <a:pt x="108" y="62"/>
                  </a:lnTo>
                  <a:lnTo>
                    <a:pt x="116" y="60"/>
                  </a:lnTo>
                  <a:lnTo>
                    <a:pt x="123" y="58"/>
                  </a:lnTo>
                  <a:lnTo>
                    <a:pt x="126" y="56"/>
                  </a:lnTo>
                  <a:lnTo>
                    <a:pt x="129" y="54"/>
                  </a:lnTo>
                  <a:lnTo>
                    <a:pt x="132" y="49"/>
                  </a:lnTo>
                  <a:lnTo>
                    <a:pt x="134" y="44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7" y="41"/>
                  </a:lnTo>
                  <a:lnTo>
                    <a:pt x="138" y="43"/>
                  </a:lnTo>
                  <a:lnTo>
                    <a:pt x="144" y="45"/>
                  </a:lnTo>
                  <a:lnTo>
                    <a:pt x="148" y="48"/>
                  </a:lnTo>
                  <a:lnTo>
                    <a:pt x="153" y="54"/>
                  </a:lnTo>
                  <a:lnTo>
                    <a:pt x="163" y="54"/>
                  </a:lnTo>
                  <a:lnTo>
                    <a:pt x="168" y="51"/>
                  </a:lnTo>
                  <a:lnTo>
                    <a:pt x="173" y="51"/>
                  </a:lnTo>
                  <a:lnTo>
                    <a:pt x="177" y="52"/>
                  </a:lnTo>
                  <a:lnTo>
                    <a:pt x="181" y="52"/>
                  </a:lnTo>
                  <a:lnTo>
                    <a:pt x="185" y="54"/>
                  </a:lnTo>
                  <a:lnTo>
                    <a:pt x="188" y="54"/>
                  </a:lnTo>
                  <a:lnTo>
                    <a:pt x="190" y="55"/>
                  </a:lnTo>
                  <a:lnTo>
                    <a:pt x="194" y="55"/>
                  </a:lnTo>
                  <a:lnTo>
                    <a:pt x="201" y="54"/>
                  </a:lnTo>
                  <a:lnTo>
                    <a:pt x="218" y="51"/>
                  </a:lnTo>
                  <a:lnTo>
                    <a:pt x="224" y="51"/>
                  </a:lnTo>
                  <a:lnTo>
                    <a:pt x="234" y="54"/>
                  </a:lnTo>
                  <a:lnTo>
                    <a:pt x="253" y="62"/>
                  </a:lnTo>
                  <a:lnTo>
                    <a:pt x="260" y="63"/>
                  </a:lnTo>
                  <a:lnTo>
                    <a:pt x="267" y="63"/>
                  </a:lnTo>
                  <a:lnTo>
                    <a:pt x="278" y="62"/>
                  </a:lnTo>
                  <a:lnTo>
                    <a:pt x="290" y="60"/>
                  </a:lnTo>
                  <a:lnTo>
                    <a:pt x="302" y="58"/>
                  </a:lnTo>
                  <a:lnTo>
                    <a:pt x="312" y="56"/>
                  </a:lnTo>
                  <a:lnTo>
                    <a:pt x="317" y="55"/>
                  </a:lnTo>
                  <a:lnTo>
                    <a:pt x="322" y="58"/>
                  </a:lnTo>
                  <a:lnTo>
                    <a:pt x="335" y="69"/>
                  </a:lnTo>
                  <a:lnTo>
                    <a:pt x="343" y="74"/>
                  </a:lnTo>
                  <a:lnTo>
                    <a:pt x="352" y="74"/>
                  </a:lnTo>
                  <a:lnTo>
                    <a:pt x="361" y="73"/>
                  </a:lnTo>
                  <a:lnTo>
                    <a:pt x="367" y="74"/>
                  </a:lnTo>
                  <a:lnTo>
                    <a:pt x="378" y="80"/>
                  </a:lnTo>
                  <a:lnTo>
                    <a:pt x="379" y="80"/>
                  </a:lnTo>
                  <a:lnTo>
                    <a:pt x="382" y="81"/>
                  </a:lnTo>
                  <a:lnTo>
                    <a:pt x="390" y="89"/>
                  </a:lnTo>
                  <a:lnTo>
                    <a:pt x="393" y="91"/>
                  </a:lnTo>
                  <a:lnTo>
                    <a:pt x="398" y="88"/>
                  </a:lnTo>
                  <a:lnTo>
                    <a:pt x="402" y="85"/>
                  </a:lnTo>
                  <a:lnTo>
                    <a:pt x="405" y="82"/>
                  </a:lnTo>
                  <a:lnTo>
                    <a:pt x="409" y="80"/>
                  </a:lnTo>
                  <a:lnTo>
                    <a:pt x="410" y="77"/>
                  </a:lnTo>
                  <a:lnTo>
                    <a:pt x="412" y="75"/>
                  </a:lnTo>
                  <a:lnTo>
                    <a:pt x="412" y="73"/>
                  </a:lnTo>
                  <a:lnTo>
                    <a:pt x="413" y="73"/>
                  </a:lnTo>
                  <a:lnTo>
                    <a:pt x="416" y="71"/>
                  </a:lnTo>
                  <a:lnTo>
                    <a:pt x="424" y="71"/>
                  </a:lnTo>
                  <a:lnTo>
                    <a:pt x="434" y="74"/>
                  </a:lnTo>
                  <a:lnTo>
                    <a:pt x="447" y="75"/>
                  </a:lnTo>
                  <a:lnTo>
                    <a:pt x="457" y="75"/>
                  </a:lnTo>
                  <a:lnTo>
                    <a:pt x="462" y="73"/>
                  </a:lnTo>
                  <a:lnTo>
                    <a:pt x="466" y="70"/>
                  </a:lnTo>
                  <a:lnTo>
                    <a:pt x="475" y="66"/>
                  </a:lnTo>
                  <a:lnTo>
                    <a:pt x="484" y="65"/>
                  </a:lnTo>
                  <a:lnTo>
                    <a:pt x="492" y="67"/>
                  </a:lnTo>
                  <a:lnTo>
                    <a:pt x="499" y="70"/>
                  </a:lnTo>
                  <a:lnTo>
                    <a:pt x="505" y="71"/>
                  </a:lnTo>
                  <a:lnTo>
                    <a:pt x="506" y="70"/>
                  </a:lnTo>
                  <a:lnTo>
                    <a:pt x="509" y="69"/>
                  </a:lnTo>
                  <a:lnTo>
                    <a:pt x="513" y="65"/>
                  </a:lnTo>
                  <a:lnTo>
                    <a:pt x="514" y="65"/>
                  </a:lnTo>
                  <a:lnTo>
                    <a:pt x="516" y="63"/>
                  </a:lnTo>
                  <a:lnTo>
                    <a:pt x="517" y="65"/>
                  </a:lnTo>
                  <a:lnTo>
                    <a:pt x="518" y="67"/>
                  </a:lnTo>
                  <a:lnTo>
                    <a:pt x="520" y="71"/>
                  </a:lnTo>
                  <a:lnTo>
                    <a:pt x="523" y="74"/>
                  </a:lnTo>
                  <a:lnTo>
                    <a:pt x="524" y="77"/>
                  </a:lnTo>
                  <a:lnTo>
                    <a:pt x="525" y="78"/>
                  </a:lnTo>
                  <a:lnTo>
                    <a:pt x="525" y="80"/>
                  </a:lnTo>
                  <a:lnTo>
                    <a:pt x="528" y="78"/>
                  </a:lnTo>
                  <a:lnTo>
                    <a:pt x="533" y="73"/>
                  </a:lnTo>
                  <a:lnTo>
                    <a:pt x="536" y="71"/>
                  </a:lnTo>
                  <a:lnTo>
                    <a:pt x="540" y="69"/>
                  </a:lnTo>
                  <a:lnTo>
                    <a:pt x="543" y="67"/>
                  </a:lnTo>
                  <a:lnTo>
                    <a:pt x="551" y="67"/>
                  </a:lnTo>
                  <a:lnTo>
                    <a:pt x="561" y="69"/>
                  </a:lnTo>
                  <a:lnTo>
                    <a:pt x="588" y="69"/>
                  </a:lnTo>
                  <a:lnTo>
                    <a:pt x="596" y="70"/>
                  </a:lnTo>
                  <a:lnTo>
                    <a:pt x="606" y="73"/>
                  </a:lnTo>
                  <a:lnTo>
                    <a:pt x="611" y="77"/>
                  </a:lnTo>
                  <a:lnTo>
                    <a:pt x="618" y="80"/>
                  </a:lnTo>
                  <a:lnTo>
                    <a:pt x="626" y="82"/>
                  </a:lnTo>
                  <a:lnTo>
                    <a:pt x="636" y="84"/>
                  </a:lnTo>
                  <a:lnTo>
                    <a:pt x="643" y="88"/>
                  </a:lnTo>
                  <a:lnTo>
                    <a:pt x="646" y="89"/>
                  </a:lnTo>
                  <a:lnTo>
                    <a:pt x="652" y="89"/>
                  </a:lnTo>
                  <a:lnTo>
                    <a:pt x="657" y="85"/>
                  </a:lnTo>
                  <a:lnTo>
                    <a:pt x="658" y="82"/>
                  </a:lnTo>
                  <a:lnTo>
                    <a:pt x="658" y="81"/>
                  </a:lnTo>
                  <a:lnTo>
                    <a:pt x="657" y="80"/>
                  </a:lnTo>
                  <a:lnTo>
                    <a:pt x="651" y="77"/>
                  </a:lnTo>
                  <a:lnTo>
                    <a:pt x="646" y="71"/>
                  </a:lnTo>
                  <a:lnTo>
                    <a:pt x="643" y="70"/>
                  </a:lnTo>
                  <a:lnTo>
                    <a:pt x="640" y="65"/>
                  </a:lnTo>
                  <a:lnTo>
                    <a:pt x="636" y="59"/>
                  </a:lnTo>
                  <a:lnTo>
                    <a:pt x="625" y="45"/>
                  </a:lnTo>
                  <a:lnTo>
                    <a:pt x="622" y="41"/>
                  </a:lnTo>
                  <a:lnTo>
                    <a:pt x="620" y="38"/>
                  </a:lnTo>
                  <a:lnTo>
                    <a:pt x="617" y="40"/>
                  </a:lnTo>
                  <a:lnTo>
                    <a:pt x="616" y="43"/>
                  </a:lnTo>
                  <a:lnTo>
                    <a:pt x="613" y="47"/>
                  </a:lnTo>
                  <a:lnTo>
                    <a:pt x="607" y="54"/>
                  </a:lnTo>
                  <a:lnTo>
                    <a:pt x="599" y="56"/>
                  </a:lnTo>
                  <a:lnTo>
                    <a:pt x="575" y="59"/>
                  </a:lnTo>
                  <a:lnTo>
                    <a:pt x="566" y="59"/>
                  </a:lnTo>
                  <a:lnTo>
                    <a:pt x="562" y="56"/>
                  </a:lnTo>
                  <a:lnTo>
                    <a:pt x="559" y="52"/>
                  </a:lnTo>
                  <a:lnTo>
                    <a:pt x="555" y="48"/>
                  </a:lnTo>
                  <a:lnTo>
                    <a:pt x="547" y="47"/>
                  </a:lnTo>
                  <a:lnTo>
                    <a:pt x="542" y="45"/>
                  </a:lnTo>
                  <a:lnTo>
                    <a:pt x="538" y="45"/>
                  </a:lnTo>
                  <a:lnTo>
                    <a:pt x="535" y="44"/>
                  </a:lnTo>
                  <a:lnTo>
                    <a:pt x="533" y="43"/>
                  </a:lnTo>
                  <a:lnTo>
                    <a:pt x="535" y="41"/>
                  </a:lnTo>
                  <a:lnTo>
                    <a:pt x="535" y="40"/>
                  </a:lnTo>
                  <a:lnTo>
                    <a:pt x="536" y="38"/>
                  </a:lnTo>
                  <a:lnTo>
                    <a:pt x="539" y="37"/>
                  </a:lnTo>
                  <a:lnTo>
                    <a:pt x="540" y="37"/>
                  </a:lnTo>
                  <a:lnTo>
                    <a:pt x="544" y="34"/>
                  </a:lnTo>
                  <a:lnTo>
                    <a:pt x="549" y="29"/>
                  </a:lnTo>
                  <a:lnTo>
                    <a:pt x="554" y="12"/>
                  </a:lnTo>
                  <a:lnTo>
                    <a:pt x="557" y="8"/>
                  </a:lnTo>
                  <a:lnTo>
                    <a:pt x="561" y="6"/>
                  </a:lnTo>
                  <a:lnTo>
                    <a:pt x="569" y="6"/>
                  </a:lnTo>
                  <a:lnTo>
                    <a:pt x="579" y="7"/>
                  </a:lnTo>
                  <a:lnTo>
                    <a:pt x="588" y="7"/>
                  </a:lnTo>
                  <a:lnTo>
                    <a:pt x="595" y="6"/>
                  </a:lnTo>
                  <a:lnTo>
                    <a:pt x="603" y="6"/>
                  </a:lnTo>
                  <a:lnTo>
                    <a:pt x="613" y="7"/>
                  </a:lnTo>
                  <a:lnTo>
                    <a:pt x="621" y="6"/>
                  </a:lnTo>
                  <a:lnTo>
                    <a:pt x="626" y="3"/>
                  </a:lnTo>
                  <a:lnTo>
                    <a:pt x="6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0"/>
            <p:cNvSpPr>
              <a:spLocks/>
            </p:cNvSpPr>
            <p:nvPr/>
          </p:nvSpPr>
          <p:spPr bwMode="auto">
            <a:xfrm>
              <a:off x="2528883" y="1765294"/>
              <a:ext cx="25400" cy="174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16" y="10"/>
                </a:cxn>
                <a:cxn ang="0">
                  <a:pos x="15" y="11"/>
                </a:cxn>
                <a:cxn ang="0">
                  <a:pos x="9" y="11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7" y="0"/>
                </a:cxn>
              </a:cxnLst>
              <a:rect l="0" t="0" r="r" b="b"/>
              <a:pathLst>
                <a:path w="16" h="11">
                  <a:moveTo>
                    <a:pt x="7" y="0"/>
                  </a:moveTo>
                  <a:lnTo>
                    <a:pt x="11" y="2"/>
                  </a:lnTo>
                  <a:lnTo>
                    <a:pt x="16" y="4"/>
                  </a:lnTo>
                  <a:lnTo>
                    <a:pt x="16" y="10"/>
                  </a:lnTo>
                  <a:lnTo>
                    <a:pt x="15" y="11"/>
                  </a:lnTo>
                  <a:lnTo>
                    <a:pt x="9" y="11"/>
                  </a:lnTo>
                  <a:lnTo>
                    <a:pt x="5" y="10"/>
                  </a:lnTo>
                  <a:lnTo>
                    <a:pt x="3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/>
            <p:cNvSpPr>
              <a:spLocks/>
            </p:cNvSpPr>
            <p:nvPr/>
          </p:nvSpPr>
          <p:spPr bwMode="auto">
            <a:xfrm>
              <a:off x="2587620" y="1785932"/>
              <a:ext cx="23813" cy="174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7" y="11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lnTo>
                    <a:pt x="12" y="0"/>
                  </a:lnTo>
                  <a:lnTo>
                    <a:pt x="13" y="1"/>
                  </a:lnTo>
                  <a:lnTo>
                    <a:pt x="15" y="4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7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"/>
            <p:cNvSpPr>
              <a:spLocks/>
            </p:cNvSpPr>
            <p:nvPr/>
          </p:nvSpPr>
          <p:spPr bwMode="auto">
            <a:xfrm>
              <a:off x="1744661" y="1409695"/>
              <a:ext cx="347663" cy="96838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85" y="8"/>
                </a:cxn>
                <a:cxn ang="0">
                  <a:pos x="90" y="15"/>
                </a:cxn>
                <a:cxn ang="0">
                  <a:pos x="111" y="17"/>
                </a:cxn>
                <a:cxn ang="0">
                  <a:pos x="125" y="19"/>
                </a:cxn>
                <a:cxn ang="0">
                  <a:pos x="132" y="24"/>
                </a:cxn>
                <a:cxn ang="0">
                  <a:pos x="141" y="30"/>
                </a:cxn>
                <a:cxn ang="0">
                  <a:pos x="148" y="31"/>
                </a:cxn>
                <a:cxn ang="0">
                  <a:pos x="157" y="24"/>
                </a:cxn>
                <a:cxn ang="0">
                  <a:pos x="162" y="20"/>
                </a:cxn>
                <a:cxn ang="0">
                  <a:pos x="168" y="15"/>
                </a:cxn>
                <a:cxn ang="0">
                  <a:pos x="181" y="13"/>
                </a:cxn>
                <a:cxn ang="0">
                  <a:pos x="185" y="17"/>
                </a:cxn>
                <a:cxn ang="0">
                  <a:pos x="189" y="24"/>
                </a:cxn>
                <a:cxn ang="0">
                  <a:pos x="196" y="27"/>
                </a:cxn>
                <a:cxn ang="0">
                  <a:pos x="204" y="24"/>
                </a:cxn>
                <a:cxn ang="0">
                  <a:pos x="211" y="20"/>
                </a:cxn>
                <a:cxn ang="0">
                  <a:pos x="216" y="21"/>
                </a:cxn>
                <a:cxn ang="0">
                  <a:pos x="219" y="26"/>
                </a:cxn>
                <a:cxn ang="0">
                  <a:pos x="216" y="34"/>
                </a:cxn>
                <a:cxn ang="0">
                  <a:pos x="215" y="47"/>
                </a:cxn>
                <a:cxn ang="0">
                  <a:pos x="209" y="54"/>
                </a:cxn>
                <a:cxn ang="0">
                  <a:pos x="205" y="58"/>
                </a:cxn>
                <a:cxn ang="0">
                  <a:pos x="194" y="61"/>
                </a:cxn>
                <a:cxn ang="0">
                  <a:pos x="173" y="57"/>
                </a:cxn>
                <a:cxn ang="0">
                  <a:pos x="149" y="56"/>
                </a:cxn>
                <a:cxn ang="0">
                  <a:pos x="132" y="58"/>
                </a:cxn>
                <a:cxn ang="0">
                  <a:pos x="115" y="57"/>
                </a:cxn>
                <a:cxn ang="0">
                  <a:pos x="111" y="53"/>
                </a:cxn>
                <a:cxn ang="0">
                  <a:pos x="107" y="43"/>
                </a:cxn>
                <a:cxn ang="0">
                  <a:pos x="101" y="39"/>
                </a:cxn>
                <a:cxn ang="0">
                  <a:pos x="92" y="43"/>
                </a:cxn>
                <a:cxn ang="0">
                  <a:pos x="84" y="49"/>
                </a:cxn>
                <a:cxn ang="0">
                  <a:pos x="80" y="47"/>
                </a:cxn>
                <a:cxn ang="0">
                  <a:pos x="71" y="38"/>
                </a:cxn>
                <a:cxn ang="0">
                  <a:pos x="70" y="31"/>
                </a:cxn>
                <a:cxn ang="0">
                  <a:pos x="63" y="27"/>
                </a:cxn>
                <a:cxn ang="0">
                  <a:pos x="49" y="31"/>
                </a:cxn>
                <a:cxn ang="0">
                  <a:pos x="39" y="34"/>
                </a:cxn>
                <a:cxn ang="0">
                  <a:pos x="8" y="35"/>
                </a:cxn>
                <a:cxn ang="0">
                  <a:pos x="2" y="3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7" y="23"/>
                </a:cxn>
                <a:cxn ang="0">
                  <a:pos x="18" y="19"/>
                </a:cxn>
                <a:cxn ang="0">
                  <a:pos x="17" y="16"/>
                </a:cxn>
                <a:cxn ang="0">
                  <a:pos x="15" y="12"/>
                </a:cxn>
                <a:cxn ang="0">
                  <a:pos x="22" y="10"/>
                </a:cxn>
                <a:cxn ang="0">
                  <a:pos x="41" y="5"/>
                </a:cxn>
                <a:cxn ang="0">
                  <a:pos x="65" y="0"/>
                </a:cxn>
              </a:cxnLst>
              <a:rect l="0" t="0" r="r" b="b"/>
              <a:pathLst>
                <a:path w="219" h="61">
                  <a:moveTo>
                    <a:pt x="65" y="0"/>
                  </a:moveTo>
                  <a:lnTo>
                    <a:pt x="74" y="0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6" y="12"/>
                  </a:lnTo>
                  <a:lnTo>
                    <a:pt x="90" y="15"/>
                  </a:lnTo>
                  <a:lnTo>
                    <a:pt x="100" y="16"/>
                  </a:lnTo>
                  <a:lnTo>
                    <a:pt x="111" y="17"/>
                  </a:lnTo>
                  <a:lnTo>
                    <a:pt x="119" y="19"/>
                  </a:lnTo>
                  <a:lnTo>
                    <a:pt x="125" y="19"/>
                  </a:lnTo>
                  <a:lnTo>
                    <a:pt x="129" y="23"/>
                  </a:lnTo>
                  <a:lnTo>
                    <a:pt x="132" y="24"/>
                  </a:lnTo>
                  <a:lnTo>
                    <a:pt x="136" y="27"/>
                  </a:lnTo>
                  <a:lnTo>
                    <a:pt x="141" y="30"/>
                  </a:lnTo>
                  <a:lnTo>
                    <a:pt x="142" y="31"/>
                  </a:lnTo>
                  <a:lnTo>
                    <a:pt x="148" y="31"/>
                  </a:lnTo>
                  <a:lnTo>
                    <a:pt x="156" y="27"/>
                  </a:lnTo>
                  <a:lnTo>
                    <a:pt x="157" y="24"/>
                  </a:lnTo>
                  <a:lnTo>
                    <a:pt x="160" y="23"/>
                  </a:lnTo>
                  <a:lnTo>
                    <a:pt x="162" y="20"/>
                  </a:lnTo>
                  <a:lnTo>
                    <a:pt x="164" y="17"/>
                  </a:lnTo>
                  <a:lnTo>
                    <a:pt x="168" y="15"/>
                  </a:lnTo>
                  <a:lnTo>
                    <a:pt x="174" y="13"/>
                  </a:lnTo>
                  <a:lnTo>
                    <a:pt x="181" y="13"/>
                  </a:lnTo>
                  <a:lnTo>
                    <a:pt x="182" y="16"/>
                  </a:lnTo>
                  <a:lnTo>
                    <a:pt x="185" y="17"/>
                  </a:lnTo>
                  <a:lnTo>
                    <a:pt x="188" y="23"/>
                  </a:lnTo>
                  <a:lnTo>
                    <a:pt x="189" y="24"/>
                  </a:lnTo>
                  <a:lnTo>
                    <a:pt x="192" y="26"/>
                  </a:lnTo>
                  <a:lnTo>
                    <a:pt x="196" y="27"/>
                  </a:lnTo>
                  <a:lnTo>
                    <a:pt x="199" y="27"/>
                  </a:lnTo>
                  <a:lnTo>
                    <a:pt x="204" y="24"/>
                  </a:lnTo>
                  <a:lnTo>
                    <a:pt x="208" y="21"/>
                  </a:lnTo>
                  <a:lnTo>
                    <a:pt x="211" y="20"/>
                  </a:lnTo>
                  <a:lnTo>
                    <a:pt x="214" y="20"/>
                  </a:lnTo>
                  <a:lnTo>
                    <a:pt x="216" y="21"/>
                  </a:lnTo>
                  <a:lnTo>
                    <a:pt x="218" y="24"/>
                  </a:lnTo>
                  <a:lnTo>
                    <a:pt x="219" y="26"/>
                  </a:lnTo>
                  <a:lnTo>
                    <a:pt x="219" y="28"/>
                  </a:lnTo>
                  <a:lnTo>
                    <a:pt x="216" y="34"/>
                  </a:lnTo>
                  <a:lnTo>
                    <a:pt x="215" y="42"/>
                  </a:lnTo>
                  <a:lnTo>
                    <a:pt x="215" y="47"/>
                  </a:lnTo>
                  <a:lnTo>
                    <a:pt x="214" y="50"/>
                  </a:lnTo>
                  <a:lnTo>
                    <a:pt x="209" y="54"/>
                  </a:lnTo>
                  <a:lnTo>
                    <a:pt x="207" y="56"/>
                  </a:lnTo>
                  <a:lnTo>
                    <a:pt x="205" y="58"/>
                  </a:lnTo>
                  <a:lnTo>
                    <a:pt x="201" y="61"/>
                  </a:lnTo>
                  <a:lnTo>
                    <a:pt x="194" y="61"/>
                  </a:lnTo>
                  <a:lnTo>
                    <a:pt x="186" y="60"/>
                  </a:lnTo>
                  <a:lnTo>
                    <a:pt x="173" y="57"/>
                  </a:lnTo>
                  <a:lnTo>
                    <a:pt x="162" y="56"/>
                  </a:lnTo>
                  <a:lnTo>
                    <a:pt x="149" y="56"/>
                  </a:lnTo>
                  <a:lnTo>
                    <a:pt x="140" y="57"/>
                  </a:lnTo>
                  <a:lnTo>
                    <a:pt x="132" y="58"/>
                  </a:lnTo>
                  <a:lnTo>
                    <a:pt x="122" y="58"/>
                  </a:lnTo>
                  <a:lnTo>
                    <a:pt x="115" y="57"/>
                  </a:lnTo>
                  <a:lnTo>
                    <a:pt x="112" y="56"/>
                  </a:lnTo>
                  <a:lnTo>
                    <a:pt x="111" y="53"/>
                  </a:lnTo>
                  <a:lnTo>
                    <a:pt x="110" y="49"/>
                  </a:lnTo>
                  <a:lnTo>
                    <a:pt x="107" y="43"/>
                  </a:lnTo>
                  <a:lnTo>
                    <a:pt x="104" y="41"/>
                  </a:lnTo>
                  <a:lnTo>
                    <a:pt x="101" y="39"/>
                  </a:lnTo>
                  <a:lnTo>
                    <a:pt x="96" y="42"/>
                  </a:lnTo>
                  <a:lnTo>
                    <a:pt x="92" y="43"/>
                  </a:lnTo>
                  <a:lnTo>
                    <a:pt x="89" y="46"/>
                  </a:lnTo>
                  <a:lnTo>
                    <a:pt x="84" y="49"/>
                  </a:lnTo>
                  <a:lnTo>
                    <a:pt x="82" y="49"/>
                  </a:lnTo>
                  <a:lnTo>
                    <a:pt x="80" y="47"/>
                  </a:lnTo>
                  <a:lnTo>
                    <a:pt x="74" y="42"/>
                  </a:lnTo>
                  <a:lnTo>
                    <a:pt x="71" y="38"/>
                  </a:lnTo>
                  <a:lnTo>
                    <a:pt x="70" y="35"/>
                  </a:lnTo>
                  <a:lnTo>
                    <a:pt x="70" y="31"/>
                  </a:lnTo>
                  <a:lnTo>
                    <a:pt x="69" y="28"/>
                  </a:lnTo>
                  <a:lnTo>
                    <a:pt x="63" y="27"/>
                  </a:lnTo>
                  <a:lnTo>
                    <a:pt x="56" y="28"/>
                  </a:lnTo>
                  <a:lnTo>
                    <a:pt x="49" y="31"/>
                  </a:lnTo>
                  <a:lnTo>
                    <a:pt x="45" y="32"/>
                  </a:lnTo>
                  <a:lnTo>
                    <a:pt x="39" y="34"/>
                  </a:lnTo>
                  <a:lnTo>
                    <a:pt x="28" y="35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4" y="24"/>
                  </a:lnTo>
                  <a:lnTo>
                    <a:pt x="7" y="23"/>
                  </a:lnTo>
                  <a:lnTo>
                    <a:pt x="17" y="23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5" y="13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2" y="10"/>
                  </a:lnTo>
                  <a:lnTo>
                    <a:pt x="30" y="8"/>
                  </a:lnTo>
                  <a:lnTo>
                    <a:pt x="41" y="5"/>
                  </a:lnTo>
                  <a:lnTo>
                    <a:pt x="54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>
              <a:off x="1931985" y="1377946"/>
              <a:ext cx="69850" cy="44449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2" y="2"/>
                </a:cxn>
                <a:cxn ang="0">
                  <a:pos x="44" y="7"/>
                </a:cxn>
                <a:cxn ang="0">
                  <a:pos x="44" y="13"/>
                </a:cxn>
                <a:cxn ang="0">
                  <a:pos x="42" y="18"/>
                </a:cxn>
                <a:cxn ang="0">
                  <a:pos x="42" y="24"/>
                </a:cxn>
                <a:cxn ang="0">
                  <a:pos x="41" y="25"/>
                </a:cxn>
                <a:cxn ang="0">
                  <a:pos x="38" y="26"/>
                </a:cxn>
                <a:cxn ang="0">
                  <a:pos x="37" y="28"/>
                </a:cxn>
                <a:cxn ang="0">
                  <a:pos x="33" y="28"/>
                </a:cxn>
                <a:cxn ang="0">
                  <a:pos x="31" y="26"/>
                </a:cxn>
                <a:cxn ang="0">
                  <a:pos x="29" y="25"/>
                </a:cxn>
                <a:cxn ang="0">
                  <a:pos x="23" y="24"/>
                </a:cxn>
                <a:cxn ang="0">
                  <a:pos x="9" y="26"/>
                </a:cxn>
                <a:cxn ang="0">
                  <a:pos x="4" y="28"/>
                </a:cxn>
                <a:cxn ang="0">
                  <a:pos x="1" y="26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15" y="10"/>
                </a:cxn>
                <a:cxn ang="0">
                  <a:pos x="23" y="4"/>
                </a:cxn>
                <a:cxn ang="0">
                  <a:pos x="31" y="2"/>
                </a:cxn>
                <a:cxn ang="0">
                  <a:pos x="38" y="0"/>
                </a:cxn>
              </a:cxnLst>
              <a:rect l="0" t="0" r="r" b="b"/>
              <a:pathLst>
                <a:path w="44" h="28">
                  <a:moveTo>
                    <a:pt x="38" y="0"/>
                  </a:moveTo>
                  <a:lnTo>
                    <a:pt x="42" y="2"/>
                  </a:lnTo>
                  <a:lnTo>
                    <a:pt x="44" y="7"/>
                  </a:lnTo>
                  <a:lnTo>
                    <a:pt x="44" y="13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1" y="25"/>
                  </a:lnTo>
                  <a:lnTo>
                    <a:pt x="38" y="26"/>
                  </a:lnTo>
                  <a:lnTo>
                    <a:pt x="37" y="28"/>
                  </a:lnTo>
                  <a:lnTo>
                    <a:pt x="33" y="28"/>
                  </a:lnTo>
                  <a:lnTo>
                    <a:pt x="31" y="26"/>
                  </a:lnTo>
                  <a:lnTo>
                    <a:pt x="29" y="25"/>
                  </a:lnTo>
                  <a:lnTo>
                    <a:pt x="23" y="24"/>
                  </a:lnTo>
                  <a:lnTo>
                    <a:pt x="9" y="26"/>
                  </a:lnTo>
                  <a:lnTo>
                    <a:pt x="4" y="28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15" y="10"/>
                  </a:lnTo>
                  <a:lnTo>
                    <a:pt x="23" y="4"/>
                  </a:lnTo>
                  <a:lnTo>
                    <a:pt x="31" y="2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/>
            <p:cNvSpPr>
              <a:spLocks/>
            </p:cNvSpPr>
            <p:nvPr/>
          </p:nvSpPr>
          <p:spPr bwMode="auto">
            <a:xfrm>
              <a:off x="2092321" y="1365245"/>
              <a:ext cx="122238" cy="5397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5" y="4"/>
                </a:cxn>
                <a:cxn ang="0">
                  <a:pos x="60" y="6"/>
                </a:cxn>
                <a:cxn ang="0">
                  <a:pos x="66" y="8"/>
                </a:cxn>
                <a:cxn ang="0">
                  <a:pos x="70" y="12"/>
                </a:cxn>
                <a:cxn ang="0">
                  <a:pos x="71" y="15"/>
                </a:cxn>
                <a:cxn ang="0">
                  <a:pos x="74" y="19"/>
                </a:cxn>
                <a:cxn ang="0">
                  <a:pos x="75" y="22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5" y="34"/>
                </a:cxn>
                <a:cxn ang="0">
                  <a:pos x="68" y="34"/>
                </a:cxn>
                <a:cxn ang="0">
                  <a:pos x="64" y="33"/>
                </a:cxn>
                <a:cxn ang="0">
                  <a:pos x="60" y="33"/>
                </a:cxn>
                <a:cxn ang="0">
                  <a:pos x="53" y="32"/>
                </a:cxn>
                <a:cxn ang="0">
                  <a:pos x="49" y="30"/>
                </a:cxn>
                <a:cxn ang="0">
                  <a:pos x="47" y="29"/>
                </a:cxn>
                <a:cxn ang="0">
                  <a:pos x="44" y="26"/>
                </a:cxn>
                <a:cxn ang="0">
                  <a:pos x="44" y="22"/>
                </a:cxn>
                <a:cxn ang="0">
                  <a:pos x="40" y="21"/>
                </a:cxn>
                <a:cxn ang="0">
                  <a:pos x="31" y="21"/>
                </a:cxn>
                <a:cxn ang="0">
                  <a:pos x="23" y="22"/>
                </a:cxn>
                <a:cxn ang="0">
                  <a:pos x="11" y="22"/>
                </a:cxn>
                <a:cxn ang="0">
                  <a:pos x="7" y="21"/>
                </a:cxn>
                <a:cxn ang="0">
                  <a:pos x="3" y="18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1" y="7"/>
                </a:cxn>
                <a:cxn ang="0">
                  <a:pos x="4" y="4"/>
                </a:cxn>
                <a:cxn ang="0">
                  <a:pos x="7" y="3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21" y="1"/>
                </a:cxn>
                <a:cxn ang="0">
                  <a:pos x="36" y="0"/>
                </a:cxn>
              </a:cxnLst>
              <a:rect l="0" t="0" r="r" b="b"/>
              <a:pathLst>
                <a:path w="77" h="34">
                  <a:moveTo>
                    <a:pt x="36" y="0"/>
                  </a:moveTo>
                  <a:lnTo>
                    <a:pt x="55" y="4"/>
                  </a:lnTo>
                  <a:lnTo>
                    <a:pt x="60" y="6"/>
                  </a:lnTo>
                  <a:lnTo>
                    <a:pt x="66" y="8"/>
                  </a:lnTo>
                  <a:lnTo>
                    <a:pt x="70" y="12"/>
                  </a:lnTo>
                  <a:lnTo>
                    <a:pt x="71" y="15"/>
                  </a:lnTo>
                  <a:lnTo>
                    <a:pt x="74" y="19"/>
                  </a:lnTo>
                  <a:lnTo>
                    <a:pt x="75" y="22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5" y="34"/>
                  </a:lnTo>
                  <a:lnTo>
                    <a:pt x="68" y="34"/>
                  </a:lnTo>
                  <a:lnTo>
                    <a:pt x="64" y="33"/>
                  </a:lnTo>
                  <a:lnTo>
                    <a:pt x="60" y="33"/>
                  </a:lnTo>
                  <a:lnTo>
                    <a:pt x="53" y="32"/>
                  </a:lnTo>
                  <a:lnTo>
                    <a:pt x="49" y="30"/>
                  </a:lnTo>
                  <a:lnTo>
                    <a:pt x="47" y="29"/>
                  </a:lnTo>
                  <a:lnTo>
                    <a:pt x="44" y="26"/>
                  </a:lnTo>
                  <a:lnTo>
                    <a:pt x="44" y="22"/>
                  </a:lnTo>
                  <a:lnTo>
                    <a:pt x="40" y="21"/>
                  </a:lnTo>
                  <a:lnTo>
                    <a:pt x="31" y="21"/>
                  </a:lnTo>
                  <a:lnTo>
                    <a:pt x="23" y="22"/>
                  </a:lnTo>
                  <a:lnTo>
                    <a:pt x="11" y="22"/>
                  </a:lnTo>
                  <a:lnTo>
                    <a:pt x="7" y="21"/>
                  </a:lnTo>
                  <a:lnTo>
                    <a:pt x="3" y="18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21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/>
            <p:cNvSpPr>
              <a:spLocks/>
            </p:cNvSpPr>
            <p:nvPr/>
          </p:nvSpPr>
          <p:spPr bwMode="auto">
            <a:xfrm>
              <a:off x="2111371" y="1439859"/>
              <a:ext cx="130175" cy="55563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0" y="0"/>
                </a:cxn>
                <a:cxn ang="0">
                  <a:pos x="78" y="2"/>
                </a:cxn>
                <a:cxn ang="0">
                  <a:pos x="82" y="7"/>
                </a:cxn>
                <a:cxn ang="0">
                  <a:pos x="82" y="13"/>
                </a:cxn>
                <a:cxn ang="0">
                  <a:pos x="77" y="22"/>
                </a:cxn>
                <a:cxn ang="0">
                  <a:pos x="69" y="27"/>
                </a:cxn>
                <a:cxn ang="0">
                  <a:pos x="58" y="27"/>
                </a:cxn>
                <a:cxn ang="0">
                  <a:pos x="55" y="28"/>
                </a:cxn>
                <a:cxn ang="0">
                  <a:pos x="54" y="28"/>
                </a:cxn>
                <a:cxn ang="0">
                  <a:pos x="52" y="27"/>
                </a:cxn>
                <a:cxn ang="0">
                  <a:pos x="52" y="24"/>
                </a:cxn>
                <a:cxn ang="0">
                  <a:pos x="51" y="22"/>
                </a:cxn>
                <a:cxn ang="0">
                  <a:pos x="47" y="18"/>
                </a:cxn>
                <a:cxn ang="0">
                  <a:pos x="40" y="16"/>
                </a:cxn>
                <a:cxn ang="0">
                  <a:pos x="32" y="16"/>
                </a:cxn>
                <a:cxn ang="0">
                  <a:pos x="25" y="18"/>
                </a:cxn>
                <a:cxn ang="0">
                  <a:pos x="21" y="18"/>
                </a:cxn>
                <a:cxn ang="0">
                  <a:pos x="18" y="19"/>
                </a:cxn>
                <a:cxn ang="0">
                  <a:pos x="17" y="20"/>
                </a:cxn>
                <a:cxn ang="0">
                  <a:pos x="15" y="24"/>
                </a:cxn>
                <a:cxn ang="0">
                  <a:pos x="13" y="27"/>
                </a:cxn>
                <a:cxn ang="0">
                  <a:pos x="11" y="31"/>
                </a:cxn>
                <a:cxn ang="0">
                  <a:pos x="10" y="34"/>
                </a:cxn>
                <a:cxn ang="0">
                  <a:pos x="7" y="35"/>
                </a:cxn>
                <a:cxn ang="0">
                  <a:pos x="3" y="35"/>
                </a:cxn>
                <a:cxn ang="0">
                  <a:pos x="2" y="34"/>
                </a:cxn>
                <a:cxn ang="0">
                  <a:pos x="0" y="31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0" y="9"/>
                </a:cxn>
                <a:cxn ang="0">
                  <a:pos x="3" y="4"/>
                </a:cxn>
                <a:cxn ang="0">
                  <a:pos x="9" y="2"/>
                </a:cxn>
                <a:cxn ang="0">
                  <a:pos x="18" y="1"/>
                </a:cxn>
                <a:cxn ang="0">
                  <a:pos x="55" y="1"/>
                </a:cxn>
                <a:cxn ang="0">
                  <a:pos x="65" y="0"/>
                </a:cxn>
              </a:cxnLst>
              <a:rect l="0" t="0" r="r" b="b"/>
              <a:pathLst>
                <a:path w="82" h="35">
                  <a:moveTo>
                    <a:pt x="65" y="0"/>
                  </a:moveTo>
                  <a:lnTo>
                    <a:pt x="70" y="0"/>
                  </a:lnTo>
                  <a:lnTo>
                    <a:pt x="78" y="2"/>
                  </a:lnTo>
                  <a:lnTo>
                    <a:pt x="82" y="7"/>
                  </a:lnTo>
                  <a:lnTo>
                    <a:pt x="82" y="13"/>
                  </a:lnTo>
                  <a:lnTo>
                    <a:pt x="77" y="22"/>
                  </a:lnTo>
                  <a:lnTo>
                    <a:pt x="69" y="27"/>
                  </a:lnTo>
                  <a:lnTo>
                    <a:pt x="58" y="27"/>
                  </a:lnTo>
                  <a:lnTo>
                    <a:pt x="55" y="28"/>
                  </a:lnTo>
                  <a:lnTo>
                    <a:pt x="54" y="28"/>
                  </a:lnTo>
                  <a:lnTo>
                    <a:pt x="52" y="27"/>
                  </a:lnTo>
                  <a:lnTo>
                    <a:pt x="52" y="24"/>
                  </a:lnTo>
                  <a:lnTo>
                    <a:pt x="51" y="22"/>
                  </a:lnTo>
                  <a:lnTo>
                    <a:pt x="47" y="18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8" y="19"/>
                  </a:lnTo>
                  <a:lnTo>
                    <a:pt x="17" y="20"/>
                  </a:lnTo>
                  <a:lnTo>
                    <a:pt x="15" y="24"/>
                  </a:lnTo>
                  <a:lnTo>
                    <a:pt x="13" y="27"/>
                  </a:lnTo>
                  <a:lnTo>
                    <a:pt x="11" y="31"/>
                  </a:lnTo>
                  <a:lnTo>
                    <a:pt x="10" y="34"/>
                  </a:lnTo>
                  <a:lnTo>
                    <a:pt x="7" y="35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9"/>
                  </a:lnTo>
                  <a:lnTo>
                    <a:pt x="3" y="4"/>
                  </a:lnTo>
                  <a:lnTo>
                    <a:pt x="9" y="2"/>
                  </a:lnTo>
                  <a:lnTo>
                    <a:pt x="18" y="1"/>
                  </a:lnTo>
                  <a:lnTo>
                    <a:pt x="55" y="1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2155820" y="1509709"/>
              <a:ext cx="106363" cy="66675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3" y="1"/>
                </a:cxn>
                <a:cxn ang="0">
                  <a:pos x="58" y="2"/>
                </a:cxn>
                <a:cxn ang="0">
                  <a:pos x="63" y="8"/>
                </a:cxn>
                <a:cxn ang="0">
                  <a:pos x="65" y="16"/>
                </a:cxn>
                <a:cxn ang="0">
                  <a:pos x="67" y="23"/>
                </a:cxn>
                <a:cxn ang="0">
                  <a:pos x="65" y="26"/>
                </a:cxn>
                <a:cxn ang="0">
                  <a:pos x="63" y="28"/>
                </a:cxn>
                <a:cxn ang="0">
                  <a:pos x="61" y="31"/>
                </a:cxn>
                <a:cxn ang="0">
                  <a:pos x="58" y="34"/>
                </a:cxn>
                <a:cxn ang="0">
                  <a:pos x="56" y="38"/>
                </a:cxn>
                <a:cxn ang="0">
                  <a:pos x="50" y="41"/>
                </a:cxn>
                <a:cxn ang="0">
                  <a:pos x="46" y="42"/>
                </a:cxn>
                <a:cxn ang="0">
                  <a:pos x="43" y="42"/>
                </a:cxn>
                <a:cxn ang="0">
                  <a:pos x="41" y="41"/>
                </a:cxn>
                <a:cxn ang="0">
                  <a:pos x="35" y="35"/>
                </a:cxn>
                <a:cxn ang="0">
                  <a:pos x="34" y="32"/>
                </a:cxn>
                <a:cxn ang="0">
                  <a:pos x="32" y="28"/>
                </a:cxn>
                <a:cxn ang="0">
                  <a:pos x="30" y="23"/>
                </a:cxn>
                <a:cxn ang="0">
                  <a:pos x="30" y="20"/>
                </a:cxn>
                <a:cxn ang="0">
                  <a:pos x="27" y="19"/>
                </a:cxn>
                <a:cxn ang="0">
                  <a:pos x="13" y="21"/>
                </a:cxn>
                <a:cxn ang="0">
                  <a:pos x="8" y="21"/>
                </a:cxn>
                <a:cxn ang="0">
                  <a:pos x="2" y="19"/>
                </a:cxn>
                <a:cxn ang="0">
                  <a:pos x="1" y="15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8" y="2"/>
                </a:cxn>
                <a:cxn ang="0">
                  <a:pos x="30" y="2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67" h="42">
                  <a:moveTo>
                    <a:pt x="43" y="0"/>
                  </a:moveTo>
                  <a:lnTo>
                    <a:pt x="53" y="1"/>
                  </a:lnTo>
                  <a:lnTo>
                    <a:pt x="58" y="2"/>
                  </a:lnTo>
                  <a:lnTo>
                    <a:pt x="63" y="8"/>
                  </a:lnTo>
                  <a:lnTo>
                    <a:pt x="65" y="16"/>
                  </a:lnTo>
                  <a:lnTo>
                    <a:pt x="67" y="23"/>
                  </a:lnTo>
                  <a:lnTo>
                    <a:pt x="65" y="26"/>
                  </a:lnTo>
                  <a:lnTo>
                    <a:pt x="63" y="28"/>
                  </a:lnTo>
                  <a:lnTo>
                    <a:pt x="61" y="31"/>
                  </a:lnTo>
                  <a:lnTo>
                    <a:pt x="58" y="34"/>
                  </a:lnTo>
                  <a:lnTo>
                    <a:pt x="56" y="38"/>
                  </a:lnTo>
                  <a:lnTo>
                    <a:pt x="50" y="41"/>
                  </a:lnTo>
                  <a:lnTo>
                    <a:pt x="46" y="42"/>
                  </a:lnTo>
                  <a:lnTo>
                    <a:pt x="43" y="42"/>
                  </a:lnTo>
                  <a:lnTo>
                    <a:pt x="41" y="41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32" y="28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27" y="19"/>
                  </a:lnTo>
                  <a:lnTo>
                    <a:pt x="13" y="21"/>
                  </a:lnTo>
                  <a:lnTo>
                    <a:pt x="8" y="21"/>
                  </a:lnTo>
                  <a:lnTo>
                    <a:pt x="2" y="19"/>
                  </a:lnTo>
                  <a:lnTo>
                    <a:pt x="1" y="15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5"/>
                  </a:lnTo>
                  <a:lnTo>
                    <a:pt x="8" y="2"/>
                  </a:lnTo>
                  <a:lnTo>
                    <a:pt x="30" y="2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2287585" y="1498595"/>
              <a:ext cx="77788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0"/>
                </a:cxn>
                <a:cxn ang="0">
                  <a:pos x="36" y="1"/>
                </a:cxn>
                <a:cxn ang="0">
                  <a:pos x="38" y="4"/>
                </a:cxn>
                <a:cxn ang="0">
                  <a:pos x="42" y="5"/>
                </a:cxn>
                <a:cxn ang="0">
                  <a:pos x="45" y="5"/>
                </a:cxn>
                <a:cxn ang="0">
                  <a:pos x="48" y="7"/>
                </a:cxn>
                <a:cxn ang="0">
                  <a:pos x="49" y="8"/>
                </a:cxn>
                <a:cxn ang="0">
                  <a:pos x="49" y="18"/>
                </a:cxn>
                <a:cxn ang="0">
                  <a:pos x="48" y="19"/>
                </a:cxn>
                <a:cxn ang="0">
                  <a:pos x="45" y="20"/>
                </a:cxn>
                <a:cxn ang="0">
                  <a:pos x="32" y="22"/>
                </a:cxn>
                <a:cxn ang="0">
                  <a:pos x="15" y="24"/>
                </a:cxn>
                <a:cxn ang="0">
                  <a:pos x="6" y="24"/>
                </a:cxn>
                <a:cxn ang="0">
                  <a:pos x="3" y="23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1" y="15"/>
                </a:cxn>
                <a:cxn ang="0">
                  <a:pos x="6" y="11"/>
                </a:cxn>
                <a:cxn ang="0">
                  <a:pos x="14" y="7"/>
                </a:cxn>
                <a:cxn ang="0">
                  <a:pos x="21" y="2"/>
                </a:cxn>
                <a:cxn ang="0">
                  <a:pos x="26" y="0"/>
                </a:cxn>
              </a:cxnLst>
              <a:rect l="0" t="0" r="r" b="b"/>
              <a:pathLst>
                <a:path w="49" h="24">
                  <a:moveTo>
                    <a:pt x="26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8" y="4"/>
                  </a:lnTo>
                  <a:lnTo>
                    <a:pt x="42" y="5"/>
                  </a:lnTo>
                  <a:lnTo>
                    <a:pt x="45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49" y="18"/>
                  </a:lnTo>
                  <a:lnTo>
                    <a:pt x="48" y="19"/>
                  </a:lnTo>
                  <a:lnTo>
                    <a:pt x="45" y="20"/>
                  </a:lnTo>
                  <a:lnTo>
                    <a:pt x="32" y="22"/>
                  </a:lnTo>
                  <a:lnTo>
                    <a:pt x="15" y="24"/>
                  </a:lnTo>
                  <a:lnTo>
                    <a:pt x="6" y="24"/>
                  </a:lnTo>
                  <a:lnTo>
                    <a:pt x="3" y="23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6" y="11"/>
                  </a:lnTo>
                  <a:lnTo>
                    <a:pt x="14" y="7"/>
                  </a:lnTo>
                  <a:lnTo>
                    <a:pt x="21" y="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2282820" y="1463670"/>
              <a:ext cx="39688" cy="2381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3" y="0"/>
                </a:cxn>
                <a:cxn ang="0">
                  <a:pos x="21" y="3"/>
                </a:cxn>
                <a:cxn ang="0">
                  <a:pos x="25" y="9"/>
                </a:cxn>
                <a:cxn ang="0">
                  <a:pos x="25" y="13"/>
                </a:cxn>
                <a:cxn ang="0">
                  <a:pos x="19" y="15"/>
                </a:cxn>
                <a:cxn ang="0">
                  <a:pos x="13" y="15"/>
                </a:cxn>
                <a:cxn ang="0">
                  <a:pos x="6" y="12"/>
                </a:cxn>
                <a:cxn ang="0">
                  <a:pos x="2" y="9"/>
                </a:cxn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25" h="15">
                  <a:moveTo>
                    <a:pt x="6" y="0"/>
                  </a:moveTo>
                  <a:lnTo>
                    <a:pt x="13" y="0"/>
                  </a:lnTo>
                  <a:lnTo>
                    <a:pt x="21" y="3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19" y="15"/>
                  </a:lnTo>
                  <a:lnTo>
                    <a:pt x="13" y="15"/>
                  </a:lnTo>
                  <a:lnTo>
                    <a:pt x="6" y="12"/>
                  </a:lnTo>
                  <a:lnTo>
                    <a:pt x="2" y="9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/>
            <p:cNvSpPr>
              <a:spLocks/>
            </p:cNvSpPr>
            <p:nvPr/>
          </p:nvSpPr>
          <p:spPr bwMode="auto">
            <a:xfrm>
              <a:off x="2251072" y="1389058"/>
              <a:ext cx="349250" cy="1047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3"/>
                </a:cxn>
                <a:cxn ang="0">
                  <a:pos x="11" y="4"/>
                </a:cxn>
                <a:cxn ang="0">
                  <a:pos x="19" y="7"/>
                </a:cxn>
                <a:cxn ang="0">
                  <a:pos x="26" y="10"/>
                </a:cxn>
                <a:cxn ang="0">
                  <a:pos x="35" y="13"/>
                </a:cxn>
                <a:cxn ang="0">
                  <a:pos x="42" y="14"/>
                </a:cxn>
                <a:cxn ang="0">
                  <a:pos x="46" y="15"/>
                </a:cxn>
                <a:cxn ang="0">
                  <a:pos x="52" y="17"/>
                </a:cxn>
                <a:cxn ang="0">
                  <a:pos x="59" y="19"/>
                </a:cxn>
                <a:cxn ang="0">
                  <a:pos x="67" y="25"/>
                </a:cxn>
                <a:cxn ang="0">
                  <a:pos x="74" y="32"/>
                </a:cxn>
                <a:cxn ang="0">
                  <a:pos x="81" y="36"/>
                </a:cxn>
                <a:cxn ang="0">
                  <a:pos x="87" y="41"/>
                </a:cxn>
                <a:cxn ang="0">
                  <a:pos x="94" y="45"/>
                </a:cxn>
                <a:cxn ang="0">
                  <a:pos x="102" y="47"/>
                </a:cxn>
                <a:cxn ang="0">
                  <a:pos x="117" y="45"/>
                </a:cxn>
                <a:cxn ang="0">
                  <a:pos x="135" y="47"/>
                </a:cxn>
                <a:cxn ang="0">
                  <a:pos x="145" y="47"/>
                </a:cxn>
                <a:cxn ang="0">
                  <a:pos x="157" y="48"/>
                </a:cxn>
                <a:cxn ang="0">
                  <a:pos x="171" y="48"/>
                </a:cxn>
                <a:cxn ang="0">
                  <a:pos x="182" y="47"/>
                </a:cxn>
                <a:cxn ang="0">
                  <a:pos x="195" y="47"/>
                </a:cxn>
                <a:cxn ang="0">
                  <a:pos x="204" y="48"/>
                </a:cxn>
                <a:cxn ang="0">
                  <a:pos x="212" y="51"/>
                </a:cxn>
                <a:cxn ang="0">
                  <a:pos x="219" y="54"/>
                </a:cxn>
                <a:cxn ang="0">
                  <a:pos x="220" y="56"/>
                </a:cxn>
                <a:cxn ang="0">
                  <a:pos x="220" y="58"/>
                </a:cxn>
                <a:cxn ang="0">
                  <a:pos x="213" y="65"/>
                </a:cxn>
                <a:cxn ang="0">
                  <a:pos x="209" y="65"/>
                </a:cxn>
                <a:cxn ang="0">
                  <a:pos x="204" y="66"/>
                </a:cxn>
                <a:cxn ang="0">
                  <a:pos x="187" y="65"/>
                </a:cxn>
                <a:cxn ang="0">
                  <a:pos x="167" y="63"/>
                </a:cxn>
                <a:cxn ang="0">
                  <a:pos x="149" y="62"/>
                </a:cxn>
                <a:cxn ang="0">
                  <a:pos x="137" y="62"/>
                </a:cxn>
                <a:cxn ang="0">
                  <a:pos x="126" y="63"/>
                </a:cxn>
                <a:cxn ang="0">
                  <a:pos x="119" y="65"/>
                </a:cxn>
                <a:cxn ang="0">
                  <a:pos x="116" y="65"/>
                </a:cxn>
                <a:cxn ang="0">
                  <a:pos x="94" y="62"/>
                </a:cxn>
                <a:cxn ang="0">
                  <a:pos x="91" y="60"/>
                </a:cxn>
                <a:cxn ang="0">
                  <a:pos x="83" y="58"/>
                </a:cxn>
                <a:cxn ang="0">
                  <a:pos x="75" y="52"/>
                </a:cxn>
                <a:cxn ang="0">
                  <a:pos x="68" y="47"/>
                </a:cxn>
                <a:cxn ang="0">
                  <a:pos x="63" y="41"/>
                </a:cxn>
                <a:cxn ang="0">
                  <a:pos x="44" y="36"/>
                </a:cxn>
                <a:cxn ang="0">
                  <a:pos x="35" y="33"/>
                </a:cxn>
                <a:cxn ang="0">
                  <a:pos x="26" y="28"/>
                </a:cxn>
                <a:cxn ang="0">
                  <a:pos x="15" y="22"/>
                </a:cxn>
                <a:cxn ang="0">
                  <a:pos x="5" y="17"/>
                </a:cxn>
                <a:cxn ang="0">
                  <a:pos x="3" y="14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20" h="66">
                  <a:moveTo>
                    <a:pt x="1" y="0"/>
                  </a:moveTo>
                  <a:lnTo>
                    <a:pt x="4" y="3"/>
                  </a:lnTo>
                  <a:lnTo>
                    <a:pt x="11" y="4"/>
                  </a:lnTo>
                  <a:lnTo>
                    <a:pt x="19" y="7"/>
                  </a:lnTo>
                  <a:lnTo>
                    <a:pt x="26" y="10"/>
                  </a:lnTo>
                  <a:lnTo>
                    <a:pt x="35" y="13"/>
                  </a:lnTo>
                  <a:lnTo>
                    <a:pt x="42" y="14"/>
                  </a:lnTo>
                  <a:lnTo>
                    <a:pt x="46" y="15"/>
                  </a:lnTo>
                  <a:lnTo>
                    <a:pt x="52" y="17"/>
                  </a:lnTo>
                  <a:lnTo>
                    <a:pt x="59" y="19"/>
                  </a:lnTo>
                  <a:lnTo>
                    <a:pt x="67" y="25"/>
                  </a:lnTo>
                  <a:lnTo>
                    <a:pt x="74" y="32"/>
                  </a:lnTo>
                  <a:lnTo>
                    <a:pt x="81" y="36"/>
                  </a:lnTo>
                  <a:lnTo>
                    <a:pt x="87" y="41"/>
                  </a:lnTo>
                  <a:lnTo>
                    <a:pt x="94" y="45"/>
                  </a:lnTo>
                  <a:lnTo>
                    <a:pt x="102" y="47"/>
                  </a:lnTo>
                  <a:lnTo>
                    <a:pt x="117" y="45"/>
                  </a:lnTo>
                  <a:lnTo>
                    <a:pt x="135" y="47"/>
                  </a:lnTo>
                  <a:lnTo>
                    <a:pt x="145" y="47"/>
                  </a:lnTo>
                  <a:lnTo>
                    <a:pt x="157" y="48"/>
                  </a:lnTo>
                  <a:lnTo>
                    <a:pt x="171" y="48"/>
                  </a:lnTo>
                  <a:lnTo>
                    <a:pt x="182" y="47"/>
                  </a:lnTo>
                  <a:lnTo>
                    <a:pt x="195" y="47"/>
                  </a:lnTo>
                  <a:lnTo>
                    <a:pt x="204" y="48"/>
                  </a:lnTo>
                  <a:lnTo>
                    <a:pt x="212" y="51"/>
                  </a:lnTo>
                  <a:lnTo>
                    <a:pt x="219" y="54"/>
                  </a:lnTo>
                  <a:lnTo>
                    <a:pt x="220" y="56"/>
                  </a:lnTo>
                  <a:lnTo>
                    <a:pt x="220" y="58"/>
                  </a:lnTo>
                  <a:lnTo>
                    <a:pt x="213" y="65"/>
                  </a:lnTo>
                  <a:lnTo>
                    <a:pt x="209" y="65"/>
                  </a:lnTo>
                  <a:lnTo>
                    <a:pt x="204" y="66"/>
                  </a:lnTo>
                  <a:lnTo>
                    <a:pt x="187" y="65"/>
                  </a:lnTo>
                  <a:lnTo>
                    <a:pt x="167" y="63"/>
                  </a:lnTo>
                  <a:lnTo>
                    <a:pt x="149" y="62"/>
                  </a:lnTo>
                  <a:lnTo>
                    <a:pt x="137" y="62"/>
                  </a:lnTo>
                  <a:lnTo>
                    <a:pt x="126" y="63"/>
                  </a:lnTo>
                  <a:lnTo>
                    <a:pt x="119" y="65"/>
                  </a:lnTo>
                  <a:lnTo>
                    <a:pt x="116" y="65"/>
                  </a:lnTo>
                  <a:lnTo>
                    <a:pt x="94" y="62"/>
                  </a:lnTo>
                  <a:lnTo>
                    <a:pt x="91" y="60"/>
                  </a:lnTo>
                  <a:lnTo>
                    <a:pt x="83" y="58"/>
                  </a:lnTo>
                  <a:lnTo>
                    <a:pt x="75" y="52"/>
                  </a:lnTo>
                  <a:lnTo>
                    <a:pt x="68" y="47"/>
                  </a:lnTo>
                  <a:lnTo>
                    <a:pt x="63" y="41"/>
                  </a:lnTo>
                  <a:lnTo>
                    <a:pt x="44" y="36"/>
                  </a:lnTo>
                  <a:lnTo>
                    <a:pt x="35" y="33"/>
                  </a:lnTo>
                  <a:lnTo>
                    <a:pt x="26" y="28"/>
                  </a:lnTo>
                  <a:lnTo>
                    <a:pt x="15" y="22"/>
                  </a:lnTo>
                  <a:lnTo>
                    <a:pt x="5" y="17"/>
                  </a:lnTo>
                  <a:lnTo>
                    <a:pt x="3" y="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auto">
            <a:xfrm>
              <a:off x="3713159" y="1681159"/>
              <a:ext cx="192088" cy="841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" y="0"/>
                </a:cxn>
                <a:cxn ang="0">
                  <a:pos x="24" y="1"/>
                </a:cxn>
                <a:cxn ang="0">
                  <a:pos x="32" y="4"/>
                </a:cxn>
                <a:cxn ang="0">
                  <a:pos x="37" y="8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56" y="9"/>
                </a:cxn>
                <a:cxn ang="0">
                  <a:pos x="76" y="7"/>
                </a:cxn>
                <a:cxn ang="0">
                  <a:pos x="82" y="5"/>
                </a:cxn>
                <a:cxn ang="0">
                  <a:pos x="88" y="3"/>
                </a:cxn>
                <a:cxn ang="0">
                  <a:pos x="93" y="3"/>
                </a:cxn>
                <a:cxn ang="0">
                  <a:pos x="102" y="4"/>
                </a:cxn>
                <a:cxn ang="0">
                  <a:pos x="111" y="8"/>
                </a:cxn>
                <a:cxn ang="0">
                  <a:pos x="119" y="13"/>
                </a:cxn>
                <a:cxn ang="0">
                  <a:pos x="121" y="16"/>
                </a:cxn>
                <a:cxn ang="0">
                  <a:pos x="121" y="19"/>
                </a:cxn>
                <a:cxn ang="0">
                  <a:pos x="118" y="24"/>
                </a:cxn>
                <a:cxn ang="0">
                  <a:pos x="115" y="27"/>
                </a:cxn>
                <a:cxn ang="0">
                  <a:pos x="114" y="30"/>
                </a:cxn>
                <a:cxn ang="0">
                  <a:pos x="110" y="34"/>
                </a:cxn>
                <a:cxn ang="0">
                  <a:pos x="100" y="34"/>
                </a:cxn>
                <a:cxn ang="0">
                  <a:pos x="92" y="37"/>
                </a:cxn>
                <a:cxn ang="0">
                  <a:pos x="87" y="40"/>
                </a:cxn>
                <a:cxn ang="0">
                  <a:pos x="81" y="44"/>
                </a:cxn>
                <a:cxn ang="0">
                  <a:pos x="73" y="48"/>
                </a:cxn>
                <a:cxn ang="0">
                  <a:pos x="62" y="52"/>
                </a:cxn>
                <a:cxn ang="0">
                  <a:pos x="56" y="53"/>
                </a:cxn>
                <a:cxn ang="0">
                  <a:pos x="52" y="53"/>
                </a:cxn>
                <a:cxn ang="0">
                  <a:pos x="47" y="50"/>
                </a:cxn>
                <a:cxn ang="0">
                  <a:pos x="44" y="48"/>
                </a:cxn>
                <a:cxn ang="0">
                  <a:pos x="41" y="42"/>
                </a:cxn>
                <a:cxn ang="0">
                  <a:pos x="37" y="38"/>
                </a:cxn>
                <a:cxn ang="0">
                  <a:pos x="30" y="37"/>
                </a:cxn>
                <a:cxn ang="0">
                  <a:pos x="24" y="37"/>
                </a:cxn>
                <a:cxn ang="0">
                  <a:pos x="18" y="38"/>
                </a:cxn>
                <a:cxn ang="0">
                  <a:pos x="13" y="35"/>
                </a:cxn>
                <a:cxn ang="0">
                  <a:pos x="9" y="31"/>
                </a:cxn>
                <a:cxn ang="0">
                  <a:pos x="3" y="20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2" y="7"/>
                </a:cxn>
                <a:cxn ang="0">
                  <a:pos x="9" y="0"/>
                </a:cxn>
              </a:cxnLst>
              <a:rect l="0" t="0" r="r" b="b"/>
              <a:pathLst>
                <a:path w="121" h="53">
                  <a:moveTo>
                    <a:pt x="9" y="0"/>
                  </a:moveTo>
                  <a:lnTo>
                    <a:pt x="15" y="0"/>
                  </a:lnTo>
                  <a:lnTo>
                    <a:pt x="24" y="1"/>
                  </a:lnTo>
                  <a:lnTo>
                    <a:pt x="32" y="4"/>
                  </a:lnTo>
                  <a:lnTo>
                    <a:pt x="37" y="8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56" y="9"/>
                  </a:lnTo>
                  <a:lnTo>
                    <a:pt x="76" y="7"/>
                  </a:lnTo>
                  <a:lnTo>
                    <a:pt x="82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102" y="4"/>
                  </a:lnTo>
                  <a:lnTo>
                    <a:pt x="111" y="8"/>
                  </a:lnTo>
                  <a:lnTo>
                    <a:pt x="119" y="13"/>
                  </a:lnTo>
                  <a:lnTo>
                    <a:pt x="121" y="16"/>
                  </a:lnTo>
                  <a:lnTo>
                    <a:pt x="121" y="19"/>
                  </a:lnTo>
                  <a:lnTo>
                    <a:pt x="118" y="24"/>
                  </a:lnTo>
                  <a:lnTo>
                    <a:pt x="115" y="27"/>
                  </a:lnTo>
                  <a:lnTo>
                    <a:pt x="114" y="30"/>
                  </a:lnTo>
                  <a:lnTo>
                    <a:pt x="110" y="34"/>
                  </a:lnTo>
                  <a:lnTo>
                    <a:pt x="100" y="34"/>
                  </a:lnTo>
                  <a:lnTo>
                    <a:pt x="92" y="37"/>
                  </a:lnTo>
                  <a:lnTo>
                    <a:pt x="87" y="40"/>
                  </a:lnTo>
                  <a:lnTo>
                    <a:pt x="81" y="44"/>
                  </a:lnTo>
                  <a:lnTo>
                    <a:pt x="73" y="48"/>
                  </a:lnTo>
                  <a:lnTo>
                    <a:pt x="62" y="52"/>
                  </a:lnTo>
                  <a:lnTo>
                    <a:pt x="56" y="53"/>
                  </a:lnTo>
                  <a:lnTo>
                    <a:pt x="52" y="53"/>
                  </a:lnTo>
                  <a:lnTo>
                    <a:pt x="47" y="50"/>
                  </a:lnTo>
                  <a:lnTo>
                    <a:pt x="44" y="48"/>
                  </a:lnTo>
                  <a:lnTo>
                    <a:pt x="41" y="42"/>
                  </a:lnTo>
                  <a:lnTo>
                    <a:pt x="37" y="38"/>
                  </a:lnTo>
                  <a:lnTo>
                    <a:pt x="30" y="37"/>
                  </a:lnTo>
                  <a:lnTo>
                    <a:pt x="24" y="37"/>
                  </a:lnTo>
                  <a:lnTo>
                    <a:pt x="18" y="38"/>
                  </a:lnTo>
                  <a:lnTo>
                    <a:pt x="13" y="35"/>
                  </a:lnTo>
                  <a:lnTo>
                    <a:pt x="9" y="31"/>
                  </a:lnTo>
                  <a:lnTo>
                    <a:pt x="3" y="20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2" y="7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/>
            <p:cNvSpPr>
              <a:spLocks/>
            </p:cNvSpPr>
            <p:nvPr/>
          </p:nvSpPr>
          <p:spPr bwMode="auto">
            <a:xfrm>
              <a:off x="2747959" y="1125534"/>
              <a:ext cx="1104899" cy="711198"/>
            </a:xfrm>
            <a:custGeom>
              <a:avLst/>
              <a:gdLst/>
              <a:ahLst/>
              <a:cxnLst>
                <a:cxn ang="0">
                  <a:pos x="498" y="13"/>
                </a:cxn>
                <a:cxn ang="0">
                  <a:pos x="472" y="26"/>
                </a:cxn>
                <a:cxn ang="0">
                  <a:pos x="401" y="33"/>
                </a:cxn>
                <a:cxn ang="0">
                  <a:pos x="468" y="35"/>
                </a:cxn>
                <a:cxn ang="0">
                  <a:pos x="524" y="20"/>
                </a:cxn>
                <a:cxn ang="0">
                  <a:pos x="558" y="20"/>
                </a:cxn>
                <a:cxn ang="0">
                  <a:pos x="582" y="66"/>
                </a:cxn>
                <a:cxn ang="0">
                  <a:pos x="619" y="105"/>
                </a:cxn>
                <a:cxn ang="0">
                  <a:pos x="692" y="80"/>
                </a:cxn>
                <a:cxn ang="0">
                  <a:pos x="659" y="121"/>
                </a:cxn>
                <a:cxn ang="0">
                  <a:pos x="619" y="180"/>
                </a:cxn>
                <a:cxn ang="0">
                  <a:pos x="637" y="191"/>
                </a:cxn>
                <a:cxn ang="0">
                  <a:pos x="623" y="226"/>
                </a:cxn>
                <a:cxn ang="0">
                  <a:pos x="578" y="239"/>
                </a:cxn>
                <a:cxn ang="0">
                  <a:pos x="585" y="276"/>
                </a:cxn>
                <a:cxn ang="0">
                  <a:pos x="574" y="300"/>
                </a:cxn>
                <a:cxn ang="0">
                  <a:pos x="559" y="277"/>
                </a:cxn>
                <a:cxn ang="0">
                  <a:pos x="539" y="288"/>
                </a:cxn>
                <a:cxn ang="0">
                  <a:pos x="566" y="310"/>
                </a:cxn>
                <a:cxn ang="0">
                  <a:pos x="550" y="311"/>
                </a:cxn>
                <a:cxn ang="0">
                  <a:pos x="465" y="328"/>
                </a:cxn>
                <a:cxn ang="0">
                  <a:pos x="440" y="359"/>
                </a:cxn>
                <a:cxn ang="0">
                  <a:pos x="375" y="373"/>
                </a:cxn>
                <a:cxn ang="0">
                  <a:pos x="373" y="390"/>
                </a:cxn>
                <a:cxn ang="0">
                  <a:pos x="358" y="402"/>
                </a:cxn>
                <a:cxn ang="0">
                  <a:pos x="346" y="439"/>
                </a:cxn>
                <a:cxn ang="0">
                  <a:pos x="317" y="440"/>
                </a:cxn>
                <a:cxn ang="0">
                  <a:pos x="310" y="432"/>
                </a:cxn>
                <a:cxn ang="0">
                  <a:pos x="279" y="422"/>
                </a:cxn>
                <a:cxn ang="0">
                  <a:pos x="249" y="381"/>
                </a:cxn>
                <a:cxn ang="0">
                  <a:pos x="231" y="370"/>
                </a:cxn>
                <a:cxn ang="0">
                  <a:pos x="221" y="333"/>
                </a:cxn>
                <a:cxn ang="0">
                  <a:pos x="228" y="318"/>
                </a:cxn>
                <a:cxn ang="0">
                  <a:pos x="215" y="287"/>
                </a:cxn>
                <a:cxn ang="0">
                  <a:pos x="239" y="303"/>
                </a:cxn>
                <a:cxn ang="0">
                  <a:pos x="249" y="313"/>
                </a:cxn>
                <a:cxn ang="0">
                  <a:pos x="249" y="287"/>
                </a:cxn>
                <a:cxn ang="0">
                  <a:pos x="219" y="269"/>
                </a:cxn>
                <a:cxn ang="0">
                  <a:pos x="205" y="287"/>
                </a:cxn>
                <a:cxn ang="0">
                  <a:pos x="194" y="243"/>
                </a:cxn>
                <a:cxn ang="0">
                  <a:pos x="146" y="210"/>
                </a:cxn>
                <a:cxn ang="0">
                  <a:pos x="79" y="205"/>
                </a:cxn>
                <a:cxn ang="0">
                  <a:pos x="71" y="184"/>
                </a:cxn>
                <a:cxn ang="0">
                  <a:pos x="52" y="214"/>
                </a:cxn>
                <a:cxn ang="0">
                  <a:pos x="16" y="188"/>
                </a:cxn>
                <a:cxn ang="0">
                  <a:pos x="27" y="174"/>
                </a:cxn>
                <a:cxn ang="0">
                  <a:pos x="57" y="148"/>
                </a:cxn>
                <a:cxn ang="0">
                  <a:pos x="86" y="126"/>
                </a:cxn>
                <a:cxn ang="0">
                  <a:pos x="113" y="111"/>
                </a:cxn>
                <a:cxn ang="0">
                  <a:pos x="127" y="92"/>
                </a:cxn>
                <a:cxn ang="0">
                  <a:pos x="211" y="80"/>
                </a:cxn>
                <a:cxn ang="0">
                  <a:pos x="256" y="68"/>
                </a:cxn>
                <a:cxn ang="0">
                  <a:pos x="268" y="42"/>
                </a:cxn>
                <a:cxn ang="0">
                  <a:pos x="279" y="58"/>
                </a:cxn>
                <a:cxn ang="0">
                  <a:pos x="305" y="28"/>
                </a:cxn>
                <a:cxn ang="0">
                  <a:pos x="377" y="6"/>
                </a:cxn>
              </a:cxnLst>
              <a:rect l="0" t="0" r="r" b="b"/>
              <a:pathLst>
                <a:path w="696" h="448">
                  <a:moveTo>
                    <a:pt x="420" y="0"/>
                  </a:moveTo>
                  <a:lnTo>
                    <a:pt x="435" y="0"/>
                  </a:lnTo>
                  <a:lnTo>
                    <a:pt x="455" y="3"/>
                  </a:lnTo>
                  <a:lnTo>
                    <a:pt x="477" y="9"/>
                  </a:lnTo>
                  <a:lnTo>
                    <a:pt x="496" y="11"/>
                  </a:lnTo>
                  <a:lnTo>
                    <a:pt x="498" y="13"/>
                  </a:lnTo>
                  <a:lnTo>
                    <a:pt x="500" y="13"/>
                  </a:lnTo>
                  <a:lnTo>
                    <a:pt x="504" y="17"/>
                  </a:lnTo>
                  <a:lnTo>
                    <a:pt x="502" y="20"/>
                  </a:lnTo>
                  <a:lnTo>
                    <a:pt x="498" y="21"/>
                  </a:lnTo>
                  <a:lnTo>
                    <a:pt x="487" y="24"/>
                  </a:lnTo>
                  <a:lnTo>
                    <a:pt x="472" y="26"/>
                  </a:lnTo>
                  <a:lnTo>
                    <a:pt x="457" y="31"/>
                  </a:lnTo>
                  <a:lnTo>
                    <a:pt x="443" y="33"/>
                  </a:lnTo>
                  <a:lnTo>
                    <a:pt x="431" y="35"/>
                  </a:lnTo>
                  <a:lnTo>
                    <a:pt x="418" y="35"/>
                  </a:lnTo>
                  <a:lnTo>
                    <a:pt x="407" y="33"/>
                  </a:lnTo>
                  <a:lnTo>
                    <a:pt x="401" y="33"/>
                  </a:lnTo>
                  <a:lnTo>
                    <a:pt x="406" y="35"/>
                  </a:lnTo>
                  <a:lnTo>
                    <a:pt x="416" y="36"/>
                  </a:lnTo>
                  <a:lnTo>
                    <a:pt x="428" y="39"/>
                  </a:lnTo>
                  <a:lnTo>
                    <a:pt x="444" y="39"/>
                  </a:lnTo>
                  <a:lnTo>
                    <a:pt x="463" y="36"/>
                  </a:lnTo>
                  <a:lnTo>
                    <a:pt x="468" y="35"/>
                  </a:lnTo>
                  <a:lnTo>
                    <a:pt x="474" y="32"/>
                  </a:lnTo>
                  <a:lnTo>
                    <a:pt x="484" y="29"/>
                  </a:lnTo>
                  <a:lnTo>
                    <a:pt x="495" y="31"/>
                  </a:lnTo>
                  <a:lnTo>
                    <a:pt x="502" y="29"/>
                  </a:lnTo>
                  <a:lnTo>
                    <a:pt x="511" y="25"/>
                  </a:lnTo>
                  <a:lnTo>
                    <a:pt x="524" y="20"/>
                  </a:lnTo>
                  <a:lnTo>
                    <a:pt x="532" y="18"/>
                  </a:lnTo>
                  <a:lnTo>
                    <a:pt x="540" y="20"/>
                  </a:lnTo>
                  <a:lnTo>
                    <a:pt x="547" y="21"/>
                  </a:lnTo>
                  <a:lnTo>
                    <a:pt x="552" y="21"/>
                  </a:lnTo>
                  <a:lnTo>
                    <a:pt x="555" y="20"/>
                  </a:lnTo>
                  <a:lnTo>
                    <a:pt x="558" y="20"/>
                  </a:lnTo>
                  <a:lnTo>
                    <a:pt x="563" y="18"/>
                  </a:lnTo>
                  <a:lnTo>
                    <a:pt x="569" y="20"/>
                  </a:lnTo>
                  <a:lnTo>
                    <a:pt x="571" y="25"/>
                  </a:lnTo>
                  <a:lnTo>
                    <a:pt x="573" y="35"/>
                  </a:lnTo>
                  <a:lnTo>
                    <a:pt x="578" y="57"/>
                  </a:lnTo>
                  <a:lnTo>
                    <a:pt x="582" y="66"/>
                  </a:lnTo>
                  <a:lnTo>
                    <a:pt x="588" y="74"/>
                  </a:lnTo>
                  <a:lnTo>
                    <a:pt x="592" y="83"/>
                  </a:lnTo>
                  <a:lnTo>
                    <a:pt x="596" y="92"/>
                  </a:lnTo>
                  <a:lnTo>
                    <a:pt x="602" y="99"/>
                  </a:lnTo>
                  <a:lnTo>
                    <a:pt x="610" y="105"/>
                  </a:lnTo>
                  <a:lnTo>
                    <a:pt x="619" y="105"/>
                  </a:lnTo>
                  <a:lnTo>
                    <a:pt x="629" y="99"/>
                  </a:lnTo>
                  <a:lnTo>
                    <a:pt x="647" y="81"/>
                  </a:lnTo>
                  <a:lnTo>
                    <a:pt x="658" y="76"/>
                  </a:lnTo>
                  <a:lnTo>
                    <a:pt x="671" y="74"/>
                  </a:lnTo>
                  <a:lnTo>
                    <a:pt x="682" y="77"/>
                  </a:lnTo>
                  <a:lnTo>
                    <a:pt x="692" y="80"/>
                  </a:lnTo>
                  <a:lnTo>
                    <a:pt x="696" y="84"/>
                  </a:lnTo>
                  <a:lnTo>
                    <a:pt x="696" y="91"/>
                  </a:lnTo>
                  <a:lnTo>
                    <a:pt x="692" y="98"/>
                  </a:lnTo>
                  <a:lnTo>
                    <a:pt x="685" y="105"/>
                  </a:lnTo>
                  <a:lnTo>
                    <a:pt x="669" y="113"/>
                  </a:lnTo>
                  <a:lnTo>
                    <a:pt x="659" y="121"/>
                  </a:lnTo>
                  <a:lnTo>
                    <a:pt x="640" y="140"/>
                  </a:lnTo>
                  <a:lnTo>
                    <a:pt x="633" y="148"/>
                  </a:lnTo>
                  <a:lnTo>
                    <a:pt x="625" y="157"/>
                  </a:lnTo>
                  <a:lnTo>
                    <a:pt x="621" y="163"/>
                  </a:lnTo>
                  <a:lnTo>
                    <a:pt x="618" y="170"/>
                  </a:lnTo>
                  <a:lnTo>
                    <a:pt x="619" y="180"/>
                  </a:lnTo>
                  <a:lnTo>
                    <a:pt x="622" y="184"/>
                  </a:lnTo>
                  <a:lnTo>
                    <a:pt x="623" y="187"/>
                  </a:lnTo>
                  <a:lnTo>
                    <a:pt x="626" y="188"/>
                  </a:lnTo>
                  <a:lnTo>
                    <a:pt x="633" y="188"/>
                  </a:lnTo>
                  <a:lnTo>
                    <a:pt x="636" y="189"/>
                  </a:lnTo>
                  <a:lnTo>
                    <a:pt x="637" y="191"/>
                  </a:lnTo>
                  <a:lnTo>
                    <a:pt x="637" y="192"/>
                  </a:lnTo>
                  <a:lnTo>
                    <a:pt x="632" y="198"/>
                  </a:lnTo>
                  <a:lnTo>
                    <a:pt x="629" y="202"/>
                  </a:lnTo>
                  <a:lnTo>
                    <a:pt x="628" y="205"/>
                  </a:lnTo>
                  <a:lnTo>
                    <a:pt x="625" y="214"/>
                  </a:lnTo>
                  <a:lnTo>
                    <a:pt x="623" y="226"/>
                  </a:lnTo>
                  <a:lnTo>
                    <a:pt x="623" y="240"/>
                  </a:lnTo>
                  <a:lnTo>
                    <a:pt x="622" y="244"/>
                  </a:lnTo>
                  <a:lnTo>
                    <a:pt x="617" y="244"/>
                  </a:lnTo>
                  <a:lnTo>
                    <a:pt x="592" y="236"/>
                  </a:lnTo>
                  <a:lnTo>
                    <a:pt x="584" y="236"/>
                  </a:lnTo>
                  <a:lnTo>
                    <a:pt x="578" y="239"/>
                  </a:lnTo>
                  <a:lnTo>
                    <a:pt x="576" y="244"/>
                  </a:lnTo>
                  <a:lnTo>
                    <a:pt x="576" y="251"/>
                  </a:lnTo>
                  <a:lnTo>
                    <a:pt x="578" y="258"/>
                  </a:lnTo>
                  <a:lnTo>
                    <a:pt x="581" y="266"/>
                  </a:lnTo>
                  <a:lnTo>
                    <a:pt x="582" y="272"/>
                  </a:lnTo>
                  <a:lnTo>
                    <a:pt x="585" y="276"/>
                  </a:lnTo>
                  <a:lnTo>
                    <a:pt x="587" y="280"/>
                  </a:lnTo>
                  <a:lnTo>
                    <a:pt x="588" y="281"/>
                  </a:lnTo>
                  <a:lnTo>
                    <a:pt x="588" y="290"/>
                  </a:lnTo>
                  <a:lnTo>
                    <a:pt x="585" y="295"/>
                  </a:lnTo>
                  <a:lnTo>
                    <a:pt x="582" y="298"/>
                  </a:lnTo>
                  <a:lnTo>
                    <a:pt x="574" y="300"/>
                  </a:lnTo>
                  <a:lnTo>
                    <a:pt x="566" y="298"/>
                  </a:lnTo>
                  <a:lnTo>
                    <a:pt x="562" y="294"/>
                  </a:lnTo>
                  <a:lnTo>
                    <a:pt x="562" y="290"/>
                  </a:lnTo>
                  <a:lnTo>
                    <a:pt x="561" y="287"/>
                  </a:lnTo>
                  <a:lnTo>
                    <a:pt x="561" y="283"/>
                  </a:lnTo>
                  <a:lnTo>
                    <a:pt x="559" y="277"/>
                  </a:lnTo>
                  <a:lnTo>
                    <a:pt x="546" y="269"/>
                  </a:lnTo>
                  <a:lnTo>
                    <a:pt x="539" y="266"/>
                  </a:lnTo>
                  <a:lnTo>
                    <a:pt x="535" y="265"/>
                  </a:lnTo>
                  <a:lnTo>
                    <a:pt x="533" y="268"/>
                  </a:lnTo>
                  <a:lnTo>
                    <a:pt x="536" y="281"/>
                  </a:lnTo>
                  <a:lnTo>
                    <a:pt x="539" y="288"/>
                  </a:lnTo>
                  <a:lnTo>
                    <a:pt x="544" y="291"/>
                  </a:lnTo>
                  <a:lnTo>
                    <a:pt x="552" y="294"/>
                  </a:lnTo>
                  <a:lnTo>
                    <a:pt x="556" y="298"/>
                  </a:lnTo>
                  <a:lnTo>
                    <a:pt x="559" y="302"/>
                  </a:lnTo>
                  <a:lnTo>
                    <a:pt x="566" y="309"/>
                  </a:lnTo>
                  <a:lnTo>
                    <a:pt x="566" y="310"/>
                  </a:lnTo>
                  <a:lnTo>
                    <a:pt x="563" y="311"/>
                  </a:lnTo>
                  <a:lnTo>
                    <a:pt x="561" y="311"/>
                  </a:lnTo>
                  <a:lnTo>
                    <a:pt x="558" y="313"/>
                  </a:lnTo>
                  <a:lnTo>
                    <a:pt x="555" y="313"/>
                  </a:lnTo>
                  <a:lnTo>
                    <a:pt x="552" y="311"/>
                  </a:lnTo>
                  <a:lnTo>
                    <a:pt x="550" y="311"/>
                  </a:lnTo>
                  <a:lnTo>
                    <a:pt x="543" y="313"/>
                  </a:lnTo>
                  <a:lnTo>
                    <a:pt x="521" y="324"/>
                  </a:lnTo>
                  <a:lnTo>
                    <a:pt x="507" y="328"/>
                  </a:lnTo>
                  <a:lnTo>
                    <a:pt x="495" y="329"/>
                  </a:lnTo>
                  <a:lnTo>
                    <a:pt x="483" y="328"/>
                  </a:lnTo>
                  <a:lnTo>
                    <a:pt x="465" y="328"/>
                  </a:lnTo>
                  <a:lnTo>
                    <a:pt x="461" y="331"/>
                  </a:lnTo>
                  <a:lnTo>
                    <a:pt x="455" y="337"/>
                  </a:lnTo>
                  <a:lnTo>
                    <a:pt x="450" y="346"/>
                  </a:lnTo>
                  <a:lnTo>
                    <a:pt x="446" y="354"/>
                  </a:lnTo>
                  <a:lnTo>
                    <a:pt x="443" y="358"/>
                  </a:lnTo>
                  <a:lnTo>
                    <a:pt x="440" y="359"/>
                  </a:lnTo>
                  <a:lnTo>
                    <a:pt x="424" y="359"/>
                  </a:lnTo>
                  <a:lnTo>
                    <a:pt x="416" y="358"/>
                  </a:lnTo>
                  <a:lnTo>
                    <a:pt x="409" y="358"/>
                  </a:lnTo>
                  <a:lnTo>
                    <a:pt x="401" y="361"/>
                  </a:lnTo>
                  <a:lnTo>
                    <a:pt x="391" y="368"/>
                  </a:lnTo>
                  <a:lnTo>
                    <a:pt x="375" y="373"/>
                  </a:lnTo>
                  <a:lnTo>
                    <a:pt x="372" y="374"/>
                  </a:lnTo>
                  <a:lnTo>
                    <a:pt x="370" y="377"/>
                  </a:lnTo>
                  <a:lnTo>
                    <a:pt x="370" y="380"/>
                  </a:lnTo>
                  <a:lnTo>
                    <a:pt x="372" y="383"/>
                  </a:lnTo>
                  <a:lnTo>
                    <a:pt x="372" y="385"/>
                  </a:lnTo>
                  <a:lnTo>
                    <a:pt x="373" y="390"/>
                  </a:lnTo>
                  <a:lnTo>
                    <a:pt x="373" y="396"/>
                  </a:lnTo>
                  <a:lnTo>
                    <a:pt x="372" y="400"/>
                  </a:lnTo>
                  <a:lnTo>
                    <a:pt x="370" y="402"/>
                  </a:lnTo>
                  <a:lnTo>
                    <a:pt x="365" y="405"/>
                  </a:lnTo>
                  <a:lnTo>
                    <a:pt x="361" y="403"/>
                  </a:lnTo>
                  <a:lnTo>
                    <a:pt x="358" y="402"/>
                  </a:lnTo>
                  <a:lnTo>
                    <a:pt x="355" y="403"/>
                  </a:lnTo>
                  <a:lnTo>
                    <a:pt x="354" y="403"/>
                  </a:lnTo>
                  <a:lnTo>
                    <a:pt x="353" y="406"/>
                  </a:lnTo>
                  <a:lnTo>
                    <a:pt x="353" y="422"/>
                  </a:lnTo>
                  <a:lnTo>
                    <a:pt x="351" y="431"/>
                  </a:lnTo>
                  <a:lnTo>
                    <a:pt x="346" y="439"/>
                  </a:lnTo>
                  <a:lnTo>
                    <a:pt x="342" y="443"/>
                  </a:lnTo>
                  <a:lnTo>
                    <a:pt x="338" y="446"/>
                  </a:lnTo>
                  <a:lnTo>
                    <a:pt x="335" y="448"/>
                  </a:lnTo>
                  <a:lnTo>
                    <a:pt x="323" y="448"/>
                  </a:lnTo>
                  <a:lnTo>
                    <a:pt x="320" y="446"/>
                  </a:lnTo>
                  <a:lnTo>
                    <a:pt x="317" y="440"/>
                  </a:lnTo>
                  <a:lnTo>
                    <a:pt x="317" y="437"/>
                  </a:lnTo>
                  <a:lnTo>
                    <a:pt x="316" y="435"/>
                  </a:lnTo>
                  <a:lnTo>
                    <a:pt x="316" y="432"/>
                  </a:lnTo>
                  <a:lnTo>
                    <a:pt x="314" y="431"/>
                  </a:lnTo>
                  <a:lnTo>
                    <a:pt x="312" y="431"/>
                  </a:lnTo>
                  <a:lnTo>
                    <a:pt x="310" y="432"/>
                  </a:lnTo>
                  <a:lnTo>
                    <a:pt x="305" y="435"/>
                  </a:lnTo>
                  <a:lnTo>
                    <a:pt x="301" y="436"/>
                  </a:lnTo>
                  <a:lnTo>
                    <a:pt x="295" y="439"/>
                  </a:lnTo>
                  <a:lnTo>
                    <a:pt x="293" y="436"/>
                  </a:lnTo>
                  <a:lnTo>
                    <a:pt x="287" y="429"/>
                  </a:lnTo>
                  <a:lnTo>
                    <a:pt x="279" y="422"/>
                  </a:lnTo>
                  <a:lnTo>
                    <a:pt x="269" y="416"/>
                  </a:lnTo>
                  <a:lnTo>
                    <a:pt x="256" y="405"/>
                  </a:lnTo>
                  <a:lnTo>
                    <a:pt x="250" y="395"/>
                  </a:lnTo>
                  <a:lnTo>
                    <a:pt x="246" y="387"/>
                  </a:lnTo>
                  <a:lnTo>
                    <a:pt x="246" y="383"/>
                  </a:lnTo>
                  <a:lnTo>
                    <a:pt x="249" y="381"/>
                  </a:lnTo>
                  <a:lnTo>
                    <a:pt x="250" y="381"/>
                  </a:lnTo>
                  <a:lnTo>
                    <a:pt x="253" y="379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34" y="372"/>
                  </a:lnTo>
                  <a:lnTo>
                    <a:pt x="231" y="370"/>
                  </a:lnTo>
                  <a:lnTo>
                    <a:pt x="228" y="363"/>
                  </a:lnTo>
                  <a:lnTo>
                    <a:pt x="226" y="355"/>
                  </a:lnTo>
                  <a:lnTo>
                    <a:pt x="221" y="346"/>
                  </a:lnTo>
                  <a:lnTo>
                    <a:pt x="220" y="339"/>
                  </a:lnTo>
                  <a:lnTo>
                    <a:pt x="220" y="336"/>
                  </a:lnTo>
                  <a:lnTo>
                    <a:pt x="221" y="333"/>
                  </a:lnTo>
                  <a:lnTo>
                    <a:pt x="227" y="328"/>
                  </a:lnTo>
                  <a:lnTo>
                    <a:pt x="228" y="324"/>
                  </a:lnTo>
                  <a:lnTo>
                    <a:pt x="231" y="322"/>
                  </a:lnTo>
                  <a:lnTo>
                    <a:pt x="231" y="320"/>
                  </a:lnTo>
                  <a:lnTo>
                    <a:pt x="230" y="318"/>
                  </a:lnTo>
                  <a:lnTo>
                    <a:pt x="228" y="318"/>
                  </a:lnTo>
                  <a:lnTo>
                    <a:pt x="224" y="317"/>
                  </a:lnTo>
                  <a:lnTo>
                    <a:pt x="215" y="317"/>
                  </a:lnTo>
                  <a:lnTo>
                    <a:pt x="211" y="313"/>
                  </a:lnTo>
                  <a:lnTo>
                    <a:pt x="209" y="303"/>
                  </a:lnTo>
                  <a:lnTo>
                    <a:pt x="212" y="291"/>
                  </a:lnTo>
                  <a:lnTo>
                    <a:pt x="215" y="287"/>
                  </a:lnTo>
                  <a:lnTo>
                    <a:pt x="219" y="284"/>
                  </a:lnTo>
                  <a:lnTo>
                    <a:pt x="221" y="281"/>
                  </a:lnTo>
                  <a:lnTo>
                    <a:pt x="238" y="281"/>
                  </a:lnTo>
                  <a:lnTo>
                    <a:pt x="241" y="284"/>
                  </a:lnTo>
                  <a:lnTo>
                    <a:pt x="242" y="290"/>
                  </a:lnTo>
                  <a:lnTo>
                    <a:pt x="239" y="303"/>
                  </a:lnTo>
                  <a:lnTo>
                    <a:pt x="239" y="307"/>
                  </a:lnTo>
                  <a:lnTo>
                    <a:pt x="241" y="309"/>
                  </a:lnTo>
                  <a:lnTo>
                    <a:pt x="242" y="309"/>
                  </a:lnTo>
                  <a:lnTo>
                    <a:pt x="243" y="310"/>
                  </a:lnTo>
                  <a:lnTo>
                    <a:pt x="246" y="310"/>
                  </a:lnTo>
                  <a:lnTo>
                    <a:pt x="249" y="313"/>
                  </a:lnTo>
                  <a:lnTo>
                    <a:pt x="253" y="309"/>
                  </a:lnTo>
                  <a:lnTo>
                    <a:pt x="253" y="306"/>
                  </a:lnTo>
                  <a:lnTo>
                    <a:pt x="254" y="303"/>
                  </a:lnTo>
                  <a:lnTo>
                    <a:pt x="254" y="300"/>
                  </a:lnTo>
                  <a:lnTo>
                    <a:pt x="253" y="294"/>
                  </a:lnTo>
                  <a:lnTo>
                    <a:pt x="249" y="287"/>
                  </a:lnTo>
                  <a:lnTo>
                    <a:pt x="243" y="280"/>
                  </a:lnTo>
                  <a:lnTo>
                    <a:pt x="239" y="274"/>
                  </a:lnTo>
                  <a:lnTo>
                    <a:pt x="234" y="269"/>
                  </a:lnTo>
                  <a:lnTo>
                    <a:pt x="230" y="268"/>
                  </a:lnTo>
                  <a:lnTo>
                    <a:pt x="220" y="268"/>
                  </a:lnTo>
                  <a:lnTo>
                    <a:pt x="219" y="269"/>
                  </a:lnTo>
                  <a:lnTo>
                    <a:pt x="216" y="274"/>
                  </a:lnTo>
                  <a:lnTo>
                    <a:pt x="213" y="277"/>
                  </a:lnTo>
                  <a:lnTo>
                    <a:pt x="212" y="280"/>
                  </a:lnTo>
                  <a:lnTo>
                    <a:pt x="209" y="284"/>
                  </a:lnTo>
                  <a:lnTo>
                    <a:pt x="206" y="285"/>
                  </a:lnTo>
                  <a:lnTo>
                    <a:pt x="205" y="287"/>
                  </a:lnTo>
                  <a:lnTo>
                    <a:pt x="202" y="288"/>
                  </a:lnTo>
                  <a:lnTo>
                    <a:pt x="201" y="287"/>
                  </a:lnTo>
                  <a:lnTo>
                    <a:pt x="200" y="281"/>
                  </a:lnTo>
                  <a:lnTo>
                    <a:pt x="198" y="269"/>
                  </a:lnTo>
                  <a:lnTo>
                    <a:pt x="197" y="255"/>
                  </a:lnTo>
                  <a:lnTo>
                    <a:pt x="194" y="243"/>
                  </a:lnTo>
                  <a:lnTo>
                    <a:pt x="191" y="233"/>
                  </a:lnTo>
                  <a:lnTo>
                    <a:pt x="185" y="226"/>
                  </a:lnTo>
                  <a:lnTo>
                    <a:pt x="175" y="221"/>
                  </a:lnTo>
                  <a:lnTo>
                    <a:pt x="164" y="218"/>
                  </a:lnTo>
                  <a:lnTo>
                    <a:pt x="156" y="214"/>
                  </a:lnTo>
                  <a:lnTo>
                    <a:pt x="146" y="210"/>
                  </a:lnTo>
                  <a:lnTo>
                    <a:pt x="133" y="207"/>
                  </a:lnTo>
                  <a:lnTo>
                    <a:pt x="120" y="205"/>
                  </a:lnTo>
                  <a:lnTo>
                    <a:pt x="112" y="203"/>
                  </a:lnTo>
                  <a:lnTo>
                    <a:pt x="105" y="203"/>
                  </a:lnTo>
                  <a:lnTo>
                    <a:pt x="86" y="206"/>
                  </a:lnTo>
                  <a:lnTo>
                    <a:pt x="79" y="205"/>
                  </a:lnTo>
                  <a:lnTo>
                    <a:pt x="77" y="203"/>
                  </a:lnTo>
                  <a:lnTo>
                    <a:pt x="75" y="200"/>
                  </a:lnTo>
                  <a:lnTo>
                    <a:pt x="72" y="196"/>
                  </a:lnTo>
                  <a:lnTo>
                    <a:pt x="72" y="194"/>
                  </a:lnTo>
                  <a:lnTo>
                    <a:pt x="71" y="18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8" y="194"/>
                  </a:lnTo>
                  <a:lnTo>
                    <a:pt x="66" y="202"/>
                  </a:lnTo>
                  <a:lnTo>
                    <a:pt x="63" y="207"/>
                  </a:lnTo>
                  <a:lnTo>
                    <a:pt x="60" y="211"/>
                  </a:lnTo>
                  <a:lnTo>
                    <a:pt x="52" y="214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8" y="200"/>
                  </a:lnTo>
                  <a:lnTo>
                    <a:pt x="31" y="194"/>
                  </a:lnTo>
                  <a:lnTo>
                    <a:pt x="25" y="189"/>
                  </a:lnTo>
                  <a:lnTo>
                    <a:pt x="16" y="188"/>
                  </a:lnTo>
                  <a:lnTo>
                    <a:pt x="10" y="188"/>
                  </a:lnTo>
                  <a:lnTo>
                    <a:pt x="3" y="184"/>
                  </a:lnTo>
                  <a:lnTo>
                    <a:pt x="0" y="180"/>
                  </a:lnTo>
                  <a:lnTo>
                    <a:pt x="3" y="177"/>
                  </a:lnTo>
                  <a:lnTo>
                    <a:pt x="8" y="174"/>
                  </a:lnTo>
                  <a:lnTo>
                    <a:pt x="27" y="174"/>
                  </a:lnTo>
                  <a:lnTo>
                    <a:pt x="34" y="172"/>
                  </a:lnTo>
                  <a:lnTo>
                    <a:pt x="42" y="169"/>
                  </a:lnTo>
                  <a:lnTo>
                    <a:pt x="49" y="165"/>
                  </a:lnTo>
                  <a:lnTo>
                    <a:pt x="52" y="159"/>
                  </a:lnTo>
                  <a:lnTo>
                    <a:pt x="55" y="151"/>
                  </a:lnTo>
                  <a:lnTo>
                    <a:pt x="57" y="148"/>
                  </a:lnTo>
                  <a:lnTo>
                    <a:pt x="61" y="146"/>
                  </a:lnTo>
                  <a:lnTo>
                    <a:pt x="79" y="146"/>
                  </a:lnTo>
                  <a:lnTo>
                    <a:pt x="82" y="143"/>
                  </a:lnTo>
                  <a:lnTo>
                    <a:pt x="85" y="137"/>
                  </a:lnTo>
                  <a:lnTo>
                    <a:pt x="86" y="133"/>
                  </a:lnTo>
                  <a:lnTo>
                    <a:pt x="86" y="126"/>
                  </a:lnTo>
                  <a:lnTo>
                    <a:pt x="87" y="120"/>
                  </a:lnTo>
                  <a:lnTo>
                    <a:pt x="93" y="114"/>
                  </a:lnTo>
                  <a:lnTo>
                    <a:pt x="100" y="110"/>
                  </a:lnTo>
                  <a:lnTo>
                    <a:pt x="105" y="109"/>
                  </a:lnTo>
                  <a:lnTo>
                    <a:pt x="111" y="110"/>
                  </a:lnTo>
                  <a:lnTo>
                    <a:pt x="113" y="111"/>
                  </a:lnTo>
                  <a:lnTo>
                    <a:pt x="119" y="111"/>
                  </a:lnTo>
                  <a:lnTo>
                    <a:pt x="123" y="110"/>
                  </a:lnTo>
                  <a:lnTo>
                    <a:pt x="126" y="109"/>
                  </a:lnTo>
                  <a:lnTo>
                    <a:pt x="128" y="103"/>
                  </a:lnTo>
                  <a:lnTo>
                    <a:pt x="127" y="99"/>
                  </a:lnTo>
                  <a:lnTo>
                    <a:pt x="127" y="92"/>
                  </a:lnTo>
                  <a:lnTo>
                    <a:pt x="134" y="87"/>
                  </a:lnTo>
                  <a:lnTo>
                    <a:pt x="146" y="83"/>
                  </a:lnTo>
                  <a:lnTo>
                    <a:pt x="160" y="78"/>
                  </a:lnTo>
                  <a:lnTo>
                    <a:pt x="193" y="76"/>
                  </a:lnTo>
                  <a:lnTo>
                    <a:pt x="204" y="77"/>
                  </a:lnTo>
                  <a:lnTo>
                    <a:pt x="211" y="80"/>
                  </a:lnTo>
                  <a:lnTo>
                    <a:pt x="215" y="83"/>
                  </a:lnTo>
                  <a:lnTo>
                    <a:pt x="223" y="85"/>
                  </a:lnTo>
                  <a:lnTo>
                    <a:pt x="232" y="85"/>
                  </a:lnTo>
                  <a:lnTo>
                    <a:pt x="243" y="83"/>
                  </a:lnTo>
                  <a:lnTo>
                    <a:pt x="252" y="77"/>
                  </a:lnTo>
                  <a:lnTo>
                    <a:pt x="256" y="68"/>
                  </a:lnTo>
                  <a:lnTo>
                    <a:pt x="256" y="57"/>
                  </a:lnTo>
                  <a:lnTo>
                    <a:pt x="257" y="48"/>
                  </a:lnTo>
                  <a:lnTo>
                    <a:pt x="261" y="42"/>
                  </a:lnTo>
                  <a:lnTo>
                    <a:pt x="264" y="40"/>
                  </a:lnTo>
                  <a:lnTo>
                    <a:pt x="265" y="40"/>
                  </a:lnTo>
                  <a:lnTo>
                    <a:pt x="268" y="42"/>
                  </a:lnTo>
                  <a:lnTo>
                    <a:pt x="269" y="43"/>
                  </a:lnTo>
                  <a:lnTo>
                    <a:pt x="271" y="46"/>
                  </a:lnTo>
                  <a:lnTo>
                    <a:pt x="272" y="50"/>
                  </a:lnTo>
                  <a:lnTo>
                    <a:pt x="275" y="52"/>
                  </a:lnTo>
                  <a:lnTo>
                    <a:pt x="276" y="55"/>
                  </a:lnTo>
                  <a:lnTo>
                    <a:pt x="279" y="58"/>
                  </a:lnTo>
                  <a:lnTo>
                    <a:pt x="283" y="58"/>
                  </a:lnTo>
                  <a:lnTo>
                    <a:pt x="287" y="54"/>
                  </a:lnTo>
                  <a:lnTo>
                    <a:pt x="291" y="46"/>
                  </a:lnTo>
                  <a:lnTo>
                    <a:pt x="297" y="36"/>
                  </a:lnTo>
                  <a:lnTo>
                    <a:pt x="301" y="29"/>
                  </a:lnTo>
                  <a:lnTo>
                    <a:pt x="305" y="28"/>
                  </a:lnTo>
                  <a:lnTo>
                    <a:pt x="313" y="26"/>
                  </a:lnTo>
                  <a:lnTo>
                    <a:pt x="323" y="22"/>
                  </a:lnTo>
                  <a:lnTo>
                    <a:pt x="334" y="17"/>
                  </a:lnTo>
                  <a:lnTo>
                    <a:pt x="346" y="10"/>
                  </a:lnTo>
                  <a:lnTo>
                    <a:pt x="361" y="7"/>
                  </a:lnTo>
                  <a:lnTo>
                    <a:pt x="377" y="6"/>
                  </a:lnTo>
                  <a:lnTo>
                    <a:pt x="392" y="6"/>
                  </a:lnTo>
                  <a:lnTo>
                    <a:pt x="407" y="3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auto">
            <a:xfrm>
              <a:off x="2517770" y="2711443"/>
              <a:ext cx="182562" cy="76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0"/>
                </a:cxn>
                <a:cxn ang="0">
                  <a:pos x="47" y="2"/>
                </a:cxn>
                <a:cxn ang="0">
                  <a:pos x="56" y="4"/>
                </a:cxn>
                <a:cxn ang="0">
                  <a:pos x="63" y="10"/>
                </a:cxn>
                <a:cxn ang="0">
                  <a:pos x="71" y="17"/>
                </a:cxn>
                <a:cxn ang="0">
                  <a:pos x="79" y="22"/>
                </a:cxn>
                <a:cxn ang="0">
                  <a:pos x="89" y="26"/>
                </a:cxn>
                <a:cxn ang="0">
                  <a:pos x="96" y="28"/>
                </a:cxn>
                <a:cxn ang="0">
                  <a:pos x="98" y="28"/>
                </a:cxn>
                <a:cxn ang="0">
                  <a:pos x="101" y="29"/>
                </a:cxn>
                <a:cxn ang="0">
                  <a:pos x="105" y="32"/>
                </a:cxn>
                <a:cxn ang="0">
                  <a:pos x="113" y="40"/>
                </a:cxn>
                <a:cxn ang="0">
                  <a:pos x="115" y="43"/>
                </a:cxn>
                <a:cxn ang="0">
                  <a:pos x="115" y="45"/>
                </a:cxn>
                <a:cxn ang="0">
                  <a:pos x="111" y="48"/>
                </a:cxn>
                <a:cxn ang="0">
                  <a:pos x="105" y="48"/>
                </a:cxn>
                <a:cxn ang="0">
                  <a:pos x="97" y="47"/>
                </a:cxn>
                <a:cxn ang="0">
                  <a:pos x="92" y="44"/>
                </a:cxn>
                <a:cxn ang="0">
                  <a:pos x="85" y="40"/>
                </a:cxn>
                <a:cxn ang="0">
                  <a:pos x="77" y="33"/>
                </a:cxn>
                <a:cxn ang="0">
                  <a:pos x="68" y="28"/>
                </a:cxn>
                <a:cxn ang="0">
                  <a:pos x="63" y="22"/>
                </a:cxn>
                <a:cxn ang="0">
                  <a:pos x="56" y="18"/>
                </a:cxn>
                <a:cxn ang="0">
                  <a:pos x="5" y="18"/>
                </a:cxn>
                <a:cxn ang="0">
                  <a:pos x="1" y="17"/>
                </a:cxn>
                <a:cxn ang="0">
                  <a:pos x="0" y="10"/>
                </a:cxn>
                <a:cxn ang="0">
                  <a:pos x="3" y="8"/>
                </a:cxn>
                <a:cxn ang="0">
                  <a:pos x="10" y="7"/>
                </a:cxn>
                <a:cxn ang="0">
                  <a:pos x="18" y="3"/>
                </a:cxn>
                <a:cxn ang="0">
                  <a:pos x="27" y="2"/>
                </a:cxn>
                <a:cxn ang="0">
                  <a:pos x="33" y="0"/>
                </a:cxn>
              </a:cxnLst>
              <a:rect l="0" t="0" r="r" b="b"/>
              <a:pathLst>
                <a:path w="115" h="48">
                  <a:moveTo>
                    <a:pt x="33" y="0"/>
                  </a:moveTo>
                  <a:lnTo>
                    <a:pt x="38" y="0"/>
                  </a:lnTo>
                  <a:lnTo>
                    <a:pt x="47" y="2"/>
                  </a:lnTo>
                  <a:lnTo>
                    <a:pt x="56" y="4"/>
                  </a:lnTo>
                  <a:lnTo>
                    <a:pt x="63" y="10"/>
                  </a:lnTo>
                  <a:lnTo>
                    <a:pt x="71" y="17"/>
                  </a:lnTo>
                  <a:lnTo>
                    <a:pt x="79" y="22"/>
                  </a:lnTo>
                  <a:lnTo>
                    <a:pt x="89" y="26"/>
                  </a:lnTo>
                  <a:lnTo>
                    <a:pt x="96" y="28"/>
                  </a:lnTo>
                  <a:lnTo>
                    <a:pt x="98" y="28"/>
                  </a:lnTo>
                  <a:lnTo>
                    <a:pt x="101" y="29"/>
                  </a:lnTo>
                  <a:lnTo>
                    <a:pt x="105" y="32"/>
                  </a:lnTo>
                  <a:lnTo>
                    <a:pt x="113" y="40"/>
                  </a:lnTo>
                  <a:lnTo>
                    <a:pt x="115" y="43"/>
                  </a:lnTo>
                  <a:lnTo>
                    <a:pt x="115" y="45"/>
                  </a:lnTo>
                  <a:lnTo>
                    <a:pt x="111" y="48"/>
                  </a:lnTo>
                  <a:lnTo>
                    <a:pt x="105" y="48"/>
                  </a:lnTo>
                  <a:lnTo>
                    <a:pt x="97" y="47"/>
                  </a:lnTo>
                  <a:lnTo>
                    <a:pt x="92" y="44"/>
                  </a:lnTo>
                  <a:lnTo>
                    <a:pt x="85" y="40"/>
                  </a:lnTo>
                  <a:lnTo>
                    <a:pt x="77" y="33"/>
                  </a:lnTo>
                  <a:lnTo>
                    <a:pt x="68" y="28"/>
                  </a:lnTo>
                  <a:lnTo>
                    <a:pt x="63" y="22"/>
                  </a:lnTo>
                  <a:lnTo>
                    <a:pt x="56" y="18"/>
                  </a:lnTo>
                  <a:lnTo>
                    <a:pt x="5" y="18"/>
                  </a:lnTo>
                  <a:lnTo>
                    <a:pt x="1" y="17"/>
                  </a:lnTo>
                  <a:lnTo>
                    <a:pt x="0" y="10"/>
                  </a:lnTo>
                  <a:lnTo>
                    <a:pt x="3" y="8"/>
                  </a:lnTo>
                  <a:lnTo>
                    <a:pt x="10" y="7"/>
                  </a:lnTo>
                  <a:lnTo>
                    <a:pt x="18" y="3"/>
                  </a:lnTo>
                  <a:lnTo>
                    <a:pt x="27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/>
            <p:cNvSpPr>
              <a:spLocks/>
            </p:cNvSpPr>
            <p:nvPr/>
          </p:nvSpPr>
          <p:spPr bwMode="auto">
            <a:xfrm>
              <a:off x="2632069" y="2670168"/>
              <a:ext cx="26988" cy="206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7" y="4"/>
                </a:cxn>
                <a:cxn ang="0">
                  <a:pos x="17" y="10"/>
                </a:cxn>
                <a:cxn ang="0">
                  <a:pos x="11" y="13"/>
                </a:cxn>
                <a:cxn ang="0">
                  <a:pos x="5" y="13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17" h="13">
                  <a:moveTo>
                    <a:pt x="6" y="0"/>
                  </a:moveTo>
                  <a:lnTo>
                    <a:pt x="10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7" y="4"/>
                  </a:lnTo>
                  <a:lnTo>
                    <a:pt x="17" y="10"/>
                  </a:lnTo>
                  <a:lnTo>
                    <a:pt x="11" y="13"/>
                  </a:lnTo>
                  <a:lnTo>
                    <a:pt x="5" y="13"/>
                  </a:lnTo>
                  <a:lnTo>
                    <a:pt x="0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2641594" y="2838443"/>
              <a:ext cx="25400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15" y="5"/>
                </a:cxn>
                <a:cxn ang="0">
                  <a:pos x="16" y="9"/>
                </a:cxn>
                <a:cxn ang="0">
                  <a:pos x="16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7" y="20"/>
                </a:cxn>
                <a:cxn ang="0">
                  <a:pos x="1" y="18"/>
                </a:cxn>
                <a:cxn ang="0">
                  <a:pos x="0" y="13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6" h="20">
                  <a:moveTo>
                    <a:pt x="5" y="0"/>
                  </a:moveTo>
                  <a:lnTo>
                    <a:pt x="8" y="0"/>
                  </a:lnTo>
                  <a:lnTo>
                    <a:pt x="14" y="2"/>
                  </a:lnTo>
                  <a:lnTo>
                    <a:pt x="15" y="5"/>
                  </a:lnTo>
                  <a:lnTo>
                    <a:pt x="16" y="9"/>
                  </a:lnTo>
                  <a:lnTo>
                    <a:pt x="16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1" y="18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/>
            <p:cNvSpPr>
              <a:spLocks/>
            </p:cNvSpPr>
            <p:nvPr/>
          </p:nvSpPr>
          <p:spPr bwMode="auto">
            <a:xfrm>
              <a:off x="2867019" y="2816216"/>
              <a:ext cx="26988" cy="33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5" y="16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7" y="21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7" h="21">
                  <a:moveTo>
                    <a:pt x="6" y="0"/>
                  </a:moveTo>
                  <a:lnTo>
                    <a:pt x="8" y="0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7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"/>
            <p:cNvSpPr>
              <a:spLocks/>
            </p:cNvSpPr>
            <p:nvPr/>
          </p:nvSpPr>
          <p:spPr bwMode="auto">
            <a:xfrm>
              <a:off x="2722557" y="2787641"/>
              <a:ext cx="112713" cy="5715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9" y="2"/>
                </a:cxn>
                <a:cxn ang="0">
                  <a:pos x="56" y="4"/>
                </a:cxn>
                <a:cxn ang="0">
                  <a:pos x="62" y="8"/>
                </a:cxn>
                <a:cxn ang="0">
                  <a:pos x="68" y="17"/>
                </a:cxn>
                <a:cxn ang="0">
                  <a:pos x="71" y="28"/>
                </a:cxn>
                <a:cxn ang="0">
                  <a:pos x="71" y="32"/>
                </a:cxn>
                <a:cxn ang="0">
                  <a:pos x="69" y="34"/>
                </a:cxn>
                <a:cxn ang="0">
                  <a:pos x="68" y="36"/>
                </a:cxn>
                <a:cxn ang="0">
                  <a:pos x="67" y="34"/>
                </a:cxn>
                <a:cxn ang="0">
                  <a:pos x="65" y="34"/>
                </a:cxn>
                <a:cxn ang="0">
                  <a:pos x="64" y="32"/>
                </a:cxn>
                <a:cxn ang="0">
                  <a:pos x="61" y="29"/>
                </a:cxn>
                <a:cxn ang="0">
                  <a:pos x="60" y="29"/>
                </a:cxn>
                <a:cxn ang="0">
                  <a:pos x="56" y="30"/>
                </a:cxn>
                <a:cxn ang="0">
                  <a:pos x="42" y="36"/>
                </a:cxn>
                <a:cxn ang="0">
                  <a:pos x="36" y="34"/>
                </a:cxn>
                <a:cxn ang="0">
                  <a:pos x="32" y="32"/>
                </a:cxn>
                <a:cxn ang="0">
                  <a:pos x="30" y="29"/>
                </a:cxn>
                <a:cxn ang="0">
                  <a:pos x="26" y="28"/>
                </a:cxn>
                <a:cxn ang="0">
                  <a:pos x="23" y="25"/>
                </a:cxn>
                <a:cxn ang="0">
                  <a:pos x="15" y="25"/>
                </a:cxn>
                <a:cxn ang="0">
                  <a:pos x="10" y="24"/>
                </a:cxn>
                <a:cxn ang="0">
                  <a:pos x="2" y="24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6" y="15"/>
                </a:cxn>
                <a:cxn ang="0">
                  <a:pos x="13" y="10"/>
                </a:cxn>
                <a:cxn ang="0">
                  <a:pos x="19" y="4"/>
                </a:cxn>
                <a:cxn ang="0">
                  <a:pos x="35" y="0"/>
                </a:cxn>
              </a:cxnLst>
              <a:rect l="0" t="0" r="r" b="b"/>
              <a:pathLst>
                <a:path w="71" h="36">
                  <a:moveTo>
                    <a:pt x="35" y="0"/>
                  </a:moveTo>
                  <a:lnTo>
                    <a:pt x="49" y="2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7"/>
                  </a:lnTo>
                  <a:lnTo>
                    <a:pt x="71" y="28"/>
                  </a:lnTo>
                  <a:lnTo>
                    <a:pt x="71" y="32"/>
                  </a:lnTo>
                  <a:lnTo>
                    <a:pt x="69" y="34"/>
                  </a:lnTo>
                  <a:lnTo>
                    <a:pt x="68" y="36"/>
                  </a:lnTo>
                  <a:lnTo>
                    <a:pt x="67" y="34"/>
                  </a:lnTo>
                  <a:lnTo>
                    <a:pt x="65" y="34"/>
                  </a:lnTo>
                  <a:lnTo>
                    <a:pt x="64" y="32"/>
                  </a:lnTo>
                  <a:lnTo>
                    <a:pt x="61" y="29"/>
                  </a:lnTo>
                  <a:lnTo>
                    <a:pt x="60" y="29"/>
                  </a:lnTo>
                  <a:lnTo>
                    <a:pt x="56" y="30"/>
                  </a:lnTo>
                  <a:lnTo>
                    <a:pt x="42" y="36"/>
                  </a:lnTo>
                  <a:lnTo>
                    <a:pt x="36" y="34"/>
                  </a:lnTo>
                  <a:lnTo>
                    <a:pt x="32" y="32"/>
                  </a:lnTo>
                  <a:lnTo>
                    <a:pt x="30" y="29"/>
                  </a:lnTo>
                  <a:lnTo>
                    <a:pt x="26" y="28"/>
                  </a:lnTo>
                  <a:lnTo>
                    <a:pt x="23" y="25"/>
                  </a:lnTo>
                  <a:lnTo>
                    <a:pt x="15" y="25"/>
                  </a:lnTo>
                  <a:lnTo>
                    <a:pt x="10" y="24"/>
                  </a:lnTo>
                  <a:lnTo>
                    <a:pt x="2" y="24"/>
                  </a:lnTo>
                  <a:lnTo>
                    <a:pt x="1" y="22"/>
                  </a:lnTo>
                  <a:lnTo>
                    <a:pt x="0" y="22"/>
                  </a:lnTo>
                  <a:lnTo>
                    <a:pt x="6" y="15"/>
                  </a:lnTo>
                  <a:lnTo>
                    <a:pt x="13" y="10"/>
                  </a:lnTo>
                  <a:lnTo>
                    <a:pt x="19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"/>
            <p:cNvSpPr>
              <a:spLocks/>
            </p:cNvSpPr>
            <p:nvPr/>
          </p:nvSpPr>
          <p:spPr bwMode="auto">
            <a:xfrm>
              <a:off x="5089516" y="3557579"/>
              <a:ext cx="141288" cy="320675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75" y="0"/>
                </a:cxn>
                <a:cxn ang="0">
                  <a:pos x="81" y="4"/>
                </a:cxn>
                <a:cxn ang="0">
                  <a:pos x="85" y="14"/>
                </a:cxn>
                <a:cxn ang="0">
                  <a:pos x="88" y="24"/>
                </a:cxn>
                <a:cxn ang="0">
                  <a:pos x="89" y="35"/>
                </a:cxn>
                <a:cxn ang="0">
                  <a:pos x="89" y="47"/>
                </a:cxn>
                <a:cxn ang="0">
                  <a:pos x="86" y="61"/>
                </a:cxn>
                <a:cxn ang="0">
                  <a:pos x="84" y="73"/>
                </a:cxn>
                <a:cxn ang="0">
                  <a:pos x="78" y="89"/>
                </a:cxn>
                <a:cxn ang="0">
                  <a:pos x="70" y="119"/>
                </a:cxn>
                <a:cxn ang="0">
                  <a:pos x="65" y="132"/>
                </a:cxn>
                <a:cxn ang="0">
                  <a:pos x="58" y="154"/>
                </a:cxn>
                <a:cxn ang="0">
                  <a:pos x="51" y="178"/>
                </a:cxn>
                <a:cxn ang="0">
                  <a:pos x="47" y="189"/>
                </a:cxn>
                <a:cxn ang="0">
                  <a:pos x="41" y="196"/>
                </a:cxn>
                <a:cxn ang="0">
                  <a:pos x="34" y="200"/>
                </a:cxn>
                <a:cxn ang="0">
                  <a:pos x="25" y="202"/>
                </a:cxn>
                <a:cxn ang="0">
                  <a:pos x="15" y="200"/>
                </a:cxn>
                <a:cxn ang="0">
                  <a:pos x="10" y="195"/>
                </a:cxn>
                <a:cxn ang="0">
                  <a:pos x="6" y="188"/>
                </a:cxn>
                <a:cxn ang="0">
                  <a:pos x="6" y="169"/>
                </a:cxn>
                <a:cxn ang="0">
                  <a:pos x="0" y="147"/>
                </a:cxn>
                <a:cxn ang="0">
                  <a:pos x="0" y="137"/>
                </a:cxn>
                <a:cxn ang="0">
                  <a:pos x="2" y="130"/>
                </a:cxn>
                <a:cxn ang="0">
                  <a:pos x="6" y="122"/>
                </a:cxn>
                <a:cxn ang="0">
                  <a:pos x="8" y="110"/>
                </a:cxn>
                <a:cxn ang="0">
                  <a:pos x="7" y="96"/>
                </a:cxn>
                <a:cxn ang="0">
                  <a:pos x="3" y="82"/>
                </a:cxn>
                <a:cxn ang="0">
                  <a:pos x="2" y="73"/>
                </a:cxn>
                <a:cxn ang="0">
                  <a:pos x="6" y="65"/>
                </a:cxn>
                <a:cxn ang="0">
                  <a:pos x="13" y="59"/>
                </a:cxn>
                <a:cxn ang="0">
                  <a:pos x="19" y="55"/>
                </a:cxn>
                <a:cxn ang="0">
                  <a:pos x="24" y="55"/>
                </a:cxn>
                <a:cxn ang="0">
                  <a:pos x="28" y="54"/>
                </a:cxn>
                <a:cxn ang="0">
                  <a:pos x="34" y="50"/>
                </a:cxn>
                <a:cxn ang="0">
                  <a:pos x="43" y="41"/>
                </a:cxn>
                <a:cxn ang="0">
                  <a:pos x="49" y="30"/>
                </a:cxn>
                <a:cxn ang="0">
                  <a:pos x="55" y="22"/>
                </a:cxn>
                <a:cxn ang="0">
                  <a:pos x="59" y="13"/>
                </a:cxn>
                <a:cxn ang="0">
                  <a:pos x="63" y="6"/>
                </a:cxn>
                <a:cxn ang="0">
                  <a:pos x="69" y="0"/>
                </a:cxn>
              </a:cxnLst>
              <a:rect l="0" t="0" r="r" b="b"/>
              <a:pathLst>
                <a:path w="89" h="202">
                  <a:moveTo>
                    <a:pt x="69" y="0"/>
                  </a:moveTo>
                  <a:lnTo>
                    <a:pt x="75" y="0"/>
                  </a:lnTo>
                  <a:lnTo>
                    <a:pt x="81" y="4"/>
                  </a:lnTo>
                  <a:lnTo>
                    <a:pt x="85" y="14"/>
                  </a:lnTo>
                  <a:lnTo>
                    <a:pt x="88" y="24"/>
                  </a:lnTo>
                  <a:lnTo>
                    <a:pt x="89" y="35"/>
                  </a:lnTo>
                  <a:lnTo>
                    <a:pt x="89" y="47"/>
                  </a:lnTo>
                  <a:lnTo>
                    <a:pt x="86" y="61"/>
                  </a:lnTo>
                  <a:lnTo>
                    <a:pt x="84" y="73"/>
                  </a:lnTo>
                  <a:lnTo>
                    <a:pt x="78" y="89"/>
                  </a:lnTo>
                  <a:lnTo>
                    <a:pt x="70" y="119"/>
                  </a:lnTo>
                  <a:lnTo>
                    <a:pt x="65" y="132"/>
                  </a:lnTo>
                  <a:lnTo>
                    <a:pt x="58" y="154"/>
                  </a:lnTo>
                  <a:lnTo>
                    <a:pt x="51" y="178"/>
                  </a:lnTo>
                  <a:lnTo>
                    <a:pt x="47" y="189"/>
                  </a:lnTo>
                  <a:lnTo>
                    <a:pt x="41" y="196"/>
                  </a:lnTo>
                  <a:lnTo>
                    <a:pt x="34" y="200"/>
                  </a:lnTo>
                  <a:lnTo>
                    <a:pt x="25" y="202"/>
                  </a:lnTo>
                  <a:lnTo>
                    <a:pt x="15" y="200"/>
                  </a:lnTo>
                  <a:lnTo>
                    <a:pt x="10" y="195"/>
                  </a:lnTo>
                  <a:lnTo>
                    <a:pt x="6" y="188"/>
                  </a:lnTo>
                  <a:lnTo>
                    <a:pt x="6" y="169"/>
                  </a:lnTo>
                  <a:lnTo>
                    <a:pt x="0" y="147"/>
                  </a:lnTo>
                  <a:lnTo>
                    <a:pt x="0" y="137"/>
                  </a:lnTo>
                  <a:lnTo>
                    <a:pt x="2" y="130"/>
                  </a:lnTo>
                  <a:lnTo>
                    <a:pt x="6" y="122"/>
                  </a:lnTo>
                  <a:lnTo>
                    <a:pt x="8" y="110"/>
                  </a:lnTo>
                  <a:lnTo>
                    <a:pt x="7" y="96"/>
                  </a:lnTo>
                  <a:lnTo>
                    <a:pt x="3" y="82"/>
                  </a:lnTo>
                  <a:lnTo>
                    <a:pt x="2" y="73"/>
                  </a:lnTo>
                  <a:lnTo>
                    <a:pt x="6" y="65"/>
                  </a:lnTo>
                  <a:lnTo>
                    <a:pt x="13" y="59"/>
                  </a:lnTo>
                  <a:lnTo>
                    <a:pt x="19" y="55"/>
                  </a:lnTo>
                  <a:lnTo>
                    <a:pt x="24" y="55"/>
                  </a:lnTo>
                  <a:lnTo>
                    <a:pt x="28" y="54"/>
                  </a:lnTo>
                  <a:lnTo>
                    <a:pt x="34" y="50"/>
                  </a:lnTo>
                  <a:lnTo>
                    <a:pt x="43" y="41"/>
                  </a:lnTo>
                  <a:lnTo>
                    <a:pt x="49" y="30"/>
                  </a:lnTo>
                  <a:lnTo>
                    <a:pt x="55" y="22"/>
                  </a:lnTo>
                  <a:lnTo>
                    <a:pt x="59" y="13"/>
                  </a:lnTo>
                  <a:lnTo>
                    <a:pt x="63" y="6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8"/>
            <p:cNvSpPr>
              <a:spLocks/>
            </p:cNvSpPr>
            <p:nvPr/>
          </p:nvSpPr>
          <p:spPr bwMode="auto">
            <a:xfrm>
              <a:off x="5816590" y="3038467"/>
              <a:ext cx="41275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4" y="0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2" y="20"/>
                </a:cxn>
                <a:cxn ang="0">
                  <a:pos x="25" y="26"/>
                </a:cxn>
                <a:cxn ang="0">
                  <a:pos x="26" y="31"/>
                </a:cxn>
                <a:cxn ang="0">
                  <a:pos x="25" y="41"/>
                </a:cxn>
                <a:cxn ang="0">
                  <a:pos x="22" y="52"/>
                </a:cxn>
                <a:cxn ang="0">
                  <a:pos x="18" y="61"/>
                </a:cxn>
                <a:cxn ang="0">
                  <a:pos x="14" y="68"/>
                </a:cxn>
                <a:cxn ang="0">
                  <a:pos x="7" y="70"/>
                </a:cxn>
                <a:cxn ang="0">
                  <a:pos x="3" y="64"/>
                </a:cxn>
                <a:cxn ang="0">
                  <a:pos x="0" y="55"/>
                </a:cxn>
                <a:cxn ang="0">
                  <a:pos x="0" y="41"/>
                </a:cxn>
                <a:cxn ang="0">
                  <a:pos x="2" y="27"/>
                </a:cxn>
                <a:cxn ang="0">
                  <a:pos x="3" y="15"/>
                </a:cxn>
                <a:cxn ang="0">
                  <a:pos x="6" y="5"/>
                </a:cxn>
                <a:cxn ang="0">
                  <a:pos x="9" y="0"/>
                </a:cxn>
              </a:cxnLst>
              <a:rect l="0" t="0" r="r" b="b"/>
              <a:pathLst>
                <a:path w="26" h="70">
                  <a:moveTo>
                    <a:pt x="9" y="0"/>
                  </a:moveTo>
                  <a:lnTo>
                    <a:pt x="14" y="0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2" y="20"/>
                  </a:lnTo>
                  <a:lnTo>
                    <a:pt x="25" y="26"/>
                  </a:lnTo>
                  <a:lnTo>
                    <a:pt x="26" y="31"/>
                  </a:lnTo>
                  <a:lnTo>
                    <a:pt x="25" y="41"/>
                  </a:lnTo>
                  <a:lnTo>
                    <a:pt x="22" y="52"/>
                  </a:lnTo>
                  <a:lnTo>
                    <a:pt x="18" y="61"/>
                  </a:lnTo>
                  <a:lnTo>
                    <a:pt x="14" y="68"/>
                  </a:lnTo>
                  <a:lnTo>
                    <a:pt x="7" y="70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3" y="15"/>
                  </a:lnTo>
                  <a:lnTo>
                    <a:pt x="6" y="5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9"/>
            <p:cNvSpPr>
              <a:spLocks/>
            </p:cNvSpPr>
            <p:nvPr/>
          </p:nvSpPr>
          <p:spPr bwMode="auto">
            <a:xfrm>
              <a:off x="4373556" y="2282818"/>
              <a:ext cx="34925" cy="460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" y="3"/>
                </a:cxn>
                <a:cxn ang="0">
                  <a:pos x="21" y="7"/>
                </a:cxn>
                <a:cxn ang="0">
                  <a:pos x="22" y="15"/>
                </a:cxn>
                <a:cxn ang="0">
                  <a:pos x="21" y="22"/>
                </a:cxn>
                <a:cxn ang="0">
                  <a:pos x="18" y="26"/>
                </a:cxn>
                <a:cxn ang="0">
                  <a:pos x="15" y="29"/>
                </a:cxn>
                <a:cxn ang="0">
                  <a:pos x="7" y="29"/>
                </a:cxn>
                <a:cxn ang="0">
                  <a:pos x="3" y="26"/>
                </a:cxn>
                <a:cxn ang="0">
                  <a:pos x="0" y="20"/>
                </a:cxn>
                <a:cxn ang="0">
                  <a:pos x="1" y="11"/>
                </a:cxn>
                <a:cxn ang="0">
                  <a:pos x="4" y="3"/>
                </a:cxn>
                <a:cxn ang="0">
                  <a:pos x="11" y="0"/>
                </a:cxn>
              </a:cxnLst>
              <a:rect l="0" t="0" r="r" b="b"/>
              <a:pathLst>
                <a:path w="22" h="29">
                  <a:moveTo>
                    <a:pt x="11" y="0"/>
                  </a:moveTo>
                  <a:lnTo>
                    <a:pt x="15" y="3"/>
                  </a:lnTo>
                  <a:lnTo>
                    <a:pt x="21" y="7"/>
                  </a:lnTo>
                  <a:lnTo>
                    <a:pt x="22" y="15"/>
                  </a:lnTo>
                  <a:lnTo>
                    <a:pt x="21" y="22"/>
                  </a:lnTo>
                  <a:lnTo>
                    <a:pt x="18" y="26"/>
                  </a:lnTo>
                  <a:lnTo>
                    <a:pt x="15" y="29"/>
                  </a:lnTo>
                  <a:lnTo>
                    <a:pt x="7" y="29"/>
                  </a:lnTo>
                  <a:lnTo>
                    <a:pt x="3" y="26"/>
                  </a:lnTo>
                  <a:lnTo>
                    <a:pt x="0" y="20"/>
                  </a:lnTo>
                  <a:lnTo>
                    <a:pt x="1" y="11"/>
                  </a:lnTo>
                  <a:lnTo>
                    <a:pt x="4" y="3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0"/>
            <p:cNvSpPr>
              <a:spLocks/>
            </p:cNvSpPr>
            <p:nvPr/>
          </p:nvSpPr>
          <p:spPr bwMode="auto">
            <a:xfrm>
              <a:off x="4262431" y="2305043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9" y="0"/>
                </a:cxn>
                <a:cxn ang="0">
                  <a:pos x="10" y="1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4" y="12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4" y="0"/>
                </a:cxn>
              </a:cxnLst>
              <a:rect l="0" t="0" r="r" b="b"/>
              <a:pathLst>
                <a:path w="10" h="12">
                  <a:moveTo>
                    <a:pt x="4" y="0"/>
                  </a:moveTo>
                  <a:lnTo>
                    <a:pt x="9" y="0"/>
                  </a:lnTo>
                  <a:lnTo>
                    <a:pt x="10" y="1"/>
                  </a:lnTo>
                  <a:lnTo>
                    <a:pt x="10" y="8"/>
                  </a:lnTo>
                  <a:lnTo>
                    <a:pt x="7" y="11"/>
                  </a:lnTo>
                  <a:lnTo>
                    <a:pt x="4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"/>
            <p:cNvSpPr>
              <a:spLocks/>
            </p:cNvSpPr>
            <p:nvPr/>
          </p:nvSpPr>
          <p:spPr bwMode="auto">
            <a:xfrm>
              <a:off x="4462455" y="2347906"/>
              <a:ext cx="68263" cy="412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0"/>
                </a:cxn>
                <a:cxn ang="0">
                  <a:pos x="21" y="2"/>
                </a:cxn>
                <a:cxn ang="0">
                  <a:pos x="29" y="2"/>
                </a:cxn>
                <a:cxn ang="0">
                  <a:pos x="37" y="6"/>
                </a:cxn>
                <a:cxn ang="0">
                  <a:pos x="38" y="10"/>
                </a:cxn>
                <a:cxn ang="0">
                  <a:pos x="41" y="14"/>
                </a:cxn>
                <a:cxn ang="0">
                  <a:pos x="43" y="18"/>
                </a:cxn>
                <a:cxn ang="0">
                  <a:pos x="40" y="24"/>
                </a:cxn>
                <a:cxn ang="0">
                  <a:pos x="34" y="26"/>
                </a:cxn>
                <a:cxn ang="0">
                  <a:pos x="27" y="26"/>
                </a:cxn>
                <a:cxn ang="0">
                  <a:pos x="22" y="24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7" y="0"/>
                </a:cxn>
              </a:cxnLst>
              <a:rect l="0" t="0" r="r" b="b"/>
              <a:pathLst>
                <a:path w="43" h="26">
                  <a:moveTo>
                    <a:pt x="7" y="0"/>
                  </a:moveTo>
                  <a:lnTo>
                    <a:pt x="14" y="0"/>
                  </a:lnTo>
                  <a:lnTo>
                    <a:pt x="21" y="2"/>
                  </a:lnTo>
                  <a:lnTo>
                    <a:pt x="29" y="2"/>
                  </a:lnTo>
                  <a:lnTo>
                    <a:pt x="37" y="6"/>
                  </a:lnTo>
                  <a:lnTo>
                    <a:pt x="38" y="10"/>
                  </a:lnTo>
                  <a:lnTo>
                    <a:pt x="41" y="14"/>
                  </a:lnTo>
                  <a:lnTo>
                    <a:pt x="43" y="18"/>
                  </a:lnTo>
                  <a:lnTo>
                    <a:pt x="40" y="24"/>
                  </a:lnTo>
                  <a:lnTo>
                    <a:pt x="34" y="26"/>
                  </a:lnTo>
                  <a:lnTo>
                    <a:pt x="27" y="26"/>
                  </a:lnTo>
                  <a:lnTo>
                    <a:pt x="22" y="24"/>
                  </a:lnTo>
                  <a:lnTo>
                    <a:pt x="14" y="16"/>
                  </a:lnTo>
                  <a:lnTo>
                    <a:pt x="11" y="14"/>
                  </a:lnTo>
                  <a:lnTo>
                    <a:pt x="8" y="11"/>
                  </a:lnTo>
                  <a:lnTo>
                    <a:pt x="6" y="10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auto">
            <a:xfrm>
              <a:off x="4006843" y="1941507"/>
              <a:ext cx="88899" cy="1031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1" y="0"/>
                </a:cxn>
                <a:cxn ang="0">
                  <a:pos x="49" y="6"/>
                </a:cxn>
                <a:cxn ang="0">
                  <a:pos x="53" y="11"/>
                </a:cxn>
                <a:cxn ang="0">
                  <a:pos x="56" y="21"/>
                </a:cxn>
                <a:cxn ang="0">
                  <a:pos x="56" y="32"/>
                </a:cxn>
                <a:cxn ang="0">
                  <a:pos x="55" y="40"/>
                </a:cxn>
                <a:cxn ang="0">
                  <a:pos x="49" y="47"/>
                </a:cxn>
                <a:cxn ang="0">
                  <a:pos x="38" y="55"/>
                </a:cxn>
                <a:cxn ang="0">
                  <a:pos x="30" y="59"/>
                </a:cxn>
                <a:cxn ang="0">
                  <a:pos x="20" y="63"/>
                </a:cxn>
                <a:cxn ang="0">
                  <a:pos x="12" y="65"/>
                </a:cxn>
                <a:cxn ang="0">
                  <a:pos x="7" y="62"/>
                </a:cxn>
                <a:cxn ang="0">
                  <a:pos x="4" y="59"/>
                </a:cxn>
                <a:cxn ang="0">
                  <a:pos x="1" y="55"/>
                </a:cxn>
                <a:cxn ang="0">
                  <a:pos x="0" y="52"/>
                </a:cxn>
                <a:cxn ang="0">
                  <a:pos x="0" y="50"/>
                </a:cxn>
                <a:cxn ang="0">
                  <a:pos x="1" y="47"/>
                </a:cxn>
                <a:cxn ang="0">
                  <a:pos x="5" y="43"/>
                </a:cxn>
                <a:cxn ang="0">
                  <a:pos x="5" y="34"/>
                </a:cxn>
                <a:cxn ang="0">
                  <a:pos x="3" y="26"/>
                </a:cxn>
                <a:cxn ang="0">
                  <a:pos x="3" y="19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9" y="11"/>
                </a:cxn>
                <a:cxn ang="0">
                  <a:pos x="20" y="8"/>
                </a:cxn>
                <a:cxn ang="0">
                  <a:pos x="23" y="6"/>
                </a:cxn>
                <a:cxn ang="0">
                  <a:pos x="25" y="3"/>
                </a:cxn>
                <a:cxn ang="0">
                  <a:pos x="27" y="2"/>
                </a:cxn>
                <a:cxn ang="0">
                  <a:pos x="31" y="0"/>
                </a:cxn>
              </a:cxnLst>
              <a:rect l="0" t="0" r="r" b="b"/>
              <a:pathLst>
                <a:path w="56" h="65">
                  <a:moveTo>
                    <a:pt x="31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3" y="11"/>
                  </a:lnTo>
                  <a:lnTo>
                    <a:pt x="56" y="21"/>
                  </a:lnTo>
                  <a:lnTo>
                    <a:pt x="56" y="32"/>
                  </a:lnTo>
                  <a:lnTo>
                    <a:pt x="55" y="40"/>
                  </a:lnTo>
                  <a:lnTo>
                    <a:pt x="49" y="47"/>
                  </a:lnTo>
                  <a:lnTo>
                    <a:pt x="38" y="55"/>
                  </a:lnTo>
                  <a:lnTo>
                    <a:pt x="30" y="59"/>
                  </a:lnTo>
                  <a:lnTo>
                    <a:pt x="20" y="63"/>
                  </a:lnTo>
                  <a:lnTo>
                    <a:pt x="12" y="65"/>
                  </a:lnTo>
                  <a:lnTo>
                    <a:pt x="7" y="62"/>
                  </a:lnTo>
                  <a:lnTo>
                    <a:pt x="4" y="59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7"/>
                  </a:lnTo>
                  <a:lnTo>
                    <a:pt x="5" y="43"/>
                  </a:lnTo>
                  <a:lnTo>
                    <a:pt x="5" y="34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9" y="11"/>
                  </a:lnTo>
                  <a:lnTo>
                    <a:pt x="20" y="8"/>
                  </a:lnTo>
                  <a:lnTo>
                    <a:pt x="23" y="6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3"/>
            <p:cNvSpPr>
              <a:spLocks/>
            </p:cNvSpPr>
            <p:nvPr/>
          </p:nvSpPr>
          <p:spPr bwMode="auto">
            <a:xfrm>
              <a:off x="4067167" y="1862132"/>
              <a:ext cx="184150" cy="206374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60" y="5"/>
                </a:cxn>
                <a:cxn ang="0">
                  <a:pos x="78" y="8"/>
                </a:cxn>
                <a:cxn ang="0">
                  <a:pos x="85" y="17"/>
                </a:cxn>
                <a:cxn ang="0">
                  <a:pos x="71" y="34"/>
                </a:cxn>
                <a:cxn ang="0">
                  <a:pos x="67" y="42"/>
                </a:cxn>
                <a:cxn ang="0">
                  <a:pos x="80" y="58"/>
                </a:cxn>
                <a:cxn ang="0">
                  <a:pos x="95" y="76"/>
                </a:cxn>
                <a:cxn ang="0">
                  <a:pos x="108" y="89"/>
                </a:cxn>
                <a:cxn ang="0">
                  <a:pos x="116" y="104"/>
                </a:cxn>
                <a:cxn ang="0">
                  <a:pos x="110" y="119"/>
                </a:cxn>
                <a:cxn ang="0">
                  <a:pos x="95" y="127"/>
                </a:cxn>
                <a:cxn ang="0">
                  <a:pos x="77" y="123"/>
                </a:cxn>
                <a:cxn ang="0">
                  <a:pos x="58" y="120"/>
                </a:cxn>
                <a:cxn ang="0">
                  <a:pos x="49" y="127"/>
                </a:cxn>
                <a:cxn ang="0">
                  <a:pos x="45" y="130"/>
                </a:cxn>
                <a:cxn ang="0">
                  <a:pos x="41" y="128"/>
                </a:cxn>
                <a:cxn ang="0">
                  <a:pos x="41" y="124"/>
                </a:cxn>
                <a:cxn ang="0">
                  <a:pos x="43" y="119"/>
                </a:cxn>
                <a:cxn ang="0">
                  <a:pos x="41" y="117"/>
                </a:cxn>
                <a:cxn ang="0">
                  <a:pos x="25" y="119"/>
                </a:cxn>
                <a:cxn ang="0">
                  <a:pos x="17" y="113"/>
                </a:cxn>
                <a:cxn ang="0">
                  <a:pos x="36" y="89"/>
                </a:cxn>
                <a:cxn ang="0">
                  <a:pos x="52" y="76"/>
                </a:cxn>
                <a:cxn ang="0">
                  <a:pos x="49" y="69"/>
                </a:cxn>
                <a:cxn ang="0">
                  <a:pos x="34" y="63"/>
                </a:cxn>
                <a:cxn ang="0">
                  <a:pos x="17" y="53"/>
                </a:cxn>
                <a:cxn ang="0">
                  <a:pos x="4" y="35"/>
                </a:cxn>
                <a:cxn ang="0">
                  <a:pos x="0" y="23"/>
                </a:cxn>
                <a:cxn ang="0">
                  <a:pos x="6" y="12"/>
                </a:cxn>
                <a:cxn ang="0">
                  <a:pos x="14" y="13"/>
                </a:cxn>
                <a:cxn ang="0">
                  <a:pos x="30" y="4"/>
                </a:cxn>
              </a:cxnLst>
              <a:rect l="0" t="0" r="r" b="b"/>
              <a:pathLst>
                <a:path w="116" h="130">
                  <a:moveTo>
                    <a:pt x="37" y="0"/>
                  </a:moveTo>
                  <a:lnTo>
                    <a:pt x="45" y="2"/>
                  </a:lnTo>
                  <a:lnTo>
                    <a:pt x="52" y="5"/>
                  </a:lnTo>
                  <a:lnTo>
                    <a:pt x="60" y="5"/>
                  </a:lnTo>
                  <a:lnTo>
                    <a:pt x="70" y="6"/>
                  </a:lnTo>
                  <a:lnTo>
                    <a:pt x="78" y="8"/>
                  </a:lnTo>
                  <a:lnTo>
                    <a:pt x="84" y="12"/>
                  </a:lnTo>
                  <a:lnTo>
                    <a:pt x="85" y="17"/>
                  </a:lnTo>
                  <a:lnTo>
                    <a:pt x="82" y="23"/>
                  </a:lnTo>
                  <a:lnTo>
                    <a:pt x="71" y="34"/>
                  </a:lnTo>
                  <a:lnTo>
                    <a:pt x="67" y="39"/>
                  </a:lnTo>
                  <a:lnTo>
                    <a:pt x="67" y="42"/>
                  </a:lnTo>
                  <a:lnTo>
                    <a:pt x="73" y="49"/>
                  </a:lnTo>
                  <a:lnTo>
                    <a:pt x="80" y="58"/>
                  </a:lnTo>
                  <a:lnTo>
                    <a:pt x="88" y="69"/>
                  </a:lnTo>
                  <a:lnTo>
                    <a:pt x="95" y="76"/>
                  </a:lnTo>
                  <a:lnTo>
                    <a:pt x="101" y="82"/>
                  </a:lnTo>
                  <a:lnTo>
                    <a:pt x="108" y="89"/>
                  </a:lnTo>
                  <a:lnTo>
                    <a:pt x="114" y="97"/>
                  </a:lnTo>
                  <a:lnTo>
                    <a:pt x="116" y="104"/>
                  </a:lnTo>
                  <a:lnTo>
                    <a:pt x="115" y="112"/>
                  </a:lnTo>
                  <a:lnTo>
                    <a:pt x="110" y="119"/>
                  </a:lnTo>
                  <a:lnTo>
                    <a:pt x="101" y="124"/>
                  </a:lnTo>
                  <a:lnTo>
                    <a:pt x="95" y="127"/>
                  </a:lnTo>
                  <a:lnTo>
                    <a:pt x="86" y="126"/>
                  </a:lnTo>
                  <a:lnTo>
                    <a:pt x="77" y="123"/>
                  </a:lnTo>
                  <a:lnTo>
                    <a:pt x="60" y="120"/>
                  </a:lnTo>
                  <a:lnTo>
                    <a:pt x="58" y="120"/>
                  </a:lnTo>
                  <a:lnTo>
                    <a:pt x="54" y="123"/>
                  </a:lnTo>
                  <a:lnTo>
                    <a:pt x="49" y="127"/>
                  </a:lnTo>
                  <a:lnTo>
                    <a:pt x="47" y="128"/>
                  </a:lnTo>
                  <a:lnTo>
                    <a:pt x="45" y="130"/>
                  </a:lnTo>
                  <a:lnTo>
                    <a:pt x="43" y="130"/>
                  </a:lnTo>
                  <a:lnTo>
                    <a:pt x="41" y="128"/>
                  </a:lnTo>
                  <a:lnTo>
                    <a:pt x="40" y="126"/>
                  </a:lnTo>
                  <a:lnTo>
                    <a:pt x="41" y="124"/>
                  </a:lnTo>
                  <a:lnTo>
                    <a:pt x="41" y="121"/>
                  </a:lnTo>
                  <a:lnTo>
                    <a:pt x="43" y="119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3" y="119"/>
                  </a:lnTo>
                  <a:lnTo>
                    <a:pt x="25" y="119"/>
                  </a:lnTo>
                  <a:lnTo>
                    <a:pt x="18" y="117"/>
                  </a:lnTo>
                  <a:lnTo>
                    <a:pt x="17" y="113"/>
                  </a:lnTo>
                  <a:lnTo>
                    <a:pt x="19" y="108"/>
                  </a:lnTo>
                  <a:lnTo>
                    <a:pt x="36" y="89"/>
                  </a:lnTo>
                  <a:lnTo>
                    <a:pt x="45" y="80"/>
                  </a:lnTo>
                  <a:lnTo>
                    <a:pt x="52" y="76"/>
                  </a:lnTo>
                  <a:lnTo>
                    <a:pt x="54" y="74"/>
                  </a:lnTo>
                  <a:lnTo>
                    <a:pt x="49" y="69"/>
                  </a:lnTo>
                  <a:lnTo>
                    <a:pt x="43" y="67"/>
                  </a:lnTo>
                  <a:lnTo>
                    <a:pt x="34" y="63"/>
                  </a:lnTo>
                  <a:lnTo>
                    <a:pt x="26" y="60"/>
                  </a:lnTo>
                  <a:lnTo>
                    <a:pt x="17" y="53"/>
                  </a:lnTo>
                  <a:lnTo>
                    <a:pt x="10" y="43"/>
                  </a:lnTo>
                  <a:lnTo>
                    <a:pt x="4" y="35"/>
                  </a:lnTo>
                  <a:lnTo>
                    <a:pt x="2" y="30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6" y="12"/>
                  </a:lnTo>
                  <a:lnTo>
                    <a:pt x="11" y="12"/>
                  </a:lnTo>
                  <a:lnTo>
                    <a:pt x="14" y="13"/>
                  </a:lnTo>
                  <a:lnTo>
                    <a:pt x="21" y="13"/>
                  </a:lnTo>
                  <a:lnTo>
                    <a:pt x="30" y="4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4"/>
            <p:cNvSpPr>
              <a:spLocks noEditPoints="1"/>
            </p:cNvSpPr>
            <p:nvPr/>
          </p:nvSpPr>
          <p:spPr bwMode="auto">
            <a:xfrm>
              <a:off x="3859206" y="1409695"/>
              <a:ext cx="3976683" cy="2686043"/>
            </a:xfrm>
            <a:custGeom>
              <a:avLst/>
              <a:gdLst/>
              <a:ahLst/>
              <a:cxnLst>
                <a:cxn ang="0">
                  <a:pos x="578" y="560"/>
                </a:cxn>
                <a:cxn ang="0">
                  <a:pos x="697" y="476"/>
                </a:cxn>
                <a:cxn ang="0">
                  <a:pos x="823" y="469"/>
                </a:cxn>
                <a:cxn ang="0">
                  <a:pos x="902" y="574"/>
                </a:cxn>
                <a:cxn ang="0">
                  <a:pos x="908" y="469"/>
                </a:cxn>
                <a:cxn ang="0">
                  <a:pos x="1567" y="16"/>
                </a:cxn>
                <a:cxn ang="0">
                  <a:pos x="1810" y="57"/>
                </a:cxn>
                <a:cxn ang="0">
                  <a:pos x="1998" y="63"/>
                </a:cxn>
                <a:cxn ang="0">
                  <a:pos x="2051" y="31"/>
                </a:cxn>
                <a:cxn ang="0">
                  <a:pos x="2147" y="101"/>
                </a:cxn>
                <a:cxn ang="0">
                  <a:pos x="2461" y="121"/>
                </a:cxn>
                <a:cxn ang="0">
                  <a:pos x="2412" y="252"/>
                </a:cxn>
                <a:cxn ang="0">
                  <a:pos x="2192" y="427"/>
                </a:cxn>
                <a:cxn ang="0">
                  <a:pos x="2256" y="258"/>
                </a:cxn>
                <a:cxn ang="0">
                  <a:pos x="1998" y="311"/>
                </a:cxn>
                <a:cxn ang="0">
                  <a:pos x="2025" y="363"/>
                </a:cxn>
                <a:cxn ang="0">
                  <a:pos x="2032" y="475"/>
                </a:cxn>
                <a:cxn ang="0">
                  <a:pos x="1864" y="561"/>
                </a:cxn>
                <a:cxn ang="0">
                  <a:pos x="1805" y="609"/>
                </a:cxn>
                <a:cxn ang="0">
                  <a:pos x="1721" y="582"/>
                </a:cxn>
                <a:cxn ang="0">
                  <a:pos x="1732" y="786"/>
                </a:cxn>
                <a:cxn ang="0">
                  <a:pos x="1601" y="874"/>
                </a:cxn>
                <a:cxn ang="0">
                  <a:pos x="1564" y="1050"/>
                </a:cxn>
                <a:cxn ang="0">
                  <a:pos x="1464" y="919"/>
                </a:cxn>
                <a:cxn ang="0">
                  <a:pos x="1363" y="844"/>
                </a:cxn>
                <a:cxn ang="0">
                  <a:pos x="1179" y="992"/>
                </a:cxn>
                <a:cxn ang="0">
                  <a:pos x="1067" y="787"/>
                </a:cxn>
                <a:cxn ang="0">
                  <a:pos x="838" y="726"/>
                </a:cxn>
                <a:cxn ang="0">
                  <a:pos x="982" y="828"/>
                </a:cxn>
                <a:cxn ang="0">
                  <a:pos x="752" y="892"/>
                </a:cxn>
                <a:cxn ang="0">
                  <a:pos x="725" y="922"/>
                </a:cxn>
                <a:cxn ang="0">
                  <a:pos x="827" y="1115"/>
                </a:cxn>
                <a:cxn ang="0">
                  <a:pos x="689" y="1442"/>
                </a:cxn>
                <a:cxn ang="0">
                  <a:pos x="543" y="1673"/>
                </a:cxn>
                <a:cxn ang="0">
                  <a:pos x="391" y="1470"/>
                </a:cxn>
                <a:cxn ang="0">
                  <a:pos x="339" y="1098"/>
                </a:cxn>
                <a:cxn ang="0">
                  <a:pos x="122" y="1111"/>
                </a:cxn>
                <a:cxn ang="0">
                  <a:pos x="22" y="878"/>
                </a:cxn>
                <a:cxn ang="0">
                  <a:pos x="198" y="635"/>
                </a:cxn>
                <a:cxn ang="0">
                  <a:pos x="373" y="672"/>
                </a:cxn>
                <a:cxn ang="0">
                  <a:pos x="573" y="720"/>
                </a:cxn>
                <a:cxn ang="0">
                  <a:pos x="614" y="623"/>
                </a:cxn>
                <a:cxn ang="0">
                  <a:pos x="520" y="613"/>
                </a:cxn>
                <a:cxn ang="0">
                  <a:pos x="435" y="546"/>
                </a:cxn>
                <a:cxn ang="0">
                  <a:pos x="350" y="512"/>
                </a:cxn>
                <a:cxn ang="0">
                  <a:pos x="194" y="616"/>
                </a:cxn>
                <a:cxn ang="0">
                  <a:pos x="105" y="546"/>
                </a:cxn>
                <a:cxn ang="0">
                  <a:pos x="245" y="412"/>
                </a:cxn>
                <a:cxn ang="0">
                  <a:pos x="360" y="316"/>
                </a:cxn>
                <a:cxn ang="0">
                  <a:pos x="526" y="295"/>
                </a:cxn>
                <a:cxn ang="0">
                  <a:pos x="514" y="211"/>
                </a:cxn>
                <a:cxn ang="0">
                  <a:pos x="451" y="283"/>
                </a:cxn>
                <a:cxn ang="0">
                  <a:pos x="298" y="286"/>
                </a:cxn>
                <a:cxn ang="0">
                  <a:pos x="613" y="109"/>
                </a:cxn>
                <a:cxn ang="0">
                  <a:pos x="689" y="200"/>
                </a:cxn>
                <a:cxn ang="0">
                  <a:pos x="785" y="178"/>
                </a:cxn>
                <a:cxn ang="0">
                  <a:pos x="905" y="143"/>
                </a:cxn>
                <a:cxn ang="0">
                  <a:pos x="1095" y="135"/>
                </a:cxn>
                <a:cxn ang="0">
                  <a:pos x="1132" y="164"/>
                </a:cxn>
                <a:cxn ang="0">
                  <a:pos x="1201" y="120"/>
                </a:cxn>
                <a:cxn ang="0">
                  <a:pos x="1191" y="102"/>
                </a:cxn>
                <a:cxn ang="0">
                  <a:pos x="1244" y="71"/>
                </a:cxn>
                <a:cxn ang="0">
                  <a:pos x="1475" y="26"/>
                </a:cxn>
              </a:cxnLst>
              <a:rect l="0" t="0" r="r" b="b"/>
              <a:pathLst>
                <a:path w="2505" h="1692">
                  <a:moveTo>
                    <a:pt x="643" y="1161"/>
                  </a:moveTo>
                  <a:lnTo>
                    <a:pt x="634" y="1163"/>
                  </a:lnTo>
                  <a:lnTo>
                    <a:pt x="630" y="1167"/>
                  </a:lnTo>
                  <a:lnTo>
                    <a:pt x="629" y="1174"/>
                  </a:lnTo>
                  <a:lnTo>
                    <a:pt x="628" y="1182"/>
                  </a:lnTo>
                  <a:lnTo>
                    <a:pt x="628" y="1193"/>
                  </a:lnTo>
                  <a:lnTo>
                    <a:pt x="629" y="1201"/>
                  </a:lnTo>
                  <a:lnTo>
                    <a:pt x="633" y="1205"/>
                  </a:lnTo>
                  <a:lnTo>
                    <a:pt x="640" y="1203"/>
                  </a:lnTo>
                  <a:lnTo>
                    <a:pt x="647" y="1196"/>
                  </a:lnTo>
                  <a:lnTo>
                    <a:pt x="652" y="1185"/>
                  </a:lnTo>
                  <a:lnTo>
                    <a:pt x="656" y="1172"/>
                  </a:lnTo>
                  <a:lnTo>
                    <a:pt x="655" y="1164"/>
                  </a:lnTo>
                  <a:lnTo>
                    <a:pt x="651" y="1161"/>
                  </a:lnTo>
                  <a:lnTo>
                    <a:pt x="643" y="1161"/>
                  </a:lnTo>
                  <a:close/>
                  <a:moveTo>
                    <a:pt x="619" y="467"/>
                  </a:moveTo>
                  <a:lnTo>
                    <a:pt x="617" y="468"/>
                  </a:lnTo>
                  <a:lnTo>
                    <a:pt x="613" y="469"/>
                  </a:lnTo>
                  <a:lnTo>
                    <a:pt x="610" y="474"/>
                  </a:lnTo>
                  <a:lnTo>
                    <a:pt x="606" y="479"/>
                  </a:lnTo>
                  <a:lnTo>
                    <a:pt x="599" y="491"/>
                  </a:lnTo>
                  <a:lnTo>
                    <a:pt x="592" y="502"/>
                  </a:lnTo>
                  <a:lnTo>
                    <a:pt x="580" y="515"/>
                  </a:lnTo>
                  <a:lnTo>
                    <a:pt x="576" y="522"/>
                  </a:lnTo>
                  <a:lnTo>
                    <a:pt x="574" y="528"/>
                  </a:lnTo>
                  <a:lnTo>
                    <a:pt x="580" y="537"/>
                  </a:lnTo>
                  <a:lnTo>
                    <a:pt x="580" y="543"/>
                  </a:lnTo>
                  <a:lnTo>
                    <a:pt x="578" y="550"/>
                  </a:lnTo>
                  <a:lnTo>
                    <a:pt x="577" y="556"/>
                  </a:lnTo>
                  <a:lnTo>
                    <a:pt x="577" y="559"/>
                  </a:lnTo>
                  <a:lnTo>
                    <a:pt x="578" y="560"/>
                  </a:lnTo>
                  <a:lnTo>
                    <a:pt x="580" y="559"/>
                  </a:lnTo>
                  <a:lnTo>
                    <a:pt x="588" y="554"/>
                  </a:lnTo>
                  <a:lnTo>
                    <a:pt x="591" y="552"/>
                  </a:lnTo>
                  <a:lnTo>
                    <a:pt x="595" y="550"/>
                  </a:lnTo>
                  <a:lnTo>
                    <a:pt x="606" y="550"/>
                  </a:lnTo>
                  <a:lnTo>
                    <a:pt x="617" y="552"/>
                  </a:lnTo>
                  <a:lnTo>
                    <a:pt x="625" y="550"/>
                  </a:lnTo>
                  <a:lnTo>
                    <a:pt x="632" y="545"/>
                  </a:lnTo>
                  <a:lnTo>
                    <a:pt x="637" y="539"/>
                  </a:lnTo>
                  <a:lnTo>
                    <a:pt x="647" y="537"/>
                  </a:lnTo>
                  <a:lnTo>
                    <a:pt x="658" y="537"/>
                  </a:lnTo>
                  <a:lnTo>
                    <a:pt x="669" y="538"/>
                  </a:lnTo>
                  <a:lnTo>
                    <a:pt x="693" y="549"/>
                  </a:lnTo>
                  <a:lnTo>
                    <a:pt x="704" y="553"/>
                  </a:lnTo>
                  <a:lnTo>
                    <a:pt x="726" y="553"/>
                  </a:lnTo>
                  <a:lnTo>
                    <a:pt x="738" y="550"/>
                  </a:lnTo>
                  <a:lnTo>
                    <a:pt x="748" y="549"/>
                  </a:lnTo>
                  <a:lnTo>
                    <a:pt x="752" y="545"/>
                  </a:lnTo>
                  <a:lnTo>
                    <a:pt x="752" y="537"/>
                  </a:lnTo>
                  <a:lnTo>
                    <a:pt x="748" y="528"/>
                  </a:lnTo>
                  <a:lnTo>
                    <a:pt x="740" y="520"/>
                  </a:lnTo>
                  <a:lnTo>
                    <a:pt x="726" y="509"/>
                  </a:lnTo>
                  <a:lnTo>
                    <a:pt x="714" y="500"/>
                  </a:lnTo>
                  <a:lnTo>
                    <a:pt x="701" y="491"/>
                  </a:lnTo>
                  <a:lnTo>
                    <a:pt x="696" y="490"/>
                  </a:lnTo>
                  <a:lnTo>
                    <a:pt x="693" y="487"/>
                  </a:lnTo>
                  <a:lnTo>
                    <a:pt x="690" y="486"/>
                  </a:lnTo>
                  <a:lnTo>
                    <a:pt x="688" y="483"/>
                  </a:lnTo>
                  <a:lnTo>
                    <a:pt x="688" y="482"/>
                  </a:lnTo>
                  <a:lnTo>
                    <a:pt x="689" y="480"/>
                  </a:lnTo>
                  <a:lnTo>
                    <a:pt x="697" y="476"/>
                  </a:lnTo>
                  <a:lnTo>
                    <a:pt x="701" y="472"/>
                  </a:lnTo>
                  <a:lnTo>
                    <a:pt x="703" y="469"/>
                  </a:lnTo>
                  <a:lnTo>
                    <a:pt x="703" y="468"/>
                  </a:lnTo>
                  <a:lnTo>
                    <a:pt x="701" y="467"/>
                  </a:lnTo>
                  <a:lnTo>
                    <a:pt x="699" y="467"/>
                  </a:lnTo>
                  <a:lnTo>
                    <a:pt x="689" y="468"/>
                  </a:lnTo>
                  <a:lnTo>
                    <a:pt x="681" y="471"/>
                  </a:lnTo>
                  <a:lnTo>
                    <a:pt x="677" y="476"/>
                  </a:lnTo>
                  <a:lnTo>
                    <a:pt x="675" y="482"/>
                  </a:lnTo>
                  <a:lnTo>
                    <a:pt x="671" y="486"/>
                  </a:lnTo>
                  <a:lnTo>
                    <a:pt x="669" y="490"/>
                  </a:lnTo>
                  <a:lnTo>
                    <a:pt x="665" y="493"/>
                  </a:lnTo>
                  <a:lnTo>
                    <a:pt x="663" y="494"/>
                  </a:lnTo>
                  <a:lnTo>
                    <a:pt x="660" y="496"/>
                  </a:lnTo>
                  <a:lnTo>
                    <a:pt x="658" y="498"/>
                  </a:lnTo>
                  <a:lnTo>
                    <a:pt x="652" y="501"/>
                  </a:lnTo>
                  <a:lnTo>
                    <a:pt x="648" y="501"/>
                  </a:lnTo>
                  <a:lnTo>
                    <a:pt x="643" y="490"/>
                  </a:lnTo>
                  <a:lnTo>
                    <a:pt x="632" y="471"/>
                  </a:lnTo>
                  <a:lnTo>
                    <a:pt x="626" y="467"/>
                  </a:lnTo>
                  <a:lnTo>
                    <a:pt x="619" y="467"/>
                  </a:lnTo>
                  <a:close/>
                  <a:moveTo>
                    <a:pt x="875" y="453"/>
                  </a:moveTo>
                  <a:lnTo>
                    <a:pt x="874" y="454"/>
                  </a:lnTo>
                  <a:lnTo>
                    <a:pt x="871" y="456"/>
                  </a:lnTo>
                  <a:lnTo>
                    <a:pt x="864" y="463"/>
                  </a:lnTo>
                  <a:lnTo>
                    <a:pt x="860" y="465"/>
                  </a:lnTo>
                  <a:lnTo>
                    <a:pt x="856" y="469"/>
                  </a:lnTo>
                  <a:lnTo>
                    <a:pt x="848" y="471"/>
                  </a:lnTo>
                  <a:lnTo>
                    <a:pt x="838" y="469"/>
                  </a:lnTo>
                  <a:lnTo>
                    <a:pt x="830" y="468"/>
                  </a:lnTo>
                  <a:lnTo>
                    <a:pt x="823" y="469"/>
                  </a:lnTo>
                  <a:lnTo>
                    <a:pt x="812" y="480"/>
                  </a:lnTo>
                  <a:lnTo>
                    <a:pt x="808" y="491"/>
                  </a:lnTo>
                  <a:lnTo>
                    <a:pt x="811" y="502"/>
                  </a:lnTo>
                  <a:lnTo>
                    <a:pt x="815" y="509"/>
                  </a:lnTo>
                  <a:lnTo>
                    <a:pt x="820" y="519"/>
                  </a:lnTo>
                  <a:lnTo>
                    <a:pt x="827" y="530"/>
                  </a:lnTo>
                  <a:lnTo>
                    <a:pt x="834" y="538"/>
                  </a:lnTo>
                  <a:lnTo>
                    <a:pt x="840" y="542"/>
                  </a:lnTo>
                  <a:lnTo>
                    <a:pt x="845" y="543"/>
                  </a:lnTo>
                  <a:lnTo>
                    <a:pt x="861" y="549"/>
                  </a:lnTo>
                  <a:lnTo>
                    <a:pt x="866" y="554"/>
                  </a:lnTo>
                  <a:lnTo>
                    <a:pt x="863" y="561"/>
                  </a:lnTo>
                  <a:lnTo>
                    <a:pt x="852" y="572"/>
                  </a:lnTo>
                  <a:lnTo>
                    <a:pt x="846" y="575"/>
                  </a:lnTo>
                  <a:lnTo>
                    <a:pt x="840" y="575"/>
                  </a:lnTo>
                  <a:lnTo>
                    <a:pt x="835" y="576"/>
                  </a:lnTo>
                  <a:lnTo>
                    <a:pt x="834" y="582"/>
                  </a:lnTo>
                  <a:lnTo>
                    <a:pt x="837" y="598"/>
                  </a:lnTo>
                  <a:lnTo>
                    <a:pt x="840" y="604"/>
                  </a:lnTo>
                  <a:lnTo>
                    <a:pt x="842" y="608"/>
                  </a:lnTo>
                  <a:lnTo>
                    <a:pt x="850" y="611"/>
                  </a:lnTo>
                  <a:lnTo>
                    <a:pt x="861" y="615"/>
                  </a:lnTo>
                  <a:lnTo>
                    <a:pt x="872" y="617"/>
                  </a:lnTo>
                  <a:lnTo>
                    <a:pt x="881" y="620"/>
                  </a:lnTo>
                  <a:lnTo>
                    <a:pt x="889" y="620"/>
                  </a:lnTo>
                  <a:lnTo>
                    <a:pt x="898" y="619"/>
                  </a:lnTo>
                  <a:lnTo>
                    <a:pt x="908" y="615"/>
                  </a:lnTo>
                  <a:lnTo>
                    <a:pt x="911" y="611"/>
                  </a:lnTo>
                  <a:lnTo>
                    <a:pt x="909" y="601"/>
                  </a:lnTo>
                  <a:lnTo>
                    <a:pt x="907" y="587"/>
                  </a:lnTo>
                  <a:lnTo>
                    <a:pt x="902" y="574"/>
                  </a:lnTo>
                  <a:lnTo>
                    <a:pt x="897" y="564"/>
                  </a:lnTo>
                  <a:lnTo>
                    <a:pt x="896" y="561"/>
                  </a:lnTo>
                  <a:lnTo>
                    <a:pt x="896" y="560"/>
                  </a:lnTo>
                  <a:lnTo>
                    <a:pt x="898" y="554"/>
                  </a:lnTo>
                  <a:lnTo>
                    <a:pt x="902" y="550"/>
                  </a:lnTo>
                  <a:lnTo>
                    <a:pt x="905" y="545"/>
                  </a:lnTo>
                  <a:lnTo>
                    <a:pt x="901" y="541"/>
                  </a:lnTo>
                  <a:lnTo>
                    <a:pt x="896" y="538"/>
                  </a:lnTo>
                  <a:lnTo>
                    <a:pt x="891" y="537"/>
                  </a:lnTo>
                  <a:lnTo>
                    <a:pt x="886" y="531"/>
                  </a:lnTo>
                  <a:lnTo>
                    <a:pt x="883" y="527"/>
                  </a:lnTo>
                  <a:lnTo>
                    <a:pt x="882" y="523"/>
                  </a:lnTo>
                  <a:lnTo>
                    <a:pt x="879" y="519"/>
                  </a:lnTo>
                  <a:lnTo>
                    <a:pt x="878" y="515"/>
                  </a:lnTo>
                  <a:lnTo>
                    <a:pt x="874" y="511"/>
                  </a:lnTo>
                  <a:lnTo>
                    <a:pt x="871" y="509"/>
                  </a:lnTo>
                  <a:lnTo>
                    <a:pt x="867" y="509"/>
                  </a:lnTo>
                  <a:lnTo>
                    <a:pt x="866" y="511"/>
                  </a:lnTo>
                  <a:lnTo>
                    <a:pt x="864" y="511"/>
                  </a:lnTo>
                  <a:lnTo>
                    <a:pt x="864" y="509"/>
                  </a:lnTo>
                  <a:lnTo>
                    <a:pt x="863" y="508"/>
                  </a:lnTo>
                  <a:lnTo>
                    <a:pt x="863" y="502"/>
                  </a:lnTo>
                  <a:lnTo>
                    <a:pt x="866" y="493"/>
                  </a:lnTo>
                  <a:lnTo>
                    <a:pt x="872" y="486"/>
                  </a:lnTo>
                  <a:lnTo>
                    <a:pt x="879" y="485"/>
                  </a:lnTo>
                  <a:lnTo>
                    <a:pt x="893" y="490"/>
                  </a:lnTo>
                  <a:lnTo>
                    <a:pt x="901" y="491"/>
                  </a:lnTo>
                  <a:lnTo>
                    <a:pt x="909" y="490"/>
                  </a:lnTo>
                  <a:lnTo>
                    <a:pt x="916" y="487"/>
                  </a:lnTo>
                  <a:lnTo>
                    <a:pt x="916" y="483"/>
                  </a:lnTo>
                  <a:lnTo>
                    <a:pt x="908" y="469"/>
                  </a:lnTo>
                  <a:lnTo>
                    <a:pt x="904" y="464"/>
                  </a:lnTo>
                  <a:lnTo>
                    <a:pt x="898" y="459"/>
                  </a:lnTo>
                  <a:lnTo>
                    <a:pt x="890" y="454"/>
                  </a:lnTo>
                  <a:lnTo>
                    <a:pt x="881" y="453"/>
                  </a:lnTo>
                  <a:lnTo>
                    <a:pt x="875" y="453"/>
                  </a:lnTo>
                  <a:close/>
                  <a:moveTo>
                    <a:pt x="624" y="243"/>
                  </a:moveTo>
                  <a:lnTo>
                    <a:pt x="617" y="245"/>
                  </a:lnTo>
                  <a:lnTo>
                    <a:pt x="613" y="250"/>
                  </a:lnTo>
                  <a:lnTo>
                    <a:pt x="614" y="257"/>
                  </a:lnTo>
                  <a:lnTo>
                    <a:pt x="621" y="261"/>
                  </a:lnTo>
                  <a:lnTo>
                    <a:pt x="629" y="265"/>
                  </a:lnTo>
                  <a:lnTo>
                    <a:pt x="637" y="265"/>
                  </a:lnTo>
                  <a:lnTo>
                    <a:pt x="643" y="263"/>
                  </a:lnTo>
                  <a:lnTo>
                    <a:pt x="643" y="257"/>
                  </a:lnTo>
                  <a:lnTo>
                    <a:pt x="639" y="252"/>
                  </a:lnTo>
                  <a:lnTo>
                    <a:pt x="632" y="246"/>
                  </a:lnTo>
                  <a:lnTo>
                    <a:pt x="624" y="243"/>
                  </a:lnTo>
                  <a:close/>
                  <a:moveTo>
                    <a:pt x="1520" y="0"/>
                  </a:moveTo>
                  <a:lnTo>
                    <a:pt x="1522" y="1"/>
                  </a:lnTo>
                  <a:lnTo>
                    <a:pt x="1522" y="2"/>
                  </a:lnTo>
                  <a:lnTo>
                    <a:pt x="1526" y="5"/>
                  </a:lnTo>
                  <a:lnTo>
                    <a:pt x="1531" y="5"/>
                  </a:lnTo>
                  <a:lnTo>
                    <a:pt x="1540" y="4"/>
                  </a:lnTo>
                  <a:lnTo>
                    <a:pt x="1551" y="5"/>
                  </a:lnTo>
                  <a:lnTo>
                    <a:pt x="1563" y="9"/>
                  </a:lnTo>
                  <a:lnTo>
                    <a:pt x="1567" y="12"/>
                  </a:lnTo>
                  <a:lnTo>
                    <a:pt x="1570" y="13"/>
                  </a:lnTo>
                  <a:lnTo>
                    <a:pt x="1572" y="13"/>
                  </a:lnTo>
                  <a:lnTo>
                    <a:pt x="1572" y="15"/>
                  </a:lnTo>
                  <a:lnTo>
                    <a:pt x="1567" y="15"/>
                  </a:lnTo>
                  <a:lnTo>
                    <a:pt x="1567" y="16"/>
                  </a:lnTo>
                  <a:lnTo>
                    <a:pt x="1568" y="17"/>
                  </a:lnTo>
                  <a:lnTo>
                    <a:pt x="1572" y="20"/>
                  </a:lnTo>
                  <a:lnTo>
                    <a:pt x="1578" y="19"/>
                  </a:lnTo>
                  <a:lnTo>
                    <a:pt x="1583" y="16"/>
                  </a:lnTo>
                  <a:lnTo>
                    <a:pt x="1593" y="13"/>
                  </a:lnTo>
                  <a:lnTo>
                    <a:pt x="1607" y="12"/>
                  </a:lnTo>
                  <a:lnTo>
                    <a:pt x="1619" y="13"/>
                  </a:lnTo>
                  <a:lnTo>
                    <a:pt x="1638" y="16"/>
                  </a:lnTo>
                  <a:lnTo>
                    <a:pt x="1649" y="16"/>
                  </a:lnTo>
                  <a:lnTo>
                    <a:pt x="1660" y="19"/>
                  </a:lnTo>
                  <a:lnTo>
                    <a:pt x="1669" y="23"/>
                  </a:lnTo>
                  <a:lnTo>
                    <a:pt x="1672" y="28"/>
                  </a:lnTo>
                  <a:lnTo>
                    <a:pt x="1671" y="35"/>
                  </a:lnTo>
                  <a:lnTo>
                    <a:pt x="1667" y="42"/>
                  </a:lnTo>
                  <a:lnTo>
                    <a:pt x="1661" y="49"/>
                  </a:lnTo>
                  <a:lnTo>
                    <a:pt x="1656" y="54"/>
                  </a:lnTo>
                  <a:lnTo>
                    <a:pt x="1657" y="56"/>
                  </a:lnTo>
                  <a:lnTo>
                    <a:pt x="1659" y="58"/>
                  </a:lnTo>
                  <a:lnTo>
                    <a:pt x="1661" y="58"/>
                  </a:lnTo>
                  <a:lnTo>
                    <a:pt x="1664" y="60"/>
                  </a:lnTo>
                  <a:lnTo>
                    <a:pt x="1700" y="60"/>
                  </a:lnTo>
                  <a:lnTo>
                    <a:pt x="1713" y="61"/>
                  </a:lnTo>
                  <a:lnTo>
                    <a:pt x="1726" y="63"/>
                  </a:lnTo>
                  <a:lnTo>
                    <a:pt x="1739" y="67"/>
                  </a:lnTo>
                  <a:lnTo>
                    <a:pt x="1749" y="71"/>
                  </a:lnTo>
                  <a:lnTo>
                    <a:pt x="1756" y="74"/>
                  </a:lnTo>
                  <a:lnTo>
                    <a:pt x="1764" y="72"/>
                  </a:lnTo>
                  <a:lnTo>
                    <a:pt x="1773" y="69"/>
                  </a:lnTo>
                  <a:lnTo>
                    <a:pt x="1787" y="61"/>
                  </a:lnTo>
                  <a:lnTo>
                    <a:pt x="1798" y="58"/>
                  </a:lnTo>
                  <a:lnTo>
                    <a:pt x="1810" y="57"/>
                  </a:lnTo>
                  <a:lnTo>
                    <a:pt x="1820" y="56"/>
                  </a:lnTo>
                  <a:lnTo>
                    <a:pt x="1839" y="56"/>
                  </a:lnTo>
                  <a:lnTo>
                    <a:pt x="1850" y="57"/>
                  </a:lnTo>
                  <a:lnTo>
                    <a:pt x="1855" y="58"/>
                  </a:lnTo>
                  <a:lnTo>
                    <a:pt x="1858" y="64"/>
                  </a:lnTo>
                  <a:lnTo>
                    <a:pt x="1860" y="74"/>
                  </a:lnTo>
                  <a:lnTo>
                    <a:pt x="1861" y="84"/>
                  </a:lnTo>
                  <a:lnTo>
                    <a:pt x="1862" y="89"/>
                  </a:lnTo>
                  <a:lnTo>
                    <a:pt x="1864" y="94"/>
                  </a:lnTo>
                  <a:lnTo>
                    <a:pt x="1870" y="101"/>
                  </a:lnTo>
                  <a:lnTo>
                    <a:pt x="1875" y="104"/>
                  </a:lnTo>
                  <a:lnTo>
                    <a:pt x="1879" y="105"/>
                  </a:lnTo>
                  <a:lnTo>
                    <a:pt x="1886" y="104"/>
                  </a:lnTo>
                  <a:lnTo>
                    <a:pt x="1894" y="98"/>
                  </a:lnTo>
                  <a:lnTo>
                    <a:pt x="1901" y="91"/>
                  </a:lnTo>
                  <a:lnTo>
                    <a:pt x="1906" y="87"/>
                  </a:lnTo>
                  <a:lnTo>
                    <a:pt x="1909" y="87"/>
                  </a:lnTo>
                  <a:lnTo>
                    <a:pt x="1910" y="89"/>
                  </a:lnTo>
                  <a:lnTo>
                    <a:pt x="1913" y="90"/>
                  </a:lnTo>
                  <a:lnTo>
                    <a:pt x="1917" y="94"/>
                  </a:lnTo>
                  <a:lnTo>
                    <a:pt x="1920" y="95"/>
                  </a:lnTo>
                  <a:lnTo>
                    <a:pt x="1921" y="94"/>
                  </a:lnTo>
                  <a:lnTo>
                    <a:pt x="1925" y="93"/>
                  </a:lnTo>
                  <a:lnTo>
                    <a:pt x="1954" y="93"/>
                  </a:lnTo>
                  <a:lnTo>
                    <a:pt x="1962" y="90"/>
                  </a:lnTo>
                  <a:lnTo>
                    <a:pt x="1969" y="87"/>
                  </a:lnTo>
                  <a:lnTo>
                    <a:pt x="1984" y="87"/>
                  </a:lnTo>
                  <a:lnTo>
                    <a:pt x="1994" y="78"/>
                  </a:lnTo>
                  <a:lnTo>
                    <a:pt x="1996" y="71"/>
                  </a:lnTo>
                  <a:lnTo>
                    <a:pt x="1998" y="65"/>
                  </a:lnTo>
                  <a:lnTo>
                    <a:pt x="1998" y="63"/>
                  </a:lnTo>
                  <a:lnTo>
                    <a:pt x="2000" y="57"/>
                  </a:lnTo>
                  <a:lnTo>
                    <a:pt x="2000" y="54"/>
                  </a:lnTo>
                  <a:lnTo>
                    <a:pt x="1998" y="49"/>
                  </a:lnTo>
                  <a:lnTo>
                    <a:pt x="1992" y="45"/>
                  </a:lnTo>
                  <a:lnTo>
                    <a:pt x="1984" y="43"/>
                  </a:lnTo>
                  <a:lnTo>
                    <a:pt x="1974" y="43"/>
                  </a:lnTo>
                  <a:lnTo>
                    <a:pt x="1962" y="41"/>
                  </a:lnTo>
                  <a:lnTo>
                    <a:pt x="1959" y="39"/>
                  </a:lnTo>
                  <a:lnTo>
                    <a:pt x="1957" y="37"/>
                  </a:lnTo>
                  <a:lnTo>
                    <a:pt x="1955" y="32"/>
                  </a:lnTo>
                  <a:lnTo>
                    <a:pt x="1957" y="30"/>
                  </a:lnTo>
                  <a:lnTo>
                    <a:pt x="1957" y="26"/>
                  </a:lnTo>
                  <a:lnTo>
                    <a:pt x="1958" y="23"/>
                  </a:lnTo>
                  <a:lnTo>
                    <a:pt x="1962" y="19"/>
                  </a:lnTo>
                  <a:lnTo>
                    <a:pt x="1965" y="19"/>
                  </a:lnTo>
                  <a:lnTo>
                    <a:pt x="1966" y="20"/>
                  </a:lnTo>
                  <a:lnTo>
                    <a:pt x="1968" y="23"/>
                  </a:lnTo>
                  <a:lnTo>
                    <a:pt x="1972" y="27"/>
                  </a:lnTo>
                  <a:lnTo>
                    <a:pt x="1979" y="26"/>
                  </a:lnTo>
                  <a:lnTo>
                    <a:pt x="2003" y="26"/>
                  </a:lnTo>
                  <a:lnTo>
                    <a:pt x="2004" y="24"/>
                  </a:lnTo>
                  <a:lnTo>
                    <a:pt x="2004" y="23"/>
                  </a:lnTo>
                  <a:lnTo>
                    <a:pt x="2006" y="23"/>
                  </a:lnTo>
                  <a:lnTo>
                    <a:pt x="2006" y="21"/>
                  </a:lnTo>
                  <a:lnTo>
                    <a:pt x="2007" y="21"/>
                  </a:lnTo>
                  <a:lnTo>
                    <a:pt x="2014" y="23"/>
                  </a:lnTo>
                  <a:lnTo>
                    <a:pt x="2024" y="24"/>
                  </a:lnTo>
                  <a:lnTo>
                    <a:pt x="2035" y="27"/>
                  </a:lnTo>
                  <a:lnTo>
                    <a:pt x="2043" y="28"/>
                  </a:lnTo>
                  <a:lnTo>
                    <a:pt x="2047" y="28"/>
                  </a:lnTo>
                  <a:lnTo>
                    <a:pt x="2051" y="31"/>
                  </a:lnTo>
                  <a:lnTo>
                    <a:pt x="2054" y="32"/>
                  </a:lnTo>
                  <a:lnTo>
                    <a:pt x="2058" y="35"/>
                  </a:lnTo>
                  <a:lnTo>
                    <a:pt x="2059" y="38"/>
                  </a:lnTo>
                  <a:lnTo>
                    <a:pt x="2062" y="39"/>
                  </a:lnTo>
                  <a:lnTo>
                    <a:pt x="2063" y="42"/>
                  </a:lnTo>
                  <a:lnTo>
                    <a:pt x="2061" y="43"/>
                  </a:lnTo>
                  <a:lnTo>
                    <a:pt x="2052" y="46"/>
                  </a:lnTo>
                  <a:lnTo>
                    <a:pt x="2033" y="52"/>
                  </a:lnTo>
                  <a:lnTo>
                    <a:pt x="2026" y="53"/>
                  </a:lnTo>
                  <a:lnTo>
                    <a:pt x="2024" y="53"/>
                  </a:lnTo>
                  <a:lnTo>
                    <a:pt x="2024" y="54"/>
                  </a:lnTo>
                  <a:lnTo>
                    <a:pt x="2022" y="57"/>
                  </a:lnTo>
                  <a:lnTo>
                    <a:pt x="2024" y="58"/>
                  </a:lnTo>
                  <a:lnTo>
                    <a:pt x="2025" y="61"/>
                  </a:lnTo>
                  <a:lnTo>
                    <a:pt x="2026" y="63"/>
                  </a:lnTo>
                  <a:lnTo>
                    <a:pt x="2029" y="63"/>
                  </a:lnTo>
                  <a:lnTo>
                    <a:pt x="2033" y="64"/>
                  </a:lnTo>
                  <a:lnTo>
                    <a:pt x="2039" y="65"/>
                  </a:lnTo>
                  <a:lnTo>
                    <a:pt x="2044" y="68"/>
                  </a:lnTo>
                  <a:lnTo>
                    <a:pt x="2050" y="72"/>
                  </a:lnTo>
                  <a:lnTo>
                    <a:pt x="2056" y="75"/>
                  </a:lnTo>
                  <a:lnTo>
                    <a:pt x="2067" y="75"/>
                  </a:lnTo>
                  <a:lnTo>
                    <a:pt x="2080" y="74"/>
                  </a:lnTo>
                  <a:lnTo>
                    <a:pt x="2089" y="72"/>
                  </a:lnTo>
                  <a:lnTo>
                    <a:pt x="2095" y="72"/>
                  </a:lnTo>
                  <a:lnTo>
                    <a:pt x="2107" y="76"/>
                  </a:lnTo>
                  <a:lnTo>
                    <a:pt x="2115" y="82"/>
                  </a:lnTo>
                  <a:lnTo>
                    <a:pt x="2125" y="89"/>
                  </a:lnTo>
                  <a:lnTo>
                    <a:pt x="2137" y="95"/>
                  </a:lnTo>
                  <a:lnTo>
                    <a:pt x="2144" y="100"/>
                  </a:lnTo>
                  <a:lnTo>
                    <a:pt x="2147" y="101"/>
                  </a:lnTo>
                  <a:lnTo>
                    <a:pt x="2158" y="101"/>
                  </a:lnTo>
                  <a:lnTo>
                    <a:pt x="2170" y="100"/>
                  </a:lnTo>
                  <a:lnTo>
                    <a:pt x="2197" y="97"/>
                  </a:lnTo>
                  <a:lnTo>
                    <a:pt x="2223" y="97"/>
                  </a:lnTo>
                  <a:lnTo>
                    <a:pt x="2230" y="100"/>
                  </a:lnTo>
                  <a:lnTo>
                    <a:pt x="2241" y="106"/>
                  </a:lnTo>
                  <a:lnTo>
                    <a:pt x="2255" y="116"/>
                  </a:lnTo>
                  <a:lnTo>
                    <a:pt x="2263" y="121"/>
                  </a:lnTo>
                  <a:lnTo>
                    <a:pt x="2271" y="121"/>
                  </a:lnTo>
                  <a:lnTo>
                    <a:pt x="2281" y="120"/>
                  </a:lnTo>
                  <a:lnTo>
                    <a:pt x="2298" y="117"/>
                  </a:lnTo>
                  <a:lnTo>
                    <a:pt x="2316" y="116"/>
                  </a:lnTo>
                  <a:lnTo>
                    <a:pt x="2337" y="116"/>
                  </a:lnTo>
                  <a:lnTo>
                    <a:pt x="2349" y="117"/>
                  </a:lnTo>
                  <a:lnTo>
                    <a:pt x="2361" y="120"/>
                  </a:lnTo>
                  <a:lnTo>
                    <a:pt x="2368" y="126"/>
                  </a:lnTo>
                  <a:lnTo>
                    <a:pt x="2371" y="131"/>
                  </a:lnTo>
                  <a:lnTo>
                    <a:pt x="2375" y="134"/>
                  </a:lnTo>
                  <a:lnTo>
                    <a:pt x="2378" y="135"/>
                  </a:lnTo>
                  <a:lnTo>
                    <a:pt x="2382" y="135"/>
                  </a:lnTo>
                  <a:lnTo>
                    <a:pt x="2383" y="132"/>
                  </a:lnTo>
                  <a:lnTo>
                    <a:pt x="2386" y="128"/>
                  </a:lnTo>
                  <a:lnTo>
                    <a:pt x="2389" y="121"/>
                  </a:lnTo>
                  <a:lnTo>
                    <a:pt x="2393" y="115"/>
                  </a:lnTo>
                  <a:lnTo>
                    <a:pt x="2397" y="111"/>
                  </a:lnTo>
                  <a:lnTo>
                    <a:pt x="2401" y="111"/>
                  </a:lnTo>
                  <a:lnTo>
                    <a:pt x="2408" y="112"/>
                  </a:lnTo>
                  <a:lnTo>
                    <a:pt x="2416" y="115"/>
                  </a:lnTo>
                  <a:lnTo>
                    <a:pt x="2423" y="119"/>
                  </a:lnTo>
                  <a:lnTo>
                    <a:pt x="2432" y="121"/>
                  </a:lnTo>
                  <a:lnTo>
                    <a:pt x="2461" y="121"/>
                  </a:lnTo>
                  <a:lnTo>
                    <a:pt x="2475" y="120"/>
                  </a:lnTo>
                  <a:lnTo>
                    <a:pt x="2484" y="121"/>
                  </a:lnTo>
                  <a:lnTo>
                    <a:pt x="2493" y="126"/>
                  </a:lnTo>
                  <a:lnTo>
                    <a:pt x="2501" y="131"/>
                  </a:lnTo>
                  <a:lnTo>
                    <a:pt x="2505" y="139"/>
                  </a:lnTo>
                  <a:lnTo>
                    <a:pt x="2499" y="153"/>
                  </a:lnTo>
                  <a:lnTo>
                    <a:pt x="2499" y="161"/>
                  </a:lnTo>
                  <a:lnTo>
                    <a:pt x="2505" y="178"/>
                  </a:lnTo>
                  <a:lnTo>
                    <a:pt x="2505" y="184"/>
                  </a:lnTo>
                  <a:lnTo>
                    <a:pt x="2504" y="189"/>
                  </a:lnTo>
                  <a:lnTo>
                    <a:pt x="2498" y="194"/>
                  </a:lnTo>
                  <a:lnTo>
                    <a:pt x="2495" y="195"/>
                  </a:lnTo>
                  <a:lnTo>
                    <a:pt x="2491" y="197"/>
                  </a:lnTo>
                  <a:lnTo>
                    <a:pt x="2489" y="198"/>
                  </a:lnTo>
                  <a:lnTo>
                    <a:pt x="2484" y="198"/>
                  </a:lnTo>
                  <a:lnTo>
                    <a:pt x="2482" y="201"/>
                  </a:lnTo>
                  <a:lnTo>
                    <a:pt x="2484" y="205"/>
                  </a:lnTo>
                  <a:lnTo>
                    <a:pt x="2489" y="212"/>
                  </a:lnTo>
                  <a:lnTo>
                    <a:pt x="2495" y="217"/>
                  </a:lnTo>
                  <a:lnTo>
                    <a:pt x="2501" y="223"/>
                  </a:lnTo>
                  <a:lnTo>
                    <a:pt x="2504" y="228"/>
                  </a:lnTo>
                  <a:lnTo>
                    <a:pt x="2502" y="231"/>
                  </a:lnTo>
                  <a:lnTo>
                    <a:pt x="2501" y="232"/>
                  </a:lnTo>
                  <a:lnTo>
                    <a:pt x="2491" y="232"/>
                  </a:lnTo>
                  <a:lnTo>
                    <a:pt x="2489" y="231"/>
                  </a:lnTo>
                  <a:lnTo>
                    <a:pt x="2482" y="230"/>
                  </a:lnTo>
                  <a:lnTo>
                    <a:pt x="2469" y="231"/>
                  </a:lnTo>
                  <a:lnTo>
                    <a:pt x="2456" y="235"/>
                  </a:lnTo>
                  <a:lnTo>
                    <a:pt x="2438" y="239"/>
                  </a:lnTo>
                  <a:lnTo>
                    <a:pt x="2424" y="245"/>
                  </a:lnTo>
                  <a:lnTo>
                    <a:pt x="2412" y="252"/>
                  </a:lnTo>
                  <a:lnTo>
                    <a:pt x="2402" y="257"/>
                  </a:lnTo>
                  <a:lnTo>
                    <a:pt x="2390" y="261"/>
                  </a:lnTo>
                  <a:lnTo>
                    <a:pt x="2376" y="264"/>
                  </a:lnTo>
                  <a:lnTo>
                    <a:pt x="2353" y="264"/>
                  </a:lnTo>
                  <a:lnTo>
                    <a:pt x="2345" y="263"/>
                  </a:lnTo>
                  <a:lnTo>
                    <a:pt x="2330" y="263"/>
                  </a:lnTo>
                  <a:lnTo>
                    <a:pt x="2313" y="264"/>
                  </a:lnTo>
                  <a:lnTo>
                    <a:pt x="2304" y="267"/>
                  </a:lnTo>
                  <a:lnTo>
                    <a:pt x="2298" y="272"/>
                  </a:lnTo>
                  <a:lnTo>
                    <a:pt x="2292" y="286"/>
                  </a:lnTo>
                  <a:lnTo>
                    <a:pt x="2290" y="290"/>
                  </a:lnTo>
                  <a:lnTo>
                    <a:pt x="2290" y="295"/>
                  </a:lnTo>
                  <a:lnTo>
                    <a:pt x="2292" y="297"/>
                  </a:lnTo>
                  <a:lnTo>
                    <a:pt x="2292" y="300"/>
                  </a:lnTo>
                  <a:lnTo>
                    <a:pt x="2293" y="301"/>
                  </a:lnTo>
                  <a:lnTo>
                    <a:pt x="2293" y="304"/>
                  </a:lnTo>
                  <a:lnTo>
                    <a:pt x="2292" y="306"/>
                  </a:lnTo>
                  <a:lnTo>
                    <a:pt x="2286" y="322"/>
                  </a:lnTo>
                  <a:lnTo>
                    <a:pt x="2283" y="337"/>
                  </a:lnTo>
                  <a:lnTo>
                    <a:pt x="2281" y="342"/>
                  </a:lnTo>
                  <a:lnTo>
                    <a:pt x="2272" y="345"/>
                  </a:lnTo>
                  <a:lnTo>
                    <a:pt x="2264" y="349"/>
                  </a:lnTo>
                  <a:lnTo>
                    <a:pt x="2257" y="354"/>
                  </a:lnTo>
                  <a:lnTo>
                    <a:pt x="2249" y="365"/>
                  </a:lnTo>
                  <a:lnTo>
                    <a:pt x="2237" y="380"/>
                  </a:lnTo>
                  <a:lnTo>
                    <a:pt x="2212" y="405"/>
                  </a:lnTo>
                  <a:lnTo>
                    <a:pt x="2203" y="413"/>
                  </a:lnTo>
                  <a:lnTo>
                    <a:pt x="2196" y="423"/>
                  </a:lnTo>
                  <a:lnTo>
                    <a:pt x="2192" y="428"/>
                  </a:lnTo>
                  <a:lnTo>
                    <a:pt x="2190" y="431"/>
                  </a:lnTo>
                  <a:lnTo>
                    <a:pt x="2192" y="427"/>
                  </a:lnTo>
                  <a:lnTo>
                    <a:pt x="2193" y="419"/>
                  </a:lnTo>
                  <a:lnTo>
                    <a:pt x="2197" y="406"/>
                  </a:lnTo>
                  <a:lnTo>
                    <a:pt x="2203" y="394"/>
                  </a:lnTo>
                  <a:lnTo>
                    <a:pt x="2205" y="385"/>
                  </a:lnTo>
                  <a:lnTo>
                    <a:pt x="2203" y="374"/>
                  </a:lnTo>
                  <a:lnTo>
                    <a:pt x="2195" y="352"/>
                  </a:lnTo>
                  <a:lnTo>
                    <a:pt x="2192" y="341"/>
                  </a:lnTo>
                  <a:lnTo>
                    <a:pt x="2192" y="330"/>
                  </a:lnTo>
                  <a:lnTo>
                    <a:pt x="2196" y="322"/>
                  </a:lnTo>
                  <a:lnTo>
                    <a:pt x="2201" y="313"/>
                  </a:lnTo>
                  <a:lnTo>
                    <a:pt x="2208" y="304"/>
                  </a:lnTo>
                  <a:lnTo>
                    <a:pt x="2219" y="294"/>
                  </a:lnTo>
                  <a:lnTo>
                    <a:pt x="2233" y="287"/>
                  </a:lnTo>
                  <a:lnTo>
                    <a:pt x="2245" y="280"/>
                  </a:lnTo>
                  <a:lnTo>
                    <a:pt x="2256" y="275"/>
                  </a:lnTo>
                  <a:lnTo>
                    <a:pt x="2262" y="271"/>
                  </a:lnTo>
                  <a:lnTo>
                    <a:pt x="2271" y="264"/>
                  </a:lnTo>
                  <a:lnTo>
                    <a:pt x="2282" y="256"/>
                  </a:lnTo>
                  <a:lnTo>
                    <a:pt x="2301" y="239"/>
                  </a:lnTo>
                  <a:lnTo>
                    <a:pt x="2308" y="234"/>
                  </a:lnTo>
                  <a:lnTo>
                    <a:pt x="2311" y="232"/>
                  </a:lnTo>
                  <a:lnTo>
                    <a:pt x="2309" y="232"/>
                  </a:lnTo>
                  <a:lnTo>
                    <a:pt x="2308" y="234"/>
                  </a:lnTo>
                  <a:lnTo>
                    <a:pt x="2305" y="235"/>
                  </a:lnTo>
                  <a:lnTo>
                    <a:pt x="2301" y="238"/>
                  </a:lnTo>
                  <a:lnTo>
                    <a:pt x="2296" y="241"/>
                  </a:lnTo>
                  <a:lnTo>
                    <a:pt x="2292" y="243"/>
                  </a:lnTo>
                  <a:lnTo>
                    <a:pt x="2281" y="250"/>
                  </a:lnTo>
                  <a:lnTo>
                    <a:pt x="2268" y="256"/>
                  </a:lnTo>
                  <a:lnTo>
                    <a:pt x="2259" y="258"/>
                  </a:lnTo>
                  <a:lnTo>
                    <a:pt x="2256" y="258"/>
                  </a:lnTo>
                  <a:lnTo>
                    <a:pt x="2255" y="256"/>
                  </a:lnTo>
                  <a:lnTo>
                    <a:pt x="2253" y="254"/>
                  </a:lnTo>
                  <a:lnTo>
                    <a:pt x="2252" y="250"/>
                  </a:lnTo>
                  <a:lnTo>
                    <a:pt x="2252" y="238"/>
                  </a:lnTo>
                  <a:lnTo>
                    <a:pt x="2249" y="234"/>
                  </a:lnTo>
                  <a:lnTo>
                    <a:pt x="2244" y="234"/>
                  </a:lnTo>
                  <a:lnTo>
                    <a:pt x="2236" y="235"/>
                  </a:lnTo>
                  <a:lnTo>
                    <a:pt x="2229" y="241"/>
                  </a:lnTo>
                  <a:lnTo>
                    <a:pt x="2214" y="256"/>
                  </a:lnTo>
                  <a:lnTo>
                    <a:pt x="2201" y="264"/>
                  </a:lnTo>
                  <a:lnTo>
                    <a:pt x="2186" y="275"/>
                  </a:lnTo>
                  <a:lnTo>
                    <a:pt x="2182" y="279"/>
                  </a:lnTo>
                  <a:lnTo>
                    <a:pt x="2178" y="282"/>
                  </a:lnTo>
                  <a:lnTo>
                    <a:pt x="2177" y="285"/>
                  </a:lnTo>
                  <a:lnTo>
                    <a:pt x="2174" y="287"/>
                  </a:lnTo>
                  <a:lnTo>
                    <a:pt x="2170" y="287"/>
                  </a:lnTo>
                  <a:lnTo>
                    <a:pt x="2169" y="289"/>
                  </a:lnTo>
                  <a:lnTo>
                    <a:pt x="2158" y="289"/>
                  </a:lnTo>
                  <a:lnTo>
                    <a:pt x="2148" y="285"/>
                  </a:lnTo>
                  <a:lnTo>
                    <a:pt x="2140" y="280"/>
                  </a:lnTo>
                  <a:lnTo>
                    <a:pt x="2133" y="275"/>
                  </a:lnTo>
                  <a:lnTo>
                    <a:pt x="2126" y="274"/>
                  </a:lnTo>
                  <a:lnTo>
                    <a:pt x="2119" y="276"/>
                  </a:lnTo>
                  <a:lnTo>
                    <a:pt x="2108" y="279"/>
                  </a:lnTo>
                  <a:lnTo>
                    <a:pt x="2093" y="282"/>
                  </a:lnTo>
                  <a:lnTo>
                    <a:pt x="2076" y="282"/>
                  </a:lnTo>
                  <a:lnTo>
                    <a:pt x="2058" y="280"/>
                  </a:lnTo>
                  <a:lnTo>
                    <a:pt x="2033" y="280"/>
                  </a:lnTo>
                  <a:lnTo>
                    <a:pt x="2026" y="283"/>
                  </a:lnTo>
                  <a:lnTo>
                    <a:pt x="2009" y="301"/>
                  </a:lnTo>
                  <a:lnTo>
                    <a:pt x="1998" y="311"/>
                  </a:lnTo>
                  <a:lnTo>
                    <a:pt x="1988" y="320"/>
                  </a:lnTo>
                  <a:lnTo>
                    <a:pt x="1979" y="326"/>
                  </a:lnTo>
                  <a:lnTo>
                    <a:pt x="1969" y="330"/>
                  </a:lnTo>
                  <a:lnTo>
                    <a:pt x="1959" y="335"/>
                  </a:lnTo>
                  <a:lnTo>
                    <a:pt x="1951" y="341"/>
                  </a:lnTo>
                  <a:lnTo>
                    <a:pt x="1947" y="346"/>
                  </a:lnTo>
                  <a:lnTo>
                    <a:pt x="1947" y="352"/>
                  </a:lnTo>
                  <a:lnTo>
                    <a:pt x="1948" y="354"/>
                  </a:lnTo>
                  <a:lnTo>
                    <a:pt x="1954" y="354"/>
                  </a:lnTo>
                  <a:lnTo>
                    <a:pt x="1961" y="348"/>
                  </a:lnTo>
                  <a:lnTo>
                    <a:pt x="1963" y="346"/>
                  </a:lnTo>
                  <a:lnTo>
                    <a:pt x="1966" y="343"/>
                  </a:lnTo>
                  <a:lnTo>
                    <a:pt x="1969" y="343"/>
                  </a:lnTo>
                  <a:lnTo>
                    <a:pt x="1969" y="353"/>
                  </a:lnTo>
                  <a:lnTo>
                    <a:pt x="1968" y="356"/>
                  </a:lnTo>
                  <a:lnTo>
                    <a:pt x="1969" y="359"/>
                  </a:lnTo>
                  <a:lnTo>
                    <a:pt x="1969" y="361"/>
                  </a:lnTo>
                  <a:lnTo>
                    <a:pt x="1970" y="363"/>
                  </a:lnTo>
                  <a:lnTo>
                    <a:pt x="1973" y="363"/>
                  </a:lnTo>
                  <a:lnTo>
                    <a:pt x="1981" y="361"/>
                  </a:lnTo>
                  <a:lnTo>
                    <a:pt x="1989" y="357"/>
                  </a:lnTo>
                  <a:lnTo>
                    <a:pt x="1998" y="354"/>
                  </a:lnTo>
                  <a:lnTo>
                    <a:pt x="2002" y="354"/>
                  </a:lnTo>
                  <a:lnTo>
                    <a:pt x="2007" y="356"/>
                  </a:lnTo>
                  <a:lnTo>
                    <a:pt x="2011" y="360"/>
                  </a:lnTo>
                  <a:lnTo>
                    <a:pt x="2017" y="371"/>
                  </a:lnTo>
                  <a:lnTo>
                    <a:pt x="2017" y="368"/>
                  </a:lnTo>
                  <a:lnTo>
                    <a:pt x="2018" y="365"/>
                  </a:lnTo>
                  <a:lnTo>
                    <a:pt x="2020" y="364"/>
                  </a:lnTo>
                  <a:lnTo>
                    <a:pt x="2022" y="364"/>
                  </a:lnTo>
                  <a:lnTo>
                    <a:pt x="2025" y="363"/>
                  </a:lnTo>
                  <a:lnTo>
                    <a:pt x="2040" y="363"/>
                  </a:lnTo>
                  <a:lnTo>
                    <a:pt x="2041" y="364"/>
                  </a:lnTo>
                  <a:lnTo>
                    <a:pt x="2041" y="365"/>
                  </a:lnTo>
                  <a:lnTo>
                    <a:pt x="2043" y="368"/>
                  </a:lnTo>
                  <a:lnTo>
                    <a:pt x="2043" y="369"/>
                  </a:lnTo>
                  <a:lnTo>
                    <a:pt x="2046" y="372"/>
                  </a:lnTo>
                  <a:lnTo>
                    <a:pt x="2046" y="376"/>
                  </a:lnTo>
                  <a:lnTo>
                    <a:pt x="2043" y="382"/>
                  </a:lnTo>
                  <a:lnTo>
                    <a:pt x="2040" y="383"/>
                  </a:lnTo>
                  <a:lnTo>
                    <a:pt x="2037" y="386"/>
                  </a:lnTo>
                  <a:lnTo>
                    <a:pt x="2037" y="389"/>
                  </a:lnTo>
                  <a:lnTo>
                    <a:pt x="2040" y="390"/>
                  </a:lnTo>
                  <a:lnTo>
                    <a:pt x="2041" y="393"/>
                  </a:lnTo>
                  <a:lnTo>
                    <a:pt x="2044" y="397"/>
                  </a:lnTo>
                  <a:lnTo>
                    <a:pt x="2047" y="400"/>
                  </a:lnTo>
                  <a:lnTo>
                    <a:pt x="2051" y="409"/>
                  </a:lnTo>
                  <a:lnTo>
                    <a:pt x="2054" y="419"/>
                  </a:lnTo>
                  <a:lnTo>
                    <a:pt x="2054" y="428"/>
                  </a:lnTo>
                  <a:lnTo>
                    <a:pt x="2052" y="432"/>
                  </a:lnTo>
                  <a:lnTo>
                    <a:pt x="2050" y="434"/>
                  </a:lnTo>
                  <a:lnTo>
                    <a:pt x="2047" y="437"/>
                  </a:lnTo>
                  <a:lnTo>
                    <a:pt x="2043" y="439"/>
                  </a:lnTo>
                  <a:lnTo>
                    <a:pt x="2041" y="443"/>
                  </a:lnTo>
                  <a:lnTo>
                    <a:pt x="2040" y="446"/>
                  </a:lnTo>
                  <a:lnTo>
                    <a:pt x="2041" y="452"/>
                  </a:lnTo>
                  <a:lnTo>
                    <a:pt x="2044" y="468"/>
                  </a:lnTo>
                  <a:lnTo>
                    <a:pt x="2044" y="475"/>
                  </a:lnTo>
                  <a:lnTo>
                    <a:pt x="2043" y="479"/>
                  </a:lnTo>
                  <a:lnTo>
                    <a:pt x="2037" y="479"/>
                  </a:lnTo>
                  <a:lnTo>
                    <a:pt x="2035" y="478"/>
                  </a:lnTo>
                  <a:lnTo>
                    <a:pt x="2032" y="475"/>
                  </a:lnTo>
                  <a:lnTo>
                    <a:pt x="2029" y="474"/>
                  </a:lnTo>
                  <a:lnTo>
                    <a:pt x="2028" y="471"/>
                  </a:lnTo>
                  <a:lnTo>
                    <a:pt x="2026" y="469"/>
                  </a:lnTo>
                  <a:lnTo>
                    <a:pt x="2025" y="463"/>
                  </a:lnTo>
                  <a:lnTo>
                    <a:pt x="2024" y="449"/>
                  </a:lnTo>
                  <a:lnTo>
                    <a:pt x="2024" y="408"/>
                  </a:lnTo>
                  <a:lnTo>
                    <a:pt x="2022" y="394"/>
                  </a:lnTo>
                  <a:lnTo>
                    <a:pt x="2018" y="378"/>
                  </a:lnTo>
                  <a:lnTo>
                    <a:pt x="2017" y="391"/>
                  </a:lnTo>
                  <a:lnTo>
                    <a:pt x="2013" y="404"/>
                  </a:lnTo>
                  <a:lnTo>
                    <a:pt x="2009" y="420"/>
                  </a:lnTo>
                  <a:lnTo>
                    <a:pt x="2003" y="438"/>
                  </a:lnTo>
                  <a:lnTo>
                    <a:pt x="1995" y="454"/>
                  </a:lnTo>
                  <a:lnTo>
                    <a:pt x="1981" y="471"/>
                  </a:lnTo>
                  <a:lnTo>
                    <a:pt x="1958" y="494"/>
                  </a:lnTo>
                  <a:lnTo>
                    <a:pt x="1946" y="505"/>
                  </a:lnTo>
                  <a:lnTo>
                    <a:pt x="1936" y="516"/>
                  </a:lnTo>
                  <a:lnTo>
                    <a:pt x="1931" y="523"/>
                  </a:lnTo>
                  <a:lnTo>
                    <a:pt x="1924" y="526"/>
                  </a:lnTo>
                  <a:lnTo>
                    <a:pt x="1916" y="526"/>
                  </a:lnTo>
                  <a:lnTo>
                    <a:pt x="1907" y="523"/>
                  </a:lnTo>
                  <a:lnTo>
                    <a:pt x="1902" y="519"/>
                  </a:lnTo>
                  <a:lnTo>
                    <a:pt x="1901" y="517"/>
                  </a:lnTo>
                  <a:lnTo>
                    <a:pt x="1899" y="519"/>
                  </a:lnTo>
                  <a:lnTo>
                    <a:pt x="1896" y="520"/>
                  </a:lnTo>
                  <a:lnTo>
                    <a:pt x="1884" y="533"/>
                  </a:lnTo>
                  <a:lnTo>
                    <a:pt x="1881" y="534"/>
                  </a:lnTo>
                  <a:lnTo>
                    <a:pt x="1875" y="539"/>
                  </a:lnTo>
                  <a:lnTo>
                    <a:pt x="1869" y="546"/>
                  </a:lnTo>
                  <a:lnTo>
                    <a:pt x="1866" y="556"/>
                  </a:lnTo>
                  <a:lnTo>
                    <a:pt x="1864" y="561"/>
                  </a:lnTo>
                  <a:lnTo>
                    <a:pt x="1858" y="564"/>
                  </a:lnTo>
                  <a:lnTo>
                    <a:pt x="1854" y="565"/>
                  </a:lnTo>
                  <a:lnTo>
                    <a:pt x="1849" y="568"/>
                  </a:lnTo>
                  <a:lnTo>
                    <a:pt x="1847" y="571"/>
                  </a:lnTo>
                  <a:lnTo>
                    <a:pt x="1846" y="572"/>
                  </a:lnTo>
                  <a:lnTo>
                    <a:pt x="1847" y="579"/>
                  </a:lnTo>
                  <a:lnTo>
                    <a:pt x="1853" y="589"/>
                  </a:lnTo>
                  <a:lnTo>
                    <a:pt x="1864" y="605"/>
                  </a:lnTo>
                  <a:lnTo>
                    <a:pt x="1865" y="613"/>
                  </a:lnTo>
                  <a:lnTo>
                    <a:pt x="1865" y="623"/>
                  </a:lnTo>
                  <a:lnTo>
                    <a:pt x="1862" y="634"/>
                  </a:lnTo>
                  <a:lnTo>
                    <a:pt x="1858" y="642"/>
                  </a:lnTo>
                  <a:lnTo>
                    <a:pt x="1853" y="649"/>
                  </a:lnTo>
                  <a:lnTo>
                    <a:pt x="1846" y="653"/>
                  </a:lnTo>
                  <a:lnTo>
                    <a:pt x="1840" y="657"/>
                  </a:lnTo>
                  <a:lnTo>
                    <a:pt x="1834" y="657"/>
                  </a:lnTo>
                  <a:lnTo>
                    <a:pt x="1825" y="653"/>
                  </a:lnTo>
                  <a:lnTo>
                    <a:pt x="1820" y="648"/>
                  </a:lnTo>
                  <a:lnTo>
                    <a:pt x="1821" y="641"/>
                  </a:lnTo>
                  <a:lnTo>
                    <a:pt x="1825" y="634"/>
                  </a:lnTo>
                  <a:lnTo>
                    <a:pt x="1829" y="626"/>
                  </a:lnTo>
                  <a:lnTo>
                    <a:pt x="1831" y="616"/>
                  </a:lnTo>
                  <a:lnTo>
                    <a:pt x="1828" y="609"/>
                  </a:lnTo>
                  <a:lnTo>
                    <a:pt x="1824" y="604"/>
                  </a:lnTo>
                  <a:lnTo>
                    <a:pt x="1821" y="600"/>
                  </a:lnTo>
                  <a:lnTo>
                    <a:pt x="1819" y="600"/>
                  </a:lnTo>
                  <a:lnTo>
                    <a:pt x="1816" y="602"/>
                  </a:lnTo>
                  <a:lnTo>
                    <a:pt x="1813" y="604"/>
                  </a:lnTo>
                  <a:lnTo>
                    <a:pt x="1809" y="608"/>
                  </a:lnTo>
                  <a:lnTo>
                    <a:pt x="1806" y="609"/>
                  </a:lnTo>
                  <a:lnTo>
                    <a:pt x="1805" y="609"/>
                  </a:lnTo>
                  <a:lnTo>
                    <a:pt x="1803" y="608"/>
                  </a:lnTo>
                  <a:lnTo>
                    <a:pt x="1803" y="598"/>
                  </a:lnTo>
                  <a:lnTo>
                    <a:pt x="1806" y="590"/>
                  </a:lnTo>
                  <a:lnTo>
                    <a:pt x="1808" y="583"/>
                  </a:lnTo>
                  <a:lnTo>
                    <a:pt x="1806" y="575"/>
                  </a:lnTo>
                  <a:lnTo>
                    <a:pt x="1803" y="568"/>
                  </a:lnTo>
                  <a:lnTo>
                    <a:pt x="1801" y="564"/>
                  </a:lnTo>
                  <a:lnTo>
                    <a:pt x="1797" y="565"/>
                  </a:lnTo>
                  <a:lnTo>
                    <a:pt x="1790" y="570"/>
                  </a:lnTo>
                  <a:lnTo>
                    <a:pt x="1782" y="576"/>
                  </a:lnTo>
                  <a:lnTo>
                    <a:pt x="1775" y="580"/>
                  </a:lnTo>
                  <a:lnTo>
                    <a:pt x="1768" y="582"/>
                  </a:lnTo>
                  <a:lnTo>
                    <a:pt x="1765" y="579"/>
                  </a:lnTo>
                  <a:lnTo>
                    <a:pt x="1764" y="572"/>
                  </a:lnTo>
                  <a:lnTo>
                    <a:pt x="1765" y="565"/>
                  </a:lnTo>
                  <a:lnTo>
                    <a:pt x="1768" y="557"/>
                  </a:lnTo>
                  <a:lnTo>
                    <a:pt x="1771" y="552"/>
                  </a:lnTo>
                  <a:lnTo>
                    <a:pt x="1771" y="549"/>
                  </a:lnTo>
                  <a:lnTo>
                    <a:pt x="1768" y="549"/>
                  </a:lnTo>
                  <a:lnTo>
                    <a:pt x="1765" y="550"/>
                  </a:lnTo>
                  <a:lnTo>
                    <a:pt x="1762" y="553"/>
                  </a:lnTo>
                  <a:lnTo>
                    <a:pt x="1760" y="554"/>
                  </a:lnTo>
                  <a:lnTo>
                    <a:pt x="1757" y="557"/>
                  </a:lnTo>
                  <a:lnTo>
                    <a:pt x="1750" y="563"/>
                  </a:lnTo>
                  <a:lnTo>
                    <a:pt x="1743" y="570"/>
                  </a:lnTo>
                  <a:lnTo>
                    <a:pt x="1736" y="575"/>
                  </a:lnTo>
                  <a:lnTo>
                    <a:pt x="1731" y="576"/>
                  </a:lnTo>
                  <a:lnTo>
                    <a:pt x="1728" y="576"/>
                  </a:lnTo>
                  <a:lnTo>
                    <a:pt x="1727" y="578"/>
                  </a:lnTo>
                  <a:lnTo>
                    <a:pt x="1724" y="579"/>
                  </a:lnTo>
                  <a:lnTo>
                    <a:pt x="1721" y="582"/>
                  </a:lnTo>
                  <a:lnTo>
                    <a:pt x="1720" y="585"/>
                  </a:lnTo>
                  <a:lnTo>
                    <a:pt x="1720" y="587"/>
                  </a:lnTo>
                  <a:lnTo>
                    <a:pt x="1721" y="591"/>
                  </a:lnTo>
                  <a:lnTo>
                    <a:pt x="1738" y="608"/>
                  </a:lnTo>
                  <a:lnTo>
                    <a:pt x="1741" y="609"/>
                  </a:lnTo>
                  <a:lnTo>
                    <a:pt x="1749" y="609"/>
                  </a:lnTo>
                  <a:lnTo>
                    <a:pt x="1757" y="607"/>
                  </a:lnTo>
                  <a:lnTo>
                    <a:pt x="1765" y="605"/>
                  </a:lnTo>
                  <a:lnTo>
                    <a:pt x="1768" y="605"/>
                  </a:lnTo>
                  <a:lnTo>
                    <a:pt x="1771" y="607"/>
                  </a:lnTo>
                  <a:lnTo>
                    <a:pt x="1773" y="609"/>
                  </a:lnTo>
                  <a:lnTo>
                    <a:pt x="1775" y="612"/>
                  </a:lnTo>
                  <a:lnTo>
                    <a:pt x="1775" y="622"/>
                  </a:lnTo>
                  <a:lnTo>
                    <a:pt x="1771" y="626"/>
                  </a:lnTo>
                  <a:lnTo>
                    <a:pt x="1762" y="631"/>
                  </a:lnTo>
                  <a:lnTo>
                    <a:pt x="1754" y="635"/>
                  </a:lnTo>
                  <a:lnTo>
                    <a:pt x="1747" y="638"/>
                  </a:lnTo>
                  <a:lnTo>
                    <a:pt x="1742" y="642"/>
                  </a:lnTo>
                  <a:lnTo>
                    <a:pt x="1742" y="646"/>
                  </a:lnTo>
                  <a:lnTo>
                    <a:pt x="1747" y="654"/>
                  </a:lnTo>
                  <a:lnTo>
                    <a:pt x="1757" y="667"/>
                  </a:lnTo>
                  <a:lnTo>
                    <a:pt x="1765" y="683"/>
                  </a:lnTo>
                  <a:lnTo>
                    <a:pt x="1771" y="701"/>
                  </a:lnTo>
                  <a:lnTo>
                    <a:pt x="1772" y="719"/>
                  </a:lnTo>
                  <a:lnTo>
                    <a:pt x="1773" y="734"/>
                  </a:lnTo>
                  <a:lnTo>
                    <a:pt x="1772" y="742"/>
                  </a:lnTo>
                  <a:lnTo>
                    <a:pt x="1765" y="752"/>
                  </a:lnTo>
                  <a:lnTo>
                    <a:pt x="1757" y="761"/>
                  </a:lnTo>
                  <a:lnTo>
                    <a:pt x="1747" y="772"/>
                  </a:lnTo>
                  <a:lnTo>
                    <a:pt x="1739" y="781"/>
                  </a:lnTo>
                  <a:lnTo>
                    <a:pt x="1732" y="786"/>
                  </a:lnTo>
                  <a:lnTo>
                    <a:pt x="1726" y="796"/>
                  </a:lnTo>
                  <a:lnTo>
                    <a:pt x="1717" y="807"/>
                  </a:lnTo>
                  <a:lnTo>
                    <a:pt x="1708" y="818"/>
                  </a:lnTo>
                  <a:lnTo>
                    <a:pt x="1697" y="827"/>
                  </a:lnTo>
                  <a:lnTo>
                    <a:pt x="1686" y="833"/>
                  </a:lnTo>
                  <a:lnTo>
                    <a:pt x="1672" y="838"/>
                  </a:lnTo>
                  <a:lnTo>
                    <a:pt x="1659" y="841"/>
                  </a:lnTo>
                  <a:lnTo>
                    <a:pt x="1648" y="844"/>
                  </a:lnTo>
                  <a:lnTo>
                    <a:pt x="1641" y="842"/>
                  </a:lnTo>
                  <a:lnTo>
                    <a:pt x="1638" y="841"/>
                  </a:lnTo>
                  <a:lnTo>
                    <a:pt x="1633" y="844"/>
                  </a:lnTo>
                  <a:lnTo>
                    <a:pt x="1628" y="846"/>
                  </a:lnTo>
                  <a:lnTo>
                    <a:pt x="1626" y="849"/>
                  </a:lnTo>
                  <a:lnTo>
                    <a:pt x="1623" y="853"/>
                  </a:lnTo>
                  <a:lnTo>
                    <a:pt x="1622" y="857"/>
                  </a:lnTo>
                  <a:lnTo>
                    <a:pt x="1622" y="863"/>
                  </a:lnTo>
                  <a:lnTo>
                    <a:pt x="1623" y="868"/>
                  </a:lnTo>
                  <a:lnTo>
                    <a:pt x="1626" y="874"/>
                  </a:lnTo>
                  <a:lnTo>
                    <a:pt x="1630" y="878"/>
                  </a:lnTo>
                  <a:lnTo>
                    <a:pt x="1630" y="879"/>
                  </a:lnTo>
                  <a:lnTo>
                    <a:pt x="1628" y="885"/>
                  </a:lnTo>
                  <a:lnTo>
                    <a:pt x="1624" y="892"/>
                  </a:lnTo>
                  <a:lnTo>
                    <a:pt x="1619" y="898"/>
                  </a:lnTo>
                  <a:lnTo>
                    <a:pt x="1615" y="905"/>
                  </a:lnTo>
                  <a:lnTo>
                    <a:pt x="1613" y="907"/>
                  </a:lnTo>
                  <a:lnTo>
                    <a:pt x="1608" y="907"/>
                  </a:lnTo>
                  <a:lnTo>
                    <a:pt x="1602" y="904"/>
                  </a:lnTo>
                  <a:lnTo>
                    <a:pt x="1601" y="901"/>
                  </a:lnTo>
                  <a:lnTo>
                    <a:pt x="1598" y="897"/>
                  </a:lnTo>
                  <a:lnTo>
                    <a:pt x="1598" y="886"/>
                  </a:lnTo>
                  <a:lnTo>
                    <a:pt x="1601" y="874"/>
                  </a:lnTo>
                  <a:lnTo>
                    <a:pt x="1605" y="864"/>
                  </a:lnTo>
                  <a:lnTo>
                    <a:pt x="1608" y="857"/>
                  </a:lnTo>
                  <a:lnTo>
                    <a:pt x="1609" y="850"/>
                  </a:lnTo>
                  <a:lnTo>
                    <a:pt x="1608" y="846"/>
                  </a:lnTo>
                  <a:lnTo>
                    <a:pt x="1607" y="844"/>
                  </a:lnTo>
                  <a:lnTo>
                    <a:pt x="1604" y="841"/>
                  </a:lnTo>
                  <a:lnTo>
                    <a:pt x="1601" y="839"/>
                  </a:lnTo>
                  <a:lnTo>
                    <a:pt x="1598" y="839"/>
                  </a:lnTo>
                  <a:lnTo>
                    <a:pt x="1596" y="841"/>
                  </a:lnTo>
                  <a:lnTo>
                    <a:pt x="1587" y="849"/>
                  </a:lnTo>
                  <a:lnTo>
                    <a:pt x="1581" y="857"/>
                  </a:lnTo>
                  <a:lnTo>
                    <a:pt x="1566" y="872"/>
                  </a:lnTo>
                  <a:lnTo>
                    <a:pt x="1570" y="881"/>
                  </a:lnTo>
                  <a:lnTo>
                    <a:pt x="1572" y="890"/>
                  </a:lnTo>
                  <a:lnTo>
                    <a:pt x="1578" y="898"/>
                  </a:lnTo>
                  <a:lnTo>
                    <a:pt x="1583" y="905"/>
                  </a:lnTo>
                  <a:lnTo>
                    <a:pt x="1592" y="915"/>
                  </a:lnTo>
                  <a:lnTo>
                    <a:pt x="1601" y="929"/>
                  </a:lnTo>
                  <a:lnTo>
                    <a:pt x="1612" y="945"/>
                  </a:lnTo>
                  <a:lnTo>
                    <a:pt x="1618" y="959"/>
                  </a:lnTo>
                  <a:lnTo>
                    <a:pt x="1618" y="972"/>
                  </a:lnTo>
                  <a:lnTo>
                    <a:pt x="1615" y="985"/>
                  </a:lnTo>
                  <a:lnTo>
                    <a:pt x="1612" y="996"/>
                  </a:lnTo>
                  <a:lnTo>
                    <a:pt x="1608" y="1004"/>
                  </a:lnTo>
                  <a:lnTo>
                    <a:pt x="1602" y="1008"/>
                  </a:lnTo>
                  <a:lnTo>
                    <a:pt x="1596" y="1011"/>
                  </a:lnTo>
                  <a:lnTo>
                    <a:pt x="1589" y="1012"/>
                  </a:lnTo>
                  <a:lnTo>
                    <a:pt x="1583" y="1015"/>
                  </a:lnTo>
                  <a:lnTo>
                    <a:pt x="1578" y="1020"/>
                  </a:lnTo>
                  <a:lnTo>
                    <a:pt x="1572" y="1031"/>
                  </a:lnTo>
                  <a:lnTo>
                    <a:pt x="1564" y="1050"/>
                  </a:lnTo>
                  <a:lnTo>
                    <a:pt x="1560" y="1059"/>
                  </a:lnTo>
                  <a:lnTo>
                    <a:pt x="1556" y="1064"/>
                  </a:lnTo>
                  <a:lnTo>
                    <a:pt x="1555" y="1064"/>
                  </a:lnTo>
                  <a:lnTo>
                    <a:pt x="1552" y="1059"/>
                  </a:lnTo>
                  <a:lnTo>
                    <a:pt x="1549" y="1048"/>
                  </a:lnTo>
                  <a:lnTo>
                    <a:pt x="1545" y="1037"/>
                  </a:lnTo>
                  <a:lnTo>
                    <a:pt x="1542" y="1026"/>
                  </a:lnTo>
                  <a:lnTo>
                    <a:pt x="1540" y="1018"/>
                  </a:lnTo>
                  <a:lnTo>
                    <a:pt x="1534" y="1007"/>
                  </a:lnTo>
                  <a:lnTo>
                    <a:pt x="1529" y="997"/>
                  </a:lnTo>
                  <a:lnTo>
                    <a:pt x="1523" y="989"/>
                  </a:lnTo>
                  <a:lnTo>
                    <a:pt x="1507" y="972"/>
                  </a:lnTo>
                  <a:lnTo>
                    <a:pt x="1503" y="970"/>
                  </a:lnTo>
                  <a:lnTo>
                    <a:pt x="1500" y="968"/>
                  </a:lnTo>
                  <a:lnTo>
                    <a:pt x="1499" y="968"/>
                  </a:lnTo>
                  <a:lnTo>
                    <a:pt x="1496" y="971"/>
                  </a:lnTo>
                  <a:lnTo>
                    <a:pt x="1496" y="975"/>
                  </a:lnTo>
                  <a:lnTo>
                    <a:pt x="1494" y="985"/>
                  </a:lnTo>
                  <a:lnTo>
                    <a:pt x="1492" y="997"/>
                  </a:lnTo>
                  <a:lnTo>
                    <a:pt x="1489" y="1008"/>
                  </a:lnTo>
                  <a:lnTo>
                    <a:pt x="1488" y="1016"/>
                  </a:lnTo>
                  <a:lnTo>
                    <a:pt x="1486" y="1016"/>
                  </a:lnTo>
                  <a:lnTo>
                    <a:pt x="1482" y="1012"/>
                  </a:lnTo>
                  <a:lnTo>
                    <a:pt x="1478" y="1005"/>
                  </a:lnTo>
                  <a:lnTo>
                    <a:pt x="1473" y="997"/>
                  </a:lnTo>
                  <a:lnTo>
                    <a:pt x="1468" y="987"/>
                  </a:lnTo>
                  <a:lnTo>
                    <a:pt x="1467" y="981"/>
                  </a:lnTo>
                  <a:lnTo>
                    <a:pt x="1467" y="964"/>
                  </a:lnTo>
                  <a:lnTo>
                    <a:pt x="1466" y="945"/>
                  </a:lnTo>
                  <a:lnTo>
                    <a:pt x="1466" y="926"/>
                  </a:lnTo>
                  <a:lnTo>
                    <a:pt x="1464" y="919"/>
                  </a:lnTo>
                  <a:lnTo>
                    <a:pt x="1462" y="916"/>
                  </a:lnTo>
                  <a:lnTo>
                    <a:pt x="1458" y="916"/>
                  </a:lnTo>
                  <a:lnTo>
                    <a:pt x="1452" y="919"/>
                  </a:lnTo>
                  <a:lnTo>
                    <a:pt x="1448" y="922"/>
                  </a:lnTo>
                  <a:lnTo>
                    <a:pt x="1444" y="923"/>
                  </a:lnTo>
                  <a:lnTo>
                    <a:pt x="1443" y="924"/>
                  </a:lnTo>
                  <a:lnTo>
                    <a:pt x="1441" y="927"/>
                  </a:lnTo>
                  <a:lnTo>
                    <a:pt x="1437" y="937"/>
                  </a:lnTo>
                  <a:lnTo>
                    <a:pt x="1433" y="948"/>
                  </a:lnTo>
                  <a:lnTo>
                    <a:pt x="1427" y="957"/>
                  </a:lnTo>
                  <a:lnTo>
                    <a:pt x="1423" y="967"/>
                  </a:lnTo>
                  <a:lnTo>
                    <a:pt x="1419" y="970"/>
                  </a:lnTo>
                  <a:lnTo>
                    <a:pt x="1418" y="967"/>
                  </a:lnTo>
                  <a:lnTo>
                    <a:pt x="1417" y="959"/>
                  </a:lnTo>
                  <a:lnTo>
                    <a:pt x="1418" y="946"/>
                  </a:lnTo>
                  <a:lnTo>
                    <a:pt x="1418" y="934"/>
                  </a:lnTo>
                  <a:lnTo>
                    <a:pt x="1419" y="922"/>
                  </a:lnTo>
                  <a:lnTo>
                    <a:pt x="1421" y="912"/>
                  </a:lnTo>
                  <a:lnTo>
                    <a:pt x="1419" y="898"/>
                  </a:lnTo>
                  <a:lnTo>
                    <a:pt x="1415" y="886"/>
                  </a:lnTo>
                  <a:lnTo>
                    <a:pt x="1411" y="878"/>
                  </a:lnTo>
                  <a:lnTo>
                    <a:pt x="1407" y="871"/>
                  </a:lnTo>
                  <a:lnTo>
                    <a:pt x="1399" y="861"/>
                  </a:lnTo>
                  <a:lnTo>
                    <a:pt x="1392" y="850"/>
                  </a:lnTo>
                  <a:lnTo>
                    <a:pt x="1386" y="838"/>
                  </a:lnTo>
                  <a:lnTo>
                    <a:pt x="1385" y="834"/>
                  </a:lnTo>
                  <a:lnTo>
                    <a:pt x="1384" y="831"/>
                  </a:lnTo>
                  <a:lnTo>
                    <a:pt x="1382" y="830"/>
                  </a:lnTo>
                  <a:lnTo>
                    <a:pt x="1378" y="830"/>
                  </a:lnTo>
                  <a:lnTo>
                    <a:pt x="1367" y="841"/>
                  </a:lnTo>
                  <a:lnTo>
                    <a:pt x="1363" y="844"/>
                  </a:lnTo>
                  <a:lnTo>
                    <a:pt x="1355" y="845"/>
                  </a:lnTo>
                  <a:lnTo>
                    <a:pt x="1341" y="845"/>
                  </a:lnTo>
                  <a:lnTo>
                    <a:pt x="1329" y="848"/>
                  </a:lnTo>
                  <a:lnTo>
                    <a:pt x="1321" y="852"/>
                  </a:lnTo>
                  <a:lnTo>
                    <a:pt x="1314" y="860"/>
                  </a:lnTo>
                  <a:lnTo>
                    <a:pt x="1310" y="868"/>
                  </a:lnTo>
                  <a:lnTo>
                    <a:pt x="1303" y="875"/>
                  </a:lnTo>
                  <a:lnTo>
                    <a:pt x="1284" y="897"/>
                  </a:lnTo>
                  <a:lnTo>
                    <a:pt x="1276" y="908"/>
                  </a:lnTo>
                  <a:lnTo>
                    <a:pt x="1265" y="916"/>
                  </a:lnTo>
                  <a:lnTo>
                    <a:pt x="1252" y="924"/>
                  </a:lnTo>
                  <a:lnTo>
                    <a:pt x="1246" y="933"/>
                  </a:lnTo>
                  <a:lnTo>
                    <a:pt x="1243" y="941"/>
                  </a:lnTo>
                  <a:lnTo>
                    <a:pt x="1244" y="950"/>
                  </a:lnTo>
                  <a:lnTo>
                    <a:pt x="1246" y="964"/>
                  </a:lnTo>
                  <a:lnTo>
                    <a:pt x="1247" y="979"/>
                  </a:lnTo>
                  <a:lnTo>
                    <a:pt x="1246" y="992"/>
                  </a:lnTo>
                  <a:lnTo>
                    <a:pt x="1239" y="1011"/>
                  </a:lnTo>
                  <a:lnTo>
                    <a:pt x="1226" y="1029"/>
                  </a:lnTo>
                  <a:lnTo>
                    <a:pt x="1221" y="1039"/>
                  </a:lnTo>
                  <a:lnTo>
                    <a:pt x="1217" y="1049"/>
                  </a:lnTo>
                  <a:lnTo>
                    <a:pt x="1211" y="1059"/>
                  </a:lnTo>
                  <a:lnTo>
                    <a:pt x="1206" y="1061"/>
                  </a:lnTo>
                  <a:lnTo>
                    <a:pt x="1202" y="1059"/>
                  </a:lnTo>
                  <a:lnTo>
                    <a:pt x="1199" y="1052"/>
                  </a:lnTo>
                  <a:lnTo>
                    <a:pt x="1198" y="1042"/>
                  </a:lnTo>
                  <a:lnTo>
                    <a:pt x="1198" y="1033"/>
                  </a:lnTo>
                  <a:lnTo>
                    <a:pt x="1196" y="1024"/>
                  </a:lnTo>
                  <a:lnTo>
                    <a:pt x="1191" y="1013"/>
                  </a:lnTo>
                  <a:lnTo>
                    <a:pt x="1184" y="1002"/>
                  </a:lnTo>
                  <a:lnTo>
                    <a:pt x="1179" y="992"/>
                  </a:lnTo>
                  <a:lnTo>
                    <a:pt x="1175" y="985"/>
                  </a:lnTo>
                  <a:lnTo>
                    <a:pt x="1172" y="978"/>
                  </a:lnTo>
                  <a:lnTo>
                    <a:pt x="1168" y="968"/>
                  </a:lnTo>
                  <a:lnTo>
                    <a:pt x="1162" y="957"/>
                  </a:lnTo>
                  <a:lnTo>
                    <a:pt x="1158" y="948"/>
                  </a:lnTo>
                  <a:lnTo>
                    <a:pt x="1155" y="939"/>
                  </a:lnTo>
                  <a:lnTo>
                    <a:pt x="1153" y="934"/>
                  </a:lnTo>
                  <a:lnTo>
                    <a:pt x="1151" y="926"/>
                  </a:lnTo>
                  <a:lnTo>
                    <a:pt x="1149" y="915"/>
                  </a:lnTo>
                  <a:lnTo>
                    <a:pt x="1146" y="902"/>
                  </a:lnTo>
                  <a:lnTo>
                    <a:pt x="1143" y="892"/>
                  </a:lnTo>
                  <a:lnTo>
                    <a:pt x="1143" y="839"/>
                  </a:lnTo>
                  <a:lnTo>
                    <a:pt x="1142" y="842"/>
                  </a:lnTo>
                  <a:lnTo>
                    <a:pt x="1136" y="846"/>
                  </a:lnTo>
                  <a:lnTo>
                    <a:pt x="1131" y="853"/>
                  </a:lnTo>
                  <a:lnTo>
                    <a:pt x="1124" y="857"/>
                  </a:lnTo>
                  <a:lnTo>
                    <a:pt x="1118" y="859"/>
                  </a:lnTo>
                  <a:lnTo>
                    <a:pt x="1112" y="853"/>
                  </a:lnTo>
                  <a:lnTo>
                    <a:pt x="1106" y="842"/>
                  </a:lnTo>
                  <a:lnTo>
                    <a:pt x="1105" y="827"/>
                  </a:lnTo>
                  <a:lnTo>
                    <a:pt x="1105" y="822"/>
                  </a:lnTo>
                  <a:lnTo>
                    <a:pt x="1102" y="816"/>
                  </a:lnTo>
                  <a:lnTo>
                    <a:pt x="1099" y="813"/>
                  </a:lnTo>
                  <a:lnTo>
                    <a:pt x="1097" y="812"/>
                  </a:lnTo>
                  <a:lnTo>
                    <a:pt x="1094" y="812"/>
                  </a:lnTo>
                  <a:lnTo>
                    <a:pt x="1090" y="811"/>
                  </a:lnTo>
                  <a:lnTo>
                    <a:pt x="1087" y="811"/>
                  </a:lnTo>
                  <a:lnTo>
                    <a:pt x="1084" y="809"/>
                  </a:lnTo>
                  <a:lnTo>
                    <a:pt x="1079" y="804"/>
                  </a:lnTo>
                  <a:lnTo>
                    <a:pt x="1073" y="796"/>
                  </a:lnTo>
                  <a:lnTo>
                    <a:pt x="1067" y="787"/>
                  </a:lnTo>
                  <a:lnTo>
                    <a:pt x="1062" y="783"/>
                  </a:lnTo>
                  <a:lnTo>
                    <a:pt x="1057" y="783"/>
                  </a:lnTo>
                  <a:lnTo>
                    <a:pt x="1054" y="785"/>
                  </a:lnTo>
                  <a:lnTo>
                    <a:pt x="1051" y="787"/>
                  </a:lnTo>
                  <a:lnTo>
                    <a:pt x="1049" y="791"/>
                  </a:lnTo>
                  <a:lnTo>
                    <a:pt x="1043" y="796"/>
                  </a:lnTo>
                  <a:lnTo>
                    <a:pt x="1024" y="798"/>
                  </a:lnTo>
                  <a:lnTo>
                    <a:pt x="1009" y="798"/>
                  </a:lnTo>
                  <a:lnTo>
                    <a:pt x="995" y="797"/>
                  </a:lnTo>
                  <a:lnTo>
                    <a:pt x="980" y="796"/>
                  </a:lnTo>
                  <a:lnTo>
                    <a:pt x="969" y="793"/>
                  </a:lnTo>
                  <a:lnTo>
                    <a:pt x="963" y="787"/>
                  </a:lnTo>
                  <a:lnTo>
                    <a:pt x="954" y="778"/>
                  </a:lnTo>
                  <a:lnTo>
                    <a:pt x="949" y="768"/>
                  </a:lnTo>
                  <a:lnTo>
                    <a:pt x="943" y="763"/>
                  </a:lnTo>
                  <a:lnTo>
                    <a:pt x="939" y="764"/>
                  </a:lnTo>
                  <a:lnTo>
                    <a:pt x="933" y="767"/>
                  </a:lnTo>
                  <a:lnTo>
                    <a:pt x="927" y="771"/>
                  </a:lnTo>
                  <a:lnTo>
                    <a:pt x="920" y="775"/>
                  </a:lnTo>
                  <a:lnTo>
                    <a:pt x="916" y="775"/>
                  </a:lnTo>
                  <a:lnTo>
                    <a:pt x="909" y="771"/>
                  </a:lnTo>
                  <a:lnTo>
                    <a:pt x="901" y="765"/>
                  </a:lnTo>
                  <a:lnTo>
                    <a:pt x="882" y="752"/>
                  </a:lnTo>
                  <a:lnTo>
                    <a:pt x="874" y="745"/>
                  </a:lnTo>
                  <a:lnTo>
                    <a:pt x="867" y="735"/>
                  </a:lnTo>
                  <a:lnTo>
                    <a:pt x="863" y="724"/>
                  </a:lnTo>
                  <a:lnTo>
                    <a:pt x="859" y="715"/>
                  </a:lnTo>
                  <a:lnTo>
                    <a:pt x="855" y="712"/>
                  </a:lnTo>
                  <a:lnTo>
                    <a:pt x="848" y="713"/>
                  </a:lnTo>
                  <a:lnTo>
                    <a:pt x="842" y="719"/>
                  </a:lnTo>
                  <a:lnTo>
                    <a:pt x="838" y="726"/>
                  </a:lnTo>
                  <a:lnTo>
                    <a:pt x="837" y="734"/>
                  </a:lnTo>
                  <a:lnTo>
                    <a:pt x="841" y="742"/>
                  </a:lnTo>
                  <a:lnTo>
                    <a:pt x="855" y="759"/>
                  </a:lnTo>
                  <a:lnTo>
                    <a:pt x="860" y="765"/>
                  </a:lnTo>
                  <a:lnTo>
                    <a:pt x="863" y="772"/>
                  </a:lnTo>
                  <a:lnTo>
                    <a:pt x="864" y="778"/>
                  </a:lnTo>
                  <a:lnTo>
                    <a:pt x="867" y="782"/>
                  </a:lnTo>
                  <a:lnTo>
                    <a:pt x="871" y="787"/>
                  </a:lnTo>
                  <a:lnTo>
                    <a:pt x="883" y="800"/>
                  </a:lnTo>
                  <a:lnTo>
                    <a:pt x="885" y="802"/>
                  </a:lnTo>
                  <a:lnTo>
                    <a:pt x="886" y="807"/>
                  </a:lnTo>
                  <a:lnTo>
                    <a:pt x="886" y="815"/>
                  </a:lnTo>
                  <a:lnTo>
                    <a:pt x="889" y="816"/>
                  </a:lnTo>
                  <a:lnTo>
                    <a:pt x="894" y="815"/>
                  </a:lnTo>
                  <a:lnTo>
                    <a:pt x="901" y="811"/>
                  </a:lnTo>
                  <a:lnTo>
                    <a:pt x="909" y="804"/>
                  </a:lnTo>
                  <a:lnTo>
                    <a:pt x="922" y="796"/>
                  </a:lnTo>
                  <a:lnTo>
                    <a:pt x="924" y="793"/>
                  </a:lnTo>
                  <a:lnTo>
                    <a:pt x="926" y="790"/>
                  </a:lnTo>
                  <a:lnTo>
                    <a:pt x="928" y="787"/>
                  </a:lnTo>
                  <a:lnTo>
                    <a:pt x="928" y="785"/>
                  </a:lnTo>
                  <a:lnTo>
                    <a:pt x="931" y="783"/>
                  </a:lnTo>
                  <a:lnTo>
                    <a:pt x="933" y="783"/>
                  </a:lnTo>
                  <a:lnTo>
                    <a:pt x="935" y="786"/>
                  </a:lnTo>
                  <a:lnTo>
                    <a:pt x="939" y="794"/>
                  </a:lnTo>
                  <a:lnTo>
                    <a:pt x="941" y="798"/>
                  </a:lnTo>
                  <a:lnTo>
                    <a:pt x="946" y="801"/>
                  </a:lnTo>
                  <a:lnTo>
                    <a:pt x="954" y="804"/>
                  </a:lnTo>
                  <a:lnTo>
                    <a:pt x="965" y="811"/>
                  </a:lnTo>
                  <a:lnTo>
                    <a:pt x="975" y="820"/>
                  </a:lnTo>
                  <a:lnTo>
                    <a:pt x="982" y="828"/>
                  </a:lnTo>
                  <a:lnTo>
                    <a:pt x="983" y="835"/>
                  </a:lnTo>
                  <a:lnTo>
                    <a:pt x="980" y="841"/>
                  </a:lnTo>
                  <a:lnTo>
                    <a:pt x="976" y="848"/>
                  </a:lnTo>
                  <a:lnTo>
                    <a:pt x="972" y="853"/>
                  </a:lnTo>
                  <a:lnTo>
                    <a:pt x="968" y="863"/>
                  </a:lnTo>
                  <a:lnTo>
                    <a:pt x="961" y="875"/>
                  </a:lnTo>
                  <a:lnTo>
                    <a:pt x="953" y="889"/>
                  </a:lnTo>
                  <a:lnTo>
                    <a:pt x="945" y="898"/>
                  </a:lnTo>
                  <a:lnTo>
                    <a:pt x="937" y="907"/>
                  </a:lnTo>
                  <a:lnTo>
                    <a:pt x="927" y="915"/>
                  </a:lnTo>
                  <a:lnTo>
                    <a:pt x="916" y="922"/>
                  </a:lnTo>
                  <a:lnTo>
                    <a:pt x="905" y="926"/>
                  </a:lnTo>
                  <a:lnTo>
                    <a:pt x="896" y="930"/>
                  </a:lnTo>
                  <a:lnTo>
                    <a:pt x="889" y="935"/>
                  </a:lnTo>
                  <a:lnTo>
                    <a:pt x="883" y="939"/>
                  </a:lnTo>
                  <a:lnTo>
                    <a:pt x="875" y="942"/>
                  </a:lnTo>
                  <a:lnTo>
                    <a:pt x="864" y="945"/>
                  </a:lnTo>
                  <a:lnTo>
                    <a:pt x="852" y="950"/>
                  </a:lnTo>
                  <a:lnTo>
                    <a:pt x="827" y="963"/>
                  </a:lnTo>
                  <a:lnTo>
                    <a:pt x="820" y="967"/>
                  </a:lnTo>
                  <a:lnTo>
                    <a:pt x="815" y="970"/>
                  </a:lnTo>
                  <a:lnTo>
                    <a:pt x="805" y="974"/>
                  </a:lnTo>
                  <a:lnTo>
                    <a:pt x="794" y="976"/>
                  </a:lnTo>
                  <a:lnTo>
                    <a:pt x="785" y="978"/>
                  </a:lnTo>
                  <a:lnTo>
                    <a:pt x="778" y="978"/>
                  </a:lnTo>
                  <a:lnTo>
                    <a:pt x="773" y="971"/>
                  </a:lnTo>
                  <a:lnTo>
                    <a:pt x="768" y="959"/>
                  </a:lnTo>
                  <a:lnTo>
                    <a:pt x="763" y="929"/>
                  </a:lnTo>
                  <a:lnTo>
                    <a:pt x="759" y="912"/>
                  </a:lnTo>
                  <a:lnTo>
                    <a:pt x="755" y="901"/>
                  </a:lnTo>
                  <a:lnTo>
                    <a:pt x="752" y="892"/>
                  </a:lnTo>
                  <a:lnTo>
                    <a:pt x="748" y="886"/>
                  </a:lnTo>
                  <a:lnTo>
                    <a:pt x="742" y="879"/>
                  </a:lnTo>
                  <a:lnTo>
                    <a:pt x="736" y="871"/>
                  </a:lnTo>
                  <a:lnTo>
                    <a:pt x="725" y="860"/>
                  </a:lnTo>
                  <a:lnTo>
                    <a:pt x="722" y="855"/>
                  </a:lnTo>
                  <a:lnTo>
                    <a:pt x="718" y="845"/>
                  </a:lnTo>
                  <a:lnTo>
                    <a:pt x="710" y="823"/>
                  </a:lnTo>
                  <a:lnTo>
                    <a:pt x="708" y="813"/>
                  </a:lnTo>
                  <a:lnTo>
                    <a:pt x="707" y="807"/>
                  </a:lnTo>
                  <a:lnTo>
                    <a:pt x="704" y="804"/>
                  </a:lnTo>
                  <a:lnTo>
                    <a:pt x="696" y="798"/>
                  </a:lnTo>
                  <a:lnTo>
                    <a:pt x="693" y="791"/>
                  </a:lnTo>
                  <a:lnTo>
                    <a:pt x="690" y="781"/>
                  </a:lnTo>
                  <a:lnTo>
                    <a:pt x="686" y="768"/>
                  </a:lnTo>
                  <a:lnTo>
                    <a:pt x="681" y="757"/>
                  </a:lnTo>
                  <a:lnTo>
                    <a:pt x="678" y="749"/>
                  </a:lnTo>
                  <a:lnTo>
                    <a:pt x="674" y="746"/>
                  </a:lnTo>
                  <a:lnTo>
                    <a:pt x="667" y="746"/>
                  </a:lnTo>
                  <a:lnTo>
                    <a:pt x="659" y="748"/>
                  </a:lnTo>
                  <a:lnTo>
                    <a:pt x="651" y="750"/>
                  </a:lnTo>
                  <a:lnTo>
                    <a:pt x="655" y="756"/>
                  </a:lnTo>
                  <a:lnTo>
                    <a:pt x="669" y="790"/>
                  </a:lnTo>
                  <a:lnTo>
                    <a:pt x="681" y="819"/>
                  </a:lnTo>
                  <a:lnTo>
                    <a:pt x="684" y="831"/>
                  </a:lnTo>
                  <a:lnTo>
                    <a:pt x="685" y="846"/>
                  </a:lnTo>
                  <a:lnTo>
                    <a:pt x="685" y="875"/>
                  </a:lnTo>
                  <a:lnTo>
                    <a:pt x="689" y="885"/>
                  </a:lnTo>
                  <a:lnTo>
                    <a:pt x="697" y="893"/>
                  </a:lnTo>
                  <a:lnTo>
                    <a:pt x="708" y="901"/>
                  </a:lnTo>
                  <a:lnTo>
                    <a:pt x="718" y="911"/>
                  </a:lnTo>
                  <a:lnTo>
                    <a:pt x="725" y="922"/>
                  </a:lnTo>
                  <a:lnTo>
                    <a:pt x="730" y="933"/>
                  </a:lnTo>
                  <a:lnTo>
                    <a:pt x="737" y="942"/>
                  </a:lnTo>
                  <a:lnTo>
                    <a:pt x="744" y="950"/>
                  </a:lnTo>
                  <a:lnTo>
                    <a:pt x="748" y="953"/>
                  </a:lnTo>
                  <a:lnTo>
                    <a:pt x="752" y="957"/>
                  </a:lnTo>
                  <a:lnTo>
                    <a:pt x="757" y="965"/>
                  </a:lnTo>
                  <a:lnTo>
                    <a:pt x="768" y="985"/>
                  </a:lnTo>
                  <a:lnTo>
                    <a:pt x="771" y="992"/>
                  </a:lnTo>
                  <a:lnTo>
                    <a:pt x="771" y="1009"/>
                  </a:lnTo>
                  <a:lnTo>
                    <a:pt x="774" y="1015"/>
                  </a:lnTo>
                  <a:lnTo>
                    <a:pt x="782" y="1018"/>
                  </a:lnTo>
                  <a:lnTo>
                    <a:pt x="794" y="1016"/>
                  </a:lnTo>
                  <a:lnTo>
                    <a:pt x="805" y="1012"/>
                  </a:lnTo>
                  <a:lnTo>
                    <a:pt x="815" y="1008"/>
                  </a:lnTo>
                  <a:lnTo>
                    <a:pt x="834" y="998"/>
                  </a:lnTo>
                  <a:lnTo>
                    <a:pt x="846" y="994"/>
                  </a:lnTo>
                  <a:lnTo>
                    <a:pt x="857" y="990"/>
                  </a:lnTo>
                  <a:lnTo>
                    <a:pt x="867" y="990"/>
                  </a:lnTo>
                  <a:lnTo>
                    <a:pt x="872" y="992"/>
                  </a:lnTo>
                  <a:lnTo>
                    <a:pt x="874" y="998"/>
                  </a:lnTo>
                  <a:lnTo>
                    <a:pt x="872" y="1009"/>
                  </a:lnTo>
                  <a:lnTo>
                    <a:pt x="870" y="1022"/>
                  </a:lnTo>
                  <a:lnTo>
                    <a:pt x="866" y="1033"/>
                  </a:lnTo>
                  <a:lnTo>
                    <a:pt x="864" y="1041"/>
                  </a:lnTo>
                  <a:lnTo>
                    <a:pt x="861" y="1048"/>
                  </a:lnTo>
                  <a:lnTo>
                    <a:pt x="855" y="1059"/>
                  </a:lnTo>
                  <a:lnTo>
                    <a:pt x="848" y="1072"/>
                  </a:lnTo>
                  <a:lnTo>
                    <a:pt x="840" y="1085"/>
                  </a:lnTo>
                  <a:lnTo>
                    <a:pt x="833" y="1097"/>
                  </a:lnTo>
                  <a:lnTo>
                    <a:pt x="830" y="1105"/>
                  </a:lnTo>
                  <a:lnTo>
                    <a:pt x="827" y="1115"/>
                  </a:lnTo>
                  <a:lnTo>
                    <a:pt x="819" y="1126"/>
                  </a:lnTo>
                  <a:lnTo>
                    <a:pt x="809" y="1134"/>
                  </a:lnTo>
                  <a:lnTo>
                    <a:pt x="800" y="1140"/>
                  </a:lnTo>
                  <a:lnTo>
                    <a:pt x="792" y="1145"/>
                  </a:lnTo>
                  <a:lnTo>
                    <a:pt x="781" y="1155"/>
                  </a:lnTo>
                  <a:lnTo>
                    <a:pt x="762" y="1179"/>
                  </a:lnTo>
                  <a:lnTo>
                    <a:pt x="755" y="1189"/>
                  </a:lnTo>
                  <a:lnTo>
                    <a:pt x="749" y="1197"/>
                  </a:lnTo>
                  <a:lnTo>
                    <a:pt x="736" y="1216"/>
                  </a:lnTo>
                  <a:lnTo>
                    <a:pt x="730" y="1224"/>
                  </a:lnTo>
                  <a:lnTo>
                    <a:pt x="725" y="1229"/>
                  </a:lnTo>
                  <a:lnTo>
                    <a:pt x="722" y="1234"/>
                  </a:lnTo>
                  <a:lnTo>
                    <a:pt x="719" y="1242"/>
                  </a:lnTo>
                  <a:lnTo>
                    <a:pt x="716" y="1253"/>
                  </a:lnTo>
                  <a:lnTo>
                    <a:pt x="715" y="1264"/>
                  </a:lnTo>
                  <a:lnTo>
                    <a:pt x="716" y="1270"/>
                  </a:lnTo>
                  <a:lnTo>
                    <a:pt x="719" y="1277"/>
                  </a:lnTo>
                  <a:lnTo>
                    <a:pt x="725" y="1298"/>
                  </a:lnTo>
                  <a:lnTo>
                    <a:pt x="730" y="1308"/>
                  </a:lnTo>
                  <a:lnTo>
                    <a:pt x="738" y="1318"/>
                  </a:lnTo>
                  <a:lnTo>
                    <a:pt x="741" y="1327"/>
                  </a:lnTo>
                  <a:lnTo>
                    <a:pt x="740" y="1335"/>
                  </a:lnTo>
                  <a:lnTo>
                    <a:pt x="737" y="1344"/>
                  </a:lnTo>
                  <a:lnTo>
                    <a:pt x="738" y="1355"/>
                  </a:lnTo>
                  <a:lnTo>
                    <a:pt x="740" y="1368"/>
                  </a:lnTo>
                  <a:lnTo>
                    <a:pt x="740" y="1381"/>
                  </a:lnTo>
                  <a:lnTo>
                    <a:pt x="736" y="1393"/>
                  </a:lnTo>
                  <a:lnTo>
                    <a:pt x="727" y="1405"/>
                  </a:lnTo>
                  <a:lnTo>
                    <a:pt x="708" y="1425"/>
                  </a:lnTo>
                  <a:lnTo>
                    <a:pt x="699" y="1433"/>
                  </a:lnTo>
                  <a:lnTo>
                    <a:pt x="689" y="1442"/>
                  </a:lnTo>
                  <a:lnTo>
                    <a:pt x="681" y="1452"/>
                  </a:lnTo>
                  <a:lnTo>
                    <a:pt x="673" y="1464"/>
                  </a:lnTo>
                  <a:lnTo>
                    <a:pt x="667" y="1474"/>
                  </a:lnTo>
                  <a:lnTo>
                    <a:pt x="667" y="1482"/>
                  </a:lnTo>
                  <a:lnTo>
                    <a:pt x="669" y="1489"/>
                  </a:lnTo>
                  <a:lnTo>
                    <a:pt x="671" y="1499"/>
                  </a:lnTo>
                  <a:lnTo>
                    <a:pt x="674" y="1511"/>
                  </a:lnTo>
                  <a:lnTo>
                    <a:pt x="677" y="1520"/>
                  </a:lnTo>
                  <a:lnTo>
                    <a:pt x="677" y="1527"/>
                  </a:lnTo>
                  <a:lnTo>
                    <a:pt x="673" y="1531"/>
                  </a:lnTo>
                  <a:lnTo>
                    <a:pt x="665" y="1535"/>
                  </a:lnTo>
                  <a:lnTo>
                    <a:pt x="655" y="1538"/>
                  </a:lnTo>
                  <a:lnTo>
                    <a:pt x="645" y="1542"/>
                  </a:lnTo>
                  <a:lnTo>
                    <a:pt x="639" y="1545"/>
                  </a:lnTo>
                  <a:lnTo>
                    <a:pt x="636" y="1549"/>
                  </a:lnTo>
                  <a:lnTo>
                    <a:pt x="637" y="1555"/>
                  </a:lnTo>
                  <a:lnTo>
                    <a:pt x="639" y="1562"/>
                  </a:lnTo>
                  <a:lnTo>
                    <a:pt x="643" y="1570"/>
                  </a:lnTo>
                  <a:lnTo>
                    <a:pt x="644" y="1577"/>
                  </a:lnTo>
                  <a:lnTo>
                    <a:pt x="643" y="1585"/>
                  </a:lnTo>
                  <a:lnTo>
                    <a:pt x="637" y="1594"/>
                  </a:lnTo>
                  <a:lnTo>
                    <a:pt x="629" y="1604"/>
                  </a:lnTo>
                  <a:lnTo>
                    <a:pt x="622" y="1612"/>
                  </a:lnTo>
                  <a:lnTo>
                    <a:pt x="615" y="1619"/>
                  </a:lnTo>
                  <a:lnTo>
                    <a:pt x="607" y="1630"/>
                  </a:lnTo>
                  <a:lnTo>
                    <a:pt x="599" y="1642"/>
                  </a:lnTo>
                  <a:lnTo>
                    <a:pt x="588" y="1655"/>
                  </a:lnTo>
                  <a:lnTo>
                    <a:pt x="580" y="1663"/>
                  </a:lnTo>
                  <a:lnTo>
                    <a:pt x="569" y="1668"/>
                  </a:lnTo>
                  <a:lnTo>
                    <a:pt x="557" y="1671"/>
                  </a:lnTo>
                  <a:lnTo>
                    <a:pt x="543" y="1673"/>
                  </a:lnTo>
                  <a:lnTo>
                    <a:pt x="532" y="1671"/>
                  </a:lnTo>
                  <a:lnTo>
                    <a:pt x="521" y="1673"/>
                  </a:lnTo>
                  <a:lnTo>
                    <a:pt x="507" y="1677"/>
                  </a:lnTo>
                  <a:lnTo>
                    <a:pt x="496" y="1683"/>
                  </a:lnTo>
                  <a:lnTo>
                    <a:pt x="490" y="1689"/>
                  </a:lnTo>
                  <a:lnTo>
                    <a:pt x="483" y="1692"/>
                  </a:lnTo>
                  <a:lnTo>
                    <a:pt x="476" y="1692"/>
                  </a:lnTo>
                  <a:lnTo>
                    <a:pt x="466" y="1688"/>
                  </a:lnTo>
                  <a:lnTo>
                    <a:pt x="458" y="1681"/>
                  </a:lnTo>
                  <a:lnTo>
                    <a:pt x="454" y="1670"/>
                  </a:lnTo>
                  <a:lnTo>
                    <a:pt x="451" y="1645"/>
                  </a:lnTo>
                  <a:lnTo>
                    <a:pt x="450" y="1638"/>
                  </a:lnTo>
                  <a:lnTo>
                    <a:pt x="448" y="1636"/>
                  </a:lnTo>
                  <a:lnTo>
                    <a:pt x="448" y="1631"/>
                  </a:lnTo>
                  <a:lnTo>
                    <a:pt x="446" y="1623"/>
                  </a:lnTo>
                  <a:lnTo>
                    <a:pt x="442" y="1612"/>
                  </a:lnTo>
                  <a:lnTo>
                    <a:pt x="436" y="1603"/>
                  </a:lnTo>
                  <a:lnTo>
                    <a:pt x="428" y="1593"/>
                  </a:lnTo>
                  <a:lnTo>
                    <a:pt x="423" y="1582"/>
                  </a:lnTo>
                  <a:lnTo>
                    <a:pt x="417" y="1574"/>
                  </a:lnTo>
                  <a:lnTo>
                    <a:pt x="416" y="1567"/>
                  </a:lnTo>
                  <a:lnTo>
                    <a:pt x="418" y="1559"/>
                  </a:lnTo>
                  <a:lnTo>
                    <a:pt x="421" y="1549"/>
                  </a:lnTo>
                  <a:lnTo>
                    <a:pt x="425" y="1540"/>
                  </a:lnTo>
                  <a:lnTo>
                    <a:pt x="427" y="1530"/>
                  </a:lnTo>
                  <a:lnTo>
                    <a:pt x="423" y="1519"/>
                  </a:lnTo>
                  <a:lnTo>
                    <a:pt x="416" y="1508"/>
                  </a:lnTo>
                  <a:lnTo>
                    <a:pt x="407" y="1499"/>
                  </a:lnTo>
                  <a:lnTo>
                    <a:pt x="401" y="1490"/>
                  </a:lnTo>
                  <a:lnTo>
                    <a:pt x="397" y="1482"/>
                  </a:lnTo>
                  <a:lnTo>
                    <a:pt x="391" y="1470"/>
                  </a:lnTo>
                  <a:lnTo>
                    <a:pt x="384" y="1457"/>
                  </a:lnTo>
                  <a:lnTo>
                    <a:pt x="380" y="1449"/>
                  </a:lnTo>
                  <a:lnTo>
                    <a:pt x="376" y="1437"/>
                  </a:lnTo>
                  <a:lnTo>
                    <a:pt x="372" y="1419"/>
                  </a:lnTo>
                  <a:lnTo>
                    <a:pt x="372" y="1397"/>
                  </a:lnTo>
                  <a:lnTo>
                    <a:pt x="375" y="1379"/>
                  </a:lnTo>
                  <a:lnTo>
                    <a:pt x="380" y="1366"/>
                  </a:lnTo>
                  <a:lnTo>
                    <a:pt x="386" y="1356"/>
                  </a:lnTo>
                  <a:lnTo>
                    <a:pt x="392" y="1349"/>
                  </a:lnTo>
                  <a:lnTo>
                    <a:pt x="398" y="1341"/>
                  </a:lnTo>
                  <a:lnTo>
                    <a:pt x="397" y="1330"/>
                  </a:lnTo>
                  <a:lnTo>
                    <a:pt x="390" y="1316"/>
                  </a:lnTo>
                  <a:lnTo>
                    <a:pt x="387" y="1307"/>
                  </a:lnTo>
                  <a:lnTo>
                    <a:pt x="387" y="1274"/>
                  </a:lnTo>
                  <a:lnTo>
                    <a:pt x="386" y="1267"/>
                  </a:lnTo>
                  <a:lnTo>
                    <a:pt x="381" y="1257"/>
                  </a:lnTo>
                  <a:lnTo>
                    <a:pt x="371" y="1224"/>
                  </a:lnTo>
                  <a:lnTo>
                    <a:pt x="364" y="1209"/>
                  </a:lnTo>
                  <a:lnTo>
                    <a:pt x="357" y="1200"/>
                  </a:lnTo>
                  <a:lnTo>
                    <a:pt x="350" y="1196"/>
                  </a:lnTo>
                  <a:lnTo>
                    <a:pt x="343" y="1193"/>
                  </a:lnTo>
                  <a:lnTo>
                    <a:pt x="339" y="1190"/>
                  </a:lnTo>
                  <a:lnTo>
                    <a:pt x="338" y="1183"/>
                  </a:lnTo>
                  <a:lnTo>
                    <a:pt x="339" y="1175"/>
                  </a:lnTo>
                  <a:lnTo>
                    <a:pt x="342" y="1161"/>
                  </a:lnTo>
                  <a:lnTo>
                    <a:pt x="345" y="1137"/>
                  </a:lnTo>
                  <a:lnTo>
                    <a:pt x="350" y="1127"/>
                  </a:lnTo>
                  <a:lnTo>
                    <a:pt x="354" y="1119"/>
                  </a:lnTo>
                  <a:lnTo>
                    <a:pt x="356" y="1112"/>
                  </a:lnTo>
                  <a:lnTo>
                    <a:pt x="351" y="1107"/>
                  </a:lnTo>
                  <a:lnTo>
                    <a:pt x="339" y="1098"/>
                  </a:lnTo>
                  <a:lnTo>
                    <a:pt x="335" y="1094"/>
                  </a:lnTo>
                  <a:lnTo>
                    <a:pt x="334" y="1094"/>
                  </a:lnTo>
                  <a:lnTo>
                    <a:pt x="332" y="1093"/>
                  </a:lnTo>
                  <a:lnTo>
                    <a:pt x="331" y="1094"/>
                  </a:lnTo>
                  <a:lnTo>
                    <a:pt x="328" y="1096"/>
                  </a:lnTo>
                  <a:lnTo>
                    <a:pt x="325" y="1098"/>
                  </a:lnTo>
                  <a:lnTo>
                    <a:pt x="317" y="1104"/>
                  </a:lnTo>
                  <a:lnTo>
                    <a:pt x="310" y="1108"/>
                  </a:lnTo>
                  <a:lnTo>
                    <a:pt x="302" y="1108"/>
                  </a:lnTo>
                  <a:lnTo>
                    <a:pt x="295" y="1104"/>
                  </a:lnTo>
                  <a:lnTo>
                    <a:pt x="291" y="1096"/>
                  </a:lnTo>
                  <a:lnTo>
                    <a:pt x="289" y="1087"/>
                  </a:lnTo>
                  <a:lnTo>
                    <a:pt x="284" y="1079"/>
                  </a:lnTo>
                  <a:lnTo>
                    <a:pt x="276" y="1071"/>
                  </a:lnTo>
                  <a:lnTo>
                    <a:pt x="265" y="1066"/>
                  </a:lnTo>
                  <a:lnTo>
                    <a:pt x="252" y="1064"/>
                  </a:lnTo>
                  <a:lnTo>
                    <a:pt x="241" y="1066"/>
                  </a:lnTo>
                  <a:lnTo>
                    <a:pt x="234" y="1067"/>
                  </a:lnTo>
                  <a:lnTo>
                    <a:pt x="230" y="1071"/>
                  </a:lnTo>
                  <a:lnTo>
                    <a:pt x="223" y="1079"/>
                  </a:lnTo>
                  <a:lnTo>
                    <a:pt x="215" y="1087"/>
                  </a:lnTo>
                  <a:lnTo>
                    <a:pt x="204" y="1093"/>
                  </a:lnTo>
                  <a:lnTo>
                    <a:pt x="190" y="1094"/>
                  </a:lnTo>
                  <a:lnTo>
                    <a:pt x="163" y="1092"/>
                  </a:lnTo>
                  <a:lnTo>
                    <a:pt x="152" y="1092"/>
                  </a:lnTo>
                  <a:lnTo>
                    <a:pt x="142" y="1093"/>
                  </a:lnTo>
                  <a:lnTo>
                    <a:pt x="135" y="1097"/>
                  </a:lnTo>
                  <a:lnTo>
                    <a:pt x="129" y="1111"/>
                  </a:lnTo>
                  <a:lnTo>
                    <a:pt x="127" y="1112"/>
                  </a:lnTo>
                  <a:lnTo>
                    <a:pt x="124" y="1112"/>
                  </a:lnTo>
                  <a:lnTo>
                    <a:pt x="122" y="1111"/>
                  </a:lnTo>
                  <a:lnTo>
                    <a:pt x="118" y="1108"/>
                  </a:lnTo>
                  <a:lnTo>
                    <a:pt x="103" y="1093"/>
                  </a:lnTo>
                  <a:lnTo>
                    <a:pt x="94" y="1086"/>
                  </a:lnTo>
                  <a:lnTo>
                    <a:pt x="90" y="1081"/>
                  </a:lnTo>
                  <a:lnTo>
                    <a:pt x="88" y="1078"/>
                  </a:lnTo>
                  <a:lnTo>
                    <a:pt x="86" y="1075"/>
                  </a:lnTo>
                  <a:lnTo>
                    <a:pt x="82" y="1068"/>
                  </a:lnTo>
                  <a:lnTo>
                    <a:pt x="78" y="1059"/>
                  </a:lnTo>
                  <a:lnTo>
                    <a:pt x="72" y="1046"/>
                  </a:lnTo>
                  <a:lnTo>
                    <a:pt x="64" y="1027"/>
                  </a:lnTo>
                  <a:lnTo>
                    <a:pt x="57" y="1019"/>
                  </a:lnTo>
                  <a:lnTo>
                    <a:pt x="48" y="1012"/>
                  </a:lnTo>
                  <a:lnTo>
                    <a:pt x="36" y="1007"/>
                  </a:lnTo>
                  <a:lnTo>
                    <a:pt x="21" y="1000"/>
                  </a:lnTo>
                  <a:lnTo>
                    <a:pt x="12" y="993"/>
                  </a:lnTo>
                  <a:lnTo>
                    <a:pt x="8" y="986"/>
                  </a:lnTo>
                  <a:lnTo>
                    <a:pt x="8" y="979"/>
                  </a:lnTo>
                  <a:lnTo>
                    <a:pt x="10" y="971"/>
                  </a:lnTo>
                  <a:lnTo>
                    <a:pt x="10" y="963"/>
                  </a:lnTo>
                  <a:lnTo>
                    <a:pt x="8" y="957"/>
                  </a:lnTo>
                  <a:lnTo>
                    <a:pt x="5" y="953"/>
                  </a:lnTo>
                  <a:lnTo>
                    <a:pt x="4" y="950"/>
                  </a:lnTo>
                  <a:lnTo>
                    <a:pt x="0" y="946"/>
                  </a:lnTo>
                  <a:lnTo>
                    <a:pt x="0" y="945"/>
                  </a:lnTo>
                  <a:lnTo>
                    <a:pt x="1" y="944"/>
                  </a:lnTo>
                  <a:lnTo>
                    <a:pt x="4" y="942"/>
                  </a:lnTo>
                  <a:lnTo>
                    <a:pt x="11" y="929"/>
                  </a:lnTo>
                  <a:lnTo>
                    <a:pt x="18" y="916"/>
                  </a:lnTo>
                  <a:lnTo>
                    <a:pt x="23" y="902"/>
                  </a:lnTo>
                  <a:lnTo>
                    <a:pt x="25" y="890"/>
                  </a:lnTo>
                  <a:lnTo>
                    <a:pt x="22" y="878"/>
                  </a:lnTo>
                  <a:lnTo>
                    <a:pt x="21" y="870"/>
                  </a:lnTo>
                  <a:lnTo>
                    <a:pt x="18" y="860"/>
                  </a:lnTo>
                  <a:lnTo>
                    <a:pt x="14" y="850"/>
                  </a:lnTo>
                  <a:lnTo>
                    <a:pt x="14" y="839"/>
                  </a:lnTo>
                  <a:lnTo>
                    <a:pt x="18" y="827"/>
                  </a:lnTo>
                  <a:lnTo>
                    <a:pt x="23" y="815"/>
                  </a:lnTo>
                  <a:lnTo>
                    <a:pt x="29" y="800"/>
                  </a:lnTo>
                  <a:lnTo>
                    <a:pt x="38" y="771"/>
                  </a:lnTo>
                  <a:lnTo>
                    <a:pt x="44" y="761"/>
                  </a:lnTo>
                  <a:lnTo>
                    <a:pt x="53" y="753"/>
                  </a:lnTo>
                  <a:lnTo>
                    <a:pt x="66" y="746"/>
                  </a:lnTo>
                  <a:lnTo>
                    <a:pt x="90" y="734"/>
                  </a:lnTo>
                  <a:lnTo>
                    <a:pt x="96" y="728"/>
                  </a:lnTo>
                  <a:lnTo>
                    <a:pt x="97" y="722"/>
                  </a:lnTo>
                  <a:lnTo>
                    <a:pt x="98" y="713"/>
                  </a:lnTo>
                  <a:lnTo>
                    <a:pt x="98" y="702"/>
                  </a:lnTo>
                  <a:lnTo>
                    <a:pt x="101" y="691"/>
                  </a:lnTo>
                  <a:lnTo>
                    <a:pt x="107" y="679"/>
                  </a:lnTo>
                  <a:lnTo>
                    <a:pt x="112" y="671"/>
                  </a:lnTo>
                  <a:lnTo>
                    <a:pt x="118" y="665"/>
                  </a:lnTo>
                  <a:lnTo>
                    <a:pt x="120" y="664"/>
                  </a:lnTo>
                  <a:lnTo>
                    <a:pt x="124" y="661"/>
                  </a:lnTo>
                  <a:lnTo>
                    <a:pt x="130" y="656"/>
                  </a:lnTo>
                  <a:lnTo>
                    <a:pt x="138" y="649"/>
                  </a:lnTo>
                  <a:lnTo>
                    <a:pt x="148" y="642"/>
                  </a:lnTo>
                  <a:lnTo>
                    <a:pt x="155" y="639"/>
                  </a:lnTo>
                  <a:lnTo>
                    <a:pt x="164" y="639"/>
                  </a:lnTo>
                  <a:lnTo>
                    <a:pt x="172" y="641"/>
                  </a:lnTo>
                  <a:lnTo>
                    <a:pt x="185" y="641"/>
                  </a:lnTo>
                  <a:lnTo>
                    <a:pt x="190" y="638"/>
                  </a:lnTo>
                  <a:lnTo>
                    <a:pt x="198" y="635"/>
                  </a:lnTo>
                  <a:lnTo>
                    <a:pt x="208" y="631"/>
                  </a:lnTo>
                  <a:lnTo>
                    <a:pt x="224" y="623"/>
                  </a:lnTo>
                  <a:lnTo>
                    <a:pt x="234" y="619"/>
                  </a:lnTo>
                  <a:lnTo>
                    <a:pt x="246" y="613"/>
                  </a:lnTo>
                  <a:lnTo>
                    <a:pt x="256" y="611"/>
                  </a:lnTo>
                  <a:lnTo>
                    <a:pt x="261" y="609"/>
                  </a:lnTo>
                  <a:lnTo>
                    <a:pt x="308" y="609"/>
                  </a:lnTo>
                  <a:lnTo>
                    <a:pt x="320" y="608"/>
                  </a:lnTo>
                  <a:lnTo>
                    <a:pt x="327" y="607"/>
                  </a:lnTo>
                  <a:lnTo>
                    <a:pt x="332" y="605"/>
                  </a:lnTo>
                  <a:lnTo>
                    <a:pt x="340" y="604"/>
                  </a:lnTo>
                  <a:lnTo>
                    <a:pt x="350" y="604"/>
                  </a:lnTo>
                  <a:lnTo>
                    <a:pt x="358" y="607"/>
                  </a:lnTo>
                  <a:lnTo>
                    <a:pt x="366" y="613"/>
                  </a:lnTo>
                  <a:lnTo>
                    <a:pt x="372" y="626"/>
                  </a:lnTo>
                  <a:lnTo>
                    <a:pt x="375" y="637"/>
                  </a:lnTo>
                  <a:lnTo>
                    <a:pt x="373" y="642"/>
                  </a:lnTo>
                  <a:lnTo>
                    <a:pt x="369" y="645"/>
                  </a:lnTo>
                  <a:lnTo>
                    <a:pt x="364" y="646"/>
                  </a:lnTo>
                  <a:lnTo>
                    <a:pt x="358" y="646"/>
                  </a:lnTo>
                  <a:lnTo>
                    <a:pt x="354" y="648"/>
                  </a:lnTo>
                  <a:lnTo>
                    <a:pt x="351" y="650"/>
                  </a:lnTo>
                  <a:lnTo>
                    <a:pt x="350" y="653"/>
                  </a:lnTo>
                  <a:lnTo>
                    <a:pt x="351" y="656"/>
                  </a:lnTo>
                  <a:lnTo>
                    <a:pt x="353" y="657"/>
                  </a:lnTo>
                  <a:lnTo>
                    <a:pt x="354" y="660"/>
                  </a:lnTo>
                  <a:lnTo>
                    <a:pt x="357" y="663"/>
                  </a:lnTo>
                  <a:lnTo>
                    <a:pt x="360" y="664"/>
                  </a:lnTo>
                  <a:lnTo>
                    <a:pt x="361" y="664"/>
                  </a:lnTo>
                  <a:lnTo>
                    <a:pt x="366" y="667"/>
                  </a:lnTo>
                  <a:lnTo>
                    <a:pt x="373" y="672"/>
                  </a:lnTo>
                  <a:lnTo>
                    <a:pt x="381" y="678"/>
                  </a:lnTo>
                  <a:lnTo>
                    <a:pt x="388" y="681"/>
                  </a:lnTo>
                  <a:lnTo>
                    <a:pt x="395" y="682"/>
                  </a:lnTo>
                  <a:lnTo>
                    <a:pt x="403" y="685"/>
                  </a:lnTo>
                  <a:lnTo>
                    <a:pt x="414" y="690"/>
                  </a:lnTo>
                  <a:lnTo>
                    <a:pt x="416" y="691"/>
                  </a:lnTo>
                  <a:lnTo>
                    <a:pt x="421" y="696"/>
                  </a:lnTo>
                  <a:lnTo>
                    <a:pt x="428" y="701"/>
                  </a:lnTo>
                  <a:lnTo>
                    <a:pt x="435" y="705"/>
                  </a:lnTo>
                  <a:lnTo>
                    <a:pt x="448" y="708"/>
                  </a:lnTo>
                  <a:lnTo>
                    <a:pt x="455" y="712"/>
                  </a:lnTo>
                  <a:lnTo>
                    <a:pt x="464" y="716"/>
                  </a:lnTo>
                  <a:lnTo>
                    <a:pt x="472" y="717"/>
                  </a:lnTo>
                  <a:lnTo>
                    <a:pt x="479" y="713"/>
                  </a:lnTo>
                  <a:lnTo>
                    <a:pt x="495" y="685"/>
                  </a:lnTo>
                  <a:lnTo>
                    <a:pt x="500" y="678"/>
                  </a:lnTo>
                  <a:lnTo>
                    <a:pt x="506" y="676"/>
                  </a:lnTo>
                  <a:lnTo>
                    <a:pt x="517" y="681"/>
                  </a:lnTo>
                  <a:lnTo>
                    <a:pt x="529" y="687"/>
                  </a:lnTo>
                  <a:lnTo>
                    <a:pt x="541" y="690"/>
                  </a:lnTo>
                  <a:lnTo>
                    <a:pt x="581" y="690"/>
                  </a:lnTo>
                  <a:lnTo>
                    <a:pt x="587" y="693"/>
                  </a:lnTo>
                  <a:lnTo>
                    <a:pt x="585" y="697"/>
                  </a:lnTo>
                  <a:lnTo>
                    <a:pt x="581" y="704"/>
                  </a:lnTo>
                  <a:lnTo>
                    <a:pt x="573" y="711"/>
                  </a:lnTo>
                  <a:lnTo>
                    <a:pt x="561" y="723"/>
                  </a:lnTo>
                  <a:lnTo>
                    <a:pt x="559" y="726"/>
                  </a:lnTo>
                  <a:lnTo>
                    <a:pt x="562" y="728"/>
                  </a:lnTo>
                  <a:lnTo>
                    <a:pt x="563" y="728"/>
                  </a:lnTo>
                  <a:lnTo>
                    <a:pt x="566" y="727"/>
                  </a:lnTo>
                  <a:lnTo>
                    <a:pt x="573" y="720"/>
                  </a:lnTo>
                  <a:lnTo>
                    <a:pt x="577" y="715"/>
                  </a:lnTo>
                  <a:lnTo>
                    <a:pt x="587" y="707"/>
                  </a:lnTo>
                  <a:lnTo>
                    <a:pt x="596" y="701"/>
                  </a:lnTo>
                  <a:lnTo>
                    <a:pt x="606" y="698"/>
                  </a:lnTo>
                  <a:lnTo>
                    <a:pt x="617" y="696"/>
                  </a:lnTo>
                  <a:lnTo>
                    <a:pt x="621" y="696"/>
                  </a:lnTo>
                  <a:lnTo>
                    <a:pt x="626" y="698"/>
                  </a:lnTo>
                  <a:lnTo>
                    <a:pt x="629" y="701"/>
                  </a:lnTo>
                  <a:lnTo>
                    <a:pt x="632" y="705"/>
                  </a:lnTo>
                  <a:lnTo>
                    <a:pt x="634" y="704"/>
                  </a:lnTo>
                  <a:lnTo>
                    <a:pt x="648" y="704"/>
                  </a:lnTo>
                  <a:lnTo>
                    <a:pt x="651" y="702"/>
                  </a:lnTo>
                  <a:lnTo>
                    <a:pt x="655" y="694"/>
                  </a:lnTo>
                  <a:lnTo>
                    <a:pt x="658" y="690"/>
                  </a:lnTo>
                  <a:lnTo>
                    <a:pt x="662" y="685"/>
                  </a:lnTo>
                  <a:lnTo>
                    <a:pt x="669" y="672"/>
                  </a:lnTo>
                  <a:lnTo>
                    <a:pt x="673" y="659"/>
                  </a:lnTo>
                  <a:lnTo>
                    <a:pt x="675" y="644"/>
                  </a:lnTo>
                  <a:lnTo>
                    <a:pt x="677" y="630"/>
                  </a:lnTo>
                  <a:lnTo>
                    <a:pt x="677" y="622"/>
                  </a:lnTo>
                  <a:lnTo>
                    <a:pt x="675" y="620"/>
                  </a:lnTo>
                  <a:lnTo>
                    <a:pt x="673" y="619"/>
                  </a:lnTo>
                  <a:lnTo>
                    <a:pt x="671" y="619"/>
                  </a:lnTo>
                  <a:lnTo>
                    <a:pt x="669" y="620"/>
                  </a:lnTo>
                  <a:lnTo>
                    <a:pt x="666" y="620"/>
                  </a:lnTo>
                  <a:lnTo>
                    <a:pt x="660" y="623"/>
                  </a:lnTo>
                  <a:lnTo>
                    <a:pt x="641" y="628"/>
                  </a:lnTo>
                  <a:lnTo>
                    <a:pt x="634" y="628"/>
                  </a:lnTo>
                  <a:lnTo>
                    <a:pt x="629" y="627"/>
                  </a:lnTo>
                  <a:lnTo>
                    <a:pt x="622" y="624"/>
                  </a:lnTo>
                  <a:lnTo>
                    <a:pt x="614" y="623"/>
                  </a:lnTo>
                  <a:lnTo>
                    <a:pt x="606" y="626"/>
                  </a:lnTo>
                  <a:lnTo>
                    <a:pt x="598" y="626"/>
                  </a:lnTo>
                  <a:lnTo>
                    <a:pt x="589" y="623"/>
                  </a:lnTo>
                  <a:lnTo>
                    <a:pt x="578" y="615"/>
                  </a:lnTo>
                  <a:lnTo>
                    <a:pt x="569" y="609"/>
                  </a:lnTo>
                  <a:lnTo>
                    <a:pt x="561" y="604"/>
                  </a:lnTo>
                  <a:lnTo>
                    <a:pt x="557" y="600"/>
                  </a:lnTo>
                  <a:lnTo>
                    <a:pt x="555" y="594"/>
                  </a:lnTo>
                  <a:lnTo>
                    <a:pt x="555" y="574"/>
                  </a:lnTo>
                  <a:lnTo>
                    <a:pt x="554" y="564"/>
                  </a:lnTo>
                  <a:lnTo>
                    <a:pt x="552" y="557"/>
                  </a:lnTo>
                  <a:lnTo>
                    <a:pt x="550" y="554"/>
                  </a:lnTo>
                  <a:lnTo>
                    <a:pt x="544" y="554"/>
                  </a:lnTo>
                  <a:lnTo>
                    <a:pt x="540" y="556"/>
                  </a:lnTo>
                  <a:lnTo>
                    <a:pt x="535" y="561"/>
                  </a:lnTo>
                  <a:lnTo>
                    <a:pt x="532" y="563"/>
                  </a:lnTo>
                  <a:lnTo>
                    <a:pt x="529" y="565"/>
                  </a:lnTo>
                  <a:lnTo>
                    <a:pt x="525" y="567"/>
                  </a:lnTo>
                  <a:lnTo>
                    <a:pt x="522" y="570"/>
                  </a:lnTo>
                  <a:lnTo>
                    <a:pt x="518" y="571"/>
                  </a:lnTo>
                  <a:lnTo>
                    <a:pt x="517" y="572"/>
                  </a:lnTo>
                  <a:lnTo>
                    <a:pt x="515" y="575"/>
                  </a:lnTo>
                  <a:lnTo>
                    <a:pt x="521" y="580"/>
                  </a:lnTo>
                  <a:lnTo>
                    <a:pt x="528" y="585"/>
                  </a:lnTo>
                  <a:lnTo>
                    <a:pt x="532" y="591"/>
                  </a:lnTo>
                  <a:lnTo>
                    <a:pt x="533" y="598"/>
                  </a:lnTo>
                  <a:lnTo>
                    <a:pt x="532" y="602"/>
                  </a:lnTo>
                  <a:lnTo>
                    <a:pt x="529" y="607"/>
                  </a:lnTo>
                  <a:lnTo>
                    <a:pt x="526" y="609"/>
                  </a:lnTo>
                  <a:lnTo>
                    <a:pt x="524" y="611"/>
                  </a:lnTo>
                  <a:lnTo>
                    <a:pt x="520" y="613"/>
                  </a:lnTo>
                  <a:lnTo>
                    <a:pt x="513" y="620"/>
                  </a:lnTo>
                  <a:lnTo>
                    <a:pt x="499" y="631"/>
                  </a:lnTo>
                  <a:lnTo>
                    <a:pt x="492" y="635"/>
                  </a:lnTo>
                  <a:lnTo>
                    <a:pt x="490" y="634"/>
                  </a:lnTo>
                  <a:lnTo>
                    <a:pt x="487" y="627"/>
                  </a:lnTo>
                  <a:lnTo>
                    <a:pt x="485" y="615"/>
                  </a:lnTo>
                  <a:lnTo>
                    <a:pt x="484" y="601"/>
                  </a:lnTo>
                  <a:lnTo>
                    <a:pt x="483" y="589"/>
                  </a:lnTo>
                  <a:lnTo>
                    <a:pt x="481" y="582"/>
                  </a:lnTo>
                  <a:lnTo>
                    <a:pt x="476" y="575"/>
                  </a:lnTo>
                  <a:lnTo>
                    <a:pt x="469" y="564"/>
                  </a:lnTo>
                  <a:lnTo>
                    <a:pt x="465" y="553"/>
                  </a:lnTo>
                  <a:lnTo>
                    <a:pt x="459" y="543"/>
                  </a:lnTo>
                  <a:lnTo>
                    <a:pt x="450" y="537"/>
                  </a:lnTo>
                  <a:lnTo>
                    <a:pt x="435" y="522"/>
                  </a:lnTo>
                  <a:lnTo>
                    <a:pt x="424" y="513"/>
                  </a:lnTo>
                  <a:lnTo>
                    <a:pt x="413" y="504"/>
                  </a:lnTo>
                  <a:lnTo>
                    <a:pt x="405" y="496"/>
                  </a:lnTo>
                  <a:lnTo>
                    <a:pt x="398" y="490"/>
                  </a:lnTo>
                  <a:lnTo>
                    <a:pt x="392" y="486"/>
                  </a:lnTo>
                  <a:lnTo>
                    <a:pt x="386" y="485"/>
                  </a:lnTo>
                  <a:lnTo>
                    <a:pt x="381" y="485"/>
                  </a:lnTo>
                  <a:lnTo>
                    <a:pt x="380" y="490"/>
                  </a:lnTo>
                  <a:lnTo>
                    <a:pt x="381" y="498"/>
                  </a:lnTo>
                  <a:lnTo>
                    <a:pt x="388" y="505"/>
                  </a:lnTo>
                  <a:lnTo>
                    <a:pt x="395" y="511"/>
                  </a:lnTo>
                  <a:lnTo>
                    <a:pt x="401" y="519"/>
                  </a:lnTo>
                  <a:lnTo>
                    <a:pt x="409" y="530"/>
                  </a:lnTo>
                  <a:lnTo>
                    <a:pt x="420" y="538"/>
                  </a:lnTo>
                  <a:lnTo>
                    <a:pt x="429" y="543"/>
                  </a:lnTo>
                  <a:lnTo>
                    <a:pt x="435" y="546"/>
                  </a:lnTo>
                  <a:lnTo>
                    <a:pt x="448" y="557"/>
                  </a:lnTo>
                  <a:lnTo>
                    <a:pt x="454" y="561"/>
                  </a:lnTo>
                  <a:lnTo>
                    <a:pt x="457" y="563"/>
                  </a:lnTo>
                  <a:lnTo>
                    <a:pt x="454" y="564"/>
                  </a:lnTo>
                  <a:lnTo>
                    <a:pt x="451" y="564"/>
                  </a:lnTo>
                  <a:lnTo>
                    <a:pt x="448" y="565"/>
                  </a:lnTo>
                  <a:lnTo>
                    <a:pt x="440" y="565"/>
                  </a:lnTo>
                  <a:lnTo>
                    <a:pt x="439" y="567"/>
                  </a:lnTo>
                  <a:lnTo>
                    <a:pt x="439" y="572"/>
                  </a:lnTo>
                  <a:lnTo>
                    <a:pt x="440" y="579"/>
                  </a:lnTo>
                  <a:lnTo>
                    <a:pt x="443" y="589"/>
                  </a:lnTo>
                  <a:lnTo>
                    <a:pt x="444" y="596"/>
                  </a:lnTo>
                  <a:lnTo>
                    <a:pt x="444" y="602"/>
                  </a:lnTo>
                  <a:lnTo>
                    <a:pt x="442" y="605"/>
                  </a:lnTo>
                  <a:lnTo>
                    <a:pt x="440" y="605"/>
                  </a:lnTo>
                  <a:lnTo>
                    <a:pt x="438" y="604"/>
                  </a:lnTo>
                  <a:lnTo>
                    <a:pt x="435" y="601"/>
                  </a:lnTo>
                  <a:lnTo>
                    <a:pt x="433" y="598"/>
                  </a:lnTo>
                  <a:lnTo>
                    <a:pt x="431" y="596"/>
                  </a:lnTo>
                  <a:lnTo>
                    <a:pt x="429" y="591"/>
                  </a:lnTo>
                  <a:lnTo>
                    <a:pt x="428" y="589"/>
                  </a:lnTo>
                  <a:lnTo>
                    <a:pt x="420" y="570"/>
                  </a:lnTo>
                  <a:lnTo>
                    <a:pt x="416" y="563"/>
                  </a:lnTo>
                  <a:lnTo>
                    <a:pt x="402" y="556"/>
                  </a:lnTo>
                  <a:lnTo>
                    <a:pt x="392" y="553"/>
                  </a:lnTo>
                  <a:lnTo>
                    <a:pt x="379" y="546"/>
                  </a:lnTo>
                  <a:lnTo>
                    <a:pt x="373" y="542"/>
                  </a:lnTo>
                  <a:lnTo>
                    <a:pt x="365" y="535"/>
                  </a:lnTo>
                  <a:lnTo>
                    <a:pt x="358" y="527"/>
                  </a:lnTo>
                  <a:lnTo>
                    <a:pt x="354" y="519"/>
                  </a:lnTo>
                  <a:lnTo>
                    <a:pt x="350" y="512"/>
                  </a:lnTo>
                  <a:lnTo>
                    <a:pt x="343" y="509"/>
                  </a:lnTo>
                  <a:lnTo>
                    <a:pt x="336" y="508"/>
                  </a:lnTo>
                  <a:lnTo>
                    <a:pt x="331" y="508"/>
                  </a:lnTo>
                  <a:lnTo>
                    <a:pt x="325" y="512"/>
                  </a:lnTo>
                  <a:lnTo>
                    <a:pt x="319" y="517"/>
                  </a:lnTo>
                  <a:lnTo>
                    <a:pt x="310" y="523"/>
                  </a:lnTo>
                  <a:lnTo>
                    <a:pt x="304" y="526"/>
                  </a:lnTo>
                  <a:lnTo>
                    <a:pt x="294" y="524"/>
                  </a:lnTo>
                  <a:lnTo>
                    <a:pt x="284" y="520"/>
                  </a:lnTo>
                  <a:lnTo>
                    <a:pt x="275" y="517"/>
                  </a:lnTo>
                  <a:lnTo>
                    <a:pt x="269" y="520"/>
                  </a:lnTo>
                  <a:lnTo>
                    <a:pt x="267" y="526"/>
                  </a:lnTo>
                  <a:lnTo>
                    <a:pt x="264" y="535"/>
                  </a:lnTo>
                  <a:lnTo>
                    <a:pt x="263" y="543"/>
                  </a:lnTo>
                  <a:lnTo>
                    <a:pt x="258" y="549"/>
                  </a:lnTo>
                  <a:lnTo>
                    <a:pt x="252" y="550"/>
                  </a:lnTo>
                  <a:lnTo>
                    <a:pt x="243" y="552"/>
                  </a:lnTo>
                  <a:lnTo>
                    <a:pt x="238" y="556"/>
                  </a:lnTo>
                  <a:lnTo>
                    <a:pt x="231" y="563"/>
                  </a:lnTo>
                  <a:lnTo>
                    <a:pt x="224" y="568"/>
                  </a:lnTo>
                  <a:lnTo>
                    <a:pt x="220" y="575"/>
                  </a:lnTo>
                  <a:lnTo>
                    <a:pt x="220" y="580"/>
                  </a:lnTo>
                  <a:lnTo>
                    <a:pt x="223" y="586"/>
                  </a:lnTo>
                  <a:lnTo>
                    <a:pt x="224" y="587"/>
                  </a:lnTo>
                  <a:lnTo>
                    <a:pt x="224" y="591"/>
                  </a:lnTo>
                  <a:lnTo>
                    <a:pt x="222" y="593"/>
                  </a:lnTo>
                  <a:lnTo>
                    <a:pt x="219" y="596"/>
                  </a:lnTo>
                  <a:lnTo>
                    <a:pt x="212" y="601"/>
                  </a:lnTo>
                  <a:lnTo>
                    <a:pt x="206" y="608"/>
                  </a:lnTo>
                  <a:lnTo>
                    <a:pt x="201" y="613"/>
                  </a:lnTo>
                  <a:lnTo>
                    <a:pt x="194" y="616"/>
                  </a:lnTo>
                  <a:lnTo>
                    <a:pt x="185" y="617"/>
                  </a:lnTo>
                  <a:lnTo>
                    <a:pt x="174" y="619"/>
                  </a:lnTo>
                  <a:lnTo>
                    <a:pt x="167" y="617"/>
                  </a:lnTo>
                  <a:lnTo>
                    <a:pt x="164" y="617"/>
                  </a:lnTo>
                  <a:lnTo>
                    <a:pt x="160" y="622"/>
                  </a:lnTo>
                  <a:lnTo>
                    <a:pt x="157" y="630"/>
                  </a:lnTo>
                  <a:lnTo>
                    <a:pt x="155" y="633"/>
                  </a:lnTo>
                  <a:lnTo>
                    <a:pt x="153" y="635"/>
                  </a:lnTo>
                  <a:lnTo>
                    <a:pt x="152" y="635"/>
                  </a:lnTo>
                  <a:lnTo>
                    <a:pt x="148" y="631"/>
                  </a:lnTo>
                  <a:lnTo>
                    <a:pt x="146" y="627"/>
                  </a:lnTo>
                  <a:lnTo>
                    <a:pt x="144" y="624"/>
                  </a:lnTo>
                  <a:lnTo>
                    <a:pt x="142" y="620"/>
                  </a:lnTo>
                  <a:lnTo>
                    <a:pt x="139" y="617"/>
                  </a:lnTo>
                  <a:lnTo>
                    <a:pt x="134" y="615"/>
                  </a:lnTo>
                  <a:lnTo>
                    <a:pt x="127" y="613"/>
                  </a:lnTo>
                  <a:lnTo>
                    <a:pt x="120" y="615"/>
                  </a:lnTo>
                  <a:lnTo>
                    <a:pt x="116" y="615"/>
                  </a:lnTo>
                  <a:lnTo>
                    <a:pt x="113" y="613"/>
                  </a:lnTo>
                  <a:lnTo>
                    <a:pt x="112" y="611"/>
                  </a:lnTo>
                  <a:lnTo>
                    <a:pt x="107" y="602"/>
                  </a:lnTo>
                  <a:lnTo>
                    <a:pt x="105" y="600"/>
                  </a:lnTo>
                  <a:lnTo>
                    <a:pt x="100" y="594"/>
                  </a:lnTo>
                  <a:lnTo>
                    <a:pt x="98" y="590"/>
                  </a:lnTo>
                  <a:lnTo>
                    <a:pt x="98" y="582"/>
                  </a:lnTo>
                  <a:lnTo>
                    <a:pt x="100" y="579"/>
                  </a:lnTo>
                  <a:lnTo>
                    <a:pt x="103" y="576"/>
                  </a:lnTo>
                  <a:lnTo>
                    <a:pt x="107" y="571"/>
                  </a:lnTo>
                  <a:lnTo>
                    <a:pt x="108" y="564"/>
                  </a:lnTo>
                  <a:lnTo>
                    <a:pt x="107" y="554"/>
                  </a:lnTo>
                  <a:lnTo>
                    <a:pt x="105" y="546"/>
                  </a:lnTo>
                  <a:lnTo>
                    <a:pt x="105" y="526"/>
                  </a:lnTo>
                  <a:lnTo>
                    <a:pt x="108" y="517"/>
                  </a:lnTo>
                  <a:lnTo>
                    <a:pt x="112" y="512"/>
                  </a:lnTo>
                  <a:lnTo>
                    <a:pt x="123" y="511"/>
                  </a:lnTo>
                  <a:lnTo>
                    <a:pt x="137" y="511"/>
                  </a:lnTo>
                  <a:lnTo>
                    <a:pt x="150" y="512"/>
                  </a:lnTo>
                  <a:lnTo>
                    <a:pt x="171" y="512"/>
                  </a:lnTo>
                  <a:lnTo>
                    <a:pt x="180" y="513"/>
                  </a:lnTo>
                  <a:lnTo>
                    <a:pt x="197" y="513"/>
                  </a:lnTo>
                  <a:lnTo>
                    <a:pt x="201" y="509"/>
                  </a:lnTo>
                  <a:lnTo>
                    <a:pt x="206" y="491"/>
                  </a:lnTo>
                  <a:lnTo>
                    <a:pt x="208" y="474"/>
                  </a:lnTo>
                  <a:lnTo>
                    <a:pt x="204" y="465"/>
                  </a:lnTo>
                  <a:lnTo>
                    <a:pt x="194" y="459"/>
                  </a:lnTo>
                  <a:lnTo>
                    <a:pt x="182" y="453"/>
                  </a:lnTo>
                  <a:lnTo>
                    <a:pt x="165" y="449"/>
                  </a:lnTo>
                  <a:lnTo>
                    <a:pt x="163" y="448"/>
                  </a:lnTo>
                  <a:lnTo>
                    <a:pt x="161" y="445"/>
                  </a:lnTo>
                  <a:lnTo>
                    <a:pt x="161" y="442"/>
                  </a:lnTo>
                  <a:lnTo>
                    <a:pt x="164" y="441"/>
                  </a:lnTo>
                  <a:lnTo>
                    <a:pt x="168" y="439"/>
                  </a:lnTo>
                  <a:lnTo>
                    <a:pt x="174" y="438"/>
                  </a:lnTo>
                  <a:lnTo>
                    <a:pt x="182" y="437"/>
                  </a:lnTo>
                  <a:lnTo>
                    <a:pt x="189" y="434"/>
                  </a:lnTo>
                  <a:lnTo>
                    <a:pt x="194" y="431"/>
                  </a:lnTo>
                  <a:lnTo>
                    <a:pt x="201" y="428"/>
                  </a:lnTo>
                  <a:lnTo>
                    <a:pt x="220" y="424"/>
                  </a:lnTo>
                  <a:lnTo>
                    <a:pt x="237" y="420"/>
                  </a:lnTo>
                  <a:lnTo>
                    <a:pt x="241" y="419"/>
                  </a:lnTo>
                  <a:lnTo>
                    <a:pt x="245" y="415"/>
                  </a:lnTo>
                  <a:lnTo>
                    <a:pt x="245" y="412"/>
                  </a:lnTo>
                  <a:lnTo>
                    <a:pt x="246" y="408"/>
                  </a:lnTo>
                  <a:lnTo>
                    <a:pt x="246" y="401"/>
                  </a:lnTo>
                  <a:lnTo>
                    <a:pt x="249" y="397"/>
                  </a:lnTo>
                  <a:lnTo>
                    <a:pt x="256" y="394"/>
                  </a:lnTo>
                  <a:lnTo>
                    <a:pt x="264" y="393"/>
                  </a:lnTo>
                  <a:lnTo>
                    <a:pt x="271" y="391"/>
                  </a:lnTo>
                  <a:lnTo>
                    <a:pt x="273" y="391"/>
                  </a:lnTo>
                  <a:lnTo>
                    <a:pt x="275" y="390"/>
                  </a:lnTo>
                  <a:lnTo>
                    <a:pt x="279" y="385"/>
                  </a:lnTo>
                  <a:lnTo>
                    <a:pt x="297" y="367"/>
                  </a:lnTo>
                  <a:lnTo>
                    <a:pt x="306" y="363"/>
                  </a:lnTo>
                  <a:lnTo>
                    <a:pt x="320" y="363"/>
                  </a:lnTo>
                  <a:lnTo>
                    <a:pt x="332" y="364"/>
                  </a:lnTo>
                  <a:lnTo>
                    <a:pt x="335" y="365"/>
                  </a:lnTo>
                  <a:lnTo>
                    <a:pt x="336" y="364"/>
                  </a:lnTo>
                  <a:lnTo>
                    <a:pt x="338" y="364"/>
                  </a:lnTo>
                  <a:lnTo>
                    <a:pt x="336" y="363"/>
                  </a:lnTo>
                  <a:lnTo>
                    <a:pt x="336" y="360"/>
                  </a:lnTo>
                  <a:lnTo>
                    <a:pt x="334" y="359"/>
                  </a:lnTo>
                  <a:lnTo>
                    <a:pt x="332" y="356"/>
                  </a:lnTo>
                  <a:lnTo>
                    <a:pt x="328" y="352"/>
                  </a:lnTo>
                  <a:lnTo>
                    <a:pt x="327" y="349"/>
                  </a:lnTo>
                  <a:lnTo>
                    <a:pt x="325" y="343"/>
                  </a:lnTo>
                  <a:lnTo>
                    <a:pt x="325" y="335"/>
                  </a:lnTo>
                  <a:lnTo>
                    <a:pt x="327" y="328"/>
                  </a:lnTo>
                  <a:lnTo>
                    <a:pt x="330" y="322"/>
                  </a:lnTo>
                  <a:lnTo>
                    <a:pt x="334" y="316"/>
                  </a:lnTo>
                  <a:lnTo>
                    <a:pt x="342" y="312"/>
                  </a:lnTo>
                  <a:lnTo>
                    <a:pt x="350" y="311"/>
                  </a:lnTo>
                  <a:lnTo>
                    <a:pt x="357" y="312"/>
                  </a:lnTo>
                  <a:lnTo>
                    <a:pt x="360" y="316"/>
                  </a:lnTo>
                  <a:lnTo>
                    <a:pt x="360" y="322"/>
                  </a:lnTo>
                  <a:lnTo>
                    <a:pt x="358" y="328"/>
                  </a:lnTo>
                  <a:lnTo>
                    <a:pt x="358" y="337"/>
                  </a:lnTo>
                  <a:lnTo>
                    <a:pt x="361" y="345"/>
                  </a:lnTo>
                  <a:lnTo>
                    <a:pt x="364" y="349"/>
                  </a:lnTo>
                  <a:lnTo>
                    <a:pt x="368" y="353"/>
                  </a:lnTo>
                  <a:lnTo>
                    <a:pt x="376" y="352"/>
                  </a:lnTo>
                  <a:lnTo>
                    <a:pt x="401" y="352"/>
                  </a:lnTo>
                  <a:lnTo>
                    <a:pt x="407" y="350"/>
                  </a:lnTo>
                  <a:lnTo>
                    <a:pt x="416" y="349"/>
                  </a:lnTo>
                  <a:lnTo>
                    <a:pt x="425" y="348"/>
                  </a:lnTo>
                  <a:lnTo>
                    <a:pt x="433" y="348"/>
                  </a:lnTo>
                  <a:lnTo>
                    <a:pt x="439" y="346"/>
                  </a:lnTo>
                  <a:lnTo>
                    <a:pt x="446" y="345"/>
                  </a:lnTo>
                  <a:lnTo>
                    <a:pt x="457" y="346"/>
                  </a:lnTo>
                  <a:lnTo>
                    <a:pt x="472" y="350"/>
                  </a:lnTo>
                  <a:lnTo>
                    <a:pt x="477" y="352"/>
                  </a:lnTo>
                  <a:lnTo>
                    <a:pt x="480" y="350"/>
                  </a:lnTo>
                  <a:lnTo>
                    <a:pt x="481" y="346"/>
                  </a:lnTo>
                  <a:lnTo>
                    <a:pt x="481" y="328"/>
                  </a:lnTo>
                  <a:lnTo>
                    <a:pt x="484" y="320"/>
                  </a:lnTo>
                  <a:lnTo>
                    <a:pt x="490" y="311"/>
                  </a:lnTo>
                  <a:lnTo>
                    <a:pt x="495" y="305"/>
                  </a:lnTo>
                  <a:lnTo>
                    <a:pt x="502" y="302"/>
                  </a:lnTo>
                  <a:lnTo>
                    <a:pt x="513" y="305"/>
                  </a:lnTo>
                  <a:lnTo>
                    <a:pt x="522" y="306"/>
                  </a:lnTo>
                  <a:lnTo>
                    <a:pt x="531" y="305"/>
                  </a:lnTo>
                  <a:lnTo>
                    <a:pt x="532" y="302"/>
                  </a:lnTo>
                  <a:lnTo>
                    <a:pt x="532" y="301"/>
                  </a:lnTo>
                  <a:lnTo>
                    <a:pt x="531" y="298"/>
                  </a:lnTo>
                  <a:lnTo>
                    <a:pt x="526" y="295"/>
                  </a:lnTo>
                  <a:lnTo>
                    <a:pt x="524" y="293"/>
                  </a:lnTo>
                  <a:lnTo>
                    <a:pt x="520" y="291"/>
                  </a:lnTo>
                  <a:lnTo>
                    <a:pt x="514" y="286"/>
                  </a:lnTo>
                  <a:lnTo>
                    <a:pt x="518" y="283"/>
                  </a:lnTo>
                  <a:lnTo>
                    <a:pt x="526" y="282"/>
                  </a:lnTo>
                  <a:lnTo>
                    <a:pt x="539" y="282"/>
                  </a:lnTo>
                  <a:lnTo>
                    <a:pt x="552" y="280"/>
                  </a:lnTo>
                  <a:lnTo>
                    <a:pt x="569" y="279"/>
                  </a:lnTo>
                  <a:lnTo>
                    <a:pt x="581" y="279"/>
                  </a:lnTo>
                  <a:lnTo>
                    <a:pt x="591" y="278"/>
                  </a:lnTo>
                  <a:lnTo>
                    <a:pt x="593" y="275"/>
                  </a:lnTo>
                  <a:lnTo>
                    <a:pt x="593" y="272"/>
                  </a:lnTo>
                  <a:lnTo>
                    <a:pt x="591" y="267"/>
                  </a:lnTo>
                  <a:lnTo>
                    <a:pt x="588" y="264"/>
                  </a:lnTo>
                  <a:lnTo>
                    <a:pt x="587" y="261"/>
                  </a:lnTo>
                  <a:lnTo>
                    <a:pt x="582" y="257"/>
                  </a:lnTo>
                  <a:lnTo>
                    <a:pt x="576" y="257"/>
                  </a:lnTo>
                  <a:lnTo>
                    <a:pt x="566" y="258"/>
                  </a:lnTo>
                  <a:lnTo>
                    <a:pt x="546" y="258"/>
                  </a:lnTo>
                  <a:lnTo>
                    <a:pt x="535" y="260"/>
                  </a:lnTo>
                  <a:lnTo>
                    <a:pt x="524" y="265"/>
                  </a:lnTo>
                  <a:lnTo>
                    <a:pt x="513" y="269"/>
                  </a:lnTo>
                  <a:lnTo>
                    <a:pt x="507" y="267"/>
                  </a:lnTo>
                  <a:lnTo>
                    <a:pt x="503" y="261"/>
                  </a:lnTo>
                  <a:lnTo>
                    <a:pt x="500" y="253"/>
                  </a:lnTo>
                  <a:lnTo>
                    <a:pt x="496" y="246"/>
                  </a:lnTo>
                  <a:lnTo>
                    <a:pt x="494" y="239"/>
                  </a:lnTo>
                  <a:lnTo>
                    <a:pt x="492" y="231"/>
                  </a:lnTo>
                  <a:lnTo>
                    <a:pt x="495" y="224"/>
                  </a:lnTo>
                  <a:lnTo>
                    <a:pt x="502" y="217"/>
                  </a:lnTo>
                  <a:lnTo>
                    <a:pt x="514" y="211"/>
                  </a:lnTo>
                  <a:lnTo>
                    <a:pt x="528" y="201"/>
                  </a:lnTo>
                  <a:lnTo>
                    <a:pt x="539" y="191"/>
                  </a:lnTo>
                  <a:lnTo>
                    <a:pt x="546" y="184"/>
                  </a:lnTo>
                  <a:lnTo>
                    <a:pt x="546" y="182"/>
                  </a:lnTo>
                  <a:lnTo>
                    <a:pt x="540" y="179"/>
                  </a:lnTo>
                  <a:lnTo>
                    <a:pt x="520" y="179"/>
                  </a:lnTo>
                  <a:lnTo>
                    <a:pt x="507" y="180"/>
                  </a:lnTo>
                  <a:lnTo>
                    <a:pt x="500" y="180"/>
                  </a:lnTo>
                  <a:lnTo>
                    <a:pt x="499" y="183"/>
                  </a:lnTo>
                  <a:lnTo>
                    <a:pt x="499" y="193"/>
                  </a:lnTo>
                  <a:lnTo>
                    <a:pt x="498" y="200"/>
                  </a:lnTo>
                  <a:lnTo>
                    <a:pt x="491" y="211"/>
                  </a:lnTo>
                  <a:lnTo>
                    <a:pt x="483" y="219"/>
                  </a:lnTo>
                  <a:lnTo>
                    <a:pt x="474" y="223"/>
                  </a:lnTo>
                  <a:lnTo>
                    <a:pt x="461" y="226"/>
                  </a:lnTo>
                  <a:lnTo>
                    <a:pt x="454" y="228"/>
                  </a:lnTo>
                  <a:lnTo>
                    <a:pt x="447" y="234"/>
                  </a:lnTo>
                  <a:lnTo>
                    <a:pt x="443" y="238"/>
                  </a:lnTo>
                  <a:lnTo>
                    <a:pt x="442" y="241"/>
                  </a:lnTo>
                  <a:lnTo>
                    <a:pt x="440" y="245"/>
                  </a:lnTo>
                  <a:lnTo>
                    <a:pt x="440" y="246"/>
                  </a:lnTo>
                  <a:lnTo>
                    <a:pt x="442" y="248"/>
                  </a:lnTo>
                  <a:lnTo>
                    <a:pt x="443" y="250"/>
                  </a:lnTo>
                  <a:lnTo>
                    <a:pt x="446" y="252"/>
                  </a:lnTo>
                  <a:lnTo>
                    <a:pt x="448" y="252"/>
                  </a:lnTo>
                  <a:lnTo>
                    <a:pt x="457" y="254"/>
                  </a:lnTo>
                  <a:lnTo>
                    <a:pt x="462" y="258"/>
                  </a:lnTo>
                  <a:lnTo>
                    <a:pt x="464" y="264"/>
                  </a:lnTo>
                  <a:lnTo>
                    <a:pt x="462" y="271"/>
                  </a:lnTo>
                  <a:lnTo>
                    <a:pt x="457" y="279"/>
                  </a:lnTo>
                  <a:lnTo>
                    <a:pt x="451" y="283"/>
                  </a:lnTo>
                  <a:lnTo>
                    <a:pt x="440" y="300"/>
                  </a:lnTo>
                  <a:lnTo>
                    <a:pt x="439" y="308"/>
                  </a:lnTo>
                  <a:lnTo>
                    <a:pt x="439" y="312"/>
                  </a:lnTo>
                  <a:lnTo>
                    <a:pt x="438" y="315"/>
                  </a:lnTo>
                  <a:lnTo>
                    <a:pt x="435" y="319"/>
                  </a:lnTo>
                  <a:lnTo>
                    <a:pt x="432" y="320"/>
                  </a:lnTo>
                  <a:lnTo>
                    <a:pt x="431" y="323"/>
                  </a:lnTo>
                  <a:lnTo>
                    <a:pt x="425" y="326"/>
                  </a:lnTo>
                  <a:lnTo>
                    <a:pt x="417" y="327"/>
                  </a:lnTo>
                  <a:lnTo>
                    <a:pt x="407" y="330"/>
                  </a:lnTo>
                  <a:lnTo>
                    <a:pt x="397" y="331"/>
                  </a:lnTo>
                  <a:lnTo>
                    <a:pt x="387" y="334"/>
                  </a:lnTo>
                  <a:lnTo>
                    <a:pt x="380" y="335"/>
                  </a:lnTo>
                  <a:lnTo>
                    <a:pt x="377" y="335"/>
                  </a:lnTo>
                  <a:lnTo>
                    <a:pt x="375" y="334"/>
                  </a:lnTo>
                  <a:lnTo>
                    <a:pt x="372" y="328"/>
                  </a:lnTo>
                  <a:lnTo>
                    <a:pt x="372" y="326"/>
                  </a:lnTo>
                  <a:lnTo>
                    <a:pt x="373" y="322"/>
                  </a:lnTo>
                  <a:lnTo>
                    <a:pt x="372" y="313"/>
                  </a:lnTo>
                  <a:lnTo>
                    <a:pt x="364" y="285"/>
                  </a:lnTo>
                  <a:lnTo>
                    <a:pt x="362" y="282"/>
                  </a:lnTo>
                  <a:lnTo>
                    <a:pt x="361" y="280"/>
                  </a:lnTo>
                  <a:lnTo>
                    <a:pt x="360" y="280"/>
                  </a:lnTo>
                  <a:lnTo>
                    <a:pt x="354" y="283"/>
                  </a:lnTo>
                  <a:lnTo>
                    <a:pt x="349" y="289"/>
                  </a:lnTo>
                  <a:lnTo>
                    <a:pt x="342" y="302"/>
                  </a:lnTo>
                  <a:lnTo>
                    <a:pt x="332" y="304"/>
                  </a:lnTo>
                  <a:lnTo>
                    <a:pt x="323" y="304"/>
                  </a:lnTo>
                  <a:lnTo>
                    <a:pt x="312" y="301"/>
                  </a:lnTo>
                  <a:lnTo>
                    <a:pt x="304" y="294"/>
                  </a:lnTo>
                  <a:lnTo>
                    <a:pt x="298" y="286"/>
                  </a:lnTo>
                  <a:lnTo>
                    <a:pt x="295" y="278"/>
                  </a:lnTo>
                  <a:lnTo>
                    <a:pt x="295" y="268"/>
                  </a:lnTo>
                  <a:lnTo>
                    <a:pt x="294" y="260"/>
                  </a:lnTo>
                  <a:lnTo>
                    <a:pt x="291" y="252"/>
                  </a:lnTo>
                  <a:lnTo>
                    <a:pt x="290" y="245"/>
                  </a:lnTo>
                  <a:lnTo>
                    <a:pt x="291" y="239"/>
                  </a:lnTo>
                  <a:lnTo>
                    <a:pt x="297" y="231"/>
                  </a:lnTo>
                  <a:lnTo>
                    <a:pt x="305" y="220"/>
                  </a:lnTo>
                  <a:lnTo>
                    <a:pt x="314" y="211"/>
                  </a:lnTo>
                  <a:lnTo>
                    <a:pt x="324" y="202"/>
                  </a:lnTo>
                  <a:lnTo>
                    <a:pt x="335" y="197"/>
                  </a:lnTo>
                  <a:lnTo>
                    <a:pt x="357" y="190"/>
                  </a:lnTo>
                  <a:lnTo>
                    <a:pt x="377" y="179"/>
                  </a:lnTo>
                  <a:lnTo>
                    <a:pt x="394" y="167"/>
                  </a:lnTo>
                  <a:lnTo>
                    <a:pt x="405" y="154"/>
                  </a:lnTo>
                  <a:lnTo>
                    <a:pt x="413" y="142"/>
                  </a:lnTo>
                  <a:lnTo>
                    <a:pt x="418" y="135"/>
                  </a:lnTo>
                  <a:lnTo>
                    <a:pt x="423" y="132"/>
                  </a:lnTo>
                  <a:lnTo>
                    <a:pt x="432" y="126"/>
                  </a:lnTo>
                  <a:lnTo>
                    <a:pt x="446" y="119"/>
                  </a:lnTo>
                  <a:lnTo>
                    <a:pt x="462" y="109"/>
                  </a:lnTo>
                  <a:lnTo>
                    <a:pt x="480" y="101"/>
                  </a:lnTo>
                  <a:lnTo>
                    <a:pt x="496" y="94"/>
                  </a:lnTo>
                  <a:lnTo>
                    <a:pt x="511" y="87"/>
                  </a:lnTo>
                  <a:lnTo>
                    <a:pt x="524" y="84"/>
                  </a:lnTo>
                  <a:lnTo>
                    <a:pt x="537" y="84"/>
                  </a:lnTo>
                  <a:lnTo>
                    <a:pt x="552" y="87"/>
                  </a:lnTo>
                  <a:lnTo>
                    <a:pt x="570" y="93"/>
                  </a:lnTo>
                  <a:lnTo>
                    <a:pt x="587" y="98"/>
                  </a:lnTo>
                  <a:lnTo>
                    <a:pt x="602" y="104"/>
                  </a:lnTo>
                  <a:lnTo>
                    <a:pt x="613" y="109"/>
                  </a:lnTo>
                  <a:lnTo>
                    <a:pt x="633" y="117"/>
                  </a:lnTo>
                  <a:lnTo>
                    <a:pt x="643" y="121"/>
                  </a:lnTo>
                  <a:lnTo>
                    <a:pt x="658" y="128"/>
                  </a:lnTo>
                  <a:lnTo>
                    <a:pt x="675" y="132"/>
                  </a:lnTo>
                  <a:lnTo>
                    <a:pt x="692" y="132"/>
                  </a:lnTo>
                  <a:lnTo>
                    <a:pt x="707" y="131"/>
                  </a:lnTo>
                  <a:lnTo>
                    <a:pt x="719" y="131"/>
                  </a:lnTo>
                  <a:lnTo>
                    <a:pt x="729" y="135"/>
                  </a:lnTo>
                  <a:lnTo>
                    <a:pt x="738" y="141"/>
                  </a:lnTo>
                  <a:lnTo>
                    <a:pt x="745" y="149"/>
                  </a:lnTo>
                  <a:lnTo>
                    <a:pt x="752" y="154"/>
                  </a:lnTo>
                  <a:lnTo>
                    <a:pt x="756" y="158"/>
                  </a:lnTo>
                  <a:lnTo>
                    <a:pt x="753" y="161"/>
                  </a:lnTo>
                  <a:lnTo>
                    <a:pt x="744" y="167"/>
                  </a:lnTo>
                  <a:lnTo>
                    <a:pt x="729" y="172"/>
                  </a:lnTo>
                  <a:lnTo>
                    <a:pt x="712" y="176"/>
                  </a:lnTo>
                  <a:lnTo>
                    <a:pt x="699" y="178"/>
                  </a:lnTo>
                  <a:lnTo>
                    <a:pt x="686" y="176"/>
                  </a:lnTo>
                  <a:lnTo>
                    <a:pt x="675" y="174"/>
                  </a:lnTo>
                  <a:lnTo>
                    <a:pt x="667" y="171"/>
                  </a:lnTo>
                  <a:lnTo>
                    <a:pt x="665" y="169"/>
                  </a:lnTo>
                  <a:lnTo>
                    <a:pt x="662" y="169"/>
                  </a:lnTo>
                  <a:lnTo>
                    <a:pt x="660" y="171"/>
                  </a:lnTo>
                  <a:lnTo>
                    <a:pt x="660" y="172"/>
                  </a:lnTo>
                  <a:lnTo>
                    <a:pt x="665" y="176"/>
                  </a:lnTo>
                  <a:lnTo>
                    <a:pt x="670" y="183"/>
                  </a:lnTo>
                  <a:lnTo>
                    <a:pt x="673" y="189"/>
                  </a:lnTo>
                  <a:lnTo>
                    <a:pt x="673" y="201"/>
                  </a:lnTo>
                  <a:lnTo>
                    <a:pt x="674" y="204"/>
                  </a:lnTo>
                  <a:lnTo>
                    <a:pt x="681" y="204"/>
                  </a:lnTo>
                  <a:lnTo>
                    <a:pt x="689" y="200"/>
                  </a:lnTo>
                  <a:lnTo>
                    <a:pt x="690" y="198"/>
                  </a:lnTo>
                  <a:lnTo>
                    <a:pt x="692" y="198"/>
                  </a:lnTo>
                  <a:lnTo>
                    <a:pt x="693" y="197"/>
                  </a:lnTo>
                  <a:lnTo>
                    <a:pt x="693" y="195"/>
                  </a:lnTo>
                  <a:lnTo>
                    <a:pt x="695" y="195"/>
                  </a:lnTo>
                  <a:lnTo>
                    <a:pt x="696" y="194"/>
                  </a:lnTo>
                  <a:lnTo>
                    <a:pt x="700" y="194"/>
                  </a:lnTo>
                  <a:lnTo>
                    <a:pt x="703" y="195"/>
                  </a:lnTo>
                  <a:lnTo>
                    <a:pt x="707" y="198"/>
                  </a:lnTo>
                  <a:lnTo>
                    <a:pt x="715" y="202"/>
                  </a:lnTo>
                  <a:lnTo>
                    <a:pt x="721" y="204"/>
                  </a:lnTo>
                  <a:lnTo>
                    <a:pt x="729" y="201"/>
                  </a:lnTo>
                  <a:lnTo>
                    <a:pt x="732" y="198"/>
                  </a:lnTo>
                  <a:lnTo>
                    <a:pt x="732" y="183"/>
                  </a:lnTo>
                  <a:lnTo>
                    <a:pt x="733" y="180"/>
                  </a:lnTo>
                  <a:lnTo>
                    <a:pt x="738" y="178"/>
                  </a:lnTo>
                  <a:lnTo>
                    <a:pt x="742" y="176"/>
                  </a:lnTo>
                  <a:lnTo>
                    <a:pt x="747" y="176"/>
                  </a:lnTo>
                  <a:lnTo>
                    <a:pt x="752" y="174"/>
                  </a:lnTo>
                  <a:lnTo>
                    <a:pt x="755" y="171"/>
                  </a:lnTo>
                  <a:lnTo>
                    <a:pt x="759" y="169"/>
                  </a:lnTo>
                  <a:lnTo>
                    <a:pt x="764" y="167"/>
                  </a:lnTo>
                  <a:lnTo>
                    <a:pt x="770" y="165"/>
                  </a:lnTo>
                  <a:lnTo>
                    <a:pt x="771" y="165"/>
                  </a:lnTo>
                  <a:lnTo>
                    <a:pt x="773" y="167"/>
                  </a:lnTo>
                  <a:lnTo>
                    <a:pt x="774" y="169"/>
                  </a:lnTo>
                  <a:lnTo>
                    <a:pt x="775" y="174"/>
                  </a:lnTo>
                  <a:lnTo>
                    <a:pt x="778" y="179"/>
                  </a:lnTo>
                  <a:lnTo>
                    <a:pt x="781" y="180"/>
                  </a:lnTo>
                  <a:lnTo>
                    <a:pt x="783" y="180"/>
                  </a:lnTo>
                  <a:lnTo>
                    <a:pt x="785" y="178"/>
                  </a:lnTo>
                  <a:lnTo>
                    <a:pt x="785" y="168"/>
                  </a:lnTo>
                  <a:lnTo>
                    <a:pt x="783" y="164"/>
                  </a:lnTo>
                  <a:lnTo>
                    <a:pt x="783" y="161"/>
                  </a:lnTo>
                  <a:lnTo>
                    <a:pt x="782" y="160"/>
                  </a:lnTo>
                  <a:lnTo>
                    <a:pt x="779" y="152"/>
                  </a:lnTo>
                  <a:lnTo>
                    <a:pt x="779" y="143"/>
                  </a:lnTo>
                  <a:lnTo>
                    <a:pt x="781" y="137"/>
                  </a:lnTo>
                  <a:lnTo>
                    <a:pt x="786" y="134"/>
                  </a:lnTo>
                  <a:lnTo>
                    <a:pt x="796" y="132"/>
                  </a:lnTo>
                  <a:lnTo>
                    <a:pt x="805" y="132"/>
                  </a:lnTo>
                  <a:lnTo>
                    <a:pt x="812" y="135"/>
                  </a:lnTo>
                  <a:lnTo>
                    <a:pt x="814" y="141"/>
                  </a:lnTo>
                  <a:lnTo>
                    <a:pt x="811" y="149"/>
                  </a:lnTo>
                  <a:lnTo>
                    <a:pt x="807" y="157"/>
                  </a:lnTo>
                  <a:lnTo>
                    <a:pt x="807" y="164"/>
                  </a:lnTo>
                  <a:lnTo>
                    <a:pt x="808" y="167"/>
                  </a:lnTo>
                  <a:lnTo>
                    <a:pt x="812" y="167"/>
                  </a:lnTo>
                  <a:lnTo>
                    <a:pt x="814" y="164"/>
                  </a:lnTo>
                  <a:lnTo>
                    <a:pt x="819" y="158"/>
                  </a:lnTo>
                  <a:lnTo>
                    <a:pt x="820" y="154"/>
                  </a:lnTo>
                  <a:lnTo>
                    <a:pt x="823" y="152"/>
                  </a:lnTo>
                  <a:lnTo>
                    <a:pt x="829" y="149"/>
                  </a:lnTo>
                  <a:lnTo>
                    <a:pt x="846" y="149"/>
                  </a:lnTo>
                  <a:lnTo>
                    <a:pt x="860" y="148"/>
                  </a:lnTo>
                  <a:lnTo>
                    <a:pt x="868" y="145"/>
                  </a:lnTo>
                  <a:lnTo>
                    <a:pt x="874" y="142"/>
                  </a:lnTo>
                  <a:lnTo>
                    <a:pt x="882" y="137"/>
                  </a:lnTo>
                  <a:lnTo>
                    <a:pt x="887" y="137"/>
                  </a:lnTo>
                  <a:lnTo>
                    <a:pt x="896" y="139"/>
                  </a:lnTo>
                  <a:lnTo>
                    <a:pt x="901" y="141"/>
                  </a:lnTo>
                  <a:lnTo>
                    <a:pt x="905" y="143"/>
                  </a:lnTo>
                  <a:lnTo>
                    <a:pt x="909" y="143"/>
                  </a:lnTo>
                  <a:lnTo>
                    <a:pt x="911" y="145"/>
                  </a:lnTo>
                  <a:lnTo>
                    <a:pt x="912" y="145"/>
                  </a:lnTo>
                  <a:lnTo>
                    <a:pt x="913" y="143"/>
                  </a:lnTo>
                  <a:lnTo>
                    <a:pt x="915" y="141"/>
                  </a:lnTo>
                  <a:lnTo>
                    <a:pt x="916" y="139"/>
                  </a:lnTo>
                  <a:lnTo>
                    <a:pt x="922" y="137"/>
                  </a:lnTo>
                  <a:lnTo>
                    <a:pt x="938" y="137"/>
                  </a:lnTo>
                  <a:lnTo>
                    <a:pt x="946" y="135"/>
                  </a:lnTo>
                  <a:lnTo>
                    <a:pt x="950" y="134"/>
                  </a:lnTo>
                  <a:lnTo>
                    <a:pt x="953" y="132"/>
                  </a:lnTo>
                  <a:lnTo>
                    <a:pt x="956" y="132"/>
                  </a:lnTo>
                  <a:lnTo>
                    <a:pt x="958" y="134"/>
                  </a:lnTo>
                  <a:lnTo>
                    <a:pt x="964" y="139"/>
                  </a:lnTo>
                  <a:lnTo>
                    <a:pt x="967" y="141"/>
                  </a:lnTo>
                  <a:lnTo>
                    <a:pt x="974" y="141"/>
                  </a:lnTo>
                  <a:lnTo>
                    <a:pt x="982" y="137"/>
                  </a:lnTo>
                  <a:lnTo>
                    <a:pt x="987" y="130"/>
                  </a:lnTo>
                  <a:lnTo>
                    <a:pt x="991" y="126"/>
                  </a:lnTo>
                  <a:lnTo>
                    <a:pt x="997" y="123"/>
                  </a:lnTo>
                  <a:lnTo>
                    <a:pt x="1013" y="120"/>
                  </a:lnTo>
                  <a:lnTo>
                    <a:pt x="1021" y="121"/>
                  </a:lnTo>
                  <a:lnTo>
                    <a:pt x="1031" y="124"/>
                  </a:lnTo>
                  <a:lnTo>
                    <a:pt x="1039" y="127"/>
                  </a:lnTo>
                  <a:lnTo>
                    <a:pt x="1049" y="128"/>
                  </a:lnTo>
                  <a:lnTo>
                    <a:pt x="1056" y="130"/>
                  </a:lnTo>
                  <a:lnTo>
                    <a:pt x="1064" y="132"/>
                  </a:lnTo>
                  <a:lnTo>
                    <a:pt x="1075" y="138"/>
                  </a:lnTo>
                  <a:lnTo>
                    <a:pt x="1088" y="141"/>
                  </a:lnTo>
                  <a:lnTo>
                    <a:pt x="1094" y="139"/>
                  </a:lnTo>
                  <a:lnTo>
                    <a:pt x="1095" y="135"/>
                  </a:lnTo>
                  <a:lnTo>
                    <a:pt x="1094" y="132"/>
                  </a:lnTo>
                  <a:lnTo>
                    <a:pt x="1091" y="128"/>
                  </a:lnTo>
                  <a:lnTo>
                    <a:pt x="1086" y="123"/>
                  </a:lnTo>
                  <a:lnTo>
                    <a:pt x="1077" y="119"/>
                  </a:lnTo>
                  <a:lnTo>
                    <a:pt x="1069" y="111"/>
                  </a:lnTo>
                  <a:lnTo>
                    <a:pt x="1068" y="102"/>
                  </a:lnTo>
                  <a:lnTo>
                    <a:pt x="1071" y="95"/>
                  </a:lnTo>
                  <a:lnTo>
                    <a:pt x="1077" y="93"/>
                  </a:lnTo>
                  <a:lnTo>
                    <a:pt x="1082" y="91"/>
                  </a:lnTo>
                  <a:lnTo>
                    <a:pt x="1084" y="90"/>
                  </a:lnTo>
                  <a:lnTo>
                    <a:pt x="1086" y="89"/>
                  </a:lnTo>
                  <a:lnTo>
                    <a:pt x="1087" y="86"/>
                  </a:lnTo>
                  <a:lnTo>
                    <a:pt x="1092" y="80"/>
                  </a:lnTo>
                  <a:lnTo>
                    <a:pt x="1099" y="75"/>
                  </a:lnTo>
                  <a:lnTo>
                    <a:pt x="1106" y="67"/>
                  </a:lnTo>
                  <a:lnTo>
                    <a:pt x="1112" y="61"/>
                  </a:lnTo>
                  <a:lnTo>
                    <a:pt x="1118" y="60"/>
                  </a:lnTo>
                  <a:lnTo>
                    <a:pt x="1132" y="68"/>
                  </a:lnTo>
                  <a:lnTo>
                    <a:pt x="1146" y="78"/>
                  </a:lnTo>
                  <a:lnTo>
                    <a:pt x="1151" y="83"/>
                  </a:lnTo>
                  <a:lnTo>
                    <a:pt x="1150" y="89"/>
                  </a:lnTo>
                  <a:lnTo>
                    <a:pt x="1144" y="100"/>
                  </a:lnTo>
                  <a:lnTo>
                    <a:pt x="1144" y="108"/>
                  </a:lnTo>
                  <a:lnTo>
                    <a:pt x="1146" y="117"/>
                  </a:lnTo>
                  <a:lnTo>
                    <a:pt x="1147" y="128"/>
                  </a:lnTo>
                  <a:lnTo>
                    <a:pt x="1150" y="134"/>
                  </a:lnTo>
                  <a:lnTo>
                    <a:pt x="1151" y="138"/>
                  </a:lnTo>
                  <a:lnTo>
                    <a:pt x="1149" y="145"/>
                  </a:lnTo>
                  <a:lnTo>
                    <a:pt x="1144" y="152"/>
                  </a:lnTo>
                  <a:lnTo>
                    <a:pt x="1139" y="158"/>
                  </a:lnTo>
                  <a:lnTo>
                    <a:pt x="1132" y="164"/>
                  </a:lnTo>
                  <a:lnTo>
                    <a:pt x="1125" y="171"/>
                  </a:lnTo>
                  <a:lnTo>
                    <a:pt x="1121" y="178"/>
                  </a:lnTo>
                  <a:lnTo>
                    <a:pt x="1121" y="180"/>
                  </a:lnTo>
                  <a:lnTo>
                    <a:pt x="1125" y="180"/>
                  </a:lnTo>
                  <a:lnTo>
                    <a:pt x="1132" y="178"/>
                  </a:lnTo>
                  <a:lnTo>
                    <a:pt x="1140" y="174"/>
                  </a:lnTo>
                  <a:lnTo>
                    <a:pt x="1147" y="171"/>
                  </a:lnTo>
                  <a:lnTo>
                    <a:pt x="1150" y="169"/>
                  </a:lnTo>
                  <a:lnTo>
                    <a:pt x="1151" y="167"/>
                  </a:lnTo>
                  <a:lnTo>
                    <a:pt x="1157" y="161"/>
                  </a:lnTo>
                  <a:lnTo>
                    <a:pt x="1162" y="153"/>
                  </a:lnTo>
                  <a:lnTo>
                    <a:pt x="1168" y="146"/>
                  </a:lnTo>
                  <a:lnTo>
                    <a:pt x="1173" y="141"/>
                  </a:lnTo>
                  <a:lnTo>
                    <a:pt x="1177" y="138"/>
                  </a:lnTo>
                  <a:lnTo>
                    <a:pt x="1181" y="137"/>
                  </a:lnTo>
                  <a:lnTo>
                    <a:pt x="1184" y="135"/>
                  </a:lnTo>
                  <a:lnTo>
                    <a:pt x="1188" y="137"/>
                  </a:lnTo>
                  <a:lnTo>
                    <a:pt x="1190" y="138"/>
                  </a:lnTo>
                  <a:lnTo>
                    <a:pt x="1191" y="142"/>
                  </a:lnTo>
                  <a:lnTo>
                    <a:pt x="1196" y="148"/>
                  </a:lnTo>
                  <a:lnTo>
                    <a:pt x="1205" y="149"/>
                  </a:lnTo>
                  <a:lnTo>
                    <a:pt x="1216" y="146"/>
                  </a:lnTo>
                  <a:lnTo>
                    <a:pt x="1220" y="145"/>
                  </a:lnTo>
                  <a:lnTo>
                    <a:pt x="1220" y="141"/>
                  </a:lnTo>
                  <a:lnTo>
                    <a:pt x="1218" y="138"/>
                  </a:lnTo>
                  <a:lnTo>
                    <a:pt x="1217" y="134"/>
                  </a:lnTo>
                  <a:lnTo>
                    <a:pt x="1216" y="131"/>
                  </a:lnTo>
                  <a:lnTo>
                    <a:pt x="1214" y="126"/>
                  </a:lnTo>
                  <a:lnTo>
                    <a:pt x="1213" y="121"/>
                  </a:lnTo>
                  <a:lnTo>
                    <a:pt x="1207" y="120"/>
                  </a:lnTo>
                  <a:lnTo>
                    <a:pt x="1201" y="120"/>
                  </a:lnTo>
                  <a:lnTo>
                    <a:pt x="1194" y="123"/>
                  </a:lnTo>
                  <a:lnTo>
                    <a:pt x="1187" y="124"/>
                  </a:lnTo>
                  <a:lnTo>
                    <a:pt x="1179" y="127"/>
                  </a:lnTo>
                  <a:lnTo>
                    <a:pt x="1170" y="135"/>
                  </a:lnTo>
                  <a:lnTo>
                    <a:pt x="1168" y="137"/>
                  </a:lnTo>
                  <a:lnTo>
                    <a:pt x="1166" y="138"/>
                  </a:lnTo>
                  <a:lnTo>
                    <a:pt x="1165" y="137"/>
                  </a:lnTo>
                  <a:lnTo>
                    <a:pt x="1164" y="134"/>
                  </a:lnTo>
                  <a:lnTo>
                    <a:pt x="1164" y="130"/>
                  </a:lnTo>
                  <a:lnTo>
                    <a:pt x="1165" y="126"/>
                  </a:lnTo>
                  <a:lnTo>
                    <a:pt x="1165" y="109"/>
                  </a:lnTo>
                  <a:lnTo>
                    <a:pt x="1162" y="101"/>
                  </a:lnTo>
                  <a:lnTo>
                    <a:pt x="1161" y="94"/>
                  </a:lnTo>
                  <a:lnTo>
                    <a:pt x="1161" y="91"/>
                  </a:lnTo>
                  <a:lnTo>
                    <a:pt x="1162" y="90"/>
                  </a:lnTo>
                  <a:lnTo>
                    <a:pt x="1162" y="89"/>
                  </a:lnTo>
                  <a:lnTo>
                    <a:pt x="1164" y="86"/>
                  </a:lnTo>
                  <a:lnTo>
                    <a:pt x="1169" y="80"/>
                  </a:lnTo>
                  <a:lnTo>
                    <a:pt x="1173" y="72"/>
                  </a:lnTo>
                  <a:lnTo>
                    <a:pt x="1175" y="71"/>
                  </a:lnTo>
                  <a:lnTo>
                    <a:pt x="1177" y="74"/>
                  </a:lnTo>
                  <a:lnTo>
                    <a:pt x="1179" y="76"/>
                  </a:lnTo>
                  <a:lnTo>
                    <a:pt x="1179" y="89"/>
                  </a:lnTo>
                  <a:lnTo>
                    <a:pt x="1180" y="91"/>
                  </a:lnTo>
                  <a:lnTo>
                    <a:pt x="1180" y="95"/>
                  </a:lnTo>
                  <a:lnTo>
                    <a:pt x="1181" y="100"/>
                  </a:lnTo>
                  <a:lnTo>
                    <a:pt x="1183" y="102"/>
                  </a:lnTo>
                  <a:lnTo>
                    <a:pt x="1184" y="102"/>
                  </a:lnTo>
                  <a:lnTo>
                    <a:pt x="1185" y="104"/>
                  </a:lnTo>
                  <a:lnTo>
                    <a:pt x="1188" y="104"/>
                  </a:lnTo>
                  <a:lnTo>
                    <a:pt x="1191" y="102"/>
                  </a:lnTo>
                  <a:lnTo>
                    <a:pt x="1192" y="101"/>
                  </a:lnTo>
                  <a:lnTo>
                    <a:pt x="1195" y="101"/>
                  </a:lnTo>
                  <a:lnTo>
                    <a:pt x="1199" y="98"/>
                  </a:lnTo>
                  <a:lnTo>
                    <a:pt x="1201" y="91"/>
                  </a:lnTo>
                  <a:lnTo>
                    <a:pt x="1202" y="83"/>
                  </a:lnTo>
                  <a:lnTo>
                    <a:pt x="1205" y="76"/>
                  </a:lnTo>
                  <a:lnTo>
                    <a:pt x="1211" y="72"/>
                  </a:lnTo>
                  <a:lnTo>
                    <a:pt x="1221" y="72"/>
                  </a:lnTo>
                  <a:lnTo>
                    <a:pt x="1232" y="79"/>
                  </a:lnTo>
                  <a:lnTo>
                    <a:pt x="1239" y="84"/>
                  </a:lnTo>
                  <a:lnTo>
                    <a:pt x="1243" y="87"/>
                  </a:lnTo>
                  <a:lnTo>
                    <a:pt x="1255" y="91"/>
                  </a:lnTo>
                  <a:lnTo>
                    <a:pt x="1261" y="94"/>
                  </a:lnTo>
                  <a:lnTo>
                    <a:pt x="1265" y="95"/>
                  </a:lnTo>
                  <a:lnTo>
                    <a:pt x="1268" y="98"/>
                  </a:lnTo>
                  <a:lnTo>
                    <a:pt x="1269" y="101"/>
                  </a:lnTo>
                  <a:lnTo>
                    <a:pt x="1269" y="105"/>
                  </a:lnTo>
                  <a:lnTo>
                    <a:pt x="1270" y="109"/>
                  </a:lnTo>
                  <a:lnTo>
                    <a:pt x="1270" y="113"/>
                  </a:lnTo>
                  <a:lnTo>
                    <a:pt x="1272" y="117"/>
                  </a:lnTo>
                  <a:lnTo>
                    <a:pt x="1277" y="120"/>
                  </a:lnTo>
                  <a:lnTo>
                    <a:pt x="1283" y="120"/>
                  </a:lnTo>
                  <a:lnTo>
                    <a:pt x="1285" y="119"/>
                  </a:lnTo>
                  <a:lnTo>
                    <a:pt x="1287" y="113"/>
                  </a:lnTo>
                  <a:lnTo>
                    <a:pt x="1287" y="106"/>
                  </a:lnTo>
                  <a:lnTo>
                    <a:pt x="1285" y="100"/>
                  </a:lnTo>
                  <a:lnTo>
                    <a:pt x="1283" y="94"/>
                  </a:lnTo>
                  <a:lnTo>
                    <a:pt x="1277" y="90"/>
                  </a:lnTo>
                  <a:lnTo>
                    <a:pt x="1266" y="84"/>
                  </a:lnTo>
                  <a:lnTo>
                    <a:pt x="1254" y="78"/>
                  </a:lnTo>
                  <a:lnTo>
                    <a:pt x="1244" y="71"/>
                  </a:lnTo>
                  <a:lnTo>
                    <a:pt x="1243" y="68"/>
                  </a:lnTo>
                  <a:lnTo>
                    <a:pt x="1242" y="67"/>
                  </a:lnTo>
                  <a:lnTo>
                    <a:pt x="1244" y="64"/>
                  </a:lnTo>
                  <a:lnTo>
                    <a:pt x="1247" y="64"/>
                  </a:lnTo>
                  <a:lnTo>
                    <a:pt x="1250" y="63"/>
                  </a:lnTo>
                  <a:lnTo>
                    <a:pt x="1277" y="63"/>
                  </a:lnTo>
                  <a:lnTo>
                    <a:pt x="1284" y="64"/>
                  </a:lnTo>
                  <a:lnTo>
                    <a:pt x="1287" y="64"/>
                  </a:lnTo>
                  <a:lnTo>
                    <a:pt x="1289" y="63"/>
                  </a:lnTo>
                  <a:lnTo>
                    <a:pt x="1299" y="60"/>
                  </a:lnTo>
                  <a:lnTo>
                    <a:pt x="1309" y="56"/>
                  </a:lnTo>
                  <a:lnTo>
                    <a:pt x="1318" y="50"/>
                  </a:lnTo>
                  <a:lnTo>
                    <a:pt x="1328" y="43"/>
                  </a:lnTo>
                  <a:lnTo>
                    <a:pt x="1347" y="35"/>
                  </a:lnTo>
                  <a:lnTo>
                    <a:pt x="1359" y="32"/>
                  </a:lnTo>
                  <a:lnTo>
                    <a:pt x="1374" y="32"/>
                  </a:lnTo>
                  <a:lnTo>
                    <a:pt x="1386" y="34"/>
                  </a:lnTo>
                  <a:lnTo>
                    <a:pt x="1396" y="32"/>
                  </a:lnTo>
                  <a:lnTo>
                    <a:pt x="1406" y="28"/>
                  </a:lnTo>
                  <a:lnTo>
                    <a:pt x="1415" y="23"/>
                  </a:lnTo>
                  <a:lnTo>
                    <a:pt x="1421" y="19"/>
                  </a:lnTo>
                  <a:lnTo>
                    <a:pt x="1425" y="13"/>
                  </a:lnTo>
                  <a:lnTo>
                    <a:pt x="1434" y="4"/>
                  </a:lnTo>
                  <a:lnTo>
                    <a:pt x="1437" y="4"/>
                  </a:lnTo>
                  <a:lnTo>
                    <a:pt x="1440" y="6"/>
                  </a:lnTo>
                  <a:lnTo>
                    <a:pt x="1441" y="17"/>
                  </a:lnTo>
                  <a:lnTo>
                    <a:pt x="1444" y="20"/>
                  </a:lnTo>
                  <a:lnTo>
                    <a:pt x="1452" y="23"/>
                  </a:lnTo>
                  <a:lnTo>
                    <a:pt x="1462" y="24"/>
                  </a:lnTo>
                  <a:lnTo>
                    <a:pt x="1470" y="26"/>
                  </a:lnTo>
                  <a:lnTo>
                    <a:pt x="1475" y="26"/>
                  </a:lnTo>
                  <a:lnTo>
                    <a:pt x="1482" y="24"/>
                  </a:lnTo>
                  <a:lnTo>
                    <a:pt x="1492" y="20"/>
                  </a:lnTo>
                  <a:lnTo>
                    <a:pt x="1507" y="13"/>
                  </a:lnTo>
                  <a:lnTo>
                    <a:pt x="1512" y="9"/>
                  </a:lnTo>
                  <a:lnTo>
                    <a:pt x="1516" y="6"/>
                  </a:lnTo>
                  <a:lnTo>
                    <a:pt x="1519" y="2"/>
                  </a:lnTo>
                  <a:lnTo>
                    <a:pt x="15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5"/>
            <p:cNvSpPr>
              <a:spLocks/>
            </p:cNvSpPr>
            <p:nvPr/>
          </p:nvSpPr>
          <p:spPr bwMode="auto">
            <a:xfrm>
              <a:off x="6270616" y="1398585"/>
              <a:ext cx="4763" cy="11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6"/>
            <p:cNvSpPr>
              <a:spLocks/>
            </p:cNvSpPr>
            <p:nvPr/>
          </p:nvSpPr>
          <p:spPr bwMode="auto">
            <a:xfrm>
              <a:off x="5248268" y="1422395"/>
              <a:ext cx="352424" cy="166688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17" y="1"/>
                </a:cxn>
                <a:cxn ang="0">
                  <a:pos x="222" y="5"/>
                </a:cxn>
                <a:cxn ang="0">
                  <a:pos x="222" y="9"/>
                </a:cxn>
                <a:cxn ang="0">
                  <a:pos x="217" y="16"/>
                </a:cxn>
                <a:cxn ang="0">
                  <a:pos x="209" y="24"/>
                </a:cxn>
                <a:cxn ang="0">
                  <a:pos x="201" y="31"/>
                </a:cxn>
                <a:cxn ang="0">
                  <a:pos x="192" y="35"/>
                </a:cxn>
                <a:cxn ang="0">
                  <a:pos x="183" y="35"/>
                </a:cxn>
                <a:cxn ang="0">
                  <a:pos x="174" y="34"/>
                </a:cxn>
                <a:cxn ang="0">
                  <a:pos x="160" y="33"/>
                </a:cxn>
                <a:cxn ang="0">
                  <a:pos x="144" y="33"/>
                </a:cxn>
                <a:cxn ang="0">
                  <a:pos x="130" y="34"/>
                </a:cxn>
                <a:cxn ang="0">
                  <a:pos x="118" y="35"/>
                </a:cxn>
                <a:cxn ang="0">
                  <a:pos x="101" y="41"/>
                </a:cxn>
                <a:cxn ang="0">
                  <a:pos x="86" y="49"/>
                </a:cxn>
                <a:cxn ang="0">
                  <a:pos x="73" y="59"/>
                </a:cxn>
                <a:cxn ang="0">
                  <a:pos x="67" y="63"/>
                </a:cxn>
                <a:cxn ang="0">
                  <a:pos x="64" y="66"/>
                </a:cxn>
                <a:cxn ang="0">
                  <a:pos x="63" y="70"/>
                </a:cxn>
                <a:cxn ang="0">
                  <a:pos x="63" y="76"/>
                </a:cxn>
                <a:cxn ang="0">
                  <a:pos x="64" y="78"/>
                </a:cxn>
                <a:cxn ang="0">
                  <a:pos x="70" y="81"/>
                </a:cxn>
                <a:cxn ang="0">
                  <a:pos x="74" y="89"/>
                </a:cxn>
                <a:cxn ang="0">
                  <a:pos x="74" y="97"/>
                </a:cxn>
                <a:cxn ang="0">
                  <a:pos x="71" y="100"/>
                </a:cxn>
                <a:cxn ang="0">
                  <a:pos x="64" y="105"/>
                </a:cxn>
                <a:cxn ang="0">
                  <a:pos x="55" y="105"/>
                </a:cxn>
                <a:cxn ang="0">
                  <a:pos x="45" y="104"/>
                </a:cxn>
                <a:cxn ang="0">
                  <a:pos x="36" y="100"/>
                </a:cxn>
                <a:cxn ang="0">
                  <a:pos x="23" y="93"/>
                </a:cxn>
                <a:cxn ang="0">
                  <a:pos x="11" y="90"/>
                </a:cxn>
                <a:cxn ang="0">
                  <a:pos x="3" y="87"/>
                </a:cxn>
                <a:cxn ang="0">
                  <a:pos x="0" y="83"/>
                </a:cxn>
                <a:cxn ang="0">
                  <a:pos x="1" y="76"/>
                </a:cxn>
                <a:cxn ang="0">
                  <a:pos x="6" y="70"/>
                </a:cxn>
                <a:cxn ang="0">
                  <a:pos x="11" y="66"/>
                </a:cxn>
                <a:cxn ang="0">
                  <a:pos x="30" y="56"/>
                </a:cxn>
                <a:cxn ang="0">
                  <a:pos x="42" y="49"/>
                </a:cxn>
                <a:cxn ang="0">
                  <a:pos x="55" y="44"/>
                </a:cxn>
                <a:cxn ang="0">
                  <a:pos x="64" y="37"/>
                </a:cxn>
                <a:cxn ang="0">
                  <a:pos x="71" y="29"/>
                </a:cxn>
                <a:cxn ang="0">
                  <a:pos x="78" y="23"/>
                </a:cxn>
                <a:cxn ang="0">
                  <a:pos x="85" y="20"/>
                </a:cxn>
                <a:cxn ang="0">
                  <a:pos x="93" y="19"/>
                </a:cxn>
                <a:cxn ang="0">
                  <a:pos x="107" y="18"/>
                </a:cxn>
                <a:cxn ang="0">
                  <a:pos x="122" y="15"/>
                </a:cxn>
                <a:cxn ang="0">
                  <a:pos x="135" y="12"/>
                </a:cxn>
                <a:cxn ang="0">
                  <a:pos x="146" y="9"/>
                </a:cxn>
                <a:cxn ang="0">
                  <a:pos x="153" y="9"/>
                </a:cxn>
                <a:cxn ang="0">
                  <a:pos x="160" y="11"/>
                </a:cxn>
                <a:cxn ang="0">
                  <a:pos x="170" y="12"/>
                </a:cxn>
                <a:cxn ang="0">
                  <a:pos x="182" y="12"/>
                </a:cxn>
                <a:cxn ang="0">
                  <a:pos x="192" y="9"/>
                </a:cxn>
                <a:cxn ang="0">
                  <a:pos x="198" y="5"/>
                </a:cxn>
                <a:cxn ang="0">
                  <a:pos x="204" y="1"/>
                </a:cxn>
                <a:cxn ang="0">
                  <a:pos x="211" y="0"/>
                </a:cxn>
              </a:cxnLst>
              <a:rect l="0" t="0" r="r" b="b"/>
              <a:pathLst>
                <a:path w="222" h="105">
                  <a:moveTo>
                    <a:pt x="211" y="0"/>
                  </a:moveTo>
                  <a:lnTo>
                    <a:pt x="217" y="1"/>
                  </a:lnTo>
                  <a:lnTo>
                    <a:pt x="222" y="5"/>
                  </a:lnTo>
                  <a:lnTo>
                    <a:pt x="222" y="9"/>
                  </a:lnTo>
                  <a:lnTo>
                    <a:pt x="217" y="16"/>
                  </a:lnTo>
                  <a:lnTo>
                    <a:pt x="209" y="24"/>
                  </a:lnTo>
                  <a:lnTo>
                    <a:pt x="201" y="31"/>
                  </a:lnTo>
                  <a:lnTo>
                    <a:pt x="192" y="35"/>
                  </a:lnTo>
                  <a:lnTo>
                    <a:pt x="183" y="35"/>
                  </a:lnTo>
                  <a:lnTo>
                    <a:pt x="174" y="34"/>
                  </a:lnTo>
                  <a:lnTo>
                    <a:pt x="160" y="33"/>
                  </a:lnTo>
                  <a:lnTo>
                    <a:pt x="144" y="33"/>
                  </a:lnTo>
                  <a:lnTo>
                    <a:pt x="130" y="34"/>
                  </a:lnTo>
                  <a:lnTo>
                    <a:pt x="118" y="35"/>
                  </a:lnTo>
                  <a:lnTo>
                    <a:pt x="101" y="41"/>
                  </a:lnTo>
                  <a:lnTo>
                    <a:pt x="86" y="49"/>
                  </a:lnTo>
                  <a:lnTo>
                    <a:pt x="73" y="59"/>
                  </a:lnTo>
                  <a:lnTo>
                    <a:pt x="67" y="63"/>
                  </a:lnTo>
                  <a:lnTo>
                    <a:pt x="64" y="66"/>
                  </a:lnTo>
                  <a:lnTo>
                    <a:pt x="63" y="70"/>
                  </a:lnTo>
                  <a:lnTo>
                    <a:pt x="63" y="76"/>
                  </a:lnTo>
                  <a:lnTo>
                    <a:pt x="64" y="78"/>
                  </a:lnTo>
                  <a:lnTo>
                    <a:pt x="70" y="81"/>
                  </a:lnTo>
                  <a:lnTo>
                    <a:pt x="74" y="89"/>
                  </a:lnTo>
                  <a:lnTo>
                    <a:pt x="74" y="97"/>
                  </a:lnTo>
                  <a:lnTo>
                    <a:pt x="71" y="100"/>
                  </a:lnTo>
                  <a:lnTo>
                    <a:pt x="64" y="105"/>
                  </a:lnTo>
                  <a:lnTo>
                    <a:pt x="55" y="105"/>
                  </a:lnTo>
                  <a:lnTo>
                    <a:pt x="45" y="104"/>
                  </a:lnTo>
                  <a:lnTo>
                    <a:pt x="36" y="100"/>
                  </a:lnTo>
                  <a:lnTo>
                    <a:pt x="23" y="93"/>
                  </a:lnTo>
                  <a:lnTo>
                    <a:pt x="11" y="90"/>
                  </a:lnTo>
                  <a:lnTo>
                    <a:pt x="3" y="87"/>
                  </a:lnTo>
                  <a:lnTo>
                    <a:pt x="0" y="83"/>
                  </a:lnTo>
                  <a:lnTo>
                    <a:pt x="1" y="76"/>
                  </a:lnTo>
                  <a:lnTo>
                    <a:pt x="6" y="70"/>
                  </a:lnTo>
                  <a:lnTo>
                    <a:pt x="11" y="66"/>
                  </a:lnTo>
                  <a:lnTo>
                    <a:pt x="30" y="56"/>
                  </a:lnTo>
                  <a:lnTo>
                    <a:pt x="42" y="49"/>
                  </a:lnTo>
                  <a:lnTo>
                    <a:pt x="55" y="44"/>
                  </a:lnTo>
                  <a:lnTo>
                    <a:pt x="64" y="37"/>
                  </a:lnTo>
                  <a:lnTo>
                    <a:pt x="71" y="29"/>
                  </a:lnTo>
                  <a:lnTo>
                    <a:pt x="78" y="23"/>
                  </a:lnTo>
                  <a:lnTo>
                    <a:pt x="85" y="20"/>
                  </a:lnTo>
                  <a:lnTo>
                    <a:pt x="93" y="19"/>
                  </a:lnTo>
                  <a:lnTo>
                    <a:pt x="107" y="18"/>
                  </a:lnTo>
                  <a:lnTo>
                    <a:pt x="122" y="15"/>
                  </a:lnTo>
                  <a:lnTo>
                    <a:pt x="135" y="12"/>
                  </a:lnTo>
                  <a:lnTo>
                    <a:pt x="146" y="9"/>
                  </a:lnTo>
                  <a:lnTo>
                    <a:pt x="153" y="9"/>
                  </a:lnTo>
                  <a:lnTo>
                    <a:pt x="160" y="11"/>
                  </a:lnTo>
                  <a:lnTo>
                    <a:pt x="170" y="12"/>
                  </a:lnTo>
                  <a:lnTo>
                    <a:pt x="182" y="12"/>
                  </a:lnTo>
                  <a:lnTo>
                    <a:pt x="192" y="9"/>
                  </a:lnTo>
                  <a:lnTo>
                    <a:pt x="198" y="5"/>
                  </a:lnTo>
                  <a:lnTo>
                    <a:pt x="204" y="1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7021503" y="2189156"/>
              <a:ext cx="134938" cy="746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7" y="0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7" y="9"/>
                </a:cxn>
                <a:cxn ang="0">
                  <a:pos x="49" y="10"/>
                </a:cxn>
                <a:cxn ang="0">
                  <a:pos x="52" y="13"/>
                </a:cxn>
                <a:cxn ang="0">
                  <a:pos x="66" y="13"/>
                </a:cxn>
                <a:cxn ang="0">
                  <a:pos x="74" y="15"/>
                </a:cxn>
                <a:cxn ang="0">
                  <a:pos x="81" y="20"/>
                </a:cxn>
                <a:cxn ang="0">
                  <a:pos x="85" y="25"/>
                </a:cxn>
                <a:cxn ang="0">
                  <a:pos x="85" y="28"/>
                </a:cxn>
                <a:cxn ang="0">
                  <a:pos x="82" y="33"/>
                </a:cxn>
                <a:cxn ang="0">
                  <a:pos x="79" y="35"/>
                </a:cxn>
                <a:cxn ang="0">
                  <a:pos x="77" y="35"/>
                </a:cxn>
                <a:cxn ang="0">
                  <a:pos x="74" y="36"/>
                </a:cxn>
                <a:cxn ang="0">
                  <a:pos x="66" y="36"/>
                </a:cxn>
                <a:cxn ang="0">
                  <a:pos x="63" y="37"/>
                </a:cxn>
                <a:cxn ang="0">
                  <a:pos x="56" y="39"/>
                </a:cxn>
                <a:cxn ang="0">
                  <a:pos x="47" y="42"/>
                </a:cxn>
                <a:cxn ang="0">
                  <a:pos x="25" y="44"/>
                </a:cxn>
                <a:cxn ang="0">
                  <a:pos x="17" y="47"/>
                </a:cxn>
                <a:cxn ang="0">
                  <a:pos x="8" y="47"/>
                </a:cxn>
                <a:cxn ang="0">
                  <a:pos x="2" y="42"/>
                </a:cxn>
                <a:cxn ang="0">
                  <a:pos x="0" y="36"/>
                </a:cxn>
                <a:cxn ang="0">
                  <a:pos x="4" y="31"/>
                </a:cxn>
                <a:cxn ang="0">
                  <a:pos x="12" y="26"/>
                </a:cxn>
                <a:cxn ang="0">
                  <a:pos x="19" y="22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3" y="15"/>
                </a:cxn>
                <a:cxn ang="0">
                  <a:pos x="23" y="11"/>
                </a:cxn>
                <a:cxn ang="0">
                  <a:pos x="25" y="9"/>
                </a:cxn>
                <a:cxn ang="0">
                  <a:pos x="28" y="5"/>
                </a:cxn>
                <a:cxn ang="0">
                  <a:pos x="30" y="2"/>
                </a:cxn>
                <a:cxn ang="0">
                  <a:pos x="33" y="0"/>
                </a:cxn>
              </a:cxnLst>
              <a:rect l="0" t="0" r="r" b="b"/>
              <a:pathLst>
                <a:path w="85" h="47">
                  <a:moveTo>
                    <a:pt x="33" y="0"/>
                  </a:moveTo>
                  <a:lnTo>
                    <a:pt x="37" y="0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2" y="13"/>
                  </a:lnTo>
                  <a:lnTo>
                    <a:pt x="66" y="13"/>
                  </a:lnTo>
                  <a:lnTo>
                    <a:pt x="74" y="15"/>
                  </a:lnTo>
                  <a:lnTo>
                    <a:pt x="81" y="20"/>
                  </a:lnTo>
                  <a:lnTo>
                    <a:pt x="85" y="25"/>
                  </a:lnTo>
                  <a:lnTo>
                    <a:pt x="85" y="28"/>
                  </a:lnTo>
                  <a:lnTo>
                    <a:pt x="82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4" y="36"/>
                  </a:lnTo>
                  <a:lnTo>
                    <a:pt x="66" y="36"/>
                  </a:lnTo>
                  <a:lnTo>
                    <a:pt x="63" y="37"/>
                  </a:lnTo>
                  <a:lnTo>
                    <a:pt x="56" y="39"/>
                  </a:lnTo>
                  <a:lnTo>
                    <a:pt x="47" y="42"/>
                  </a:lnTo>
                  <a:lnTo>
                    <a:pt x="25" y="44"/>
                  </a:lnTo>
                  <a:lnTo>
                    <a:pt x="17" y="47"/>
                  </a:lnTo>
                  <a:lnTo>
                    <a:pt x="8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4" y="31"/>
                  </a:lnTo>
                  <a:lnTo>
                    <a:pt x="12" y="26"/>
                  </a:lnTo>
                  <a:lnTo>
                    <a:pt x="19" y="22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5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8" y="5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"/>
            <p:cNvSpPr>
              <a:spLocks/>
            </p:cNvSpPr>
            <p:nvPr/>
          </p:nvSpPr>
          <p:spPr bwMode="auto">
            <a:xfrm>
              <a:off x="6818304" y="2265356"/>
              <a:ext cx="253999" cy="250824"/>
            </a:xfrm>
            <a:custGeom>
              <a:avLst/>
              <a:gdLst/>
              <a:ahLst/>
              <a:cxnLst>
                <a:cxn ang="0">
                  <a:pos x="146" y="3"/>
                </a:cxn>
                <a:cxn ang="0">
                  <a:pos x="151" y="18"/>
                </a:cxn>
                <a:cxn ang="0">
                  <a:pos x="158" y="35"/>
                </a:cxn>
                <a:cxn ang="0">
                  <a:pos x="160" y="44"/>
                </a:cxn>
                <a:cxn ang="0">
                  <a:pos x="153" y="48"/>
                </a:cxn>
                <a:cxn ang="0">
                  <a:pos x="149" y="54"/>
                </a:cxn>
                <a:cxn ang="0">
                  <a:pos x="147" y="72"/>
                </a:cxn>
                <a:cxn ang="0">
                  <a:pos x="146" y="87"/>
                </a:cxn>
                <a:cxn ang="0">
                  <a:pos x="131" y="98"/>
                </a:cxn>
                <a:cxn ang="0">
                  <a:pos x="108" y="109"/>
                </a:cxn>
                <a:cxn ang="0">
                  <a:pos x="95" y="115"/>
                </a:cxn>
                <a:cxn ang="0">
                  <a:pos x="94" y="120"/>
                </a:cxn>
                <a:cxn ang="0">
                  <a:pos x="91" y="124"/>
                </a:cxn>
                <a:cxn ang="0">
                  <a:pos x="86" y="126"/>
                </a:cxn>
                <a:cxn ang="0">
                  <a:pos x="78" y="126"/>
                </a:cxn>
                <a:cxn ang="0">
                  <a:pos x="72" y="122"/>
                </a:cxn>
                <a:cxn ang="0">
                  <a:pos x="71" y="115"/>
                </a:cxn>
                <a:cxn ang="0">
                  <a:pos x="69" y="117"/>
                </a:cxn>
                <a:cxn ang="0">
                  <a:pos x="65" y="128"/>
                </a:cxn>
                <a:cxn ang="0">
                  <a:pos x="58" y="136"/>
                </a:cxn>
                <a:cxn ang="0">
                  <a:pos x="49" y="137"/>
                </a:cxn>
                <a:cxn ang="0">
                  <a:pos x="38" y="133"/>
                </a:cxn>
                <a:cxn ang="0">
                  <a:pos x="32" y="139"/>
                </a:cxn>
                <a:cxn ang="0">
                  <a:pos x="31" y="148"/>
                </a:cxn>
                <a:cxn ang="0">
                  <a:pos x="26" y="155"/>
                </a:cxn>
                <a:cxn ang="0">
                  <a:pos x="17" y="158"/>
                </a:cxn>
                <a:cxn ang="0">
                  <a:pos x="4" y="143"/>
                </a:cxn>
                <a:cxn ang="0">
                  <a:pos x="0" y="121"/>
                </a:cxn>
                <a:cxn ang="0">
                  <a:pos x="4" y="117"/>
                </a:cxn>
                <a:cxn ang="0">
                  <a:pos x="9" y="115"/>
                </a:cxn>
                <a:cxn ang="0">
                  <a:pos x="15" y="114"/>
                </a:cxn>
                <a:cxn ang="0">
                  <a:pos x="27" y="103"/>
                </a:cxn>
                <a:cxn ang="0">
                  <a:pos x="35" y="94"/>
                </a:cxn>
                <a:cxn ang="0">
                  <a:pos x="46" y="92"/>
                </a:cxn>
                <a:cxn ang="0">
                  <a:pos x="64" y="95"/>
                </a:cxn>
                <a:cxn ang="0">
                  <a:pos x="78" y="94"/>
                </a:cxn>
                <a:cxn ang="0">
                  <a:pos x="94" y="81"/>
                </a:cxn>
                <a:cxn ang="0">
                  <a:pos x="110" y="76"/>
                </a:cxn>
                <a:cxn ang="0">
                  <a:pos x="117" y="66"/>
                </a:cxn>
                <a:cxn ang="0">
                  <a:pos x="127" y="46"/>
                </a:cxn>
                <a:cxn ang="0">
                  <a:pos x="131" y="25"/>
                </a:cxn>
                <a:cxn ang="0">
                  <a:pos x="132" y="9"/>
                </a:cxn>
                <a:cxn ang="0">
                  <a:pos x="142" y="0"/>
                </a:cxn>
              </a:cxnLst>
              <a:rect l="0" t="0" r="r" b="b"/>
              <a:pathLst>
                <a:path w="160" h="158">
                  <a:moveTo>
                    <a:pt x="142" y="0"/>
                  </a:moveTo>
                  <a:lnTo>
                    <a:pt x="146" y="3"/>
                  </a:lnTo>
                  <a:lnTo>
                    <a:pt x="149" y="10"/>
                  </a:lnTo>
                  <a:lnTo>
                    <a:pt x="151" y="18"/>
                  </a:lnTo>
                  <a:lnTo>
                    <a:pt x="156" y="29"/>
                  </a:lnTo>
                  <a:lnTo>
                    <a:pt x="158" y="35"/>
                  </a:lnTo>
                  <a:lnTo>
                    <a:pt x="160" y="39"/>
                  </a:lnTo>
                  <a:lnTo>
                    <a:pt x="160" y="44"/>
                  </a:lnTo>
                  <a:lnTo>
                    <a:pt x="156" y="48"/>
                  </a:lnTo>
                  <a:lnTo>
                    <a:pt x="153" y="48"/>
                  </a:lnTo>
                  <a:lnTo>
                    <a:pt x="151" y="50"/>
                  </a:lnTo>
                  <a:lnTo>
                    <a:pt x="149" y="54"/>
                  </a:lnTo>
                  <a:lnTo>
                    <a:pt x="147" y="62"/>
                  </a:lnTo>
                  <a:lnTo>
                    <a:pt x="147" y="72"/>
                  </a:lnTo>
                  <a:lnTo>
                    <a:pt x="146" y="81"/>
                  </a:lnTo>
                  <a:lnTo>
                    <a:pt x="146" y="87"/>
                  </a:lnTo>
                  <a:lnTo>
                    <a:pt x="140" y="92"/>
                  </a:lnTo>
                  <a:lnTo>
                    <a:pt x="131" y="98"/>
                  </a:lnTo>
                  <a:lnTo>
                    <a:pt x="117" y="106"/>
                  </a:lnTo>
                  <a:lnTo>
                    <a:pt x="108" y="109"/>
                  </a:lnTo>
                  <a:lnTo>
                    <a:pt x="99" y="113"/>
                  </a:lnTo>
                  <a:lnTo>
                    <a:pt x="95" y="115"/>
                  </a:lnTo>
                  <a:lnTo>
                    <a:pt x="95" y="117"/>
                  </a:lnTo>
                  <a:lnTo>
                    <a:pt x="94" y="120"/>
                  </a:lnTo>
                  <a:lnTo>
                    <a:pt x="94" y="122"/>
                  </a:lnTo>
                  <a:lnTo>
                    <a:pt x="91" y="124"/>
                  </a:lnTo>
                  <a:lnTo>
                    <a:pt x="90" y="126"/>
                  </a:lnTo>
                  <a:lnTo>
                    <a:pt x="86" y="126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5" y="124"/>
                  </a:lnTo>
                  <a:lnTo>
                    <a:pt x="72" y="122"/>
                  </a:lnTo>
                  <a:lnTo>
                    <a:pt x="71" y="118"/>
                  </a:lnTo>
                  <a:lnTo>
                    <a:pt x="71" y="115"/>
                  </a:lnTo>
                  <a:lnTo>
                    <a:pt x="69" y="115"/>
                  </a:lnTo>
                  <a:lnTo>
                    <a:pt x="69" y="117"/>
                  </a:lnTo>
                  <a:lnTo>
                    <a:pt x="68" y="124"/>
                  </a:lnTo>
                  <a:lnTo>
                    <a:pt x="65" y="128"/>
                  </a:lnTo>
                  <a:lnTo>
                    <a:pt x="63" y="133"/>
                  </a:lnTo>
                  <a:lnTo>
                    <a:pt x="58" y="136"/>
                  </a:lnTo>
                  <a:lnTo>
                    <a:pt x="54" y="137"/>
                  </a:lnTo>
                  <a:lnTo>
                    <a:pt x="49" y="137"/>
                  </a:lnTo>
                  <a:lnTo>
                    <a:pt x="43" y="135"/>
                  </a:lnTo>
                  <a:lnTo>
                    <a:pt x="38" y="133"/>
                  </a:lnTo>
                  <a:lnTo>
                    <a:pt x="34" y="133"/>
                  </a:lnTo>
                  <a:lnTo>
                    <a:pt x="32" y="139"/>
                  </a:lnTo>
                  <a:lnTo>
                    <a:pt x="32" y="144"/>
                  </a:lnTo>
                  <a:lnTo>
                    <a:pt x="31" y="148"/>
                  </a:lnTo>
                  <a:lnTo>
                    <a:pt x="28" y="152"/>
                  </a:lnTo>
                  <a:lnTo>
                    <a:pt x="26" y="155"/>
                  </a:lnTo>
                  <a:lnTo>
                    <a:pt x="20" y="158"/>
                  </a:lnTo>
                  <a:lnTo>
                    <a:pt x="17" y="158"/>
                  </a:lnTo>
                  <a:lnTo>
                    <a:pt x="11" y="154"/>
                  </a:lnTo>
                  <a:lnTo>
                    <a:pt x="4" y="143"/>
                  </a:lnTo>
                  <a:lnTo>
                    <a:pt x="0" y="129"/>
                  </a:lnTo>
                  <a:lnTo>
                    <a:pt x="0" y="121"/>
                  </a:lnTo>
                  <a:lnTo>
                    <a:pt x="2" y="120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9" y="115"/>
                  </a:lnTo>
                  <a:lnTo>
                    <a:pt x="13" y="114"/>
                  </a:lnTo>
                  <a:lnTo>
                    <a:pt x="15" y="114"/>
                  </a:lnTo>
                  <a:lnTo>
                    <a:pt x="17" y="113"/>
                  </a:lnTo>
                  <a:lnTo>
                    <a:pt x="27" y="103"/>
                  </a:lnTo>
                  <a:lnTo>
                    <a:pt x="31" y="98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6" y="92"/>
                  </a:lnTo>
                  <a:lnTo>
                    <a:pt x="56" y="94"/>
                  </a:lnTo>
                  <a:lnTo>
                    <a:pt x="64" y="95"/>
                  </a:lnTo>
                  <a:lnTo>
                    <a:pt x="72" y="95"/>
                  </a:lnTo>
                  <a:lnTo>
                    <a:pt x="78" y="94"/>
                  </a:lnTo>
                  <a:lnTo>
                    <a:pt x="84" y="87"/>
                  </a:lnTo>
                  <a:lnTo>
                    <a:pt x="94" y="81"/>
                  </a:lnTo>
                  <a:lnTo>
                    <a:pt x="105" y="77"/>
                  </a:lnTo>
                  <a:lnTo>
                    <a:pt x="110" y="76"/>
                  </a:lnTo>
                  <a:lnTo>
                    <a:pt x="113" y="73"/>
                  </a:lnTo>
                  <a:lnTo>
                    <a:pt x="117" y="66"/>
                  </a:lnTo>
                  <a:lnTo>
                    <a:pt x="121" y="57"/>
                  </a:lnTo>
                  <a:lnTo>
                    <a:pt x="127" y="46"/>
                  </a:lnTo>
                  <a:lnTo>
                    <a:pt x="130" y="36"/>
                  </a:lnTo>
                  <a:lnTo>
                    <a:pt x="131" y="25"/>
                  </a:lnTo>
                  <a:lnTo>
                    <a:pt x="131" y="15"/>
                  </a:lnTo>
                  <a:lnTo>
                    <a:pt x="132" y="9"/>
                  </a:lnTo>
                  <a:lnTo>
                    <a:pt x="136" y="3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9"/>
            <p:cNvSpPr>
              <a:spLocks/>
            </p:cNvSpPr>
            <p:nvPr/>
          </p:nvSpPr>
          <p:spPr bwMode="auto">
            <a:xfrm>
              <a:off x="6629392" y="2668581"/>
              <a:ext cx="38100" cy="666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3" y="1"/>
                </a:cxn>
                <a:cxn ang="0">
                  <a:pos x="24" y="7"/>
                </a:cxn>
                <a:cxn ang="0">
                  <a:pos x="23" y="15"/>
                </a:cxn>
                <a:cxn ang="0">
                  <a:pos x="20" y="25"/>
                </a:cxn>
                <a:cxn ang="0">
                  <a:pos x="16" y="33"/>
                </a:cxn>
                <a:cxn ang="0">
                  <a:pos x="11" y="40"/>
                </a:cxn>
                <a:cxn ang="0">
                  <a:pos x="5" y="42"/>
                </a:cxn>
                <a:cxn ang="0">
                  <a:pos x="1" y="40"/>
                </a:cxn>
                <a:cxn ang="0">
                  <a:pos x="0" y="31"/>
                </a:cxn>
                <a:cxn ang="0">
                  <a:pos x="1" y="22"/>
                </a:cxn>
                <a:cxn ang="0">
                  <a:pos x="5" y="12"/>
                </a:cxn>
                <a:cxn ang="0">
                  <a:pos x="11" y="4"/>
                </a:cxn>
                <a:cxn ang="0">
                  <a:pos x="19" y="0"/>
                </a:cxn>
              </a:cxnLst>
              <a:rect l="0" t="0" r="r" b="b"/>
              <a:pathLst>
                <a:path w="24" h="42">
                  <a:moveTo>
                    <a:pt x="19" y="0"/>
                  </a:moveTo>
                  <a:lnTo>
                    <a:pt x="23" y="1"/>
                  </a:lnTo>
                  <a:lnTo>
                    <a:pt x="24" y="7"/>
                  </a:lnTo>
                  <a:lnTo>
                    <a:pt x="23" y="15"/>
                  </a:lnTo>
                  <a:lnTo>
                    <a:pt x="20" y="25"/>
                  </a:lnTo>
                  <a:lnTo>
                    <a:pt x="16" y="33"/>
                  </a:lnTo>
                  <a:lnTo>
                    <a:pt x="11" y="40"/>
                  </a:lnTo>
                  <a:lnTo>
                    <a:pt x="5" y="42"/>
                  </a:lnTo>
                  <a:lnTo>
                    <a:pt x="1" y="40"/>
                  </a:lnTo>
                  <a:lnTo>
                    <a:pt x="0" y="31"/>
                  </a:lnTo>
                  <a:lnTo>
                    <a:pt x="1" y="22"/>
                  </a:lnTo>
                  <a:lnTo>
                    <a:pt x="5" y="12"/>
                  </a:lnTo>
                  <a:lnTo>
                    <a:pt x="11" y="4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0"/>
            <p:cNvSpPr>
              <a:spLocks/>
            </p:cNvSpPr>
            <p:nvPr/>
          </p:nvSpPr>
          <p:spPr bwMode="auto">
            <a:xfrm>
              <a:off x="7707303" y="4097328"/>
              <a:ext cx="95249" cy="1539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4"/>
                </a:cxn>
                <a:cxn ang="0">
                  <a:pos x="15" y="10"/>
                </a:cxn>
                <a:cxn ang="0">
                  <a:pos x="18" y="17"/>
                </a:cxn>
                <a:cxn ang="0">
                  <a:pos x="22" y="25"/>
                </a:cxn>
                <a:cxn ang="0">
                  <a:pos x="25" y="29"/>
                </a:cxn>
                <a:cxn ang="0">
                  <a:pos x="26" y="32"/>
                </a:cxn>
                <a:cxn ang="0">
                  <a:pos x="28" y="33"/>
                </a:cxn>
                <a:cxn ang="0">
                  <a:pos x="28" y="36"/>
                </a:cxn>
                <a:cxn ang="0">
                  <a:pos x="29" y="36"/>
                </a:cxn>
                <a:cxn ang="0">
                  <a:pos x="30" y="37"/>
                </a:cxn>
                <a:cxn ang="0">
                  <a:pos x="33" y="38"/>
                </a:cxn>
                <a:cxn ang="0">
                  <a:pos x="36" y="41"/>
                </a:cxn>
                <a:cxn ang="0">
                  <a:pos x="40" y="44"/>
                </a:cxn>
                <a:cxn ang="0">
                  <a:pos x="47" y="44"/>
                </a:cxn>
                <a:cxn ang="0">
                  <a:pos x="49" y="43"/>
                </a:cxn>
                <a:cxn ang="0">
                  <a:pos x="51" y="41"/>
                </a:cxn>
                <a:cxn ang="0">
                  <a:pos x="54" y="41"/>
                </a:cxn>
                <a:cxn ang="0">
                  <a:pos x="58" y="45"/>
                </a:cxn>
                <a:cxn ang="0">
                  <a:pos x="59" y="49"/>
                </a:cxn>
                <a:cxn ang="0">
                  <a:pos x="60" y="52"/>
                </a:cxn>
                <a:cxn ang="0">
                  <a:pos x="59" y="55"/>
                </a:cxn>
                <a:cxn ang="0">
                  <a:pos x="56" y="58"/>
                </a:cxn>
                <a:cxn ang="0">
                  <a:pos x="48" y="67"/>
                </a:cxn>
                <a:cxn ang="0">
                  <a:pos x="41" y="80"/>
                </a:cxn>
                <a:cxn ang="0">
                  <a:pos x="40" y="84"/>
                </a:cxn>
                <a:cxn ang="0">
                  <a:pos x="37" y="88"/>
                </a:cxn>
                <a:cxn ang="0">
                  <a:pos x="36" y="90"/>
                </a:cxn>
                <a:cxn ang="0">
                  <a:pos x="33" y="95"/>
                </a:cxn>
                <a:cxn ang="0">
                  <a:pos x="28" y="97"/>
                </a:cxn>
                <a:cxn ang="0">
                  <a:pos x="23" y="97"/>
                </a:cxn>
                <a:cxn ang="0">
                  <a:pos x="21" y="96"/>
                </a:cxn>
                <a:cxn ang="0">
                  <a:pos x="19" y="95"/>
                </a:cxn>
                <a:cxn ang="0">
                  <a:pos x="19" y="92"/>
                </a:cxn>
                <a:cxn ang="0">
                  <a:pos x="21" y="89"/>
                </a:cxn>
                <a:cxn ang="0">
                  <a:pos x="21" y="86"/>
                </a:cxn>
                <a:cxn ang="0">
                  <a:pos x="22" y="84"/>
                </a:cxn>
                <a:cxn ang="0">
                  <a:pos x="23" y="80"/>
                </a:cxn>
                <a:cxn ang="0">
                  <a:pos x="25" y="77"/>
                </a:cxn>
                <a:cxn ang="0">
                  <a:pos x="25" y="74"/>
                </a:cxn>
                <a:cxn ang="0">
                  <a:pos x="21" y="73"/>
                </a:cxn>
                <a:cxn ang="0">
                  <a:pos x="8" y="73"/>
                </a:cxn>
                <a:cxn ang="0">
                  <a:pos x="3" y="70"/>
                </a:cxn>
                <a:cxn ang="0">
                  <a:pos x="0" y="67"/>
                </a:cxn>
                <a:cxn ang="0">
                  <a:pos x="0" y="64"/>
                </a:cxn>
                <a:cxn ang="0">
                  <a:pos x="2" y="62"/>
                </a:cxn>
                <a:cxn ang="0">
                  <a:pos x="4" y="60"/>
                </a:cxn>
                <a:cxn ang="0">
                  <a:pos x="7" y="58"/>
                </a:cxn>
                <a:cxn ang="0">
                  <a:pos x="10" y="56"/>
                </a:cxn>
                <a:cxn ang="0">
                  <a:pos x="14" y="52"/>
                </a:cxn>
                <a:cxn ang="0">
                  <a:pos x="14" y="44"/>
                </a:cxn>
                <a:cxn ang="0">
                  <a:pos x="11" y="32"/>
                </a:cxn>
                <a:cxn ang="0">
                  <a:pos x="8" y="23"/>
                </a:cxn>
                <a:cxn ang="0">
                  <a:pos x="4" y="18"/>
                </a:cxn>
                <a:cxn ang="0">
                  <a:pos x="2" y="11"/>
                </a:cxn>
                <a:cxn ang="0">
                  <a:pos x="2" y="6"/>
                </a:cxn>
                <a:cxn ang="0">
                  <a:pos x="3" y="1"/>
                </a:cxn>
                <a:cxn ang="0">
                  <a:pos x="8" y="0"/>
                </a:cxn>
              </a:cxnLst>
              <a:rect l="0" t="0" r="r" b="b"/>
              <a:pathLst>
                <a:path w="60" h="97">
                  <a:moveTo>
                    <a:pt x="8" y="0"/>
                  </a:moveTo>
                  <a:lnTo>
                    <a:pt x="13" y="4"/>
                  </a:lnTo>
                  <a:lnTo>
                    <a:pt x="15" y="10"/>
                  </a:lnTo>
                  <a:lnTo>
                    <a:pt x="18" y="17"/>
                  </a:lnTo>
                  <a:lnTo>
                    <a:pt x="22" y="25"/>
                  </a:lnTo>
                  <a:lnTo>
                    <a:pt x="25" y="29"/>
                  </a:lnTo>
                  <a:lnTo>
                    <a:pt x="26" y="32"/>
                  </a:lnTo>
                  <a:lnTo>
                    <a:pt x="28" y="33"/>
                  </a:lnTo>
                  <a:lnTo>
                    <a:pt x="28" y="36"/>
                  </a:lnTo>
                  <a:lnTo>
                    <a:pt x="29" y="36"/>
                  </a:lnTo>
                  <a:lnTo>
                    <a:pt x="30" y="37"/>
                  </a:lnTo>
                  <a:lnTo>
                    <a:pt x="33" y="38"/>
                  </a:lnTo>
                  <a:lnTo>
                    <a:pt x="36" y="41"/>
                  </a:lnTo>
                  <a:lnTo>
                    <a:pt x="40" y="44"/>
                  </a:lnTo>
                  <a:lnTo>
                    <a:pt x="47" y="44"/>
                  </a:lnTo>
                  <a:lnTo>
                    <a:pt x="49" y="43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8" y="45"/>
                  </a:lnTo>
                  <a:lnTo>
                    <a:pt x="59" y="49"/>
                  </a:lnTo>
                  <a:lnTo>
                    <a:pt x="60" y="52"/>
                  </a:lnTo>
                  <a:lnTo>
                    <a:pt x="59" y="55"/>
                  </a:lnTo>
                  <a:lnTo>
                    <a:pt x="56" y="58"/>
                  </a:lnTo>
                  <a:lnTo>
                    <a:pt x="48" y="67"/>
                  </a:lnTo>
                  <a:lnTo>
                    <a:pt x="41" y="80"/>
                  </a:lnTo>
                  <a:lnTo>
                    <a:pt x="40" y="84"/>
                  </a:lnTo>
                  <a:lnTo>
                    <a:pt x="37" y="88"/>
                  </a:lnTo>
                  <a:lnTo>
                    <a:pt x="36" y="90"/>
                  </a:lnTo>
                  <a:lnTo>
                    <a:pt x="33" y="95"/>
                  </a:lnTo>
                  <a:lnTo>
                    <a:pt x="28" y="97"/>
                  </a:lnTo>
                  <a:lnTo>
                    <a:pt x="23" y="97"/>
                  </a:lnTo>
                  <a:lnTo>
                    <a:pt x="21" y="96"/>
                  </a:lnTo>
                  <a:lnTo>
                    <a:pt x="19" y="95"/>
                  </a:lnTo>
                  <a:lnTo>
                    <a:pt x="19" y="92"/>
                  </a:lnTo>
                  <a:lnTo>
                    <a:pt x="21" y="89"/>
                  </a:lnTo>
                  <a:lnTo>
                    <a:pt x="21" y="86"/>
                  </a:lnTo>
                  <a:lnTo>
                    <a:pt x="22" y="84"/>
                  </a:lnTo>
                  <a:lnTo>
                    <a:pt x="23" y="80"/>
                  </a:lnTo>
                  <a:lnTo>
                    <a:pt x="25" y="77"/>
                  </a:lnTo>
                  <a:lnTo>
                    <a:pt x="25" y="74"/>
                  </a:lnTo>
                  <a:lnTo>
                    <a:pt x="21" y="73"/>
                  </a:lnTo>
                  <a:lnTo>
                    <a:pt x="8" y="73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64"/>
                  </a:lnTo>
                  <a:lnTo>
                    <a:pt x="2" y="62"/>
                  </a:lnTo>
                  <a:lnTo>
                    <a:pt x="4" y="60"/>
                  </a:lnTo>
                  <a:lnTo>
                    <a:pt x="7" y="58"/>
                  </a:lnTo>
                  <a:lnTo>
                    <a:pt x="10" y="56"/>
                  </a:lnTo>
                  <a:lnTo>
                    <a:pt x="14" y="52"/>
                  </a:lnTo>
                  <a:lnTo>
                    <a:pt x="14" y="44"/>
                  </a:lnTo>
                  <a:lnTo>
                    <a:pt x="11" y="32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2" y="11"/>
                  </a:lnTo>
                  <a:lnTo>
                    <a:pt x="2" y="6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1"/>
            <p:cNvSpPr>
              <a:spLocks/>
            </p:cNvSpPr>
            <p:nvPr/>
          </p:nvSpPr>
          <p:spPr bwMode="auto">
            <a:xfrm>
              <a:off x="7569191" y="4230679"/>
              <a:ext cx="155575" cy="1492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5" y="0"/>
                </a:cxn>
                <a:cxn ang="0">
                  <a:pos x="87" y="1"/>
                </a:cxn>
                <a:cxn ang="0">
                  <a:pos x="89" y="4"/>
                </a:cxn>
                <a:cxn ang="0">
                  <a:pos x="94" y="9"/>
                </a:cxn>
                <a:cxn ang="0">
                  <a:pos x="97" y="11"/>
                </a:cxn>
                <a:cxn ang="0">
                  <a:pos x="98" y="13"/>
                </a:cxn>
                <a:cxn ang="0">
                  <a:pos x="98" y="16"/>
                </a:cxn>
                <a:cxn ang="0">
                  <a:pos x="97" y="24"/>
                </a:cxn>
                <a:cxn ang="0">
                  <a:pos x="93" y="35"/>
                </a:cxn>
                <a:cxn ang="0">
                  <a:pos x="85" y="45"/>
                </a:cxn>
                <a:cxn ang="0">
                  <a:pos x="71" y="57"/>
                </a:cxn>
                <a:cxn ang="0">
                  <a:pos x="60" y="68"/>
                </a:cxn>
                <a:cxn ang="0">
                  <a:pos x="48" y="82"/>
                </a:cxn>
                <a:cxn ang="0">
                  <a:pos x="42" y="89"/>
                </a:cxn>
                <a:cxn ang="0">
                  <a:pos x="38" y="93"/>
                </a:cxn>
                <a:cxn ang="0">
                  <a:pos x="35" y="94"/>
                </a:cxn>
                <a:cxn ang="0">
                  <a:pos x="31" y="94"/>
                </a:cxn>
                <a:cxn ang="0">
                  <a:pos x="23" y="93"/>
                </a:cxn>
                <a:cxn ang="0">
                  <a:pos x="12" y="91"/>
                </a:cxn>
                <a:cxn ang="0">
                  <a:pos x="4" y="87"/>
                </a:cxn>
                <a:cxn ang="0">
                  <a:pos x="0" y="80"/>
                </a:cxn>
                <a:cxn ang="0">
                  <a:pos x="1" y="74"/>
                </a:cxn>
                <a:cxn ang="0">
                  <a:pos x="8" y="64"/>
                </a:cxn>
                <a:cxn ang="0">
                  <a:pos x="19" y="54"/>
                </a:cxn>
                <a:cxn ang="0">
                  <a:pos x="46" y="35"/>
                </a:cxn>
                <a:cxn ang="0">
                  <a:pos x="54" y="28"/>
                </a:cxn>
                <a:cxn ang="0">
                  <a:pos x="60" y="24"/>
                </a:cxn>
                <a:cxn ang="0">
                  <a:pos x="61" y="20"/>
                </a:cxn>
                <a:cxn ang="0">
                  <a:pos x="63" y="17"/>
                </a:cxn>
                <a:cxn ang="0">
                  <a:pos x="65" y="13"/>
                </a:cxn>
                <a:cxn ang="0">
                  <a:pos x="68" y="11"/>
                </a:cxn>
                <a:cxn ang="0">
                  <a:pos x="72" y="8"/>
                </a:cxn>
                <a:cxn ang="0">
                  <a:pos x="75" y="6"/>
                </a:cxn>
                <a:cxn ang="0">
                  <a:pos x="78" y="4"/>
                </a:cxn>
                <a:cxn ang="0">
                  <a:pos x="80" y="2"/>
                </a:cxn>
                <a:cxn ang="0">
                  <a:pos x="82" y="0"/>
                </a:cxn>
              </a:cxnLst>
              <a:rect l="0" t="0" r="r" b="b"/>
              <a:pathLst>
                <a:path w="98" h="94">
                  <a:moveTo>
                    <a:pt x="82" y="0"/>
                  </a:moveTo>
                  <a:lnTo>
                    <a:pt x="85" y="0"/>
                  </a:lnTo>
                  <a:lnTo>
                    <a:pt x="87" y="1"/>
                  </a:lnTo>
                  <a:lnTo>
                    <a:pt x="89" y="4"/>
                  </a:lnTo>
                  <a:lnTo>
                    <a:pt x="94" y="9"/>
                  </a:lnTo>
                  <a:lnTo>
                    <a:pt x="97" y="11"/>
                  </a:lnTo>
                  <a:lnTo>
                    <a:pt x="98" y="13"/>
                  </a:lnTo>
                  <a:lnTo>
                    <a:pt x="98" y="16"/>
                  </a:lnTo>
                  <a:lnTo>
                    <a:pt x="97" y="24"/>
                  </a:lnTo>
                  <a:lnTo>
                    <a:pt x="93" y="35"/>
                  </a:lnTo>
                  <a:lnTo>
                    <a:pt x="85" y="45"/>
                  </a:lnTo>
                  <a:lnTo>
                    <a:pt x="71" y="57"/>
                  </a:lnTo>
                  <a:lnTo>
                    <a:pt x="60" y="68"/>
                  </a:lnTo>
                  <a:lnTo>
                    <a:pt x="48" y="82"/>
                  </a:lnTo>
                  <a:lnTo>
                    <a:pt x="42" y="89"/>
                  </a:lnTo>
                  <a:lnTo>
                    <a:pt x="38" y="93"/>
                  </a:lnTo>
                  <a:lnTo>
                    <a:pt x="35" y="94"/>
                  </a:lnTo>
                  <a:lnTo>
                    <a:pt x="31" y="94"/>
                  </a:lnTo>
                  <a:lnTo>
                    <a:pt x="23" y="93"/>
                  </a:lnTo>
                  <a:lnTo>
                    <a:pt x="12" y="91"/>
                  </a:lnTo>
                  <a:lnTo>
                    <a:pt x="4" y="87"/>
                  </a:lnTo>
                  <a:lnTo>
                    <a:pt x="0" y="80"/>
                  </a:lnTo>
                  <a:lnTo>
                    <a:pt x="1" y="74"/>
                  </a:lnTo>
                  <a:lnTo>
                    <a:pt x="8" y="64"/>
                  </a:lnTo>
                  <a:lnTo>
                    <a:pt x="19" y="54"/>
                  </a:lnTo>
                  <a:lnTo>
                    <a:pt x="46" y="35"/>
                  </a:lnTo>
                  <a:lnTo>
                    <a:pt x="54" y="28"/>
                  </a:lnTo>
                  <a:lnTo>
                    <a:pt x="60" y="24"/>
                  </a:lnTo>
                  <a:lnTo>
                    <a:pt x="61" y="20"/>
                  </a:lnTo>
                  <a:lnTo>
                    <a:pt x="63" y="17"/>
                  </a:lnTo>
                  <a:lnTo>
                    <a:pt x="65" y="13"/>
                  </a:lnTo>
                  <a:lnTo>
                    <a:pt x="68" y="11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2"/>
            <p:cNvSpPr>
              <a:spLocks/>
            </p:cNvSpPr>
            <p:nvPr/>
          </p:nvSpPr>
          <p:spPr bwMode="auto">
            <a:xfrm>
              <a:off x="7123104" y="4233856"/>
              <a:ext cx="79375" cy="730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0" y="2"/>
                </a:cxn>
                <a:cxn ang="0">
                  <a:pos x="50" y="9"/>
                </a:cxn>
                <a:cxn ang="0">
                  <a:pos x="47" y="18"/>
                </a:cxn>
                <a:cxn ang="0">
                  <a:pos x="43" y="29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29" y="43"/>
                </a:cxn>
                <a:cxn ang="0">
                  <a:pos x="25" y="4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17" y="44"/>
                </a:cxn>
                <a:cxn ang="0">
                  <a:pos x="14" y="44"/>
                </a:cxn>
                <a:cxn ang="0">
                  <a:pos x="13" y="41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7"/>
                </a:cxn>
                <a:cxn ang="0">
                  <a:pos x="0" y="13"/>
                </a:cxn>
                <a:cxn ang="0">
                  <a:pos x="3" y="7"/>
                </a:cxn>
                <a:cxn ang="0">
                  <a:pos x="5" y="7"/>
                </a:cxn>
                <a:cxn ang="0">
                  <a:pos x="6" y="9"/>
                </a:cxn>
                <a:cxn ang="0">
                  <a:pos x="11" y="11"/>
                </a:cxn>
                <a:cxn ang="0">
                  <a:pos x="15" y="13"/>
                </a:cxn>
                <a:cxn ang="0">
                  <a:pos x="18" y="13"/>
                </a:cxn>
                <a:cxn ang="0">
                  <a:pos x="21" y="14"/>
                </a:cxn>
                <a:cxn ang="0">
                  <a:pos x="25" y="13"/>
                </a:cxn>
                <a:cxn ang="0">
                  <a:pos x="31" y="10"/>
                </a:cxn>
                <a:cxn ang="0">
                  <a:pos x="37" y="6"/>
                </a:cxn>
                <a:cxn ang="0">
                  <a:pos x="43" y="2"/>
                </a:cxn>
                <a:cxn ang="0">
                  <a:pos x="47" y="0"/>
                </a:cxn>
              </a:cxnLst>
              <a:rect l="0" t="0" r="r" b="b"/>
              <a:pathLst>
                <a:path w="50" h="46">
                  <a:moveTo>
                    <a:pt x="47" y="0"/>
                  </a:moveTo>
                  <a:lnTo>
                    <a:pt x="50" y="2"/>
                  </a:lnTo>
                  <a:lnTo>
                    <a:pt x="50" y="9"/>
                  </a:lnTo>
                  <a:lnTo>
                    <a:pt x="47" y="18"/>
                  </a:lnTo>
                  <a:lnTo>
                    <a:pt x="43" y="29"/>
                  </a:lnTo>
                  <a:lnTo>
                    <a:pt x="37" y="37"/>
                  </a:lnTo>
                  <a:lnTo>
                    <a:pt x="32" y="43"/>
                  </a:lnTo>
                  <a:lnTo>
                    <a:pt x="29" y="43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7" y="44"/>
                  </a:lnTo>
                  <a:lnTo>
                    <a:pt x="14" y="44"/>
                  </a:lnTo>
                  <a:lnTo>
                    <a:pt x="13" y="41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7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7"/>
                  </a:lnTo>
                  <a:lnTo>
                    <a:pt x="6" y="9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8" y="13"/>
                  </a:lnTo>
                  <a:lnTo>
                    <a:pt x="21" y="14"/>
                  </a:lnTo>
                  <a:lnTo>
                    <a:pt x="25" y="13"/>
                  </a:lnTo>
                  <a:lnTo>
                    <a:pt x="31" y="10"/>
                  </a:lnTo>
                  <a:lnTo>
                    <a:pt x="37" y="6"/>
                  </a:lnTo>
                  <a:lnTo>
                    <a:pt x="43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3"/>
            <p:cNvSpPr>
              <a:spLocks/>
            </p:cNvSpPr>
            <p:nvPr/>
          </p:nvSpPr>
          <p:spPr bwMode="auto">
            <a:xfrm>
              <a:off x="6470642" y="3516306"/>
              <a:ext cx="857249" cy="690562"/>
            </a:xfrm>
            <a:custGeom>
              <a:avLst/>
              <a:gdLst/>
              <a:ahLst/>
              <a:cxnLst>
                <a:cxn ang="0">
                  <a:pos x="390" y="21"/>
                </a:cxn>
                <a:cxn ang="0">
                  <a:pos x="421" y="69"/>
                </a:cxn>
                <a:cxn ang="0">
                  <a:pos x="435" y="117"/>
                </a:cxn>
                <a:cxn ang="0">
                  <a:pos x="461" y="140"/>
                </a:cxn>
                <a:cxn ang="0">
                  <a:pos x="489" y="154"/>
                </a:cxn>
                <a:cxn ang="0">
                  <a:pos x="504" y="208"/>
                </a:cxn>
                <a:cxn ang="0">
                  <a:pos x="539" y="289"/>
                </a:cxn>
                <a:cxn ang="0">
                  <a:pos x="515" y="339"/>
                </a:cxn>
                <a:cxn ang="0">
                  <a:pos x="483" y="392"/>
                </a:cxn>
                <a:cxn ang="0">
                  <a:pos x="469" y="413"/>
                </a:cxn>
                <a:cxn ang="0">
                  <a:pos x="436" y="429"/>
                </a:cxn>
                <a:cxn ang="0">
                  <a:pos x="416" y="422"/>
                </a:cxn>
                <a:cxn ang="0">
                  <a:pos x="396" y="432"/>
                </a:cxn>
                <a:cxn ang="0">
                  <a:pos x="387" y="428"/>
                </a:cxn>
                <a:cxn ang="0">
                  <a:pos x="358" y="413"/>
                </a:cxn>
                <a:cxn ang="0">
                  <a:pos x="353" y="383"/>
                </a:cxn>
                <a:cxn ang="0">
                  <a:pos x="340" y="372"/>
                </a:cxn>
                <a:cxn ang="0">
                  <a:pos x="334" y="358"/>
                </a:cxn>
                <a:cxn ang="0">
                  <a:pos x="325" y="363"/>
                </a:cxn>
                <a:cxn ang="0">
                  <a:pos x="318" y="340"/>
                </a:cxn>
                <a:cxn ang="0">
                  <a:pos x="302" y="361"/>
                </a:cxn>
                <a:cxn ang="0">
                  <a:pos x="284" y="366"/>
                </a:cxn>
                <a:cxn ang="0">
                  <a:pos x="287" y="341"/>
                </a:cxn>
                <a:cxn ang="0">
                  <a:pos x="253" y="322"/>
                </a:cxn>
                <a:cxn ang="0">
                  <a:pos x="238" y="310"/>
                </a:cxn>
                <a:cxn ang="0">
                  <a:pos x="194" y="325"/>
                </a:cxn>
                <a:cxn ang="0">
                  <a:pos x="176" y="322"/>
                </a:cxn>
                <a:cxn ang="0">
                  <a:pos x="154" y="347"/>
                </a:cxn>
                <a:cxn ang="0">
                  <a:pos x="148" y="369"/>
                </a:cxn>
                <a:cxn ang="0">
                  <a:pos x="98" y="363"/>
                </a:cxn>
                <a:cxn ang="0">
                  <a:pos x="63" y="378"/>
                </a:cxn>
                <a:cxn ang="0">
                  <a:pos x="37" y="363"/>
                </a:cxn>
                <a:cxn ang="0">
                  <a:pos x="53" y="326"/>
                </a:cxn>
                <a:cxn ang="0">
                  <a:pos x="37" y="296"/>
                </a:cxn>
                <a:cxn ang="0">
                  <a:pos x="20" y="258"/>
                </a:cxn>
                <a:cxn ang="0">
                  <a:pos x="23" y="232"/>
                </a:cxn>
                <a:cxn ang="0">
                  <a:pos x="0" y="204"/>
                </a:cxn>
                <a:cxn ang="0">
                  <a:pos x="26" y="169"/>
                </a:cxn>
                <a:cxn ang="0">
                  <a:pos x="61" y="144"/>
                </a:cxn>
                <a:cxn ang="0">
                  <a:pos x="111" y="136"/>
                </a:cxn>
                <a:cxn ang="0">
                  <a:pos x="116" y="113"/>
                </a:cxn>
                <a:cxn ang="0">
                  <a:pos x="130" y="78"/>
                </a:cxn>
                <a:cxn ang="0">
                  <a:pos x="157" y="82"/>
                </a:cxn>
                <a:cxn ang="0">
                  <a:pos x="172" y="52"/>
                </a:cxn>
                <a:cxn ang="0">
                  <a:pos x="194" y="52"/>
                </a:cxn>
                <a:cxn ang="0">
                  <a:pos x="217" y="56"/>
                </a:cxn>
                <a:cxn ang="0">
                  <a:pos x="221" y="47"/>
                </a:cxn>
                <a:cxn ang="0">
                  <a:pos x="231" y="33"/>
                </a:cxn>
                <a:cxn ang="0">
                  <a:pos x="236" y="17"/>
                </a:cxn>
                <a:cxn ang="0">
                  <a:pos x="253" y="37"/>
                </a:cxn>
                <a:cxn ang="0">
                  <a:pos x="261" y="13"/>
                </a:cxn>
                <a:cxn ang="0">
                  <a:pos x="273" y="25"/>
                </a:cxn>
                <a:cxn ang="0">
                  <a:pos x="308" y="22"/>
                </a:cxn>
                <a:cxn ang="0">
                  <a:pos x="303" y="62"/>
                </a:cxn>
                <a:cxn ang="0">
                  <a:pos x="338" y="91"/>
                </a:cxn>
                <a:cxn ang="0">
                  <a:pos x="368" y="100"/>
                </a:cxn>
                <a:cxn ang="0">
                  <a:pos x="373" y="41"/>
                </a:cxn>
                <a:cxn ang="0">
                  <a:pos x="381" y="0"/>
                </a:cxn>
              </a:cxnLst>
              <a:rect l="0" t="0" r="r" b="b"/>
              <a:pathLst>
                <a:path w="540" h="435">
                  <a:moveTo>
                    <a:pt x="381" y="0"/>
                  </a:moveTo>
                  <a:lnTo>
                    <a:pt x="383" y="2"/>
                  </a:lnTo>
                  <a:lnTo>
                    <a:pt x="385" y="10"/>
                  </a:lnTo>
                  <a:lnTo>
                    <a:pt x="390" y="21"/>
                  </a:lnTo>
                  <a:lnTo>
                    <a:pt x="395" y="33"/>
                  </a:lnTo>
                  <a:lnTo>
                    <a:pt x="401" y="43"/>
                  </a:lnTo>
                  <a:lnTo>
                    <a:pt x="411" y="56"/>
                  </a:lnTo>
                  <a:lnTo>
                    <a:pt x="421" y="69"/>
                  </a:lnTo>
                  <a:lnTo>
                    <a:pt x="428" y="82"/>
                  </a:lnTo>
                  <a:lnTo>
                    <a:pt x="431" y="92"/>
                  </a:lnTo>
                  <a:lnTo>
                    <a:pt x="433" y="104"/>
                  </a:lnTo>
                  <a:lnTo>
                    <a:pt x="435" y="117"/>
                  </a:lnTo>
                  <a:lnTo>
                    <a:pt x="439" y="126"/>
                  </a:lnTo>
                  <a:lnTo>
                    <a:pt x="444" y="133"/>
                  </a:lnTo>
                  <a:lnTo>
                    <a:pt x="451" y="137"/>
                  </a:lnTo>
                  <a:lnTo>
                    <a:pt x="461" y="140"/>
                  </a:lnTo>
                  <a:lnTo>
                    <a:pt x="472" y="143"/>
                  </a:lnTo>
                  <a:lnTo>
                    <a:pt x="480" y="145"/>
                  </a:lnTo>
                  <a:lnTo>
                    <a:pt x="487" y="148"/>
                  </a:lnTo>
                  <a:lnTo>
                    <a:pt x="489" y="154"/>
                  </a:lnTo>
                  <a:lnTo>
                    <a:pt x="489" y="163"/>
                  </a:lnTo>
                  <a:lnTo>
                    <a:pt x="492" y="177"/>
                  </a:lnTo>
                  <a:lnTo>
                    <a:pt x="498" y="192"/>
                  </a:lnTo>
                  <a:lnTo>
                    <a:pt x="504" y="208"/>
                  </a:lnTo>
                  <a:lnTo>
                    <a:pt x="511" y="222"/>
                  </a:lnTo>
                  <a:lnTo>
                    <a:pt x="519" y="237"/>
                  </a:lnTo>
                  <a:lnTo>
                    <a:pt x="533" y="273"/>
                  </a:lnTo>
                  <a:lnTo>
                    <a:pt x="539" y="289"/>
                  </a:lnTo>
                  <a:lnTo>
                    <a:pt x="540" y="302"/>
                  </a:lnTo>
                  <a:lnTo>
                    <a:pt x="536" y="314"/>
                  </a:lnTo>
                  <a:lnTo>
                    <a:pt x="526" y="326"/>
                  </a:lnTo>
                  <a:lnTo>
                    <a:pt x="515" y="339"/>
                  </a:lnTo>
                  <a:lnTo>
                    <a:pt x="503" y="351"/>
                  </a:lnTo>
                  <a:lnTo>
                    <a:pt x="495" y="361"/>
                  </a:lnTo>
                  <a:lnTo>
                    <a:pt x="487" y="377"/>
                  </a:lnTo>
                  <a:lnTo>
                    <a:pt x="483" y="392"/>
                  </a:lnTo>
                  <a:lnTo>
                    <a:pt x="478" y="403"/>
                  </a:lnTo>
                  <a:lnTo>
                    <a:pt x="477" y="406"/>
                  </a:lnTo>
                  <a:lnTo>
                    <a:pt x="472" y="411"/>
                  </a:lnTo>
                  <a:lnTo>
                    <a:pt x="469" y="413"/>
                  </a:lnTo>
                  <a:lnTo>
                    <a:pt x="465" y="414"/>
                  </a:lnTo>
                  <a:lnTo>
                    <a:pt x="459" y="415"/>
                  </a:lnTo>
                  <a:lnTo>
                    <a:pt x="443" y="424"/>
                  </a:lnTo>
                  <a:lnTo>
                    <a:pt x="436" y="429"/>
                  </a:lnTo>
                  <a:lnTo>
                    <a:pt x="431" y="432"/>
                  </a:lnTo>
                  <a:lnTo>
                    <a:pt x="428" y="430"/>
                  </a:lnTo>
                  <a:lnTo>
                    <a:pt x="422" y="426"/>
                  </a:lnTo>
                  <a:lnTo>
                    <a:pt x="416" y="422"/>
                  </a:lnTo>
                  <a:lnTo>
                    <a:pt x="409" y="421"/>
                  </a:lnTo>
                  <a:lnTo>
                    <a:pt x="403" y="422"/>
                  </a:lnTo>
                  <a:lnTo>
                    <a:pt x="399" y="430"/>
                  </a:lnTo>
                  <a:lnTo>
                    <a:pt x="396" y="432"/>
                  </a:lnTo>
                  <a:lnTo>
                    <a:pt x="395" y="435"/>
                  </a:lnTo>
                  <a:lnTo>
                    <a:pt x="391" y="435"/>
                  </a:lnTo>
                  <a:lnTo>
                    <a:pt x="390" y="432"/>
                  </a:lnTo>
                  <a:lnTo>
                    <a:pt x="387" y="428"/>
                  </a:lnTo>
                  <a:lnTo>
                    <a:pt x="380" y="420"/>
                  </a:lnTo>
                  <a:lnTo>
                    <a:pt x="370" y="415"/>
                  </a:lnTo>
                  <a:lnTo>
                    <a:pt x="364" y="414"/>
                  </a:lnTo>
                  <a:lnTo>
                    <a:pt x="358" y="413"/>
                  </a:lnTo>
                  <a:lnTo>
                    <a:pt x="357" y="409"/>
                  </a:lnTo>
                  <a:lnTo>
                    <a:pt x="355" y="400"/>
                  </a:lnTo>
                  <a:lnTo>
                    <a:pt x="355" y="385"/>
                  </a:lnTo>
                  <a:lnTo>
                    <a:pt x="353" y="383"/>
                  </a:lnTo>
                  <a:lnTo>
                    <a:pt x="351" y="380"/>
                  </a:lnTo>
                  <a:lnTo>
                    <a:pt x="349" y="377"/>
                  </a:lnTo>
                  <a:lnTo>
                    <a:pt x="343" y="374"/>
                  </a:lnTo>
                  <a:lnTo>
                    <a:pt x="340" y="372"/>
                  </a:lnTo>
                  <a:lnTo>
                    <a:pt x="336" y="363"/>
                  </a:lnTo>
                  <a:lnTo>
                    <a:pt x="336" y="356"/>
                  </a:lnTo>
                  <a:lnTo>
                    <a:pt x="335" y="356"/>
                  </a:lnTo>
                  <a:lnTo>
                    <a:pt x="334" y="358"/>
                  </a:lnTo>
                  <a:lnTo>
                    <a:pt x="334" y="361"/>
                  </a:lnTo>
                  <a:lnTo>
                    <a:pt x="328" y="366"/>
                  </a:lnTo>
                  <a:lnTo>
                    <a:pt x="327" y="366"/>
                  </a:lnTo>
                  <a:lnTo>
                    <a:pt x="325" y="363"/>
                  </a:lnTo>
                  <a:lnTo>
                    <a:pt x="324" y="356"/>
                  </a:lnTo>
                  <a:lnTo>
                    <a:pt x="324" y="340"/>
                  </a:lnTo>
                  <a:lnTo>
                    <a:pt x="323" y="339"/>
                  </a:lnTo>
                  <a:lnTo>
                    <a:pt x="318" y="340"/>
                  </a:lnTo>
                  <a:lnTo>
                    <a:pt x="312" y="346"/>
                  </a:lnTo>
                  <a:lnTo>
                    <a:pt x="306" y="351"/>
                  </a:lnTo>
                  <a:lnTo>
                    <a:pt x="303" y="355"/>
                  </a:lnTo>
                  <a:lnTo>
                    <a:pt x="302" y="361"/>
                  </a:lnTo>
                  <a:lnTo>
                    <a:pt x="298" y="365"/>
                  </a:lnTo>
                  <a:lnTo>
                    <a:pt x="295" y="365"/>
                  </a:lnTo>
                  <a:lnTo>
                    <a:pt x="291" y="366"/>
                  </a:lnTo>
                  <a:lnTo>
                    <a:pt x="284" y="366"/>
                  </a:lnTo>
                  <a:lnTo>
                    <a:pt x="282" y="363"/>
                  </a:lnTo>
                  <a:lnTo>
                    <a:pt x="283" y="356"/>
                  </a:lnTo>
                  <a:lnTo>
                    <a:pt x="286" y="350"/>
                  </a:lnTo>
                  <a:lnTo>
                    <a:pt x="287" y="341"/>
                  </a:lnTo>
                  <a:lnTo>
                    <a:pt x="283" y="335"/>
                  </a:lnTo>
                  <a:lnTo>
                    <a:pt x="275" y="329"/>
                  </a:lnTo>
                  <a:lnTo>
                    <a:pt x="264" y="326"/>
                  </a:lnTo>
                  <a:lnTo>
                    <a:pt x="253" y="322"/>
                  </a:lnTo>
                  <a:lnTo>
                    <a:pt x="247" y="317"/>
                  </a:lnTo>
                  <a:lnTo>
                    <a:pt x="247" y="313"/>
                  </a:lnTo>
                  <a:lnTo>
                    <a:pt x="245" y="311"/>
                  </a:lnTo>
                  <a:lnTo>
                    <a:pt x="238" y="310"/>
                  </a:lnTo>
                  <a:lnTo>
                    <a:pt x="228" y="311"/>
                  </a:lnTo>
                  <a:lnTo>
                    <a:pt x="212" y="317"/>
                  </a:lnTo>
                  <a:lnTo>
                    <a:pt x="201" y="321"/>
                  </a:lnTo>
                  <a:lnTo>
                    <a:pt x="194" y="325"/>
                  </a:lnTo>
                  <a:lnTo>
                    <a:pt x="193" y="326"/>
                  </a:lnTo>
                  <a:lnTo>
                    <a:pt x="190" y="325"/>
                  </a:lnTo>
                  <a:lnTo>
                    <a:pt x="184" y="324"/>
                  </a:lnTo>
                  <a:lnTo>
                    <a:pt x="176" y="322"/>
                  </a:lnTo>
                  <a:lnTo>
                    <a:pt x="168" y="322"/>
                  </a:lnTo>
                  <a:lnTo>
                    <a:pt x="161" y="326"/>
                  </a:lnTo>
                  <a:lnTo>
                    <a:pt x="157" y="335"/>
                  </a:lnTo>
                  <a:lnTo>
                    <a:pt x="154" y="347"/>
                  </a:lnTo>
                  <a:lnTo>
                    <a:pt x="152" y="358"/>
                  </a:lnTo>
                  <a:lnTo>
                    <a:pt x="150" y="366"/>
                  </a:lnTo>
                  <a:lnTo>
                    <a:pt x="150" y="370"/>
                  </a:lnTo>
                  <a:lnTo>
                    <a:pt x="148" y="369"/>
                  </a:lnTo>
                  <a:lnTo>
                    <a:pt x="141" y="367"/>
                  </a:lnTo>
                  <a:lnTo>
                    <a:pt x="112" y="359"/>
                  </a:lnTo>
                  <a:lnTo>
                    <a:pt x="107" y="359"/>
                  </a:lnTo>
                  <a:lnTo>
                    <a:pt x="98" y="363"/>
                  </a:lnTo>
                  <a:lnTo>
                    <a:pt x="90" y="369"/>
                  </a:lnTo>
                  <a:lnTo>
                    <a:pt x="79" y="374"/>
                  </a:lnTo>
                  <a:lnTo>
                    <a:pt x="71" y="377"/>
                  </a:lnTo>
                  <a:lnTo>
                    <a:pt x="63" y="378"/>
                  </a:lnTo>
                  <a:lnTo>
                    <a:pt x="55" y="378"/>
                  </a:lnTo>
                  <a:lnTo>
                    <a:pt x="48" y="376"/>
                  </a:lnTo>
                  <a:lnTo>
                    <a:pt x="42" y="370"/>
                  </a:lnTo>
                  <a:lnTo>
                    <a:pt x="37" y="363"/>
                  </a:lnTo>
                  <a:lnTo>
                    <a:pt x="34" y="356"/>
                  </a:lnTo>
                  <a:lnTo>
                    <a:pt x="34" y="350"/>
                  </a:lnTo>
                  <a:lnTo>
                    <a:pt x="50" y="333"/>
                  </a:lnTo>
                  <a:lnTo>
                    <a:pt x="53" y="326"/>
                  </a:lnTo>
                  <a:lnTo>
                    <a:pt x="52" y="319"/>
                  </a:lnTo>
                  <a:lnTo>
                    <a:pt x="45" y="310"/>
                  </a:lnTo>
                  <a:lnTo>
                    <a:pt x="40" y="303"/>
                  </a:lnTo>
                  <a:lnTo>
                    <a:pt x="37" y="296"/>
                  </a:lnTo>
                  <a:lnTo>
                    <a:pt x="37" y="287"/>
                  </a:lnTo>
                  <a:lnTo>
                    <a:pt x="34" y="280"/>
                  </a:lnTo>
                  <a:lnTo>
                    <a:pt x="27" y="270"/>
                  </a:lnTo>
                  <a:lnTo>
                    <a:pt x="20" y="258"/>
                  </a:lnTo>
                  <a:lnTo>
                    <a:pt x="18" y="247"/>
                  </a:lnTo>
                  <a:lnTo>
                    <a:pt x="19" y="239"/>
                  </a:lnTo>
                  <a:lnTo>
                    <a:pt x="23" y="235"/>
                  </a:lnTo>
                  <a:lnTo>
                    <a:pt x="23" y="232"/>
                  </a:lnTo>
                  <a:lnTo>
                    <a:pt x="19" y="226"/>
                  </a:lnTo>
                  <a:lnTo>
                    <a:pt x="5" y="215"/>
                  </a:lnTo>
                  <a:lnTo>
                    <a:pt x="1" y="210"/>
                  </a:lnTo>
                  <a:lnTo>
                    <a:pt x="0" y="204"/>
                  </a:lnTo>
                  <a:lnTo>
                    <a:pt x="3" y="196"/>
                  </a:lnTo>
                  <a:lnTo>
                    <a:pt x="14" y="180"/>
                  </a:lnTo>
                  <a:lnTo>
                    <a:pt x="19" y="174"/>
                  </a:lnTo>
                  <a:lnTo>
                    <a:pt x="26" y="169"/>
                  </a:lnTo>
                  <a:lnTo>
                    <a:pt x="35" y="161"/>
                  </a:lnTo>
                  <a:lnTo>
                    <a:pt x="46" y="152"/>
                  </a:lnTo>
                  <a:lnTo>
                    <a:pt x="56" y="147"/>
                  </a:lnTo>
                  <a:lnTo>
                    <a:pt x="61" y="144"/>
                  </a:lnTo>
                  <a:lnTo>
                    <a:pt x="79" y="144"/>
                  </a:lnTo>
                  <a:lnTo>
                    <a:pt x="89" y="141"/>
                  </a:lnTo>
                  <a:lnTo>
                    <a:pt x="94" y="139"/>
                  </a:lnTo>
                  <a:lnTo>
                    <a:pt x="111" y="136"/>
                  </a:lnTo>
                  <a:lnTo>
                    <a:pt x="116" y="135"/>
                  </a:lnTo>
                  <a:lnTo>
                    <a:pt x="119" y="132"/>
                  </a:lnTo>
                  <a:lnTo>
                    <a:pt x="119" y="125"/>
                  </a:lnTo>
                  <a:lnTo>
                    <a:pt x="116" y="113"/>
                  </a:lnTo>
                  <a:lnTo>
                    <a:pt x="116" y="87"/>
                  </a:lnTo>
                  <a:lnTo>
                    <a:pt x="117" y="80"/>
                  </a:lnTo>
                  <a:lnTo>
                    <a:pt x="122" y="78"/>
                  </a:lnTo>
                  <a:lnTo>
                    <a:pt x="130" y="78"/>
                  </a:lnTo>
                  <a:lnTo>
                    <a:pt x="138" y="81"/>
                  </a:lnTo>
                  <a:lnTo>
                    <a:pt x="146" y="82"/>
                  </a:lnTo>
                  <a:lnTo>
                    <a:pt x="153" y="84"/>
                  </a:lnTo>
                  <a:lnTo>
                    <a:pt x="157" y="82"/>
                  </a:lnTo>
                  <a:lnTo>
                    <a:pt x="160" y="76"/>
                  </a:lnTo>
                  <a:lnTo>
                    <a:pt x="164" y="66"/>
                  </a:lnTo>
                  <a:lnTo>
                    <a:pt x="168" y="58"/>
                  </a:lnTo>
                  <a:lnTo>
                    <a:pt x="172" y="52"/>
                  </a:lnTo>
                  <a:lnTo>
                    <a:pt x="178" y="48"/>
                  </a:lnTo>
                  <a:lnTo>
                    <a:pt x="182" y="45"/>
                  </a:lnTo>
                  <a:lnTo>
                    <a:pt x="187" y="45"/>
                  </a:lnTo>
                  <a:lnTo>
                    <a:pt x="194" y="52"/>
                  </a:lnTo>
                  <a:lnTo>
                    <a:pt x="201" y="61"/>
                  </a:lnTo>
                  <a:lnTo>
                    <a:pt x="208" y="65"/>
                  </a:lnTo>
                  <a:lnTo>
                    <a:pt x="213" y="63"/>
                  </a:lnTo>
                  <a:lnTo>
                    <a:pt x="217" y="56"/>
                  </a:lnTo>
                  <a:lnTo>
                    <a:pt x="219" y="52"/>
                  </a:lnTo>
                  <a:lnTo>
                    <a:pt x="220" y="50"/>
                  </a:lnTo>
                  <a:lnTo>
                    <a:pt x="220" y="48"/>
                  </a:lnTo>
                  <a:lnTo>
                    <a:pt x="221" y="47"/>
                  </a:lnTo>
                  <a:lnTo>
                    <a:pt x="221" y="44"/>
                  </a:lnTo>
                  <a:lnTo>
                    <a:pt x="225" y="40"/>
                  </a:lnTo>
                  <a:lnTo>
                    <a:pt x="228" y="36"/>
                  </a:lnTo>
                  <a:lnTo>
                    <a:pt x="231" y="33"/>
                  </a:lnTo>
                  <a:lnTo>
                    <a:pt x="232" y="29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7"/>
                  </a:lnTo>
                  <a:lnTo>
                    <a:pt x="245" y="28"/>
                  </a:lnTo>
                  <a:lnTo>
                    <a:pt x="249" y="32"/>
                  </a:lnTo>
                  <a:lnTo>
                    <a:pt x="250" y="34"/>
                  </a:lnTo>
                  <a:lnTo>
                    <a:pt x="253" y="37"/>
                  </a:lnTo>
                  <a:lnTo>
                    <a:pt x="253" y="21"/>
                  </a:lnTo>
                  <a:lnTo>
                    <a:pt x="256" y="15"/>
                  </a:lnTo>
                  <a:lnTo>
                    <a:pt x="258" y="13"/>
                  </a:lnTo>
                  <a:lnTo>
                    <a:pt x="261" y="13"/>
                  </a:lnTo>
                  <a:lnTo>
                    <a:pt x="267" y="18"/>
                  </a:lnTo>
                  <a:lnTo>
                    <a:pt x="269" y="19"/>
                  </a:lnTo>
                  <a:lnTo>
                    <a:pt x="272" y="22"/>
                  </a:lnTo>
                  <a:lnTo>
                    <a:pt x="273" y="25"/>
                  </a:lnTo>
                  <a:lnTo>
                    <a:pt x="275" y="25"/>
                  </a:lnTo>
                  <a:lnTo>
                    <a:pt x="279" y="24"/>
                  </a:lnTo>
                  <a:lnTo>
                    <a:pt x="288" y="22"/>
                  </a:lnTo>
                  <a:lnTo>
                    <a:pt x="308" y="22"/>
                  </a:lnTo>
                  <a:lnTo>
                    <a:pt x="313" y="26"/>
                  </a:lnTo>
                  <a:lnTo>
                    <a:pt x="313" y="33"/>
                  </a:lnTo>
                  <a:lnTo>
                    <a:pt x="305" y="52"/>
                  </a:lnTo>
                  <a:lnTo>
                    <a:pt x="303" y="62"/>
                  </a:lnTo>
                  <a:lnTo>
                    <a:pt x="305" y="69"/>
                  </a:lnTo>
                  <a:lnTo>
                    <a:pt x="314" y="76"/>
                  </a:lnTo>
                  <a:lnTo>
                    <a:pt x="327" y="84"/>
                  </a:lnTo>
                  <a:lnTo>
                    <a:pt x="338" y="91"/>
                  </a:lnTo>
                  <a:lnTo>
                    <a:pt x="351" y="102"/>
                  </a:lnTo>
                  <a:lnTo>
                    <a:pt x="358" y="106"/>
                  </a:lnTo>
                  <a:lnTo>
                    <a:pt x="364" y="106"/>
                  </a:lnTo>
                  <a:lnTo>
                    <a:pt x="368" y="100"/>
                  </a:lnTo>
                  <a:lnTo>
                    <a:pt x="372" y="88"/>
                  </a:lnTo>
                  <a:lnTo>
                    <a:pt x="376" y="74"/>
                  </a:lnTo>
                  <a:lnTo>
                    <a:pt x="379" y="61"/>
                  </a:lnTo>
                  <a:lnTo>
                    <a:pt x="373" y="41"/>
                  </a:lnTo>
                  <a:lnTo>
                    <a:pt x="373" y="28"/>
                  </a:lnTo>
                  <a:lnTo>
                    <a:pt x="376" y="15"/>
                  </a:lnTo>
                  <a:lnTo>
                    <a:pt x="379" y="4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4"/>
            <p:cNvSpPr>
              <a:spLocks/>
            </p:cNvSpPr>
            <p:nvPr/>
          </p:nvSpPr>
          <p:spPr bwMode="auto">
            <a:xfrm>
              <a:off x="7793030" y="3649656"/>
              <a:ext cx="49213" cy="4286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8" y="0"/>
                </a:cxn>
                <a:cxn ang="0">
                  <a:pos x="31" y="4"/>
                </a:cxn>
                <a:cxn ang="0">
                  <a:pos x="28" y="9"/>
                </a:cxn>
                <a:cxn ang="0">
                  <a:pos x="23" y="18"/>
                </a:cxn>
                <a:cxn ang="0">
                  <a:pos x="15" y="23"/>
                </a:cxn>
                <a:cxn ang="0">
                  <a:pos x="8" y="27"/>
                </a:cxn>
                <a:cxn ang="0">
                  <a:pos x="0" y="26"/>
                </a:cxn>
                <a:cxn ang="0">
                  <a:pos x="1" y="23"/>
                </a:cxn>
                <a:cxn ang="0">
                  <a:pos x="5" y="18"/>
                </a:cxn>
                <a:cxn ang="0">
                  <a:pos x="11" y="11"/>
                </a:cxn>
                <a:cxn ang="0">
                  <a:pos x="16" y="5"/>
                </a:cxn>
                <a:cxn ang="0">
                  <a:pos x="23" y="0"/>
                </a:cxn>
              </a:cxnLst>
              <a:rect l="0" t="0" r="r" b="b"/>
              <a:pathLst>
                <a:path w="31" h="27">
                  <a:moveTo>
                    <a:pt x="23" y="0"/>
                  </a:moveTo>
                  <a:lnTo>
                    <a:pt x="28" y="0"/>
                  </a:lnTo>
                  <a:lnTo>
                    <a:pt x="31" y="4"/>
                  </a:lnTo>
                  <a:lnTo>
                    <a:pt x="28" y="9"/>
                  </a:lnTo>
                  <a:lnTo>
                    <a:pt x="23" y="18"/>
                  </a:lnTo>
                  <a:lnTo>
                    <a:pt x="15" y="23"/>
                  </a:lnTo>
                  <a:lnTo>
                    <a:pt x="8" y="27"/>
                  </a:lnTo>
                  <a:lnTo>
                    <a:pt x="0" y="26"/>
                  </a:lnTo>
                  <a:lnTo>
                    <a:pt x="1" y="23"/>
                  </a:lnTo>
                  <a:lnTo>
                    <a:pt x="5" y="18"/>
                  </a:lnTo>
                  <a:lnTo>
                    <a:pt x="11" y="11"/>
                  </a:lnTo>
                  <a:lnTo>
                    <a:pt x="16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5"/>
            <p:cNvSpPr>
              <a:spLocks/>
            </p:cNvSpPr>
            <p:nvPr/>
          </p:nvSpPr>
          <p:spPr bwMode="auto">
            <a:xfrm>
              <a:off x="7524747" y="3757606"/>
              <a:ext cx="508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21" y="6"/>
                </a:cxn>
                <a:cxn ang="0">
                  <a:pos x="28" y="11"/>
                </a:cxn>
                <a:cxn ang="0">
                  <a:pos x="30" y="17"/>
                </a:cxn>
                <a:cxn ang="0">
                  <a:pos x="32" y="22"/>
                </a:cxn>
                <a:cxn ang="0">
                  <a:pos x="28" y="28"/>
                </a:cxn>
                <a:cxn ang="0">
                  <a:pos x="22" y="29"/>
                </a:cxn>
                <a:cxn ang="0">
                  <a:pos x="15" y="25"/>
                </a:cxn>
                <a:cxn ang="0">
                  <a:pos x="10" y="17"/>
                </a:cxn>
                <a:cxn ang="0">
                  <a:pos x="9" y="14"/>
                </a:cxn>
                <a:cxn ang="0">
                  <a:pos x="6" y="11"/>
                </a:cxn>
                <a:cxn ang="0">
                  <a:pos x="4" y="9"/>
                </a:cxn>
                <a:cxn ang="0">
                  <a:pos x="0" y="4"/>
                </a:cxn>
                <a:cxn ang="0">
                  <a:pos x="0" y="0"/>
                </a:cxn>
              </a:cxnLst>
              <a:rect l="0" t="0" r="r" b="b"/>
              <a:pathLst>
                <a:path w="32" h="29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21" y="6"/>
                  </a:lnTo>
                  <a:lnTo>
                    <a:pt x="28" y="11"/>
                  </a:lnTo>
                  <a:lnTo>
                    <a:pt x="30" y="17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2" y="29"/>
                  </a:lnTo>
                  <a:lnTo>
                    <a:pt x="15" y="25"/>
                  </a:lnTo>
                  <a:lnTo>
                    <a:pt x="10" y="17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4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6"/>
            <p:cNvSpPr>
              <a:spLocks/>
            </p:cNvSpPr>
            <p:nvPr/>
          </p:nvSpPr>
          <p:spPr bwMode="auto">
            <a:xfrm>
              <a:off x="6129340" y="3133719"/>
              <a:ext cx="228600" cy="28098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1" y="0"/>
                </a:cxn>
                <a:cxn ang="0">
                  <a:pos x="21" y="4"/>
                </a:cxn>
                <a:cxn ang="0">
                  <a:pos x="30" y="11"/>
                </a:cxn>
                <a:cxn ang="0">
                  <a:pos x="41" y="21"/>
                </a:cxn>
                <a:cxn ang="0">
                  <a:pos x="54" y="32"/>
                </a:cxn>
                <a:cxn ang="0">
                  <a:pos x="67" y="47"/>
                </a:cxn>
                <a:cxn ang="0">
                  <a:pos x="80" y="60"/>
                </a:cxn>
                <a:cxn ang="0">
                  <a:pos x="93" y="71"/>
                </a:cxn>
                <a:cxn ang="0">
                  <a:pos x="105" y="82"/>
                </a:cxn>
                <a:cxn ang="0">
                  <a:pos x="115" y="92"/>
                </a:cxn>
                <a:cxn ang="0">
                  <a:pos x="123" y="101"/>
                </a:cxn>
                <a:cxn ang="0">
                  <a:pos x="129" y="108"/>
                </a:cxn>
                <a:cxn ang="0">
                  <a:pos x="136" y="111"/>
                </a:cxn>
                <a:cxn ang="0">
                  <a:pos x="138" y="111"/>
                </a:cxn>
                <a:cxn ang="0">
                  <a:pos x="141" y="112"/>
                </a:cxn>
                <a:cxn ang="0">
                  <a:pos x="144" y="118"/>
                </a:cxn>
                <a:cxn ang="0">
                  <a:pos x="144" y="122"/>
                </a:cxn>
                <a:cxn ang="0">
                  <a:pos x="142" y="125"/>
                </a:cxn>
                <a:cxn ang="0">
                  <a:pos x="141" y="129"/>
                </a:cxn>
                <a:cxn ang="0">
                  <a:pos x="137" y="138"/>
                </a:cxn>
                <a:cxn ang="0">
                  <a:pos x="134" y="152"/>
                </a:cxn>
                <a:cxn ang="0">
                  <a:pos x="133" y="167"/>
                </a:cxn>
                <a:cxn ang="0">
                  <a:pos x="133" y="171"/>
                </a:cxn>
                <a:cxn ang="0">
                  <a:pos x="130" y="177"/>
                </a:cxn>
                <a:cxn ang="0">
                  <a:pos x="127" y="177"/>
                </a:cxn>
                <a:cxn ang="0">
                  <a:pos x="125" y="175"/>
                </a:cxn>
                <a:cxn ang="0">
                  <a:pos x="121" y="171"/>
                </a:cxn>
                <a:cxn ang="0">
                  <a:pos x="119" y="167"/>
                </a:cxn>
                <a:cxn ang="0">
                  <a:pos x="114" y="162"/>
                </a:cxn>
                <a:cxn ang="0">
                  <a:pos x="103" y="156"/>
                </a:cxn>
                <a:cxn ang="0">
                  <a:pos x="90" y="152"/>
                </a:cxn>
                <a:cxn ang="0">
                  <a:pos x="80" y="148"/>
                </a:cxn>
                <a:cxn ang="0">
                  <a:pos x="73" y="144"/>
                </a:cxn>
                <a:cxn ang="0">
                  <a:pos x="69" y="137"/>
                </a:cxn>
                <a:cxn ang="0">
                  <a:pos x="64" y="123"/>
                </a:cxn>
                <a:cxn ang="0">
                  <a:pos x="62" y="107"/>
                </a:cxn>
                <a:cxn ang="0">
                  <a:pos x="59" y="92"/>
                </a:cxn>
                <a:cxn ang="0">
                  <a:pos x="58" y="81"/>
                </a:cxn>
                <a:cxn ang="0">
                  <a:pos x="55" y="73"/>
                </a:cxn>
                <a:cxn ang="0">
                  <a:pos x="49" y="63"/>
                </a:cxn>
                <a:cxn ang="0">
                  <a:pos x="43" y="54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6" y="34"/>
                </a:cxn>
                <a:cxn ang="0">
                  <a:pos x="18" y="26"/>
                </a:cxn>
                <a:cxn ang="0">
                  <a:pos x="11" y="21"/>
                </a:cxn>
                <a:cxn ang="0">
                  <a:pos x="0" y="7"/>
                </a:cxn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144" h="177">
                  <a:moveTo>
                    <a:pt x="3" y="0"/>
                  </a:moveTo>
                  <a:lnTo>
                    <a:pt x="11" y="0"/>
                  </a:lnTo>
                  <a:lnTo>
                    <a:pt x="21" y="4"/>
                  </a:lnTo>
                  <a:lnTo>
                    <a:pt x="30" y="11"/>
                  </a:lnTo>
                  <a:lnTo>
                    <a:pt x="41" y="21"/>
                  </a:lnTo>
                  <a:lnTo>
                    <a:pt x="54" y="32"/>
                  </a:lnTo>
                  <a:lnTo>
                    <a:pt x="67" y="47"/>
                  </a:lnTo>
                  <a:lnTo>
                    <a:pt x="80" y="60"/>
                  </a:lnTo>
                  <a:lnTo>
                    <a:pt x="93" y="71"/>
                  </a:lnTo>
                  <a:lnTo>
                    <a:pt x="105" y="82"/>
                  </a:lnTo>
                  <a:lnTo>
                    <a:pt x="115" y="92"/>
                  </a:lnTo>
                  <a:lnTo>
                    <a:pt x="123" y="101"/>
                  </a:lnTo>
                  <a:lnTo>
                    <a:pt x="129" y="108"/>
                  </a:lnTo>
                  <a:lnTo>
                    <a:pt x="136" y="111"/>
                  </a:lnTo>
                  <a:lnTo>
                    <a:pt x="138" y="111"/>
                  </a:lnTo>
                  <a:lnTo>
                    <a:pt x="141" y="112"/>
                  </a:lnTo>
                  <a:lnTo>
                    <a:pt x="144" y="118"/>
                  </a:lnTo>
                  <a:lnTo>
                    <a:pt x="144" y="122"/>
                  </a:lnTo>
                  <a:lnTo>
                    <a:pt x="142" y="125"/>
                  </a:lnTo>
                  <a:lnTo>
                    <a:pt x="141" y="129"/>
                  </a:lnTo>
                  <a:lnTo>
                    <a:pt x="137" y="138"/>
                  </a:lnTo>
                  <a:lnTo>
                    <a:pt x="134" y="152"/>
                  </a:lnTo>
                  <a:lnTo>
                    <a:pt x="133" y="167"/>
                  </a:lnTo>
                  <a:lnTo>
                    <a:pt x="133" y="171"/>
                  </a:lnTo>
                  <a:lnTo>
                    <a:pt x="130" y="177"/>
                  </a:lnTo>
                  <a:lnTo>
                    <a:pt x="127" y="177"/>
                  </a:lnTo>
                  <a:lnTo>
                    <a:pt x="125" y="175"/>
                  </a:lnTo>
                  <a:lnTo>
                    <a:pt x="121" y="171"/>
                  </a:lnTo>
                  <a:lnTo>
                    <a:pt x="119" y="167"/>
                  </a:lnTo>
                  <a:lnTo>
                    <a:pt x="114" y="162"/>
                  </a:lnTo>
                  <a:lnTo>
                    <a:pt x="103" y="156"/>
                  </a:lnTo>
                  <a:lnTo>
                    <a:pt x="90" y="152"/>
                  </a:lnTo>
                  <a:lnTo>
                    <a:pt x="80" y="148"/>
                  </a:lnTo>
                  <a:lnTo>
                    <a:pt x="73" y="144"/>
                  </a:lnTo>
                  <a:lnTo>
                    <a:pt x="69" y="137"/>
                  </a:lnTo>
                  <a:lnTo>
                    <a:pt x="64" y="123"/>
                  </a:lnTo>
                  <a:lnTo>
                    <a:pt x="62" y="107"/>
                  </a:lnTo>
                  <a:lnTo>
                    <a:pt x="59" y="92"/>
                  </a:lnTo>
                  <a:lnTo>
                    <a:pt x="58" y="81"/>
                  </a:lnTo>
                  <a:lnTo>
                    <a:pt x="55" y="73"/>
                  </a:lnTo>
                  <a:lnTo>
                    <a:pt x="49" y="63"/>
                  </a:lnTo>
                  <a:lnTo>
                    <a:pt x="43" y="54"/>
                  </a:lnTo>
                  <a:lnTo>
                    <a:pt x="36" y="45"/>
                  </a:lnTo>
                  <a:lnTo>
                    <a:pt x="29" y="38"/>
                  </a:lnTo>
                  <a:lnTo>
                    <a:pt x="26" y="34"/>
                  </a:lnTo>
                  <a:lnTo>
                    <a:pt x="18" y="26"/>
                  </a:lnTo>
                  <a:lnTo>
                    <a:pt x="11" y="2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7"/>
            <p:cNvSpPr>
              <a:spLocks/>
            </p:cNvSpPr>
            <p:nvPr/>
          </p:nvSpPr>
          <p:spPr bwMode="auto">
            <a:xfrm>
              <a:off x="6189660" y="3025769"/>
              <a:ext cx="133350" cy="2190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14" y="6"/>
                </a:cxn>
                <a:cxn ang="0">
                  <a:pos x="28" y="23"/>
                </a:cxn>
                <a:cxn ang="0">
                  <a:pos x="32" y="30"/>
                </a:cxn>
                <a:cxn ang="0">
                  <a:pos x="37" y="38"/>
                </a:cxn>
                <a:cxn ang="0">
                  <a:pos x="46" y="46"/>
                </a:cxn>
                <a:cxn ang="0">
                  <a:pos x="54" y="58"/>
                </a:cxn>
                <a:cxn ang="0">
                  <a:pos x="61" y="74"/>
                </a:cxn>
                <a:cxn ang="0">
                  <a:pos x="66" y="87"/>
                </a:cxn>
                <a:cxn ang="0">
                  <a:pos x="72" y="106"/>
                </a:cxn>
                <a:cxn ang="0">
                  <a:pos x="83" y="126"/>
                </a:cxn>
                <a:cxn ang="0">
                  <a:pos x="84" y="128"/>
                </a:cxn>
                <a:cxn ang="0">
                  <a:pos x="80" y="137"/>
                </a:cxn>
                <a:cxn ang="0">
                  <a:pos x="76" y="138"/>
                </a:cxn>
                <a:cxn ang="0">
                  <a:pos x="70" y="135"/>
                </a:cxn>
                <a:cxn ang="0">
                  <a:pos x="63" y="130"/>
                </a:cxn>
                <a:cxn ang="0">
                  <a:pos x="55" y="122"/>
                </a:cxn>
                <a:cxn ang="0">
                  <a:pos x="47" y="115"/>
                </a:cxn>
                <a:cxn ang="0">
                  <a:pos x="42" y="108"/>
                </a:cxn>
                <a:cxn ang="0">
                  <a:pos x="37" y="98"/>
                </a:cxn>
                <a:cxn ang="0">
                  <a:pos x="32" y="85"/>
                </a:cxn>
                <a:cxn ang="0">
                  <a:pos x="26" y="69"/>
                </a:cxn>
                <a:cxn ang="0">
                  <a:pos x="21" y="53"/>
                </a:cxn>
                <a:cxn ang="0">
                  <a:pos x="17" y="42"/>
                </a:cxn>
                <a:cxn ang="0">
                  <a:pos x="14" y="35"/>
                </a:cxn>
                <a:cxn ang="0">
                  <a:pos x="6" y="30"/>
                </a:cxn>
                <a:cxn ang="0">
                  <a:pos x="3" y="27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7" y="0"/>
                </a:cxn>
              </a:cxnLst>
              <a:rect l="0" t="0" r="r" b="b"/>
              <a:pathLst>
                <a:path w="84" h="138">
                  <a:moveTo>
                    <a:pt x="7" y="0"/>
                  </a:moveTo>
                  <a:lnTo>
                    <a:pt x="9" y="2"/>
                  </a:lnTo>
                  <a:lnTo>
                    <a:pt x="14" y="6"/>
                  </a:lnTo>
                  <a:lnTo>
                    <a:pt x="28" y="23"/>
                  </a:lnTo>
                  <a:lnTo>
                    <a:pt x="32" y="30"/>
                  </a:lnTo>
                  <a:lnTo>
                    <a:pt x="37" y="38"/>
                  </a:lnTo>
                  <a:lnTo>
                    <a:pt x="46" y="46"/>
                  </a:lnTo>
                  <a:lnTo>
                    <a:pt x="54" y="58"/>
                  </a:lnTo>
                  <a:lnTo>
                    <a:pt x="61" y="74"/>
                  </a:lnTo>
                  <a:lnTo>
                    <a:pt x="66" y="87"/>
                  </a:lnTo>
                  <a:lnTo>
                    <a:pt x="72" y="106"/>
                  </a:lnTo>
                  <a:lnTo>
                    <a:pt x="83" y="126"/>
                  </a:lnTo>
                  <a:lnTo>
                    <a:pt x="84" y="128"/>
                  </a:lnTo>
                  <a:lnTo>
                    <a:pt x="80" y="137"/>
                  </a:lnTo>
                  <a:lnTo>
                    <a:pt x="76" y="138"/>
                  </a:lnTo>
                  <a:lnTo>
                    <a:pt x="70" y="135"/>
                  </a:lnTo>
                  <a:lnTo>
                    <a:pt x="63" y="130"/>
                  </a:lnTo>
                  <a:lnTo>
                    <a:pt x="55" y="122"/>
                  </a:lnTo>
                  <a:lnTo>
                    <a:pt x="47" y="115"/>
                  </a:lnTo>
                  <a:lnTo>
                    <a:pt x="42" y="108"/>
                  </a:lnTo>
                  <a:lnTo>
                    <a:pt x="37" y="98"/>
                  </a:lnTo>
                  <a:lnTo>
                    <a:pt x="32" y="85"/>
                  </a:lnTo>
                  <a:lnTo>
                    <a:pt x="26" y="69"/>
                  </a:lnTo>
                  <a:lnTo>
                    <a:pt x="21" y="53"/>
                  </a:lnTo>
                  <a:lnTo>
                    <a:pt x="17" y="42"/>
                  </a:lnTo>
                  <a:lnTo>
                    <a:pt x="14" y="35"/>
                  </a:lnTo>
                  <a:lnTo>
                    <a:pt x="6" y="30"/>
                  </a:lnTo>
                  <a:lnTo>
                    <a:pt x="3" y="27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8"/>
            <p:cNvSpPr>
              <a:spLocks/>
            </p:cNvSpPr>
            <p:nvPr/>
          </p:nvSpPr>
          <p:spPr bwMode="auto">
            <a:xfrm>
              <a:off x="6340471" y="3402006"/>
              <a:ext cx="182562" cy="682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8" y="8"/>
                </a:cxn>
                <a:cxn ang="0">
                  <a:pos x="22" y="12"/>
                </a:cxn>
                <a:cxn ang="0">
                  <a:pos x="38" y="15"/>
                </a:cxn>
                <a:cxn ang="0">
                  <a:pos x="48" y="17"/>
                </a:cxn>
                <a:cxn ang="0">
                  <a:pos x="52" y="22"/>
                </a:cxn>
                <a:cxn ang="0">
                  <a:pos x="53" y="20"/>
                </a:cxn>
                <a:cxn ang="0">
                  <a:pos x="57" y="17"/>
                </a:cxn>
                <a:cxn ang="0">
                  <a:pos x="65" y="15"/>
                </a:cxn>
                <a:cxn ang="0">
                  <a:pos x="68" y="16"/>
                </a:cxn>
                <a:cxn ang="0">
                  <a:pos x="75" y="17"/>
                </a:cxn>
                <a:cxn ang="0">
                  <a:pos x="91" y="20"/>
                </a:cxn>
                <a:cxn ang="0">
                  <a:pos x="97" y="22"/>
                </a:cxn>
                <a:cxn ang="0">
                  <a:pos x="100" y="23"/>
                </a:cxn>
                <a:cxn ang="0">
                  <a:pos x="104" y="24"/>
                </a:cxn>
                <a:cxn ang="0">
                  <a:pos x="106" y="27"/>
                </a:cxn>
                <a:cxn ang="0">
                  <a:pos x="111" y="30"/>
                </a:cxn>
                <a:cxn ang="0">
                  <a:pos x="113" y="34"/>
                </a:cxn>
                <a:cxn ang="0">
                  <a:pos x="115" y="38"/>
                </a:cxn>
                <a:cxn ang="0">
                  <a:pos x="115" y="41"/>
                </a:cxn>
                <a:cxn ang="0">
                  <a:pos x="112" y="43"/>
                </a:cxn>
                <a:cxn ang="0">
                  <a:pos x="106" y="43"/>
                </a:cxn>
                <a:cxn ang="0">
                  <a:pos x="98" y="42"/>
                </a:cxn>
                <a:cxn ang="0">
                  <a:pos x="89" y="41"/>
                </a:cxn>
                <a:cxn ang="0">
                  <a:pos x="70" y="41"/>
                </a:cxn>
                <a:cxn ang="0">
                  <a:pos x="63" y="37"/>
                </a:cxn>
                <a:cxn ang="0">
                  <a:pos x="55" y="30"/>
                </a:cxn>
                <a:cxn ang="0">
                  <a:pos x="53" y="28"/>
                </a:cxn>
                <a:cxn ang="0">
                  <a:pos x="52" y="26"/>
                </a:cxn>
                <a:cxn ang="0">
                  <a:pos x="49" y="27"/>
                </a:cxn>
                <a:cxn ang="0">
                  <a:pos x="45" y="28"/>
                </a:cxn>
                <a:cxn ang="0">
                  <a:pos x="34" y="31"/>
                </a:cxn>
                <a:cxn ang="0">
                  <a:pos x="23" y="31"/>
                </a:cxn>
                <a:cxn ang="0">
                  <a:pos x="14" y="30"/>
                </a:cxn>
                <a:cxn ang="0">
                  <a:pos x="8" y="27"/>
                </a:cxn>
                <a:cxn ang="0">
                  <a:pos x="5" y="24"/>
                </a:cxn>
                <a:cxn ang="0">
                  <a:pos x="1" y="19"/>
                </a:cxn>
                <a:cxn ang="0">
                  <a:pos x="0" y="12"/>
                </a:cxn>
                <a:cxn ang="0">
                  <a:pos x="3" y="4"/>
                </a:cxn>
                <a:cxn ang="0">
                  <a:pos x="5" y="1"/>
                </a:cxn>
                <a:cxn ang="0">
                  <a:pos x="8" y="0"/>
                </a:cxn>
              </a:cxnLst>
              <a:rect l="0" t="0" r="r" b="b"/>
              <a:pathLst>
                <a:path w="115" h="43">
                  <a:moveTo>
                    <a:pt x="8" y="0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2" y="12"/>
                  </a:lnTo>
                  <a:lnTo>
                    <a:pt x="38" y="15"/>
                  </a:lnTo>
                  <a:lnTo>
                    <a:pt x="48" y="17"/>
                  </a:lnTo>
                  <a:lnTo>
                    <a:pt x="52" y="22"/>
                  </a:lnTo>
                  <a:lnTo>
                    <a:pt x="53" y="20"/>
                  </a:lnTo>
                  <a:lnTo>
                    <a:pt x="57" y="17"/>
                  </a:lnTo>
                  <a:lnTo>
                    <a:pt x="65" y="15"/>
                  </a:lnTo>
                  <a:lnTo>
                    <a:pt x="68" y="16"/>
                  </a:lnTo>
                  <a:lnTo>
                    <a:pt x="75" y="17"/>
                  </a:lnTo>
                  <a:lnTo>
                    <a:pt x="91" y="20"/>
                  </a:lnTo>
                  <a:lnTo>
                    <a:pt x="97" y="22"/>
                  </a:lnTo>
                  <a:lnTo>
                    <a:pt x="100" y="23"/>
                  </a:lnTo>
                  <a:lnTo>
                    <a:pt x="104" y="24"/>
                  </a:lnTo>
                  <a:lnTo>
                    <a:pt x="106" y="27"/>
                  </a:lnTo>
                  <a:lnTo>
                    <a:pt x="111" y="30"/>
                  </a:lnTo>
                  <a:lnTo>
                    <a:pt x="113" y="34"/>
                  </a:lnTo>
                  <a:lnTo>
                    <a:pt x="115" y="38"/>
                  </a:lnTo>
                  <a:lnTo>
                    <a:pt x="115" y="41"/>
                  </a:lnTo>
                  <a:lnTo>
                    <a:pt x="112" y="43"/>
                  </a:lnTo>
                  <a:lnTo>
                    <a:pt x="106" y="43"/>
                  </a:lnTo>
                  <a:lnTo>
                    <a:pt x="98" y="42"/>
                  </a:lnTo>
                  <a:lnTo>
                    <a:pt x="89" y="41"/>
                  </a:lnTo>
                  <a:lnTo>
                    <a:pt x="70" y="41"/>
                  </a:lnTo>
                  <a:lnTo>
                    <a:pt x="63" y="37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2" y="26"/>
                  </a:lnTo>
                  <a:lnTo>
                    <a:pt x="49" y="27"/>
                  </a:lnTo>
                  <a:lnTo>
                    <a:pt x="45" y="28"/>
                  </a:lnTo>
                  <a:lnTo>
                    <a:pt x="34" y="31"/>
                  </a:lnTo>
                  <a:lnTo>
                    <a:pt x="23" y="31"/>
                  </a:lnTo>
                  <a:lnTo>
                    <a:pt x="14" y="30"/>
                  </a:lnTo>
                  <a:lnTo>
                    <a:pt x="8" y="27"/>
                  </a:lnTo>
                  <a:lnTo>
                    <a:pt x="5" y="24"/>
                  </a:lnTo>
                  <a:lnTo>
                    <a:pt x="1" y="19"/>
                  </a:lnTo>
                  <a:lnTo>
                    <a:pt x="0" y="12"/>
                  </a:lnTo>
                  <a:lnTo>
                    <a:pt x="3" y="4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"/>
            <p:cNvSpPr>
              <a:spLocks/>
            </p:cNvSpPr>
            <p:nvPr/>
          </p:nvSpPr>
          <p:spPr bwMode="auto">
            <a:xfrm>
              <a:off x="6611935" y="3481381"/>
              <a:ext cx="25400" cy="269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15" y="3"/>
                </a:cxn>
                <a:cxn ang="0">
                  <a:pos x="16" y="6"/>
                </a:cxn>
                <a:cxn ang="0">
                  <a:pos x="16" y="14"/>
                </a:cxn>
                <a:cxn ang="0">
                  <a:pos x="11" y="17"/>
                </a:cxn>
                <a:cxn ang="0">
                  <a:pos x="5" y="17"/>
                </a:cxn>
                <a:cxn ang="0">
                  <a:pos x="2" y="15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0"/>
                </a:cxn>
              </a:cxnLst>
              <a:rect l="0" t="0" r="r" b="b"/>
              <a:pathLst>
                <a:path w="16" h="17">
                  <a:moveTo>
                    <a:pt x="2" y="0"/>
                  </a:moveTo>
                  <a:lnTo>
                    <a:pt x="12" y="0"/>
                  </a:lnTo>
                  <a:lnTo>
                    <a:pt x="15" y="3"/>
                  </a:lnTo>
                  <a:lnTo>
                    <a:pt x="16" y="6"/>
                  </a:lnTo>
                  <a:lnTo>
                    <a:pt x="16" y="14"/>
                  </a:lnTo>
                  <a:lnTo>
                    <a:pt x="11" y="17"/>
                  </a:lnTo>
                  <a:lnTo>
                    <a:pt x="5" y="17"/>
                  </a:lnTo>
                  <a:lnTo>
                    <a:pt x="2" y="15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0"/>
            <p:cNvSpPr>
              <a:spLocks/>
            </p:cNvSpPr>
            <p:nvPr/>
          </p:nvSpPr>
          <p:spPr bwMode="auto">
            <a:xfrm>
              <a:off x="6702421" y="3451219"/>
              <a:ext cx="63500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8" y="1"/>
                </a:cxn>
                <a:cxn ang="0">
                  <a:pos x="33" y="4"/>
                </a:cxn>
                <a:cxn ang="0">
                  <a:pos x="38" y="10"/>
                </a:cxn>
                <a:cxn ang="0">
                  <a:pos x="40" y="15"/>
                </a:cxn>
                <a:cxn ang="0">
                  <a:pos x="37" y="21"/>
                </a:cxn>
                <a:cxn ang="0">
                  <a:pos x="33" y="23"/>
                </a:cxn>
                <a:cxn ang="0">
                  <a:pos x="30" y="25"/>
                </a:cxn>
                <a:cxn ang="0">
                  <a:pos x="26" y="25"/>
                </a:cxn>
                <a:cxn ang="0">
                  <a:pos x="25" y="26"/>
                </a:cxn>
                <a:cxn ang="0">
                  <a:pos x="23" y="26"/>
                </a:cxn>
                <a:cxn ang="0">
                  <a:pos x="18" y="32"/>
                </a:cxn>
                <a:cxn ang="0">
                  <a:pos x="12" y="3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0" y="34"/>
                </a:cxn>
                <a:cxn ang="0">
                  <a:pos x="3" y="25"/>
                </a:cxn>
                <a:cxn ang="0">
                  <a:pos x="8" y="15"/>
                </a:cxn>
                <a:cxn ang="0">
                  <a:pos x="17" y="4"/>
                </a:cxn>
                <a:cxn ang="0">
                  <a:pos x="22" y="0"/>
                </a:cxn>
              </a:cxnLst>
              <a:rect l="0" t="0" r="r" b="b"/>
              <a:pathLst>
                <a:path w="40" h="38">
                  <a:moveTo>
                    <a:pt x="22" y="0"/>
                  </a:moveTo>
                  <a:lnTo>
                    <a:pt x="28" y="1"/>
                  </a:lnTo>
                  <a:lnTo>
                    <a:pt x="33" y="4"/>
                  </a:lnTo>
                  <a:lnTo>
                    <a:pt x="38" y="10"/>
                  </a:lnTo>
                  <a:lnTo>
                    <a:pt x="40" y="15"/>
                  </a:lnTo>
                  <a:lnTo>
                    <a:pt x="37" y="21"/>
                  </a:lnTo>
                  <a:lnTo>
                    <a:pt x="33" y="23"/>
                  </a:lnTo>
                  <a:lnTo>
                    <a:pt x="30" y="25"/>
                  </a:lnTo>
                  <a:lnTo>
                    <a:pt x="26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18" y="32"/>
                  </a:lnTo>
                  <a:lnTo>
                    <a:pt x="12" y="3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0" y="34"/>
                  </a:lnTo>
                  <a:lnTo>
                    <a:pt x="3" y="25"/>
                  </a:lnTo>
                  <a:lnTo>
                    <a:pt x="8" y="15"/>
                  </a:lnTo>
                  <a:lnTo>
                    <a:pt x="17" y="4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1"/>
            <p:cNvSpPr>
              <a:spLocks/>
            </p:cNvSpPr>
            <p:nvPr/>
          </p:nvSpPr>
          <p:spPr bwMode="auto">
            <a:xfrm>
              <a:off x="6605584" y="3279769"/>
              <a:ext cx="95250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0"/>
                </a:cxn>
                <a:cxn ang="0">
                  <a:pos x="16" y="1"/>
                </a:cxn>
                <a:cxn ang="0">
                  <a:pos x="19" y="3"/>
                </a:cxn>
                <a:cxn ang="0">
                  <a:pos x="23" y="4"/>
                </a:cxn>
                <a:cxn ang="0">
                  <a:pos x="30" y="4"/>
                </a:cxn>
                <a:cxn ang="0">
                  <a:pos x="37" y="3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0" y="14"/>
                </a:cxn>
                <a:cxn ang="0">
                  <a:pos x="57" y="16"/>
                </a:cxn>
                <a:cxn ang="0">
                  <a:pos x="53" y="18"/>
                </a:cxn>
                <a:cxn ang="0">
                  <a:pos x="48" y="19"/>
                </a:cxn>
                <a:cxn ang="0">
                  <a:pos x="34" y="19"/>
                </a:cxn>
                <a:cxn ang="0">
                  <a:pos x="34" y="20"/>
                </a:cxn>
                <a:cxn ang="0">
                  <a:pos x="35" y="23"/>
                </a:cxn>
                <a:cxn ang="0">
                  <a:pos x="42" y="30"/>
                </a:cxn>
                <a:cxn ang="0">
                  <a:pos x="46" y="33"/>
                </a:cxn>
                <a:cxn ang="0">
                  <a:pos x="52" y="40"/>
                </a:cxn>
                <a:cxn ang="0">
                  <a:pos x="56" y="49"/>
                </a:cxn>
                <a:cxn ang="0">
                  <a:pos x="58" y="60"/>
                </a:cxn>
                <a:cxn ang="0">
                  <a:pos x="60" y="68"/>
                </a:cxn>
                <a:cxn ang="0">
                  <a:pos x="60" y="71"/>
                </a:cxn>
                <a:cxn ang="0">
                  <a:pos x="57" y="71"/>
                </a:cxn>
                <a:cxn ang="0">
                  <a:pos x="52" y="70"/>
                </a:cxn>
                <a:cxn ang="0">
                  <a:pos x="45" y="67"/>
                </a:cxn>
                <a:cxn ang="0">
                  <a:pos x="38" y="60"/>
                </a:cxn>
                <a:cxn ang="0">
                  <a:pos x="34" y="53"/>
                </a:cxn>
                <a:cxn ang="0">
                  <a:pos x="32" y="48"/>
                </a:cxn>
                <a:cxn ang="0">
                  <a:pos x="32" y="42"/>
                </a:cxn>
                <a:cxn ang="0">
                  <a:pos x="31" y="37"/>
                </a:cxn>
                <a:cxn ang="0">
                  <a:pos x="28" y="36"/>
                </a:cxn>
                <a:cxn ang="0">
                  <a:pos x="24" y="37"/>
                </a:cxn>
                <a:cxn ang="0">
                  <a:pos x="19" y="42"/>
                </a:cxn>
                <a:cxn ang="0">
                  <a:pos x="12" y="46"/>
                </a:cxn>
                <a:cxn ang="0">
                  <a:pos x="6" y="51"/>
                </a:cxn>
                <a:cxn ang="0">
                  <a:pos x="2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2" y="30"/>
                </a:cxn>
                <a:cxn ang="0">
                  <a:pos x="5" y="20"/>
                </a:cxn>
                <a:cxn ang="0">
                  <a:pos x="6" y="14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1"/>
                </a:cxn>
                <a:cxn ang="0">
                  <a:pos x="13" y="0"/>
                </a:cxn>
              </a:cxnLst>
              <a:rect l="0" t="0" r="r" b="b"/>
              <a:pathLst>
                <a:path w="60" h="71">
                  <a:moveTo>
                    <a:pt x="13" y="0"/>
                  </a:moveTo>
                  <a:lnTo>
                    <a:pt x="15" y="0"/>
                  </a:lnTo>
                  <a:lnTo>
                    <a:pt x="16" y="1"/>
                  </a:lnTo>
                  <a:lnTo>
                    <a:pt x="19" y="3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7" y="3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0" y="14"/>
                  </a:lnTo>
                  <a:lnTo>
                    <a:pt x="57" y="16"/>
                  </a:lnTo>
                  <a:lnTo>
                    <a:pt x="53" y="18"/>
                  </a:lnTo>
                  <a:lnTo>
                    <a:pt x="48" y="19"/>
                  </a:lnTo>
                  <a:lnTo>
                    <a:pt x="34" y="19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42" y="30"/>
                  </a:lnTo>
                  <a:lnTo>
                    <a:pt x="46" y="33"/>
                  </a:lnTo>
                  <a:lnTo>
                    <a:pt x="52" y="40"/>
                  </a:lnTo>
                  <a:lnTo>
                    <a:pt x="56" y="49"/>
                  </a:lnTo>
                  <a:lnTo>
                    <a:pt x="58" y="60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7" y="71"/>
                  </a:lnTo>
                  <a:lnTo>
                    <a:pt x="52" y="70"/>
                  </a:lnTo>
                  <a:lnTo>
                    <a:pt x="45" y="67"/>
                  </a:lnTo>
                  <a:lnTo>
                    <a:pt x="38" y="60"/>
                  </a:lnTo>
                  <a:lnTo>
                    <a:pt x="34" y="53"/>
                  </a:lnTo>
                  <a:lnTo>
                    <a:pt x="32" y="48"/>
                  </a:lnTo>
                  <a:lnTo>
                    <a:pt x="32" y="42"/>
                  </a:lnTo>
                  <a:lnTo>
                    <a:pt x="31" y="37"/>
                  </a:lnTo>
                  <a:lnTo>
                    <a:pt x="28" y="36"/>
                  </a:lnTo>
                  <a:lnTo>
                    <a:pt x="24" y="37"/>
                  </a:lnTo>
                  <a:lnTo>
                    <a:pt x="19" y="42"/>
                  </a:lnTo>
                  <a:lnTo>
                    <a:pt x="12" y="46"/>
                  </a:lnTo>
                  <a:lnTo>
                    <a:pt x="6" y="51"/>
                  </a:lnTo>
                  <a:lnTo>
                    <a:pt x="2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2" y="30"/>
                  </a:lnTo>
                  <a:lnTo>
                    <a:pt x="5" y="20"/>
                  </a:lnTo>
                  <a:lnTo>
                    <a:pt x="6" y="14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2"/>
            <p:cNvSpPr>
              <a:spLocks/>
            </p:cNvSpPr>
            <p:nvPr/>
          </p:nvSpPr>
          <p:spPr bwMode="auto">
            <a:xfrm>
              <a:off x="6630984" y="3228969"/>
              <a:ext cx="104775" cy="34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6" y="2"/>
                </a:cxn>
                <a:cxn ang="0">
                  <a:pos x="66" y="3"/>
                </a:cxn>
                <a:cxn ang="0">
                  <a:pos x="62" y="11"/>
                </a:cxn>
                <a:cxn ang="0">
                  <a:pos x="57" y="15"/>
                </a:cxn>
                <a:cxn ang="0">
                  <a:pos x="55" y="17"/>
                </a:cxn>
                <a:cxn ang="0">
                  <a:pos x="48" y="17"/>
                </a:cxn>
                <a:cxn ang="0">
                  <a:pos x="37" y="20"/>
                </a:cxn>
                <a:cxn ang="0">
                  <a:pos x="25" y="21"/>
                </a:cxn>
                <a:cxn ang="0">
                  <a:pos x="14" y="22"/>
                </a:cxn>
                <a:cxn ang="0">
                  <a:pos x="8" y="22"/>
                </a:cxn>
                <a:cxn ang="0">
                  <a:pos x="3" y="20"/>
                </a:cxn>
                <a:cxn ang="0">
                  <a:pos x="0" y="17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4" y="6"/>
                </a:cxn>
                <a:cxn ang="0">
                  <a:pos x="7" y="6"/>
                </a:cxn>
                <a:cxn ang="0">
                  <a:pos x="14" y="7"/>
                </a:cxn>
                <a:cxn ang="0">
                  <a:pos x="22" y="9"/>
                </a:cxn>
                <a:cxn ang="0">
                  <a:pos x="26" y="9"/>
                </a:cxn>
                <a:cxn ang="0">
                  <a:pos x="30" y="7"/>
                </a:cxn>
                <a:cxn ang="0">
                  <a:pos x="40" y="4"/>
                </a:cxn>
                <a:cxn ang="0">
                  <a:pos x="59" y="2"/>
                </a:cxn>
                <a:cxn ang="0">
                  <a:pos x="64" y="0"/>
                </a:cxn>
              </a:cxnLst>
              <a:rect l="0" t="0" r="r" b="b"/>
              <a:pathLst>
                <a:path w="66" h="22">
                  <a:moveTo>
                    <a:pt x="64" y="0"/>
                  </a:moveTo>
                  <a:lnTo>
                    <a:pt x="66" y="2"/>
                  </a:lnTo>
                  <a:lnTo>
                    <a:pt x="66" y="3"/>
                  </a:lnTo>
                  <a:lnTo>
                    <a:pt x="62" y="11"/>
                  </a:lnTo>
                  <a:lnTo>
                    <a:pt x="57" y="15"/>
                  </a:lnTo>
                  <a:lnTo>
                    <a:pt x="55" y="17"/>
                  </a:lnTo>
                  <a:lnTo>
                    <a:pt x="48" y="17"/>
                  </a:lnTo>
                  <a:lnTo>
                    <a:pt x="37" y="20"/>
                  </a:lnTo>
                  <a:lnTo>
                    <a:pt x="25" y="21"/>
                  </a:lnTo>
                  <a:lnTo>
                    <a:pt x="14" y="22"/>
                  </a:lnTo>
                  <a:lnTo>
                    <a:pt x="8" y="22"/>
                  </a:lnTo>
                  <a:lnTo>
                    <a:pt x="3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4" y="6"/>
                  </a:lnTo>
                  <a:lnTo>
                    <a:pt x="7" y="6"/>
                  </a:lnTo>
                  <a:lnTo>
                    <a:pt x="14" y="7"/>
                  </a:lnTo>
                  <a:lnTo>
                    <a:pt x="22" y="9"/>
                  </a:lnTo>
                  <a:lnTo>
                    <a:pt x="26" y="9"/>
                  </a:lnTo>
                  <a:lnTo>
                    <a:pt x="30" y="7"/>
                  </a:lnTo>
                  <a:lnTo>
                    <a:pt x="40" y="4"/>
                  </a:lnTo>
                  <a:lnTo>
                    <a:pt x="59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3"/>
            <p:cNvSpPr>
              <a:spLocks/>
            </p:cNvSpPr>
            <p:nvPr/>
          </p:nvSpPr>
          <p:spPr bwMode="auto">
            <a:xfrm>
              <a:off x="6780209" y="3209920"/>
              <a:ext cx="34925" cy="7461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0" y="0"/>
                </a:cxn>
                <a:cxn ang="0">
                  <a:pos x="22" y="6"/>
                </a:cxn>
                <a:cxn ang="0">
                  <a:pos x="21" y="15"/>
                </a:cxn>
                <a:cxn ang="0">
                  <a:pos x="20" y="26"/>
                </a:cxn>
                <a:cxn ang="0">
                  <a:pos x="15" y="37"/>
                </a:cxn>
                <a:cxn ang="0">
                  <a:pos x="10" y="44"/>
                </a:cxn>
                <a:cxn ang="0">
                  <a:pos x="5" y="47"/>
                </a:cxn>
                <a:cxn ang="0">
                  <a:pos x="0" y="43"/>
                </a:cxn>
                <a:cxn ang="0">
                  <a:pos x="0" y="34"/>
                </a:cxn>
                <a:cxn ang="0">
                  <a:pos x="2" y="25"/>
                </a:cxn>
                <a:cxn ang="0">
                  <a:pos x="10" y="6"/>
                </a:cxn>
                <a:cxn ang="0">
                  <a:pos x="15" y="0"/>
                </a:cxn>
              </a:cxnLst>
              <a:rect l="0" t="0" r="r" b="b"/>
              <a:pathLst>
                <a:path w="22" h="47">
                  <a:moveTo>
                    <a:pt x="15" y="0"/>
                  </a:moveTo>
                  <a:lnTo>
                    <a:pt x="20" y="0"/>
                  </a:lnTo>
                  <a:lnTo>
                    <a:pt x="22" y="6"/>
                  </a:lnTo>
                  <a:lnTo>
                    <a:pt x="21" y="15"/>
                  </a:lnTo>
                  <a:lnTo>
                    <a:pt x="20" y="26"/>
                  </a:lnTo>
                  <a:lnTo>
                    <a:pt x="15" y="37"/>
                  </a:lnTo>
                  <a:lnTo>
                    <a:pt x="10" y="44"/>
                  </a:lnTo>
                  <a:lnTo>
                    <a:pt x="5" y="47"/>
                  </a:lnTo>
                  <a:lnTo>
                    <a:pt x="0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10" y="6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4"/>
            <p:cNvSpPr>
              <a:spLocks/>
            </p:cNvSpPr>
            <p:nvPr/>
          </p:nvSpPr>
          <p:spPr bwMode="auto">
            <a:xfrm>
              <a:off x="6410317" y="3098794"/>
              <a:ext cx="198438" cy="257174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06" y="17"/>
                </a:cxn>
                <a:cxn ang="0">
                  <a:pos x="114" y="28"/>
                </a:cxn>
                <a:cxn ang="0">
                  <a:pos x="124" y="25"/>
                </a:cxn>
                <a:cxn ang="0">
                  <a:pos x="125" y="29"/>
                </a:cxn>
                <a:cxn ang="0">
                  <a:pos x="113" y="40"/>
                </a:cxn>
                <a:cxn ang="0">
                  <a:pos x="106" y="49"/>
                </a:cxn>
                <a:cxn ang="0">
                  <a:pos x="113" y="67"/>
                </a:cxn>
                <a:cxn ang="0">
                  <a:pos x="119" y="89"/>
                </a:cxn>
                <a:cxn ang="0">
                  <a:pos x="110" y="104"/>
                </a:cxn>
                <a:cxn ang="0">
                  <a:pos x="97" y="122"/>
                </a:cxn>
                <a:cxn ang="0">
                  <a:pos x="93" y="144"/>
                </a:cxn>
                <a:cxn ang="0">
                  <a:pos x="93" y="159"/>
                </a:cxn>
                <a:cxn ang="0">
                  <a:pos x="78" y="162"/>
                </a:cxn>
                <a:cxn ang="0">
                  <a:pos x="62" y="159"/>
                </a:cxn>
                <a:cxn ang="0">
                  <a:pos x="39" y="156"/>
                </a:cxn>
                <a:cxn ang="0">
                  <a:pos x="24" y="148"/>
                </a:cxn>
                <a:cxn ang="0">
                  <a:pos x="6" y="123"/>
                </a:cxn>
                <a:cxn ang="0">
                  <a:pos x="0" y="93"/>
                </a:cxn>
                <a:cxn ang="0">
                  <a:pos x="1" y="74"/>
                </a:cxn>
                <a:cxn ang="0">
                  <a:pos x="5" y="73"/>
                </a:cxn>
                <a:cxn ang="0">
                  <a:pos x="9" y="76"/>
                </a:cxn>
                <a:cxn ang="0">
                  <a:pos x="17" y="81"/>
                </a:cxn>
                <a:cxn ang="0">
                  <a:pos x="20" y="82"/>
                </a:cxn>
                <a:cxn ang="0">
                  <a:pos x="24" y="73"/>
                </a:cxn>
                <a:cxn ang="0">
                  <a:pos x="28" y="66"/>
                </a:cxn>
                <a:cxn ang="0">
                  <a:pos x="35" y="62"/>
                </a:cxn>
                <a:cxn ang="0">
                  <a:pos x="45" y="58"/>
                </a:cxn>
                <a:cxn ang="0">
                  <a:pos x="52" y="54"/>
                </a:cxn>
                <a:cxn ang="0">
                  <a:pos x="57" y="44"/>
                </a:cxn>
                <a:cxn ang="0">
                  <a:pos x="68" y="32"/>
                </a:cxn>
                <a:cxn ang="0">
                  <a:pos x="83" y="30"/>
                </a:cxn>
                <a:cxn ang="0">
                  <a:pos x="88" y="29"/>
                </a:cxn>
                <a:cxn ang="0">
                  <a:pos x="90" y="26"/>
                </a:cxn>
                <a:cxn ang="0">
                  <a:pos x="88" y="22"/>
                </a:cxn>
                <a:cxn ang="0">
                  <a:pos x="87" y="11"/>
                </a:cxn>
                <a:cxn ang="0">
                  <a:pos x="91" y="6"/>
                </a:cxn>
                <a:cxn ang="0">
                  <a:pos x="98" y="0"/>
                </a:cxn>
              </a:cxnLst>
              <a:rect l="0" t="0" r="r" b="b"/>
              <a:pathLst>
                <a:path w="125" h="162">
                  <a:moveTo>
                    <a:pt x="98" y="0"/>
                  </a:moveTo>
                  <a:lnTo>
                    <a:pt x="105" y="0"/>
                  </a:lnTo>
                  <a:lnTo>
                    <a:pt x="105" y="3"/>
                  </a:lnTo>
                  <a:lnTo>
                    <a:pt x="106" y="17"/>
                  </a:lnTo>
                  <a:lnTo>
                    <a:pt x="110" y="25"/>
                  </a:lnTo>
                  <a:lnTo>
                    <a:pt x="114" y="28"/>
                  </a:lnTo>
                  <a:lnTo>
                    <a:pt x="119" y="28"/>
                  </a:lnTo>
                  <a:lnTo>
                    <a:pt x="124" y="25"/>
                  </a:lnTo>
                  <a:lnTo>
                    <a:pt x="125" y="26"/>
                  </a:lnTo>
                  <a:lnTo>
                    <a:pt x="125" y="29"/>
                  </a:lnTo>
                  <a:lnTo>
                    <a:pt x="117" y="37"/>
                  </a:lnTo>
                  <a:lnTo>
                    <a:pt x="113" y="40"/>
                  </a:lnTo>
                  <a:lnTo>
                    <a:pt x="109" y="44"/>
                  </a:lnTo>
                  <a:lnTo>
                    <a:pt x="106" y="49"/>
                  </a:lnTo>
                  <a:lnTo>
                    <a:pt x="109" y="58"/>
                  </a:lnTo>
                  <a:lnTo>
                    <a:pt x="113" y="67"/>
                  </a:lnTo>
                  <a:lnTo>
                    <a:pt x="117" y="78"/>
                  </a:lnTo>
                  <a:lnTo>
                    <a:pt x="119" y="89"/>
                  </a:lnTo>
                  <a:lnTo>
                    <a:pt x="116" y="97"/>
                  </a:lnTo>
                  <a:lnTo>
                    <a:pt x="110" y="104"/>
                  </a:lnTo>
                  <a:lnTo>
                    <a:pt x="102" y="113"/>
                  </a:lnTo>
                  <a:lnTo>
                    <a:pt x="97" y="122"/>
                  </a:lnTo>
                  <a:lnTo>
                    <a:pt x="94" y="133"/>
                  </a:lnTo>
                  <a:lnTo>
                    <a:pt x="93" y="144"/>
                  </a:lnTo>
                  <a:lnTo>
                    <a:pt x="94" y="154"/>
                  </a:lnTo>
                  <a:lnTo>
                    <a:pt x="93" y="159"/>
                  </a:lnTo>
                  <a:lnTo>
                    <a:pt x="86" y="160"/>
                  </a:lnTo>
                  <a:lnTo>
                    <a:pt x="78" y="162"/>
                  </a:lnTo>
                  <a:lnTo>
                    <a:pt x="69" y="160"/>
                  </a:lnTo>
                  <a:lnTo>
                    <a:pt x="62" y="159"/>
                  </a:lnTo>
                  <a:lnTo>
                    <a:pt x="50" y="156"/>
                  </a:lnTo>
                  <a:lnTo>
                    <a:pt x="39" y="156"/>
                  </a:lnTo>
                  <a:lnTo>
                    <a:pt x="32" y="154"/>
                  </a:lnTo>
                  <a:lnTo>
                    <a:pt x="24" y="148"/>
                  </a:lnTo>
                  <a:lnTo>
                    <a:pt x="15" y="137"/>
                  </a:lnTo>
                  <a:lnTo>
                    <a:pt x="6" y="123"/>
                  </a:lnTo>
                  <a:lnTo>
                    <a:pt x="2" y="108"/>
                  </a:lnTo>
                  <a:lnTo>
                    <a:pt x="0" y="93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2" y="73"/>
                  </a:lnTo>
                  <a:lnTo>
                    <a:pt x="5" y="73"/>
                  </a:lnTo>
                  <a:lnTo>
                    <a:pt x="6" y="74"/>
                  </a:lnTo>
                  <a:lnTo>
                    <a:pt x="9" y="76"/>
                  </a:lnTo>
                  <a:lnTo>
                    <a:pt x="12" y="78"/>
                  </a:lnTo>
                  <a:lnTo>
                    <a:pt x="17" y="81"/>
                  </a:lnTo>
                  <a:lnTo>
                    <a:pt x="19" y="82"/>
                  </a:lnTo>
                  <a:lnTo>
                    <a:pt x="20" y="82"/>
                  </a:lnTo>
                  <a:lnTo>
                    <a:pt x="21" y="81"/>
                  </a:lnTo>
                  <a:lnTo>
                    <a:pt x="24" y="73"/>
                  </a:lnTo>
                  <a:lnTo>
                    <a:pt x="27" y="70"/>
                  </a:lnTo>
                  <a:lnTo>
                    <a:pt x="28" y="66"/>
                  </a:lnTo>
                  <a:lnTo>
                    <a:pt x="31" y="63"/>
                  </a:lnTo>
                  <a:lnTo>
                    <a:pt x="35" y="62"/>
                  </a:lnTo>
                  <a:lnTo>
                    <a:pt x="41" y="60"/>
                  </a:lnTo>
                  <a:lnTo>
                    <a:pt x="45" y="58"/>
                  </a:lnTo>
                  <a:lnTo>
                    <a:pt x="49" y="56"/>
                  </a:lnTo>
                  <a:lnTo>
                    <a:pt x="52" y="54"/>
                  </a:lnTo>
                  <a:lnTo>
                    <a:pt x="54" y="49"/>
                  </a:lnTo>
                  <a:lnTo>
                    <a:pt x="57" y="44"/>
                  </a:lnTo>
                  <a:lnTo>
                    <a:pt x="61" y="37"/>
                  </a:lnTo>
                  <a:lnTo>
                    <a:pt x="68" y="32"/>
                  </a:lnTo>
                  <a:lnTo>
                    <a:pt x="78" y="30"/>
                  </a:lnTo>
                  <a:lnTo>
                    <a:pt x="83" y="30"/>
                  </a:lnTo>
                  <a:lnTo>
                    <a:pt x="86" y="29"/>
                  </a:lnTo>
                  <a:lnTo>
                    <a:pt x="88" y="29"/>
                  </a:lnTo>
                  <a:lnTo>
                    <a:pt x="90" y="28"/>
                  </a:lnTo>
                  <a:lnTo>
                    <a:pt x="90" y="26"/>
                  </a:lnTo>
                  <a:lnTo>
                    <a:pt x="88" y="23"/>
                  </a:lnTo>
                  <a:lnTo>
                    <a:pt x="88" y="22"/>
                  </a:lnTo>
                  <a:lnTo>
                    <a:pt x="87" y="19"/>
                  </a:lnTo>
                  <a:lnTo>
                    <a:pt x="87" y="11"/>
                  </a:lnTo>
                  <a:lnTo>
                    <a:pt x="88" y="8"/>
                  </a:lnTo>
                  <a:lnTo>
                    <a:pt x="91" y="6"/>
                  </a:lnTo>
                  <a:lnTo>
                    <a:pt x="94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5"/>
            <p:cNvSpPr>
              <a:spLocks/>
            </p:cNvSpPr>
            <p:nvPr/>
          </p:nvSpPr>
          <p:spPr bwMode="auto">
            <a:xfrm>
              <a:off x="6618279" y="2817805"/>
              <a:ext cx="100013" cy="1857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9" y="0"/>
                </a:cxn>
                <a:cxn ang="0">
                  <a:pos x="37" y="5"/>
                </a:cxn>
                <a:cxn ang="0">
                  <a:pos x="42" y="13"/>
                </a:cxn>
                <a:cxn ang="0">
                  <a:pos x="44" y="20"/>
                </a:cxn>
                <a:cxn ang="0">
                  <a:pos x="44" y="26"/>
                </a:cxn>
                <a:cxn ang="0">
                  <a:pos x="41" y="32"/>
                </a:cxn>
                <a:cxn ang="0">
                  <a:pos x="35" y="36"/>
                </a:cxn>
                <a:cxn ang="0">
                  <a:pos x="30" y="42"/>
                </a:cxn>
                <a:cxn ang="0">
                  <a:pos x="26" y="51"/>
                </a:cxn>
                <a:cxn ang="0">
                  <a:pos x="24" y="55"/>
                </a:cxn>
                <a:cxn ang="0">
                  <a:pos x="24" y="61"/>
                </a:cxn>
                <a:cxn ang="0">
                  <a:pos x="26" y="62"/>
                </a:cxn>
                <a:cxn ang="0">
                  <a:pos x="30" y="62"/>
                </a:cxn>
                <a:cxn ang="0">
                  <a:pos x="31" y="61"/>
                </a:cxn>
                <a:cxn ang="0">
                  <a:pos x="37" y="61"/>
                </a:cxn>
                <a:cxn ang="0">
                  <a:pos x="40" y="59"/>
                </a:cxn>
                <a:cxn ang="0">
                  <a:pos x="42" y="61"/>
                </a:cxn>
                <a:cxn ang="0">
                  <a:pos x="48" y="62"/>
                </a:cxn>
                <a:cxn ang="0">
                  <a:pos x="52" y="65"/>
                </a:cxn>
                <a:cxn ang="0">
                  <a:pos x="56" y="66"/>
                </a:cxn>
                <a:cxn ang="0">
                  <a:pos x="60" y="66"/>
                </a:cxn>
                <a:cxn ang="0">
                  <a:pos x="61" y="68"/>
                </a:cxn>
                <a:cxn ang="0">
                  <a:pos x="63" y="68"/>
                </a:cxn>
                <a:cxn ang="0">
                  <a:pos x="63" y="69"/>
                </a:cxn>
                <a:cxn ang="0">
                  <a:pos x="60" y="74"/>
                </a:cxn>
                <a:cxn ang="0">
                  <a:pos x="56" y="77"/>
                </a:cxn>
                <a:cxn ang="0">
                  <a:pos x="49" y="78"/>
                </a:cxn>
                <a:cxn ang="0">
                  <a:pos x="41" y="80"/>
                </a:cxn>
                <a:cxn ang="0">
                  <a:pos x="34" y="85"/>
                </a:cxn>
                <a:cxn ang="0">
                  <a:pos x="30" y="91"/>
                </a:cxn>
                <a:cxn ang="0">
                  <a:pos x="24" y="98"/>
                </a:cxn>
                <a:cxn ang="0">
                  <a:pos x="11" y="111"/>
                </a:cxn>
                <a:cxn ang="0">
                  <a:pos x="5" y="115"/>
                </a:cxn>
                <a:cxn ang="0">
                  <a:pos x="1" y="117"/>
                </a:cxn>
                <a:cxn ang="0">
                  <a:pos x="1" y="114"/>
                </a:cxn>
                <a:cxn ang="0">
                  <a:pos x="5" y="106"/>
                </a:cxn>
                <a:cxn ang="0">
                  <a:pos x="11" y="98"/>
                </a:cxn>
                <a:cxn ang="0">
                  <a:pos x="24" y="84"/>
                </a:cxn>
                <a:cxn ang="0">
                  <a:pos x="24" y="80"/>
                </a:cxn>
                <a:cxn ang="0">
                  <a:pos x="20" y="74"/>
                </a:cxn>
                <a:cxn ang="0">
                  <a:pos x="14" y="68"/>
                </a:cxn>
                <a:cxn ang="0">
                  <a:pos x="7" y="59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7"/>
                </a:cxn>
                <a:cxn ang="0">
                  <a:pos x="5" y="32"/>
                </a:cxn>
                <a:cxn ang="0">
                  <a:pos x="11" y="28"/>
                </a:cxn>
                <a:cxn ang="0">
                  <a:pos x="18" y="22"/>
                </a:cxn>
                <a:cxn ang="0">
                  <a:pos x="22" y="17"/>
                </a:cxn>
                <a:cxn ang="0">
                  <a:pos x="23" y="11"/>
                </a:cxn>
                <a:cxn ang="0">
                  <a:pos x="23" y="6"/>
                </a:cxn>
                <a:cxn ang="0">
                  <a:pos x="24" y="2"/>
                </a:cxn>
                <a:cxn ang="0">
                  <a:pos x="27" y="0"/>
                </a:cxn>
              </a:cxnLst>
              <a:rect l="0" t="0" r="r" b="b"/>
              <a:pathLst>
                <a:path w="63" h="117">
                  <a:moveTo>
                    <a:pt x="27" y="0"/>
                  </a:moveTo>
                  <a:lnTo>
                    <a:pt x="29" y="0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4" y="26"/>
                  </a:lnTo>
                  <a:lnTo>
                    <a:pt x="41" y="32"/>
                  </a:lnTo>
                  <a:lnTo>
                    <a:pt x="35" y="36"/>
                  </a:lnTo>
                  <a:lnTo>
                    <a:pt x="30" y="42"/>
                  </a:lnTo>
                  <a:lnTo>
                    <a:pt x="26" y="51"/>
                  </a:lnTo>
                  <a:lnTo>
                    <a:pt x="24" y="55"/>
                  </a:lnTo>
                  <a:lnTo>
                    <a:pt x="24" y="61"/>
                  </a:lnTo>
                  <a:lnTo>
                    <a:pt x="26" y="62"/>
                  </a:lnTo>
                  <a:lnTo>
                    <a:pt x="30" y="62"/>
                  </a:lnTo>
                  <a:lnTo>
                    <a:pt x="31" y="61"/>
                  </a:lnTo>
                  <a:lnTo>
                    <a:pt x="37" y="61"/>
                  </a:lnTo>
                  <a:lnTo>
                    <a:pt x="40" y="59"/>
                  </a:lnTo>
                  <a:lnTo>
                    <a:pt x="42" y="61"/>
                  </a:lnTo>
                  <a:lnTo>
                    <a:pt x="48" y="62"/>
                  </a:lnTo>
                  <a:lnTo>
                    <a:pt x="52" y="65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3" y="69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49" y="78"/>
                  </a:lnTo>
                  <a:lnTo>
                    <a:pt x="41" y="80"/>
                  </a:lnTo>
                  <a:lnTo>
                    <a:pt x="34" y="85"/>
                  </a:lnTo>
                  <a:lnTo>
                    <a:pt x="30" y="91"/>
                  </a:lnTo>
                  <a:lnTo>
                    <a:pt x="24" y="98"/>
                  </a:lnTo>
                  <a:lnTo>
                    <a:pt x="11" y="111"/>
                  </a:lnTo>
                  <a:lnTo>
                    <a:pt x="5" y="115"/>
                  </a:lnTo>
                  <a:lnTo>
                    <a:pt x="1" y="117"/>
                  </a:lnTo>
                  <a:lnTo>
                    <a:pt x="1" y="114"/>
                  </a:lnTo>
                  <a:lnTo>
                    <a:pt x="5" y="106"/>
                  </a:lnTo>
                  <a:lnTo>
                    <a:pt x="11" y="98"/>
                  </a:lnTo>
                  <a:lnTo>
                    <a:pt x="24" y="84"/>
                  </a:lnTo>
                  <a:lnTo>
                    <a:pt x="24" y="80"/>
                  </a:lnTo>
                  <a:lnTo>
                    <a:pt x="20" y="74"/>
                  </a:lnTo>
                  <a:lnTo>
                    <a:pt x="14" y="68"/>
                  </a:lnTo>
                  <a:lnTo>
                    <a:pt x="7" y="59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7"/>
                  </a:lnTo>
                  <a:lnTo>
                    <a:pt x="5" y="32"/>
                  </a:lnTo>
                  <a:lnTo>
                    <a:pt x="11" y="28"/>
                  </a:lnTo>
                  <a:lnTo>
                    <a:pt x="18" y="22"/>
                  </a:lnTo>
                  <a:lnTo>
                    <a:pt x="22" y="17"/>
                  </a:lnTo>
                  <a:lnTo>
                    <a:pt x="23" y="11"/>
                  </a:lnTo>
                  <a:lnTo>
                    <a:pt x="23" y="6"/>
                  </a:lnTo>
                  <a:lnTo>
                    <a:pt x="24" y="2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6"/>
            <p:cNvSpPr>
              <a:spLocks/>
            </p:cNvSpPr>
            <p:nvPr/>
          </p:nvSpPr>
          <p:spPr bwMode="auto">
            <a:xfrm>
              <a:off x="6665904" y="2994017"/>
              <a:ext cx="52388" cy="3968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5" y="0"/>
                </a:cxn>
                <a:cxn ang="0">
                  <a:pos x="29" y="14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29" y="25"/>
                </a:cxn>
                <a:cxn ang="0">
                  <a:pos x="22" y="25"/>
                </a:cxn>
                <a:cxn ang="0">
                  <a:pos x="14" y="24"/>
                </a:cxn>
                <a:cxn ang="0">
                  <a:pos x="5" y="24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1" y="9"/>
                </a:cxn>
                <a:cxn ang="0">
                  <a:pos x="4" y="3"/>
                </a:cxn>
                <a:cxn ang="0">
                  <a:pos x="7" y="0"/>
                </a:cxn>
              </a:cxnLst>
              <a:rect l="0" t="0" r="r" b="b"/>
              <a:pathLst>
                <a:path w="33" h="25">
                  <a:moveTo>
                    <a:pt x="7" y="0"/>
                  </a:moveTo>
                  <a:lnTo>
                    <a:pt x="15" y="0"/>
                  </a:lnTo>
                  <a:lnTo>
                    <a:pt x="29" y="14"/>
                  </a:lnTo>
                  <a:lnTo>
                    <a:pt x="33" y="21"/>
                  </a:lnTo>
                  <a:lnTo>
                    <a:pt x="33" y="24"/>
                  </a:lnTo>
                  <a:lnTo>
                    <a:pt x="29" y="25"/>
                  </a:lnTo>
                  <a:lnTo>
                    <a:pt x="22" y="25"/>
                  </a:lnTo>
                  <a:lnTo>
                    <a:pt x="14" y="24"/>
                  </a:lnTo>
                  <a:lnTo>
                    <a:pt x="5" y="24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1" y="9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7"/>
            <p:cNvSpPr>
              <a:spLocks/>
            </p:cNvSpPr>
            <p:nvPr/>
          </p:nvSpPr>
          <p:spPr bwMode="auto">
            <a:xfrm>
              <a:off x="6718291" y="2963855"/>
              <a:ext cx="36513" cy="3968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3"/>
                </a:cxn>
                <a:cxn ang="0">
                  <a:pos x="20" y="7"/>
                </a:cxn>
                <a:cxn ang="0">
                  <a:pos x="23" y="13"/>
                </a:cxn>
                <a:cxn ang="0">
                  <a:pos x="22" y="18"/>
                </a:cxn>
                <a:cxn ang="0">
                  <a:pos x="18" y="22"/>
                </a:cxn>
                <a:cxn ang="0">
                  <a:pos x="9" y="25"/>
                </a:cxn>
                <a:cxn ang="0">
                  <a:pos x="2" y="23"/>
                </a:cxn>
                <a:cxn ang="0">
                  <a:pos x="0" y="19"/>
                </a:cxn>
                <a:cxn ang="0">
                  <a:pos x="1" y="13"/>
                </a:cxn>
                <a:cxn ang="0">
                  <a:pos x="4" y="6"/>
                </a:cxn>
                <a:cxn ang="0">
                  <a:pos x="7" y="2"/>
                </a:cxn>
                <a:cxn ang="0">
                  <a:pos x="9" y="0"/>
                </a:cxn>
              </a:cxnLst>
              <a:rect l="0" t="0" r="r" b="b"/>
              <a:pathLst>
                <a:path w="23" h="25">
                  <a:moveTo>
                    <a:pt x="9" y="0"/>
                  </a:moveTo>
                  <a:lnTo>
                    <a:pt x="16" y="3"/>
                  </a:lnTo>
                  <a:lnTo>
                    <a:pt x="20" y="7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18" y="22"/>
                  </a:lnTo>
                  <a:lnTo>
                    <a:pt x="9" y="25"/>
                  </a:lnTo>
                  <a:lnTo>
                    <a:pt x="2" y="23"/>
                  </a:lnTo>
                  <a:lnTo>
                    <a:pt x="0" y="19"/>
                  </a:lnTo>
                  <a:lnTo>
                    <a:pt x="1" y="13"/>
                  </a:lnTo>
                  <a:lnTo>
                    <a:pt x="4" y="6"/>
                  </a:lnTo>
                  <a:lnTo>
                    <a:pt x="7" y="2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8"/>
            <p:cNvSpPr>
              <a:spLocks/>
            </p:cNvSpPr>
            <p:nvPr/>
          </p:nvSpPr>
          <p:spPr bwMode="auto">
            <a:xfrm>
              <a:off x="6659554" y="3038469"/>
              <a:ext cx="106363" cy="825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7"/>
                </a:cxn>
                <a:cxn ang="0">
                  <a:pos x="63" y="15"/>
                </a:cxn>
                <a:cxn ang="0">
                  <a:pos x="67" y="22"/>
                </a:cxn>
                <a:cxn ang="0">
                  <a:pos x="67" y="30"/>
                </a:cxn>
                <a:cxn ang="0">
                  <a:pos x="63" y="38"/>
                </a:cxn>
                <a:cxn ang="0">
                  <a:pos x="56" y="46"/>
                </a:cxn>
                <a:cxn ang="0">
                  <a:pos x="48" y="50"/>
                </a:cxn>
                <a:cxn ang="0">
                  <a:pos x="44" y="52"/>
                </a:cxn>
                <a:cxn ang="0">
                  <a:pos x="39" y="52"/>
                </a:cxn>
                <a:cxn ang="0">
                  <a:pos x="38" y="50"/>
                </a:cxn>
                <a:cxn ang="0">
                  <a:pos x="35" y="49"/>
                </a:cxn>
                <a:cxn ang="0">
                  <a:pos x="34" y="45"/>
                </a:cxn>
                <a:cxn ang="0">
                  <a:pos x="31" y="41"/>
                </a:cxn>
                <a:cxn ang="0">
                  <a:pos x="27" y="35"/>
                </a:cxn>
                <a:cxn ang="0">
                  <a:pos x="11" y="33"/>
                </a:cxn>
                <a:cxn ang="0">
                  <a:pos x="4" y="33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4" y="20"/>
                </a:cxn>
                <a:cxn ang="0">
                  <a:pos x="9" y="15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30" y="15"/>
                </a:cxn>
                <a:cxn ang="0">
                  <a:pos x="34" y="16"/>
                </a:cxn>
                <a:cxn ang="0">
                  <a:pos x="37" y="16"/>
                </a:cxn>
                <a:cxn ang="0">
                  <a:pos x="42" y="11"/>
                </a:cxn>
                <a:cxn ang="0">
                  <a:pos x="49" y="0"/>
                </a:cxn>
              </a:cxnLst>
              <a:rect l="0" t="0" r="r" b="b"/>
              <a:pathLst>
                <a:path w="67" h="52">
                  <a:moveTo>
                    <a:pt x="49" y="0"/>
                  </a:moveTo>
                  <a:lnTo>
                    <a:pt x="56" y="7"/>
                  </a:lnTo>
                  <a:lnTo>
                    <a:pt x="63" y="15"/>
                  </a:lnTo>
                  <a:lnTo>
                    <a:pt x="67" y="22"/>
                  </a:lnTo>
                  <a:lnTo>
                    <a:pt x="67" y="30"/>
                  </a:lnTo>
                  <a:lnTo>
                    <a:pt x="63" y="38"/>
                  </a:lnTo>
                  <a:lnTo>
                    <a:pt x="56" y="46"/>
                  </a:lnTo>
                  <a:lnTo>
                    <a:pt x="48" y="50"/>
                  </a:lnTo>
                  <a:lnTo>
                    <a:pt x="44" y="52"/>
                  </a:lnTo>
                  <a:lnTo>
                    <a:pt x="39" y="52"/>
                  </a:lnTo>
                  <a:lnTo>
                    <a:pt x="38" y="50"/>
                  </a:lnTo>
                  <a:lnTo>
                    <a:pt x="35" y="49"/>
                  </a:lnTo>
                  <a:lnTo>
                    <a:pt x="34" y="45"/>
                  </a:lnTo>
                  <a:lnTo>
                    <a:pt x="31" y="41"/>
                  </a:lnTo>
                  <a:lnTo>
                    <a:pt x="27" y="35"/>
                  </a:lnTo>
                  <a:lnTo>
                    <a:pt x="11" y="33"/>
                  </a:lnTo>
                  <a:lnTo>
                    <a:pt x="4" y="33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4" y="20"/>
                  </a:lnTo>
                  <a:lnTo>
                    <a:pt x="9" y="15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6"/>
                  </a:lnTo>
                  <a:lnTo>
                    <a:pt x="37" y="16"/>
                  </a:lnTo>
                  <a:lnTo>
                    <a:pt x="42" y="1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9"/>
            <p:cNvSpPr>
              <a:spLocks/>
            </p:cNvSpPr>
            <p:nvPr/>
          </p:nvSpPr>
          <p:spPr bwMode="auto">
            <a:xfrm>
              <a:off x="6843713" y="3263900"/>
              <a:ext cx="390525" cy="2587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6" y="4"/>
                </a:cxn>
                <a:cxn ang="0">
                  <a:pos x="30" y="13"/>
                </a:cxn>
                <a:cxn ang="0">
                  <a:pos x="52" y="17"/>
                </a:cxn>
                <a:cxn ang="0">
                  <a:pos x="64" y="25"/>
                </a:cxn>
                <a:cxn ang="0">
                  <a:pos x="66" y="22"/>
                </a:cxn>
                <a:cxn ang="0">
                  <a:pos x="81" y="18"/>
                </a:cxn>
                <a:cxn ang="0">
                  <a:pos x="111" y="21"/>
                </a:cxn>
                <a:cxn ang="0">
                  <a:pos x="137" y="35"/>
                </a:cxn>
                <a:cxn ang="0">
                  <a:pos x="160" y="47"/>
                </a:cxn>
                <a:cxn ang="0">
                  <a:pos x="178" y="59"/>
                </a:cxn>
                <a:cxn ang="0">
                  <a:pos x="189" y="74"/>
                </a:cxn>
                <a:cxn ang="0">
                  <a:pos x="196" y="80"/>
                </a:cxn>
                <a:cxn ang="0">
                  <a:pos x="202" y="84"/>
                </a:cxn>
                <a:cxn ang="0">
                  <a:pos x="208" y="92"/>
                </a:cxn>
                <a:cxn ang="0">
                  <a:pos x="216" y="111"/>
                </a:cxn>
                <a:cxn ang="0">
                  <a:pos x="231" y="126"/>
                </a:cxn>
                <a:cxn ang="0">
                  <a:pos x="242" y="143"/>
                </a:cxn>
                <a:cxn ang="0">
                  <a:pos x="246" y="161"/>
                </a:cxn>
                <a:cxn ang="0">
                  <a:pos x="237" y="162"/>
                </a:cxn>
                <a:cxn ang="0">
                  <a:pos x="217" y="152"/>
                </a:cxn>
                <a:cxn ang="0">
                  <a:pos x="200" y="133"/>
                </a:cxn>
                <a:cxn ang="0">
                  <a:pos x="193" y="117"/>
                </a:cxn>
                <a:cxn ang="0">
                  <a:pos x="172" y="117"/>
                </a:cxn>
                <a:cxn ang="0">
                  <a:pos x="163" y="128"/>
                </a:cxn>
                <a:cxn ang="0">
                  <a:pos x="150" y="147"/>
                </a:cxn>
                <a:cxn ang="0">
                  <a:pos x="135" y="148"/>
                </a:cxn>
                <a:cxn ang="0">
                  <a:pos x="124" y="130"/>
                </a:cxn>
                <a:cxn ang="0">
                  <a:pos x="118" y="122"/>
                </a:cxn>
                <a:cxn ang="0">
                  <a:pos x="94" y="124"/>
                </a:cxn>
                <a:cxn ang="0">
                  <a:pos x="93" y="118"/>
                </a:cxn>
                <a:cxn ang="0">
                  <a:pos x="103" y="110"/>
                </a:cxn>
                <a:cxn ang="0">
                  <a:pos x="109" y="109"/>
                </a:cxn>
                <a:cxn ang="0">
                  <a:pos x="105" y="98"/>
                </a:cxn>
                <a:cxn ang="0">
                  <a:pos x="97" y="88"/>
                </a:cxn>
                <a:cxn ang="0">
                  <a:pos x="89" y="80"/>
                </a:cxn>
                <a:cxn ang="0">
                  <a:pos x="67" y="70"/>
                </a:cxn>
                <a:cxn ang="0">
                  <a:pos x="56" y="69"/>
                </a:cxn>
                <a:cxn ang="0">
                  <a:pos x="51" y="65"/>
                </a:cxn>
                <a:cxn ang="0">
                  <a:pos x="47" y="58"/>
                </a:cxn>
                <a:cxn ang="0">
                  <a:pos x="29" y="61"/>
                </a:cxn>
                <a:cxn ang="0">
                  <a:pos x="19" y="58"/>
                </a:cxn>
                <a:cxn ang="0">
                  <a:pos x="29" y="36"/>
                </a:cxn>
                <a:cxn ang="0">
                  <a:pos x="33" y="30"/>
                </a:cxn>
                <a:cxn ang="0">
                  <a:pos x="32" y="28"/>
                </a:cxn>
                <a:cxn ang="0">
                  <a:pos x="25" y="25"/>
                </a:cxn>
                <a:cxn ang="0">
                  <a:pos x="12" y="22"/>
                </a:cxn>
                <a:cxn ang="0">
                  <a:pos x="3" y="19"/>
                </a:cxn>
                <a:cxn ang="0">
                  <a:pos x="0" y="15"/>
                </a:cxn>
                <a:cxn ang="0">
                  <a:pos x="15" y="2"/>
                </a:cxn>
              </a:cxnLst>
              <a:rect l="0" t="0" r="r" b="b"/>
              <a:pathLst>
                <a:path w="246" h="163">
                  <a:moveTo>
                    <a:pt x="18" y="0"/>
                  </a:moveTo>
                  <a:lnTo>
                    <a:pt x="21" y="0"/>
                  </a:lnTo>
                  <a:lnTo>
                    <a:pt x="23" y="2"/>
                  </a:lnTo>
                  <a:lnTo>
                    <a:pt x="26" y="4"/>
                  </a:lnTo>
                  <a:lnTo>
                    <a:pt x="27" y="9"/>
                  </a:lnTo>
                  <a:lnTo>
                    <a:pt x="30" y="13"/>
                  </a:lnTo>
                  <a:lnTo>
                    <a:pt x="36" y="14"/>
                  </a:lnTo>
                  <a:lnTo>
                    <a:pt x="52" y="17"/>
                  </a:lnTo>
                  <a:lnTo>
                    <a:pt x="60" y="21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71" y="19"/>
                  </a:lnTo>
                  <a:lnTo>
                    <a:pt x="81" y="18"/>
                  </a:lnTo>
                  <a:lnTo>
                    <a:pt x="96" y="18"/>
                  </a:lnTo>
                  <a:lnTo>
                    <a:pt x="111" y="21"/>
                  </a:lnTo>
                  <a:lnTo>
                    <a:pt x="123" y="26"/>
                  </a:lnTo>
                  <a:lnTo>
                    <a:pt x="137" y="35"/>
                  </a:lnTo>
                  <a:lnTo>
                    <a:pt x="146" y="41"/>
                  </a:lnTo>
                  <a:lnTo>
                    <a:pt x="160" y="47"/>
                  </a:lnTo>
                  <a:lnTo>
                    <a:pt x="171" y="51"/>
                  </a:lnTo>
                  <a:lnTo>
                    <a:pt x="178" y="59"/>
                  </a:lnTo>
                  <a:lnTo>
                    <a:pt x="183" y="67"/>
                  </a:lnTo>
                  <a:lnTo>
                    <a:pt x="189" y="74"/>
                  </a:lnTo>
                  <a:lnTo>
                    <a:pt x="191" y="77"/>
                  </a:lnTo>
                  <a:lnTo>
                    <a:pt x="196" y="80"/>
                  </a:lnTo>
                  <a:lnTo>
                    <a:pt x="198" y="81"/>
                  </a:lnTo>
                  <a:lnTo>
                    <a:pt x="202" y="84"/>
                  </a:lnTo>
                  <a:lnTo>
                    <a:pt x="205" y="87"/>
                  </a:lnTo>
                  <a:lnTo>
                    <a:pt x="208" y="92"/>
                  </a:lnTo>
                  <a:lnTo>
                    <a:pt x="211" y="100"/>
                  </a:lnTo>
                  <a:lnTo>
                    <a:pt x="216" y="111"/>
                  </a:lnTo>
                  <a:lnTo>
                    <a:pt x="224" y="121"/>
                  </a:lnTo>
                  <a:lnTo>
                    <a:pt x="231" y="126"/>
                  </a:lnTo>
                  <a:lnTo>
                    <a:pt x="237" y="133"/>
                  </a:lnTo>
                  <a:lnTo>
                    <a:pt x="242" y="143"/>
                  </a:lnTo>
                  <a:lnTo>
                    <a:pt x="246" y="154"/>
                  </a:lnTo>
                  <a:lnTo>
                    <a:pt x="246" y="161"/>
                  </a:lnTo>
                  <a:lnTo>
                    <a:pt x="243" y="163"/>
                  </a:lnTo>
                  <a:lnTo>
                    <a:pt x="237" y="162"/>
                  </a:lnTo>
                  <a:lnTo>
                    <a:pt x="227" y="158"/>
                  </a:lnTo>
                  <a:lnTo>
                    <a:pt x="217" y="152"/>
                  </a:lnTo>
                  <a:lnTo>
                    <a:pt x="207" y="143"/>
                  </a:lnTo>
                  <a:lnTo>
                    <a:pt x="200" y="133"/>
                  </a:lnTo>
                  <a:lnTo>
                    <a:pt x="196" y="122"/>
                  </a:lnTo>
                  <a:lnTo>
                    <a:pt x="193" y="117"/>
                  </a:lnTo>
                  <a:lnTo>
                    <a:pt x="186" y="114"/>
                  </a:lnTo>
                  <a:lnTo>
                    <a:pt x="172" y="117"/>
                  </a:lnTo>
                  <a:lnTo>
                    <a:pt x="167" y="121"/>
                  </a:lnTo>
                  <a:lnTo>
                    <a:pt x="163" y="128"/>
                  </a:lnTo>
                  <a:lnTo>
                    <a:pt x="157" y="137"/>
                  </a:lnTo>
                  <a:lnTo>
                    <a:pt x="150" y="147"/>
                  </a:lnTo>
                  <a:lnTo>
                    <a:pt x="144" y="151"/>
                  </a:lnTo>
                  <a:lnTo>
                    <a:pt x="135" y="148"/>
                  </a:lnTo>
                  <a:lnTo>
                    <a:pt x="129" y="140"/>
                  </a:lnTo>
                  <a:lnTo>
                    <a:pt x="124" y="130"/>
                  </a:lnTo>
                  <a:lnTo>
                    <a:pt x="122" y="124"/>
                  </a:lnTo>
                  <a:lnTo>
                    <a:pt x="118" y="122"/>
                  </a:lnTo>
                  <a:lnTo>
                    <a:pt x="111" y="124"/>
                  </a:lnTo>
                  <a:lnTo>
                    <a:pt x="94" y="124"/>
                  </a:lnTo>
                  <a:lnTo>
                    <a:pt x="92" y="121"/>
                  </a:lnTo>
                  <a:lnTo>
                    <a:pt x="93" y="118"/>
                  </a:lnTo>
                  <a:lnTo>
                    <a:pt x="100" y="111"/>
                  </a:lnTo>
                  <a:lnTo>
                    <a:pt x="103" y="110"/>
                  </a:lnTo>
                  <a:lnTo>
                    <a:pt x="107" y="110"/>
                  </a:lnTo>
                  <a:lnTo>
                    <a:pt x="109" y="109"/>
                  </a:lnTo>
                  <a:lnTo>
                    <a:pt x="108" y="104"/>
                  </a:lnTo>
                  <a:lnTo>
                    <a:pt x="105" y="98"/>
                  </a:lnTo>
                  <a:lnTo>
                    <a:pt x="101" y="92"/>
                  </a:lnTo>
                  <a:lnTo>
                    <a:pt x="97" y="88"/>
                  </a:lnTo>
                  <a:lnTo>
                    <a:pt x="94" y="84"/>
                  </a:lnTo>
                  <a:lnTo>
                    <a:pt x="89" y="80"/>
                  </a:lnTo>
                  <a:lnTo>
                    <a:pt x="81" y="74"/>
                  </a:lnTo>
                  <a:lnTo>
                    <a:pt x="67" y="70"/>
                  </a:lnTo>
                  <a:lnTo>
                    <a:pt x="60" y="69"/>
                  </a:lnTo>
                  <a:lnTo>
                    <a:pt x="56" y="69"/>
                  </a:lnTo>
                  <a:lnTo>
                    <a:pt x="53" y="67"/>
                  </a:lnTo>
                  <a:lnTo>
                    <a:pt x="51" y="65"/>
                  </a:lnTo>
                  <a:lnTo>
                    <a:pt x="51" y="61"/>
                  </a:lnTo>
                  <a:lnTo>
                    <a:pt x="47" y="58"/>
                  </a:lnTo>
                  <a:lnTo>
                    <a:pt x="38" y="59"/>
                  </a:lnTo>
                  <a:lnTo>
                    <a:pt x="29" y="61"/>
                  </a:lnTo>
                  <a:lnTo>
                    <a:pt x="22" y="61"/>
                  </a:lnTo>
                  <a:lnTo>
                    <a:pt x="19" y="58"/>
                  </a:lnTo>
                  <a:lnTo>
                    <a:pt x="21" y="52"/>
                  </a:lnTo>
                  <a:lnTo>
                    <a:pt x="29" y="36"/>
                  </a:lnTo>
                  <a:lnTo>
                    <a:pt x="32" y="33"/>
                  </a:lnTo>
                  <a:lnTo>
                    <a:pt x="33" y="30"/>
                  </a:lnTo>
                  <a:lnTo>
                    <a:pt x="33" y="29"/>
                  </a:lnTo>
                  <a:lnTo>
                    <a:pt x="32" y="28"/>
                  </a:lnTo>
                  <a:lnTo>
                    <a:pt x="29" y="26"/>
                  </a:lnTo>
                  <a:lnTo>
                    <a:pt x="25" y="25"/>
                  </a:lnTo>
                  <a:lnTo>
                    <a:pt x="19" y="24"/>
                  </a:lnTo>
                  <a:lnTo>
                    <a:pt x="12" y="22"/>
                  </a:lnTo>
                  <a:lnTo>
                    <a:pt x="7" y="21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5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1" name="Rectangle 150"/>
          <p:cNvSpPr/>
          <p:nvPr/>
        </p:nvSpPr>
        <p:spPr>
          <a:xfrm>
            <a:off x="2737817" y="5486400"/>
            <a:ext cx="6716369" cy="75216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ctr">
              <a:defRPr/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SlideModel.com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17</a:t>
            </a:fld>
            <a:endParaRPr lang="es-UY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65" name="Group 64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67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23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Editable Map</a:t>
            </a:r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18</a:t>
            </a:fld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6" name="Group 5"/>
          <p:cNvGrpSpPr/>
          <p:nvPr/>
        </p:nvGrpSpPr>
        <p:grpSpPr>
          <a:xfrm>
            <a:off x="2768038" y="2057400"/>
            <a:ext cx="2042648" cy="2042646"/>
            <a:chOff x="3606706" y="2541494"/>
            <a:chExt cx="2042648" cy="2042646"/>
          </a:xfrm>
        </p:grpSpPr>
        <p:sp>
          <p:nvSpPr>
            <p:cNvPr id="7" name="Oval 6"/>
            <p:cNvSpPr/>
            <p:nvPr/>
          </p:nvSpPr>
          <p:spPr>
            <a:xfrm>
              <a:off x="3606706" y="2541494"/>
              <a:ext cx="2042648" cy="2042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651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55536" y="2590324"/>
              <a:ext cx="1938440" cy="1938440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innerShdw blurRad="863600">
                <a:prstClr val="black">
                  <a:alpha val="7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타원 34"/>
            <p:cNvSpPr/>
            <p:nvPr/>
          </p:nvSpPr>
          <p:spPr>
            <a:xfrm>
              <a:off x="3947283" y="2652723"/>
              <a:ext cx="1350858" cy="964536"/>
            </a:xfrm>
            <a:prstGeom prst="ellipse">
              <a:avLst/>
            </a:prstGeom>
            <a:gradFill flip="none" rotWithShape="1">
              <a:gsLst>
                <a:gs pos="8000">
                  <a:schemeClr val="bg1">
                    <a:alpha val="76000"/>
                  </a:schemeClr>
                </a:gs>
                <a:gs pos="69000">
                  <a:schemeClr val="bg1">
                    <a:alpha val="3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5"/>
          <p:cNvGrpSpPr/>
          <p:nvPr/>
        </p:nvGrpSpPr>
        <p:grpSpPr>
          <a:xfrm>
            <a:off x="1865312" y="4306213"/>
            <a:ext cx="3848100" cy="1077218"/>
            <a:chOff x="1789112" y="4256326"/>
            <a:chExt cx="3848100" cy="1077218"/>
          </a:xfrm>
        </p:grpSpPr>
        <p:sp>
          <p:nvSpPr>
            <p:cNvPr id="11" name="TextBox 10"/>
            <p:cNvSpPr txBox="1"/>
            <p:nvPr/>
          </p:nvSpPr>
          <p:spPr>
            <a:xfrm>
              <a:off x="1789112" y="4687213"/>
              <a:ext cx="384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56760" y="4256326"/>
              <a:ext cx="1112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Sweden</a:t>
              </a:r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" name="Freeform 6"/>
          <p:cNvSpPr>
            <a:spLocks/>
          </p:cNvSpPr>
          <p:nvPr/>
        </p:nvSpPr>
        <p:spPr bwMode="auto">
          <a:xfrm>
            <a:off x="8772786" y="5016500"/>
            <a:ext cx="20638" cy="174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6" y="0"/>
              </a:cxn>
              <a:cxn ang="0">
                <a:pos x="8" y="1"/>
              </a:cxn>
              <a:cxn ang="0">
                <a:pos x="10" y="1"/>
              </a:cxn>
              <a:cxn ang="0">
                <a:pos x="13" y="4"/>
              </a:cxn>
              <a:cxn ang="0">
                <a:pos x="13" y="7"/>
              </a:cxn>
              <a:cxn ang="0">
                <a:pos x="11" y="9"/>
              </a:cxn>
              <a:cxn ang="0">
                <a:pos x="9" y="10"/>
              </a:cxn>
              <a:cxn ang="0">
                <a:pos x="7" y="11"/>
              </a:cxn>
              <a:cxn ang="0">
                <a:pos x="3" y="9"/>
              </a:cxn>
              <a:cxn ang="0">
                <a:pos x="0" y="3"/>
              </a:cxn>
              <a:cxn ang="0">
                <a:pos x="0" y="2"/>
              </a:cxn>
              <a:cxn ang="0">
                <a:pos x="1" y="0"/>
              </a:cxn>
            </a:cxnLst>
            <a:rect l="0" t="0" r="r" b="b"/>
            <a:pathLst>
              <a:path w="13" h="11">
                <a:moveTo>
                  <a:pt x="1" y="0"/>
                </a:moveTo>
                <a:lnTo>
                  <a:pt x="6" y="0"/>
                </a:lnTo>
                <a:lnTo>
                  <a:pt x="8" y="1"/>
                </a:lnTo>
                <a:lnTo>
                  <a:pt x="10" y="1"/>
                </a:lnTo>
                <a:lnTo>
                  <a:pt x="13" y="4"/>
                </a:lnTo>
                <a:lnTo>
                  <a:pt x="13" y="7"/>
                </a:lnTo>
                <a:lnTo>
                  <a:pt x="11" y="9"/>
                </a:lnTo>
                <a:lnTo>
                  <a:pt x="9" y="10"/>
                </a:lnTo>
                <a:lnTo>
                  <a:pt x="7" y="11"/>
                </a:lnTo>
                <a:lnTo>
                  <a:pt x="3" y="9"/>
                </a:lnTo>
                <a:lnTo>
                  <a:pt x="0" y="3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7"/>
          <p:cNvSpPr>
            <a:spLocks/>
          </p:cNvSpPr>
          <p:nvPr/>
        </p:nvSpPr>
        <p:spPr bwMode="auto">
          <a:xfrm>
            <a:off x="7734561" y="4870450"/>
            <a:ext cx="33338" cy="28575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7" y="0"/>
              </a:cxn>
              <a:cxn ang="0">
                <a:pos x="9" y="1"/>
              </a:cxn>
              <a:cxn ang="0">
                <a:pos x="11" y="1"/>
              </a:cxn>
              <a:cxn ang="0">
                <a:pos x="13" y="3"/>
              </a:cxn>
              <a:cxn ang="0">
                <a:pos x="15" y="3"/>
              </a:cxn>
              <a:cxn ang="0">
                <a:pos x="15" y="2"/>
              </a:cxn>
              <a:cxn ang="0">
                <a:pos x="17" y="1"/>
              </a:cxn>
              <a:cxn ang="0">
                <a:pos x="21" y="1"/>
              </a:cxn>
              <a:cxn ang="0">
                <a:pos x="21" y="7"/>
              </a:cxn>
              <a:cxn ang="0">
                <a:pos x="19" y="11"/>
              </a:cxn>
              <a:cxn ang="0">
                <a:pos x="16" y="16"/>
              </a:cxn>
              <a:cxn ang="0">
                <a:pos x="13" y="18"/>
              </a:cxn>
              <a:cxn ang="0">
                <a:pos x="10" y="17"/>
              </a:cxn>
              <a:cxn ang="0">
                <a:pos x="6" y="14"/>
              </a:cxn>
              <a:cxn ang="0">
                <a:pos x="0" y="7"/>
              </a:cxn>
              <a:cxn ang="0">
                <a:pos x="0" y="3"/>
              </a:cxn>
              <a:cxn ang="0">
                <a:pos x="2" y="1"/>
              </a:cxn>
              <a:cxn ang="0">
                <a:pos x="5" y="0"/>
              </a:cxn>
            </a:cxnLst>
            <a:rect l="0" t="0" r="r" b="b"/>
            <a:pathLst>
              <a:path w="21" h="18">
                <a:moveTo>
                  <a:pt x="5" y="0"/>
                </a:moveTo>
                <a:lnTo>
                  <a:pt x="7" y="0"/>
                </a:lnTo>
                <a:lnTo>
                  <a:pt x="9" y="1"/>
                </a:lnTo>
                <a:lnTo>
                  <a:pt x="11" y="1"/>
                </a:lnTo>
                <a:lnTo>
                  <a:pt x="13" y="3"/>
                </a:lnTo>
                <a:lnTo>
                  <a:pt x="15" y="3"/>
                </a:lnTo>
                <a:lnTo>
                  <a:pt x="15" y="2"/>
                </a:lnTo>
                <a:lnTo>
                  <a:pt x="17" y="1"/>
                </a:lnTo>
                <a:lnTo>
                  <a:pt x="21" y="1"/>
                </a:lnTo>
                <a:lnTo>
                  <a:pt x="21" y="7"/>
                </a:lnTo>
                <a:lnTo>
                  <a:pt x="19" y="11"/>
                </a:lnTo>
                <a:lnTo>
                  <a:pt x="16" y="16"/>
                </a:lnTo>
                <a:lnTo>
                  <a:pt x="13" y="18"/>
                </a:lnTo>
                <a:lnTo>
                  <a:pt x="10" y="17"/>
                </a:lnTo>
                <a:lnTo>
                  <a:pt x="6" y="14"/>
                </a:lnTo>
                <a:lnTo>
                  <a:pt x="0" y="7"/>
                </a:lnTo>
                <a:lnTo>
                  <a:pt x="0" y="3"/>
                </a:lnTo>
                <a:lnTo>
                  <a:pt x="2" y="1"/>
                </a:lnTo>
                <a:lnTo>
                  <a:pt x="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7615498" y="4914900"/>
            <a:ext cx="30163" cy="20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3" y="0"/>
              </a:cxn>
              <a:cxn ang="0">
                <a:pos x="16" y="0"/>
              </a:cxn>
              <a:cxn ang="0">
                <a:pos x="17" y="1"/>
              </a:cxn>
              <a:cxn ang="0">
                <a:pos x="18" y="3"/>
              </a:cxn>
              <a:cxn ang="0">
                <a:pos x="18" y="4"/>
              </a:cxn>
              <a:cxn ang="0">
                <a:pos x="19" y="6"/>
              </a:cxn>
              <a:cxn ang="0">
                <a:pos x="18" y="9"/>
              </a:cxn>
              <a:cxn ang="0">
                <a:pos x="9" y="13"/>
              </a:cxn>
              <a:cxn ang="0">
                <a:pos x="3" y="13"/>
              </a:cxn>
              <a:cxn ang="0">
                <a:pos x="0" y="10"/>
              </a:cxn>
              <a:cxn ang="0">
                <a:pos x="0" y="4"/>
              </a:cxn>
              <a:cxn ang="0">
                <a:pos x="1" y="2"/>
              </a:cxn>
              <a:cxn ang="0">
                <a:pos x="2" y="1"/>
              </a:cxn>
              <a:cxn ang="0">
                <a:pos x="5" y="0"/>
              </a:cxn>
              <a:cxn ang="0">
                <a:pos x="7" y="0"/>
              </a:cxn>
            </a:cxnLst>
            <a:rect l="0" t="0" r="r" b="b"/>
            <a:pathLst>
              <a:path w="19" h="13">
                <a:moveTo>
                  <a:pt x="7" y="0"/>
                </a:moveTo>
                <a:lnTo>
                  <a:pt x="13" y="0"/>
                </a:lnTo>
                <a:lnTo>
                  <a:pt x="16" y="0"/>
                </a:lnTo>
                <a:lnTo>
                  <a:pt x="17" y="1"/>
                </a:lnTo>
                <a:lnTo>
                  <a:pt x="18" y="3"/>
                </a:lnTo>
                <a:lnTo>
                  <a:pt x="18" y="4"/>
                </a:lnTo>
                <a:lnTo>
                  <a:pt x="19" y="6"/>
                </a:lnTo>
                <a:lnTo>
                  <a:pt x="18" y="9"/>
                </a:lnTo>
                <a:lnTo>
                  <a:pt x="9" y="13"/>
                </a:lnTo>
                <a:lnTo>
                  <a:pt x="3" y="13"/>
                </a:lnTo>
                <a:lnTo>
                  <a:pt x="0" y="10"/>
                </a:lnTo>
                <a:lnTo>
                  <a:pt x="0" y="4"/>
                </a:lnTo>
                <a:lnTo>
                  <a:pt x="1" y="2"/>
                </a:lnTo>
                <a:lnTo>
                  <a:pt x="2" y="1"/>
                </a:lnTo>
                <a:lnTo>
                  <a:pt x="5" y="0"/>
                </a:lnTo>
                <a:lnTo>
                  <a:pt x="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7698048" y="4691062"/>
            <a:ext cx="20638" cy="1746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7" y="0"/>
              </a:cxn>
              <a:cxn ang="0">
                <a:pos x="10" y="1"/>
              </a:cxn>
              <a:cxn ang="0">
                <a:pos x="12" y="2"/>
              </a:cxn>
              <a:cxn ang="0">
                <a:pos x="13" y="4"/>
              </a:cxn>
              <a:cxn ang="0">
                <a:pos x="13" y="6"/>
              </a:cxn>
              <a:cxn ang="0">
                <a:pos x="12" y="9"/>
              </a:cxn>
              <a:cxn ang="0">
                <a:pos x="8" y="11"/>
              </a:cxn>
              <a:cxn ang="0">
                <a:pos x="2" y="11"/>
              </a:cxn>
              <a:cxn ang="0">
                <a:pos x="0" y="8"/>
              </a:cxn>
              <a:cxn ang="0">
                <a:pos x="0" y="4"/>
              </a:cxn>
              <a:cxn ang="0">
                <a:pos x="2" y="1"/>
              </a:cxn>
              <a:cxn ang="0">
                <a:pos x="5" y="0"/>
              </a:cxn>
            </a:cxnLst>
            <a:rect l="0" t="0" r="r" b="b"/>
            <a:pathLst>
              <a:path w="13" h="11">
                <a:moveTo>
                  <a:pt x="5" y="0"/>
                </a:moveTo>
                <a:lnTo>
                  <a:pt x="7" y="0"/>
                </a:lnTo>
                <a:lnTo>
                  <a:pt x="10" y="1"/>
                </a:lnTo>
                <a:lnTo>
                  <a:pt x="12" y="2"/>
                </a:lnTo>
                <a:lnTo>
                  <a:pt x="13" y="4"/>
                </a:lnTo>
                <a:lnTo>
                  <a:pt x="13" y="6"/>
                </a:lnTo>
                <a:lnTo>
                  <a:pt x="12" y="9"/>
                </a:lnTo>
                <a:lnTo>
                  <a:pt x="8" y="11"/>
                </a:lnTo>
                <a:lnTo>
                  <a:pt x="2" y="11"/>
                </a:lnTo>
                <a:lnTo>
                  <a:pt x="0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0"/>
          <p:cNvSpPr>
            <a:spLocks/>
          </p:cNvSpPr>
          <p:nvPr/>
        </p:nvSpPr>
        <p:spPr bwMode="auto">
          <a:xfrm>
            <a:off x="8463223" y="4656137"/>
            <a:ext cx="34925" cy="4445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" y="0"/>
              </a:cxn>
              <a:cxn ang="0">
                <a:pos x="5" y="1"/>
              </a:cxn>
              <a:cxn ang="0">
                <a:pos x="9" y="5"/>
              </a:cxn>
              <a:cxn ang="0">
                <a:pos x="13" y="11"/>
              </a:cxn>
              <a:cxn ang="0">
                <a:pos x="15" y="13"/>
              </a:cxn>
              <a:cxn ang="0">
                <a:pos x="17" y="14"/>
              </a:cxn>
              <a:cxn ang="0">
                <a:pos x="18" y="14"/>
              </a:cxn>
              <a:cxn ang="0">
                <a:pos x="19" y="15"/>
              </a:cxn>
              <a:cxn ang="0">
                <a:pos x="20" y="17"/>
              </a:cxn>
              <a:cxn ang="0">
                <a:pos x="21" y="20"/>
              </a:cxn>
              <a:cxn ang="0">
                <a:pos x="21" y="22"/>
              </a:cxn>
              <a:cxn ang="0">
                <a:pos x="22" y="24"/>
              </a:cxn>
              <a:cxn ang="0">
                <a:pos x="21" y="26"/>
              </a:cxn>
              <a:cxn ang="0">
                <a:pos x="21" y="27"/>
              </a:cxn>
              <a:cxn ang="0">
                <a:pos x="20" y="28"/>
              </a:cxn>
              <a:cxn ang="0">
                <a:pos x="18" y="28"/>
              </a:cxn>
              <a:cxn ang="0">
                <a:pos x="16" y="27"/>
              </a:cxn>
              <a:cxn ang="0">
                <a:pos x="13" y="25"/>
              </a:cxn>
              <a:cxn ang="0">
                <a:pos x="6" y="18"/>
              </a:cxn>
              <a:cxn ang="0">
                <a:pos x="4" y="15"/>
              </a:cxn>
              <a:cxn ang="0">
                <a:pos x="3" y="14"/>
              </a:cxn>
              <a:cxn ang="0">
                <a:pos x="3" y="13"/>
              </a:cxn>
              <a:cxn ang="0">
                <a:pos x="1" y="9"/>
              </a:cxn>
              <a:cxn ang="0">
                <a:pos x="1" y="6"/>
              </a:cxn>
              <a:cxn ang="0">
                <a:pos x="0" y="4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22" h="28">
                <a:moveTo>
                  <a:pt x="1" y="0"/>
                </a:moveTo>
                <a:lnTo>
                  <a:pt x="3" y="0"/>
                </a:lnTo>
                <a:lnTo>
                  <a:pt x="5" y="1"/>
                </a:lnTo>
                <a:lnTo>
                  <a:pt x="9" y="5"/>
                </a:lnTo>
                <a:lnTo>
                  <a:pt x="13" y="11"/>
                </a:lnTo>
                <a:lnTo>
                  <a:pt x="15" y="13"/>
                </a:lnTo>
                <a:lnTo>
                  <a:pt x="17" y="14"/>
                </a:lnTo>
                <a:lnTo>
                  <a:pt x="18" y="14"/>
                </a:lnTo>
                <a:lnTo>
                  <a:pt x="19" y="15"/>
                </a:lnTo>
                <a:lnTo>
                  <a:pt x="20" y="17"/>
                </a:lnTo>
                <a:lnTo>
                  <a:pt x="21" y="20"/>
                </a:lnTo>
                <a:lnTo>
                  <a:pt x="21" y="22"/>
                </a:lnTo>
                <a:lnTo>
                  <a:pt x="22" y="24"/>
                </a:lnTo>
                <a:lnTo>
                  <a:pt x="21" y="26"/>
                </a:lnTo>
                <a:lnTo>
                  <a:pt x="21" y="27"/>
                </a:lnTo>
                <a:lnTo>
                  <a:pt x="20" y="28"/>
                </a:lnTo>
                <a:lnTo>
                  <a:pt x="18" y="28"/>
                </a:lnTo>
                <a:lnTo>
                  <a:pt x="16" y="27"/>
                </a:lnTo>
                <a:lnTo>
                  <a:pt x="13" y="25"/>
                </a:lnTo>
                <a:lnTo>
                  <a:pt x="6" y="18"/>
                </a:lnTo>
                <a:lnTo>
                  <a:pt x="4" y="15"/>
                </a:lnTo>
                <a:lnTo>
                  <a:pt x="3" y="14"/>
                </a:lnTo>
                <a:lnTo>
                  <a:pt x="3" y="13"/>
                </a:lnTo>
                <a:lnTo>
                  <a:pt x="1" y="9"/>
                </a:lnTo>
                <a:lnTo>
                  <a:pt x="1" y="6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1"/>
          <p:cNvSpPr>
            <a:spLocks/>
          </p:cNvSpPr>
          <p:nvPr/>
        </p:nvSpPr>
        <p:spPr bwMode="auto">
          <a:xfrm>
            <a:off x="8434648" y="4664075"/>
            <a:ext cx="15875" cy="1746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0"/>
              </a:cxn>
              <a:cxn ang="0">
                <a:pos x="6" y="1"/>
              </a:cxn>
              <a:cxn ang="0">
                <a:pos x="8" y="3"/>
              </a:cxn>
              <a:cxn ang="0">
                <a:pos x="10" y="7"/>
              </a:cxn>
              <a:cxn ang="0">
                <a:pos x="10" y="9"/>
              </a:cxn>
              <a:cxn ang="0">
                <a:pos x="8" y="10"/>
              </a:cxn>
              <a:cxn ang="0">
                <a:pos x="6" y="11"/>
              </a:cxn>
              <a:cxn ang="0">
                <a:pos x="2" y="9"/>
              </a:cxn>
              <a:cxn ang="0">
                <a:pos x="1" y="8"/>
              </a:cxn>
              <a:cxn ang="0">
                <a:pos x="1" y="6"/>
              </a:cxn>
              <a:cxn ang="0">
                <a:pos x="0" y="4"/>
              </a:cxn>
              <a:cxn ang="0">
                <a:pos x="0" y="2"/>
              </a:cxn>
              <a:cxn ang="0">
                <a:pos x="2" y="0"/>
              </a:cxn>
            </a:cxnLst>
            <a:rect l="0" t="0" r="r" b="b"/>
            <a:pathLst>
              <a:path w="10" h="11">
                <a:moveTo>
                  <a:pt x="2" y="0"/>
                </a:moveTo>
                <a:lnTo>
                  <a:pt x="4" y="0"/>
                </a:lnTo>
                <a:lnTo>
                  <a:pt x="6" y="1"/>
                </a:lnTo>
                <a:lnTo>
                  <a:pt x="8" y="3"/>
                </a:lnTo>
                <a:lnTo>
                  <a:pt x="10" y="7"/>
                </a:lnTo>
                <a:lnTo>
                  <a:pt x="10" y="9"/>
                </a:lnTo>
                <a:lnTo>
                  <a:pt x="8" y="10"/>
                </a:lnTo>
                <a:lnTo>
                  <a:pt x="6" y="11"/>
                </a:lnTo>
                <a:lnTo>
                  <a:pt x="2" y="9"/>
                </a:lnTo>
                <a:lnTo>
                  <a:pt x="1" y="8"/>
                </a:lnTo>
                <a:lnTo>
                  <a:pt x="1" y="6"/>
                </a:ln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2"/>
          <p:cNvSpPr>
            <a:spLocks/>
          </p:cNvSpPr>
          <p:nvPr/>
        </p:nvSpPr>
        <p:spPr bwMode="auto">
          <a:xfrm>
            <a:off x="8372736" y="4648200"/>
            <a:ext cx="36513" cy="2381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8" y="1"/>
              </a:cxn>
              <a:cxn ang="0">
                <a:pos x="19" y="2"/>
              </a:cxn>
              <a:cxn ang="0">
                <a:pos x="21" y="4"/>
              </a:cxn>
              <a:cxn ang="0">
                <a:pos x="23" y="8"/>
              </a:cxn>
              <a:cxn ang="0">
                <a:pos x="23" y="10"/>
              </a:cxn>
              <a:cxn ang="0">
                <a:pos x="22" y="11"/>
              </a:cxn>
              <a:cxn ang="0">
                <a:pos x="19" y="14"/>
              </a:cxn>
              <a:cxn ang="0">
                <a:pos x="15" y="15"/>
              </a:cxn>
              <a:cxn ang="0">
                <a:pos x="11" y="14"/>
              </a:cxn>
              <a:cxn ang="0">
                <a:pos x="7" y="11"/>
              </a:cxn>
              <a:cxn ang="0">
                <a:pos x="0" y="3"/>
              </a:cxn>
              <a:cxn ang="0">
                <a:pos x="0" y="2"/>
              </a:cxn>
              <a:cxn ang="0">
                <a:pos x="1" y="1"/>
              </a:cxn>
              <a:cxn ang="0">
                <a:pos x="10" y="0"/>
              </a:cxn>
            </a:cxnLst>
            <a:rect l="0" t="0" r="r" b="b"/>
            <a:pathLst>
              <a:path w="23" h="15">
                <a:moveTo>
                  <a:pt x="10" y="0"/>
                </a:moveTo>
                <a:lnTo>
                  <a:pt x="18" y="1"/>
                </a:lnTo>
                <a:lnTo>
                  <a:pt x="19" y="2"/>
                </a:lnTo>
                <a:lnTo>
                  <a:pt x="21" y="4"/>
                </a:lnTo>
                <a:lnTo>
                  <a:pt x="23" y="8"/>
                </a:lnTo>
                <a:lnTo>
                  <a:pt x="23" y="10"/>
                </a:lnTo>
                <a:lnTo>
                  <a:pt x="22" y="11"/>
                </a:lnTo>
                <a:lnTo>
                  <a:pt x="19" y="14"/>
                </a:lnTo>
                <a:lnTo>
                  <a:pt x="15" y="15"/>
                </a:lnTo>
                <a:lnTo>
                  <a:pt x="11" y="14"/>
                </a:lnTo>
                <a:lnTo>
                  <a:pt x="7" y="11"/>
                </a:lnTo>
                <a:lnTo>
                  <a:pt x="0" y="3"/>
                </a:lnTo>
                <a:lnTo>
                  <a:pt x="0" y="2"/>
                </a:lnTo>
                <a:lnTo>
                  <a:pt x="1" y="1"/>
                </a:lnTo>
                <a:lnTo>
                  <a:pt x="1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>
            <a:off x="8475923" y="4783137"/>
            <a:ext cx="9525" cy="492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5" y="1"/>
              </a:cxn>
              <a:cxn ang="0">
                <a:pos x="5" y="4"/>
              </a:cxn>
              <a:cxn ang="0">
                <a:pos x="6" y="7"/>
              </a:cxn>
              <a:cxn ang="0">
                <a:pos x="6" y="19"/>
              </a:cxn>
              <a:cxn ang="0">
                <a:pos x="5" y="25"/>
              </a:cxn>
              <a:cxn ang="0">
                <a:pos x="5" y="29"/>
              </a:cxn>
              <a:cxn ang="0">
                <a:pos x="3" y="31"/>
              </a:cxn>
              <a:cxn ang="0">
                <a:pos x="1" y="27"/>
              </a:cxn>
              <a:cxn ang="0">
                <a:pos x="0" y="21"/>
              </a:cxn>
              <a:cxn ang="0">
                <a:pos x="1" y="15"/>
              </a:cxn>
              <a:cxn ang="0">
                <a:pos x="1" y="9"/>
              </a:cxn>
              <a:cxn ang="0">
                <a:pos x="2" y="7"/>
              </a:cxn>
              <a:cxn ang="0">
                <a:pos x="2" y="5"/>
              </a:cxn>
              <a:cxn ang="0">
                <a:pos x="4" y="1"/>
              </a:cxn>
              <a:cxn ang="0">
                <a:pos x="4" y="0"/>
              </a:cxn>
            </a:cxnLst>
            <a:rect l="0" t="0" r="r" b="b"/>
            <a:pathLst>
              <a:path w="6" h="31">
                <a:moveTo>
                  <a:pt x="4" y="0"/>
                </a:moveTo>
                <a:lnTo>
                  <a:pt x="5" y="1"/>
                </a:lnTo>
                <a:lnTo>
                  <a:pt x="5" y="4"/>
                </a:lnTo>
                <a:lnTo>
                  <a:pt x="6" y="7"/>
                </a:lnTo>
                <a:lnTo>
                  <a:pt x="6" y="19"/>
                </a:lnTo>
                <a:lnTo>
                  <a:pt x="5" y="25"/>
                </a:lnTo>
                <a:lnTo>
                  <a:pt x="5" y="29"/>
                </a:lnTo>
                <a:lnTo>
                  <a:pt x="3" y="31"/>
                </a:lnTo>
                <a:lnTo>
                  <a:pt x="1" y="27"/>
                </a:lnTo>
                <a:lnTo>
                  <a:pt x="0" y="21"/>
                </a:lnTo>
                <a:lnTo>
                  <a:pt x="1" y="15"/>
                </a:lnTo>
                <a:lnTo>
                  <a:pt x="1" y="9"/>
                </a:lnTo>
                <a:lnTo>
                  <a:pt x="2" y="7"/>
                </a:lnTo>
                <a:lnTo>
                  <a:pt x="2" y="5"/>
                </a:lnTo>
                <a:lnTo>
                  <a:pt x="4" y="1"/>
                </a:lnTo>
                <a:lnTo>
                  <a:pt x="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4"/>
          <p:cNvSpPr>
            <a:spLocks/>
          </p:cNvSpPr>
          <p:nvPr/>
        </p:nvSpPr>
        <p:spPr bwMode="auto">
          <a:xfrm>
            <a:off x="8937886" y="3078162"/>
            <a:ext cx="1270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0"/>
              </a:cxn>
              <a:cxn ang="0">
                <a:pos x="6" y="1"/>
              </a:cxn>
              <a:cxn ang="0">
                <a:pos x="7" y="1"/>
              </a:cxn>
              <a:cxn ang="0">
                <a:pos x="8" y="3"/>
              </a:cxn>
              <a:cxn ang="0">
                <a:pos x="8" y="6"/>
              </a:cxn>
              <a:cxn ang="0">
                <a:pos x="6" y="8"/>
              </a:cxn>
              <a:cxn ang="0">
                <a:pos x="4" y="8"/>
              </a:cxn>
              <a:cxn ang="0">
                <a:pos x="0" y="4"/>
              </a:cxn>
              <a:cxn ang="0">
                <a:pos x="0" y="0"/>
              </a:cxn>
            </a:cxnLst>
            <a:rect l="0" t="0" r="r" b="b"/>
            <a:pathLst>
              <a:path w="8" h="8">
                <a:moveTo>
                  <a:pt x="0" y="0"/>
                </a:moveTo>
                <a:lnTo>
                  <a:pt x="3" y="0"/>
                </a:lnTo>
                <a:lnTo>
                  <a:pt x="6" y="1"/>
                </a:lnTo>
                <a:lnTo>
                  <a:pt x="7" y="1"/>
                </a:lnTo>
                <a:lnTo>
                  <a:pt x="8" y="3"/>
                </a:lnTo>
                <a:lnTo>
                  <a:pt x="8" y="6"/>
                </a:lnTo>
                <a:lnTo>
                  <a:pt x="6" y="8"/>
                </a:lnTo>
                <a:lnTo>
                  <a:pt x="4" y="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8934711" y="3057525"/>
            <a:ext cx="9525" cy="11113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0"/>
              </a:cxn>
              <a:cxn ang="0">
                <a:pos x="5" y="2"/>
              </a:cxn>
              <a:cxn ang="0">
                <a:pos x="6" y="3"/>
              </a:cxn>
              <a:cxn ang="0">
                <a:pos x="6" y="5"/>
              </a:cxn>
              <a:cxn ang="0">
                <a:pos x="4" y="7"/>
              </a:cxn>
              <a:cxn ang="0">
                <a:pos x="3" y="7"/>
              </a:cxn>
              <a:cxn ang="0">
                <a:pos x="2" y="6"/>
              </a:cxn>
              <a:cxn ang="0">
                <a:pos x="1" y="4"/>
              </a:cxn>
              <a:cxn ang="0">
                <a:pos x="0" y="3"/>
              </a:cxn>
              <a:cxn ang="0">
                <a:pos x="1" y="1"/>
              </a:cxn>
              <a:cxn ang="0">
                <a:pos x="2" y="0"/>
              </a:cxn>
            </a:cxnLst>
            <a:rect l="0" t="0" r="r" b="b"/>
            <a:pathLst>
              <a:path w="6" h="7">
                <a:moveTo>
                  <a:pt x="2" y="0"/>
                </a:moveTo>
                <a:lnTo>
                  <a:pt x="4" y="0"/>
                </a:lnTo>
                <a:lnTo>
                  <a:pt x="5" y="2"/>
                </a:lnTo>
                <a:lnTo>
                  <a:pt x="6" y="3"/>
                </a:lnTo>
                <a:lnTo>
                  <a:pt x="6" y="5"/>
                </a:lnTo>
                <a:lnTo>
                  <a:pt x="4" y="7"/>
                </a:lnTo>
                <a:lnTo>
                  <a:pt x="3" y="7"/>
                </a:lnTo>
                <a:lnTo>
                  <a:pt x="2" y="6"/>
                </a:lnTo>
                <a:lnTo>
                  <a:pt x="1" y="4"/>
                </a:lnTo>
                <a:lnTo>
                  <a:pt x="0" y="3"/>
                </a:lnTo>
                <a:lnTo>
                  <a:pt x="1" y="1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>
            <a:off x="9431598" y="2319337"/>
            <a:ext cx="7938" cy="79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" y="0"/>
              </a:cxn>
              <a:cxn ang="0">
                <a:pos x="5" y="2"/>
              </a:cxn>
              <a:cxn ang="0">
                <a:pos x="5" y="3"/>
              </a:cxn>
              <a:cxn ang="0">
                <a:pos x="4" y="4"/>
              </a:cxn>
              <a:cxn ang="0">
                <a:pos x="2" y="5"/>
              </a:cxn>
              <a:cxn ang="0">
                <a:pos x="1" y="5"/>
              </a:cxn>
              <a:cxn ang="0">
                <a:pos x="0" y="4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5" h="5">
                <a:moveTo>
                  <a:pt x="1" y="0"/>
                </a:moveTo>
                <a:lnTo>
                  <a:pt x="3" y="0"/>
                </a:lnTo>
                <a:lnTo>
                  <a:pt x="5" y="2"/>
                </a:lnTo>
                <a:lnTo>
                  <a:pt x="5" y="3"/>
                </a:lnTo>
                <a:lnTo>
                  <a:pt x="4" y="4"/>
                </a:lnTo>
                <a:lnTo>
                  <a:pt x="2" y="5"/>
                </a:lnTo>
                <a:lnTo>
                  <a:pt x="1" y="5"/>
                </a:lnTo>
                <a:lnTo>
                  <a:pt x="0" y="4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7"/>
          <p:cNvSpPr>
            <a:spLocks/>
          </p:cNvSpPr>
          <p:nvPr/>
        </p:nvSpPr>
        <p:spPr bwMode="auto">
          <a:xfrm>
            <a:off x="9304598" y="2312987"/>
            <a:ext cx="11113" cy="127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0"/>
              </a:cxn>
              <a:cxn ang="0">
                <a:pos x="6" y="1"/>
              </a:cxn>
              <a:cxn ang="0">
                <a:pos x="7" y="3"/>
              </a:cxn>
              <a:cxn ang="0">
                <a:pos x="7" y="6"/>
              </a:cxn>
              <a:cxn ang="0">
                <a:pos x="4" y="8"/>
              </a:cxn>
              <a:cxn ang="0">
                <a:pos x="2" y="8"/>
              </a:cxn>
              <a:cxn ang="0">
                <a:pos x="1" y="7"/>
              </a:cxn>
              <a:cxn ang="0">
                <a:pos x="0" y="5"/>
              </a:cxn>
              <a:cxn ang="0">
                <a:pos x="0" y="2"/>
              </a:cxn>
              <a:cxn ang="0">
                <a:pos x="2" y="0"/>
              </a:cxn>
            </a:cxnLst>
            <a:rect l="0" t="0" r="r" b="b"/>
            <a:pathLst>
              <a:path w="7" h="8">
                <a:moveTo>
                  <a:pt x="2" y="0"/>
                </a:moveTo>
                <a:lnTo>
                  <a:pt x="4" y="0"/>
                </a:lnTo>
                <a:lnTo>
                  <a:pt x="6" y="1"/>
                </a:lnTo>
                <a:lnTo>
                  <a:pt x="7" y="3"/>
                </a:lnTo>
                <a:lnTo>
                  <a:pt x="7" y="6"/>
                </a:lnTo>
                <a:lnTo>
                  <a:pt x="4" y="8"/>
                </a:lnTo>
                <a:lnTo>
                  <a:pt x="2" y="8"/>
                </a:lnTo>
                <a:lnTo>
                  <a:pt x="1" y="7"/>
                </a:lnTo>
                <a:lnTo>
                  <a:pt x="0" y="5"/>
                </a:lnTo>
                <a:lnTo>
                  <a:pt x="0" y="2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8"/>
          <p:cNvSpPr>
            <a:spLocks/>
          </p:cNvSpPr>
          <p:nvPr/>
        </p:nvSpPr>
        <p:spPr bwMode="auto">
          <a:xfrm>
            <a:off x="9182361" y="2330450"/>
            <a:ext cx="15875" cy="15875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" y="0"/>
              </a:cxn>
              <a:cxn ang="0">
                <a:pos x="7" y="2"/>
              </a:cxn>
              <a:cxn ang="0">
                <a:pos x="8" y="4"/>
              </a:cxn>
              <a:cxn ang="0">
                <a:pos x="10" y="7"/>
              </a:cxn>
              <a:cxn ang="0">
                <a:pos x="10" y="9"/>
              </a:cxn>
              <a:cxn ang="0">
                <a:pos x="9" y="10"/>
              </a:cxn>
              <a:cxn ang="0">
                <a:pos x="7" y="10"/>
              </a:cxn>
              <a:cxn ang="0">
                <a:pos x="1" y="5"/>
              </a:cxn>
              <a:cxn ang="0">
                <a:pos x="0" y="3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10" h="10">
                <a:moveTo>
                  <a:pt x="1" y="0"/>
                </a:moveTo>
                <a:lnTo>
                  <a:pt x="3" y="0"/>
                </a:lnTo>
                <a:lnTo>
                  <a:pt x="7" y="2"/>
                </a:lnTo>
                <a:lnTo>
                  <a:pt x="8" y="4"/>
                </a:lnTo>
                <a:lnTo>
                  <a:pt x="10" y="7"/>
                </a:lnTo>
                <a:lnTo>
                  <a:pt x="10" y="9"/>
                </a:lnTo>
                <a:lnTo>
                  <a:pt x="9" y="10"/>
                </a:lnTo>
                <a:lnTo>
                  <a:pt x="7" y="10"/>
                </a:lnTo>
                <a:lnTo>
                  <a:pt x="1" y="5"/>
                </a:lnTo>
                <a:lnTo>
                  <a:pt x="0" y="3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9"/>
          <p:cNvSpPr>
            <a:spLocks/>
          </p:cNvSpPr>
          <p:nvPr/>
        </p:nvSpPr>
        <p:spPr bwMode="auto">
          <a:xfrm>
            <a:off x="9158548" y="2325687"/>
            <a:ext cx="7938" cy="12700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3" y="0"/>
              </a:cxn>
              <a:cxn ang="0">
                <a:pos x="5" y="4"/>
              </a:cxn>
              <a:cxn ang="0">
                <a:pos x="5" y="6"/>
              </a:cxn>
              <a:cxn ang="0">
                <a:pos x="4" y="8"/>
              </a:cxn>
              <a:cxn ang="0">
                <a:pos x="2" y="8"/>
              </a:cxn>
              <a:cxn ang="0">
                <a:pos x="1" y="7"/>
              </a:cxn>
              <a:cxn ang="0">
                <a:pos x="0" y="5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5" h="8">
                <a:moveTo>
                  <a:pt x="1" y="0"/>
                </a:moveTo>
                <a:lnTo>
                  <a:pt x="3" y="0"/>
                </a:lnTo>
                <a:lnTo>
                  <a:pt x="5" y="4"/>
                </a:lnTo>
                <a:lnTo>
                  <a:pt x="5" y="6"/>
                </a:lnTo>
                <a:lnTo>
                  <a:pt x="4" y="8"/>
                </a:lnTo>
                <a:lnTo>
                  <a:pt x="2" y="8"/>
                </a:lnTo>
                <a:lnTo>
                  <a:pt x="1" y="7"/>
                </a:lnTo>
                <a:lnTo>
                  <a:pt x="0" y="5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0"/>
          <p:cNvSpPr>
            <a:spLocks/>
          </p:cNvSpPr>
          <p:nvPr/>
        </p:nvSpPr>
        <p:spPr bwMode="auto">
          <a:xfrm>
            <a:off x="9085523" y="2435225"/>
            <a:ext cx="6350" cy="12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0"/>
              </a:cxn>
              <a:cxn ang="0">
                <a:pos x="3" y="1"/>
              </a:cxn>
              <a:cxn ang="0">
                <a:pos x="4" y="3"/>
              </a:cxn>
              <a:cxn ang="0">
                <a:pos x="4" y="7"/>
              </a:cxn>
              <a:cxn ang="0">
                <a:pos x="3" y="8"/>
              </a:cxn>
              <a:cxn ang="0">
                <a:pos x="2" y="8"/>
              </a:cxn>
              <a:cxn ang="0">
                <a:pos x="1" y="6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4" h="8">
                <a:moveTo>
                  <a:pt x="0" y="0"/>
                </a:moveTo>
                <a:lnTo>
                  <a:pt x="2" y="0"/>
                </a:lnTo>
                <a:lnTo>
                  <a:pt x="3" y="1"/>
                </a:lnTo>
                <a:lnTo>
                  <a:pt x="4" y="3"/>
                </a:lnTo>
                <a:lnTo>
                  <a:pt x="4" y="7"/>
                </a:lnTo>
                <a:lnTo>
                  <a:pt x="3" y="8"/>
                </a:lnTo>
                <a:lnTo>
                  <a:pt x="2" y="8"/>
                </a:lnTo>
                <a:lnTo>
                  <a:pt x="1" y="6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1"/>
          <p:cNvSpPr>
            <a:spLocks/>
          </p:cNvSpPr>
          <p:nvPr/>
        </p:nvSpPr>
        <p:spPr bwMode="auto">
          <a:xfrm>
            <a:off x="9088698" y="2409825"/>
            <a:ext cx="12700" cy="952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5" y="0"/>
              </a:cxn>
              <a:cxn ang="0">
                <a:pos x="7" y="1"/>
              </a:cxn>
              <a:cxn ang="0">
                <a:pos x="8" y="3"/>
              </a:cxn>
              <a:cxn ang="0">
                <a:pos x="8" y="5"/>
              </a:cxn>
              <a:cxn ang="0">
                <a:pos x="7" y="6"/>
              </a:cxn>
              <a:cxn ang="0">
                <a:pos x="4" y="6"/>
              </a:cxn>
              <a:cxn ang="0">
                <a:pos x="2" y="5"/>
              </a:cxn>
              <a:cxn ang="0">
                <a:pos x="1" y="4"/>
              </a:cxn>
              <a:cxn ang="0">
                <a:pos x="0" y="2"/>
              </a:cxn>
              <a:cxn ang="0">
                <a:pos x="1" y="1"/>
              </a:cxn>
              <a:cxn ang="0">
                <a:pos x="3" y="0"/>
              </a:cxn>
            </a:cxnLst>
            <a:rect l="0" t="0" r="r" b="b"/>
            <a:pathLst>
              <a:path w="8" h="6">
                <a:moveTo>
                  <a:pt x="3" y="0"/>
                </a:moveTo>
                <a:lnTo>
                  <a:pt x="5" y="0"/>
                </a:lnTo>
                <a:lnTo>
                  <a:pt x="7" y="1"/>
                </a:lnTo>
                <a:lnTo>
                  <a:pt x="8" y="3"/>
                </a:lnTo>
                <a:lnTo>
                  <a:pt x="8" y="5"/>
                </a:lnTo>
                <a:lnTo>
                  <a:pt x="7" y="6"/>
                </a:lnTo>
                <a:lnTo>
                  <a:pt x="4" y="6"/>
                </a:lnTo>
                <a:lnTo>
                  <a:pt x="2" y="5"/>
                </a:lnTo>
                <a:lnTo>
                  <a:pt x="1" y="4"/>
                </a:lnTo>
                <a:lnTo>
                  <a:pt x="0" y="2"/>
                </a:lnTo>
                <a:lnTo>
                  <a:pt x="1" y="1"/>
                </a:lnTo>
                <a:lnTo>
                  <a:pt x="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2"/>
          <p:cNvSpPr>
            <a:spLocks/>
          </p:cNvSpPr>
          <p:nvPr/>
        </p:nvSpPr>
        <p:spPr bwMode="auto">
          <a:xfrm>
            <a:off x="8494973" y="3465512"/>
            <a:ext cx="14288" cy="23813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7" y="0"/>
              </a:cxn>
              <a:cxn ang="0">
                <a:pos x="9" y="0"/>
              </a:cxn>
              <a:cxn ang="0">
                <a:pos x="9" y="9"/>
              </a:cxn>
              <a:cxn ang="0">
                <a:pos x="8" y="12"/>
              </a:cxn>
              <a:cxn ang="0">
                <a:pos x="7" y="14"/>
              </a:cxn>
              <a:cxn ang="0">
                <a:pos x="5" y="15"/>
              </a:cxn>
              <a:cxn ang="0">
                <a:pos x="4" y="14"/>
              </a:cxn>
              <a:cxn ang="0">
                <a:pos x="2" y="13"/>
              </a:cxn>
              <a:cxn ang="0">
                <a:pos x="0" y="7"/>
              </a:cxn>
              <a:cxn ang="0">
                <a:pos x="0" y="3"/>
              </a:cxn>
              <a:cxn ang="0">
                <a:pos x="1" y="1"/>
              </a:cxn>
              <a:cxn ang="0">
                <a:pos x="2" y="0"/>
              </a:cxn>
              <a:cxn ang="0">
                <a:pos x="4" y="0"/>
              </a:cxn>
            </a:cxnLst>
            <a:rect l="0" t="0" r="r" b="b"/>
            <a:pathLst>
              <a:path w="9" h="15">
                <a:moveTo>
                  <a:pt x="4" y="0"/>
                </a:moveTo>
                <a:lnTo>
                  <a:pt x="7" y="0"/>
                </a:lnTo>
                <a:lnTo>
                  <a:pt x="9" y="0"/>
                </a:lnTo>
                <a:lnTo>
                  <a:pt x="9" y="9"/>
                </a:lnTo>
                <a:lnTo>
                  <a:pt x="8" y="12"/>
                </a:lnTo>
                <a:lnTo>
                  <a:pt x="7" y="14"/>
                </a:lnTo>
                <a:lnTo>
                  <a:pt x="5" y="15"/>
                </a:lnTo>
                <a:lnTo>
                  <a:pt x="4" y="14"/>
                </a:lnTo>
                <a:lnTo>
                  <a:pt x="2" y="13"/>
                </a:lnTo>
                <a:lnTo>
                  <a:pt x="0" y="7"/>
                </a:lnTo>
                <a:lnTo>
                  <a:pt x="0" y="3"/>
                </a:lnTo>
                <a:lnTo>
                  <a:pt x="1" y="1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23"/>
          <p:cNvSpPr>
            <a:spLocks/>
          </p:cNvSpPr>
          <p:nvPr/>
        </p:nvSpPr>
        <p:spPr bwMode="auto">
          <a:xfrm>
            <a:off x="8583873" y="4265612"/>
            <a:ext cx="36513" cy="635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5" y="3"/>
              </a:cxn>
              <a:cxn ang="0">
                <a:pos x="8" y="9"/>
              </a:cxn>
              <a:cxn ang="0">
                <a:pos x="10" y="16"/>
              </a:cxn>
              <a:cxn ang="0">
                <a:pos x="13" y="22"/>
              </a:cxn>
              <a:cxn ang="0">
                <a:pos x="16" y="26"/>
              </a:cxn>
              <a:cxn ang="0">
                <a:pos x="17" y="28"/>
              </a:cxn>
              <a:cxn ang="0">
                <a:pos x="19" y="31"/>
              </a:cxn>
              <a:cxn ang="0">
                <a:pos x="21" y="33"/>
              </a:cxn>
              <a:cxn ang="0">
                <a:pos x="22" y="36"/>
              </a:cxn>
              <a:cxn ang="0">
                <a:pos x="23" y="37"/>
              </a:cxn>
              <a:cxn ang="0">
                <a:pos x="23" y="40"/>
              </a:cxn>
              <a:cxn ang="0">
                <a:pos x="22" y="40"/>
              </a:cxn>
              <a:cxn ang="0">
                <a:pos x="16" y="38"/>
              </a:cxn>
              <a:cxn ang="0">
                <a:pos x="11" y="34"/>
              </a:cxn>
              <a:cxn ang="0">
                <a:pos x="7" y="28"/>
              </a:cxn>
              <a:cxn ang="0">
                <a:pos x="5" y="23"/>
              </a:cxn>
              <a:cxn ang="0">
                <a:pos x="3" y="18"/>
              </a:cxn>
              <a:cxn ang="0">
                <a:pos x="1" y="11"/>
              </a:cxn>
              <a:cxn ang="0">
                <a:pos x="0" y="5"/>
              </a:cxn>
              <a:cxn ang="0">
                <a:pos x="0" y="1"/>
              </a:cxn>
              <a:cxn ang="0">
                <a:pos x="2" y="0"/>
              </a:cxn>
            </a:cxnLst>
            <a:rect l="0" t="0" r="r" b="b"/>
            <a:pathLst>
              <a:path w="23" h="40">
                <a:moveTo>
                  <a:pt x="2" y="0"/>
                </a:moveTo>
                <a:lnTo>
                  <a:pt x="5" y="3"/>
                </a:lnTo>
                <a:lnTo>
                  <a:pt x="8" y="9"/>
                </a:lnTo>
                <a:lnTo>
                  <a:pt x="10" y="16"/>
                </a:lnTo>
                <a:lnTo>
                  <a:pt x="13" y="22"/>
                </a:lnTo>
                <a:lnTo>
                  <a:pt x="16" y="26"/>
                </a:lnTo>
                <a:lnTo>
                  <a:pt x="17" y="28"/>
                </a:lnTo>
                <a:lnTo>
                  <a:pt x="19" y="31"/>
                </a:lnTo>
                <a:lnTo>
                  <a:pt x="21" y="33"/>
                </a:lnTo>
                <a:lnTo>
                  <a:pt x="22" y="36"/>
                </a:lnTo>
                <a:lnTo>
                  <a:pt x="23" y="37"/>
                </a:lnTo>
                <a:lnTo>
                  <a:pt x="23" y="40"/>
                </a:lnTo>
                <a:lnTo>
                  <a:pt x="22" y="40"/>
                </a:lnTo>
                <a:lnTo>
                  <a:pt x="16" y="38"/>
                </a:lnTo>
                <a:lnTo>
                  <a:pt x="11" y="34"/>
                </a:lnTo>
                <a:lnTo>
                  <a:pt x="7" y="28"/>
                </a:lnTo>
                <a:lnTo>
                  <a:pt x="5" y="23"/>
                </a:lnTo>
                <a:lnTo>
                  <a:pt x="3" y="18"/>
                </a:lnTo>
                <a:lnTo>
                  <a:pt x="1" y="11"/>
                </a:lnTo>
                <a:lnTo>
                  <a:pt x="0" y="5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8650548" y="4373562"/>
            <a:ext cx="12700" cy="127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0"/>
              </a:cxn>
              <a:cxn ang="0">
                <a:pos x="8" y="2"/>
              </a:cxn>
              <a:cxn ang="0">
                <a:pos x="8" y="6"/>
              </a:cxn>
              <a:cxn ang="0">
                <a:pos x="6" y="8"/>
              </a:cxn>
              <a:cxn ang="0">
                <a:pos x="3" y="8"/>
              </a:cxn>
              <a:cxn ang="0">
                <a:pos x="1" y="7"/>
              </a:cxn>
              <a:cxn ang="0">
                <a:pos x="0" y="6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</a:cxnLst>
            <a:rect l="0" t="0" r="r" b="b"/>
            <a:pathLst>
              <a:path w="8" h="8">
                <a:moveTo>
                  <a:pt x="2" y="0"/>
                </a:moveTo>
                <a:lnTo>
                  <a:pt x="4" y="0"/>
                </a:lnTo>
                <a:lnTo>
                  <a:pt x="8" y="2"/>
                </a:lnTo>
                <a:lnTo>
                  <a:pt x="8" y="6"/>
                </a:lnTo>
                <a:lnTo>
                  <a:pt x="6" y="8"/>
                </a:lnTo>
                <a:lnTo>
                  <a:pt x="3" y="8"/>
                </a:lnTo>
                <a:lnTo>
                  <a:pt x="1" y="7"/>
                </a:lnTo>
                <a:lnTo>
                  <a:pt x="0" y="6"/>
                </a:lnTo>
                <a:lnTo>
                  <a:pt x="0" y="3"/>
                </a:lnTo>
                <a:lnTo>
                  <a:pt x="1" y="2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25"/>
          <p:cNvSpPr>
            <a:spLocks/>
          </p:cNvSpPr>
          <p:nvPr/>
        </p:nvSpPr>
        <p:spPr bwMode="auto">
          <a:xfrm>
            <a:off x="8698173" y="4471987"/>
            <a:ext cx="22225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0"/>
              </a:cxn>
              <a:cxn ang="0">
                <a:pos x="8" y="3"/>
              </a:cxn>
              <a:cxn ang="0">
                <a:pos x="12" y="8"/>
              </a:cxn>
              <a:cxn ang="0">
                <a:pos x="14" y="14"/>
              </a:cxn>
              <a:cxn ang="0">
                <a:pos x="13" y="18"/>
              </a:cxn>
              <a:cxn ang="0">
                <a:pos x="11" y="17"/>
              </a:cxn>
              <a:cxn ang="0">
                <a:pos x="8" y="14"/>
              </a:cxn>
              <a:cxn ang="0">
                <a:pos x="2" y="6"/>
              </a:cxn>
              <a:cxn ang="0">
                <a:pos x="0" y="2"/>
              </a:cxn>
              <a:cxn ang="0">
                <a:pos x="0" y="0"/>
              </a:cxn>
            </a:cxnLst>
            <a:rect l="0" t="0" r="r" b="b"/>
            <a:pathLst>
              <a:path w="14" h="18">
                <a:moveTo>
                  <a:pt x="0" y="0"/>
                </a:moveTo>
                <a:lnTo>
                  <a:pt x="4" y="0"/>
                </a:lnTo>
                <a:lnTo>
                  <a:pt x="8" y="3"/>
                </a:lnTo>
                <a:lnTo>
                  <a:pt x="12" y="8"/>
                </a:lnTo>
                <a:lnTo>
                  <a:pt x="14" y="14"/>
                </a:lnTo>
                <a:lnTo>
                  <a:pt x="13" y="18"/>
                </a:lnTo>
                <a:lnTo>
                  <a:pt x="11" y="17"/>
                </a:lnTo>
                <a:lnTo>
                  <a:pt x="8" y="14"/>
                </a:lnTo>
                <a:lnTo>
                  <a:pt x="2" y="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26"/>
          <p:cNvSpPr>
            <a:spLocks/>
          </p:cNvSpPr>
          <p:nvPr/>
        </p:nvSpPr>
        <p:spPr bwMode="auto">
          <a:xfrm>
            <a:off x="8637848" y="4603750"/>
            <a:ext cx="22225" cy="174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13" y="0"/>
              </a:cxn>
              <a:cxn ang="0">
                <a:pos x="14" y="1"/>
              </a:cxn>
              <a:cxn ang="0">
                <a:pos x="14" y="2"/>
              </a:cxn>
              <a:cxn ang="0">
                <a:pos x="12" y="5"/>
              </a:cxn>
              <a:cxn ang="0">
                <a:pos x="6" y="10"/>
              </a:cxn>
              <a:cxn ang="0">
                <a:pos x="2" y="11"/>
              </a:cxn>
              <a:cxn ang="0">
                <a:pos x="0" y="10"/>
              </a:cxn>
              <a:cxn ang="0">
                <a:pos x="0" y="6"/>
              </a:cxn>
              <a:cxn ang="0">
                <a:pos x="1" y="4"/>
              </a:cxn>
              <a:cxn ang="0">
                <a:pos x="5" y="2"/>
              </a:cxn>
              <a:cxn ang="0">
                <a:pos x="8" y="1"/>
              </a:cxn>
              <a:cxn ang="0">
                <a:pos x="10" y="0"/>
              </a:cxn>
            </a:cxnLst>
            <a:rect l="0" t="0" r="r" b="b"/>
            <a:pathLst>
              <a:path w="14" h="11">
                <a:moveTo>
                  <a:pt x="10" y="0"/>
                </a:moveTo>
                <a:lnTo>
                  <a:pt x="13" y="0"/>
                </a:lnTo>
                <a:lnTo>
                  <a:pt x="14" y="1"/>
                </a:lnTo>
                <a:lnTo>
                  <a:pt x="14" y="2"/>
                </a:lnTo>
                <a:lnTo>
                  <a:pt x="12" y="5"/>
                </a:lnTo>
                <a:lnTo>
                  <a:pt x="6" y="10"/>
                </a:lnTo>
                <a:lnTo>
                  <a:pt x="2" y="11"/>
                </a:lnTo>
                <a:lnTo>
                  <a:pt x="0" y="10"/>
                </a:lnTo>
                <a:lnTo>
                  <a:pt x="0" y="6"/>
                </a:lnTo>
                <a:lnTo>
                  <a:pt x="1" y="4"/>
                </a:lnTo>
                <a:lnTo>
                  <a:pt x="5" y="2"/>
                </a:lnTo>
                <a:lnTo>
                  <a:pt x="8" y="1"/>
                </a:lnTo>
                <a:lnTo>
                  <a:pt x="1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8675948" y="4564062"/>
            <a:ext cx="30163" cy="222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5" y="0"/>
              </a:cxn>
              <a:cxn ang="0">
                <a:pos x="17" y="1"/>
              </a:cxn>
              <a:cxn ang="0">
                <a:pos x="18" y="1"/>
              </a:cxn>
              <a:cxn ang="0">
                <a:pos x="19" y="2"/>
              </a:cxn>
              <a:cxn ang="0">
                <a:pos x="19" y="3"/>
              </a:cxn>
              <a:cxn ang="0">
                <a:pos x="18" y="5"/>
              </a:cxn>
              <a:cxn ang="0">
                <a:pos x="16" y="7"/>
              </a:cxn>
              <a:cxn ang="0">
                <a:pos x="14" y="10"/>
              </a:cxn>
              <a:cxn ang="0">
                <a:pos x="12" y="13"/>
              </a:cxn>
              <a:cxn ang="0">
                <a:pos x="5" y="13"/>
              </a:cxn>
              <a:cxn ang="0">
                <a:pos x="4" y="14"/>
              </a:cxn>
              <a:cxn ang="0">
                <a:pos x="0" y="14"/>
              </a:cxn>
              <a:cxn ang="0">
                <a:pos x="1" y="13"/>
              </a:cxn>
              <a:cxn ang="0">
                <a:pos x="2" y="11"/>
              </a:cxn>
              <a:cxn ang="0">
                <a:pos x="3" y="8"/>
              </a:cxn>
              <a:cxn ang="0">
                <a:pos x="4" y="6"/>
              </a:cxn>
              <a:cxn ang="0">
                <a:pos x="6" y="3"/>
              </a:cxn>
              <a:cxn ang="0">
                <a:pos x="7" y="2"/>
              </a:cxn>
              <a:cxn ang="0">
                <a:pos x="9" y="1"/>
              </a:cxn>
              <a:cxn ang="0">
                <a:pos x="11" y="1"/>
              </a:cxn>
              <a:cxn ang="0">
                <a:pos x="13" y="0"/>
              </a:cxn>
            </a:cxnLst>
            <a:rect l="0" t="0" r="r" b="b"/>
            <a:pathLst>
              <a:path w="19" h="14">
                <a:moveTo>
                  <a:pt x="13" y="0"/>
                </a:moveTo>
                <a:lnTo>
                  <a:pt x="15" y="0"/>
                </a:lnTo>
                <a:lnTo>
                  <a:pt x="17" y="1"/>
                </a:lnTo>
                <a:lnTo>
                  <a:pt x="18" y="1"/>
                </a:lnTo>
                <a:lnTo>
                  <a:pt x="19" y="2"/>
                </a:lnTo>
                <a:lnTo>
                  <a:pt x="19" y="3"/>
                </a:lnTo>
                <a:lnTo>
                  <a:pt x="18" y="5"/>
                </a:lnTo>
                <a:lnTo>
                  <a:pt x="16" y="7"/>
                </a:lnTo>
                <a:lnTo>
                  <a:pt x="14" y="10"/>
                </a:lnTo>
                <a:lnTo>
                  <a:pt x="12" y="13"/>
                </a:lnTo>
                <a:lnTo>
                  <a:pt x="5" y="13"/>
                </a:lnTo>
                <a:lnTo>
                  <a:pt x="4" y="14"/>
                </a:lnTo>
                <a:lnTo>
                  <a:pt x="0" y="14"/>
                </a:lnTo>
                <a:lnTo>
                  <a:pt x="1" y="13"/>
                </a:lnTo>
                <a:lnTo>
                  <a:pt x="2" y="11"/>
                </a:lnTo>
                <a:lnTo>
                  <a:pt x="3" y="8"/>
                </a:lnTo>
                <a:lnTo>
                  <a:pt x="4" y="6"/>
                </a:lnTo>
                <a:lnTo>
                  <a:pt x="6" y="3"/>
                </a:lnTo>
                <a:lnTo>
                  <a:pt x="7" y="2"/>
                </a:lnTo>
                <a:lnTo>
                  <a:pt x="9" y="1"/>
                </a:lnTo>
                <a:lnTo>
                  <a:pt x="11" y="1"/>
                </a:lnTo>
                <a:lnTo>
                  <a:pt x="1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8"/>
          <p:cNvSpPr>
            <a:spLocks/>
          </p:cNvSpPr>
          <p:nvPr/>
        </p:nvSpPr>
        <p:spPr bwMode="auto">
          <a:xfrm>
            <a:off x="8674361" y="4691062"/>
            <a:ext cx="6350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3" y="1"/>
              </a:cxn>
              <a:cxn ang="0">
                <a:pos x="4" y="3"/>
              </a:cxn>
              <a:cxn ang="0">
                <a:pos x="4" y="6"/>
              </a:cxn>
              <a:cxn ang="0">
                <a:pos x="3" y="7"/>
              </a:cxn>
              <a:cxn ang="0">
                <a:pos x="2" y="7"/>
              </a:cxn>
              <a:cxn ang="0">
                <a:pos x="0" y="5"/>
              </a:cxn>
              <a:cxn ang="0">
                <a:pos x="0" y="0"/>
              </a:cxn>
            </a:cxnLst>
            <a:rect l="0" t="0" r="r" b="b"/>
            <a:pathLst>
              <a:path w="4" h="7">
                <a:moveTo>
                  <a:pt x="0" y="0"/>
                </a:moveTo>
                <a:lnTo>
                  <a:pt x="1" y="0"/>
                </a:lnTo>
                <a:lnTo>
                  <a:pt x="3" y="1"/>
                </a:lnTo>
                <a:lnTo>
                  <a:pt x="4" y="3"/>
                </a:lnTo>
                <a:lnTo>
                  <a:pt x="4" y="6"/>
                </a:lnTo>
                <a:lnTo>
                  <a:pt x="3" y="7"/>
                </a:lnTo>
                <a:lnTo>
                  <a:pt x="2" y="7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9"/>
          <p:cNvSpPr>
            <a:spLocks/>
          </p:cNvSpPr>
          <p:nvPr/>
        </p:nvSpPr>
        <p:spPr bwMode="auto">
          <a:xfrm>
            <a:off x="8587048" y="4813300"/>
            <a:ext cx="17463" cy="17463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0" y="0"/>
              </a:cxn>
              <a:cxn ang="0">
                <a:pos x="11" y="1"/>
              </a:cxn>
              <a:cxn ang="0">
                <a:pos x="11" y="5"/>
              </a:cxn>
              <a:cxn ang="0">
                <a:pos x="7" y="8"/>
              </a:cxn>
              <a:cxn ang="0">
                <a:pos x="6" y="10"/>
              </a:cxn>
              <a:cxn ang="0">
                <a:pos x="4" y="11"/>
              </a:cxn>
              <a:cxn ang="0">
                <a:pos x="1" y="11"/>
              </a:cxn>
              <a:cxn ang="0">
                <a:pos x="1" y="10"/>
              </a:cxn>
              <a:cxn ang="0">
                <a:pos x="0" y="8"/>
              </a:cxn>
              <a:cxn ang="0">
                <a:pos x="3" y="3"/>
              </a:cxn>
              <a:cxn ang="0">
                <a:pos x="5" y="2"/>
              </a:cxn>
              <a:cxn ang="0">
                <a:pos x="7" y="0"/>
              </a:cxn>
            </a:cxnLst>
            <a:rect l="0" t="0" r="r" b="b"/>
            <a:pathLst>
              <a:path w="11" h="11">
                <a:moveTo>
                  <a:pt x="7" y="0"/>
                </a:moveTo>
                <a:lnTo>
                  <a:pt x="10" y="0"/>
                </a:lnTo>
                <a:lnTo>
                  <a:pt x="11" y="1"/>
                </a:lnTo>
                <a:lnTo>
                  <a:pt x="11" y="5"/>
                </a:lnTo>
                <a:lnTo>
                  <a:pt x="7" y="8"/>
                </a:lnTo>
                <a:lnTo>
                  <a:pt x="6" y="10"/>
                </a:lnTo>
                <a:lnTo>
                  <a:pt x="4" y="11"/>
                </a:lnTo>
                <a:lnTo>
                  <a:pt x="1" y="11"/>
                </a:lnTo>
                <a:lnTo>
                  <a:pt x="1" y="10"/>
                </a:lnTo>
                <a:lnTo>
                  <a:pt x="0" y="8"/>
                </a:lnTo>
                <a:lnTo>
                  <a:pt x="3" y="3"/>
                </a:lnTo>
                <a:lnTo>
                  <a:pt x="5" y="2"/>
                </a:lnTo>
                <a:lnTo>
                  <a:pt x="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0"/>
          <p:cNvSpPr>
            <a:spLocks/>
          </p:cNvSpPr>
          <p:nvPr/>
        </p:nvSpPr>
        <p:spPr bwMode="auto">
          <a:xfrm>
            <a:off x="8660073" y="4721225"/>
            <a:ext cx="12700" cy="127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8" y="0"/>
              </a:cxn>
              <a:cxn ang="0">
                <a:pos x="8" y="1"/>
              </a:cxn>
              <a:cxn ang="0">
                <a:pos x="7" y="3"/>
              </a:cxn>
              <a:cxn ang="0">
                <a:pos x="6" y="4"/>
              </a:cxn>
              <a:cxn ang="0">
                <a:pos x="5" y="6"/>
              </a:cxn>
              <a:cxn ang="0">
                <a:pos x="2" y="8"/>
              </a:cxn>
              <a:cxn ang="0">
                <a:pos x="0" y="8"/>
              </a:cxn>
              <a:cxn ang="0">
                <a:pos x="0" y="6"/>
              </a:cxn>
              <a:cxn ang="0">
                <a:pos x="3" y="3"/>
              </a:cxn>
              <a:cxn ang="0">
                <a:pos x="5" y="2"/>
              </a:cxn>
              <a:cxn ang="0">
                <a:pos x="5" y="1"/>
              </a:cxn>
              <a:cxn ang="0">
                <a:pos x="7" y="0"/>
              </a:cxn>
            </a:cxnLst>
            <a:rect l="0" t="0" r="r" b="b"/>
            <a:pathLst>
              <a:path w="8" h="8">
                <a:moveTo>
                  <a:pt x="7" y="0"/>
                </a:moveTo>
                <a:lnTo>
                  <a:pt x="8" y="0"/>
                </a:lnTo>
                <a:lnTo>
                  <a:pt x="8" y="1"/>
                </a:lnTo>
                <a:lnTo>
                  <a:pt x="7" y="3"/>
                </a:lnTo>
                <a:lnTo>
                  <a:pt x="6" y="4"/>
                </a:lnTo>
                <a:lnTo>
                  <a:pt x="5" y="6"/>
                </a:lnTo>
                <a:lnTo>
                  <a:pt x="2" y="8"/>
                </a:lnTo>
                <a:lnTo>
                  <a:pt x="0" y="8"/>
                </a:lnTo>
                <a:lnTo>
                  <a:pt x="0" y="6"/>
                </a:lnTo>
                <a:lnTo>
                  <a:pt x="3" y="3"/>
                </a:lnTo>
                <a:lnTo>
                  <a:pt x="5" y="2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1"/>
          <p:cNvSpPr>
            <a:spLocks/>
          </p:cNvSpPr>
          <p:nvPr/>
        </p:nvSpPr>
        <p:spPr bwMode="auto">
          <a:xfrm>
            <a:off x="8552123" y="4800600"/>
            <a:ext cx="14288" cy="11113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7" y="0"/>
              </a:cxn>
              <a:cxn ang="0">
                <a:pos x="9" y="1"/>
              </a:cxn>
              <a:cxn ang="0">
                <a:pos x="9" y="3"/>
              </a:cxn>
              <a:cxn ang="0">
                <a:pos x="6" y="6"/>
              </a:cxn>
              <a:cxn ang="0">
                <a:pos x="4" y="7"/>
              </a:cxn>
              <a:cxn ang="0">
                <a:pos x="1" y="7"/>
              </a:cxn>
              <a:cxn ang="0">
                <a:pos x="0" y="6"/>
              </a:cxn>
              <a:cxn ang="0">
                <a:pos x="0" y="4"/>
              </a:cxn>
              <a:cxn ang="0">
                <a:pos x="1" y="2"/>
              </a:cxn>
              <a:cxn ang="0">
                <a:pos x="5" y="0"/>
              </a:cxn>
            </a:cxnLst>
            <a:rect l="0" t="0" r="r" b="b"/>
            <a:pathLst>
              <a:path w="9" h="7">
                <a:moveTo>
                  <a:pt x="5" y="0"/>
                </a:moveTo>
                <a:lnTo>
                  <a:pt x="7" y="0"/>
                </a:lnTo>
                <a:lnTo>
                  <a:pt x="9" y="1"/>
                </a:lnTo>
                <a:lnTo>
                  <a:pt x="9" y="3"/>
                </a:lnTo>
                <a:lnTo>
                  <a:pt x="6" y="6"/>
                </a:lnTo>
                <a:lnTo>
                  <a:pt x="4" y="7"/>
                </a:lnTo>
                <a:lnTo>
                  <a:pt x="1" y="7"/>
                </a:lnTo>
                <a:lnTo>
                  <a:pt x="0" y="6"/>
                </a:lnTo>
                <a:lnTo>
                  <a:pt x="0" y="4"/>
                </a:lnTo>
                <a:lnTo>
                  <a:pt x="1" y="2"/>
                </a:lnTo>
                <a:lnTo>
                  <a:pt x="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"/>
          <p:cNvSpPr>
            <a:spLocks/>
          </p:cNvSpPr>
          <p:nvPr/>
        </p:nvSpPr>
        <p:spPr bwMode="auto">
          <a:xfrm>
            <a:off x="8504498" y="4862512"/>
            <a:ext cx="9525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5" y="0"/>
              </a:cxn>
              <a:cxn ang="0">
                <a:pos x="6" y="1"/>
              </a:cxn>
              <a:cxn ang="0">
                <a:pos x="6" y="3"/>
              </a:cxn>
              <a:cxn ang="0">
                <a:pos x="5" y="5"/>
              </a:cxn>
              <a:cxn ang="0">
                <a:pos x="4" y="6"/>
              </a:cxn>
              <a:cxn ang="0">
                <a:pos x="1" y="6"/>
              </a:cxn>
              <a:cxn ang="0">
                <a:pos x="0" y="5"/>
              </a:cxn>
              <a:cxn ang="0">
                <a:pos x="0" y="3"/>
              </a:cxn>
              <a:cxn ang="0">
                <a:pos x="2" y="1"/>
              </a:cxn>
              <a:cxn ang="0">
                <a:pos x="4" y="0"/>
              </a:cxn>
            </a:cxnLst>
            <a:rect l="0" t="0" r="r" b="b"/>
            <a:pathLst>
              <a:path w="6" h="6">
                <a:moveTo>
                  <a:pt x="4" y="0"/>
                </a:moveTo>
                <a:lnTo>
                  <a:pt x="5" y="0"/>
                </a:lnTo>
                <a:lnTo>
                  <a:pt x="6" y="1"/>
                </a:lnTo>
                <a:lnTo>
                  <a:pt x="6" y="3"/>
                </a:lnTo>
                <a:lnTo>
                  <a:pt x="5" y="5"/>
                </a:lnTo>
                <a:lnTo>
                  <a:pt x="4" y="6"/>
                </a:lnTo>
                <a:lnTo>
                  <a:pt x="1" y="6"/>
                </a:lnTo>
                <a:lnTo>
                  <a:pt x="0" y="5"/>
                </a:lnTo>
                <a:lnTo>
                  <a:pt x="0" y="3"/>
                </a:lnTo>
                <a:lnTo>
                  <a:pt x="2" y="1"/>
                </a:lnTo>
                <a:lnTo>
                  <a:pt x="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3"/>
          <p:cNvSpPr>
            <a:spLocks/>
          </p:cNvSpPr>
          <p:nvPr/>
        </p:nvSpPr>
        <p:spPr bwMode="auto">
          <a:xfrm>
            <a:off x="8329873" y="5062537"/>
            <a:ext cx="12700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0"/>
              </a:cxn>
              <a:cxn ang="0">
                <a:pos x="3" y="1"/>
              </a:cxn>
              <a:cxn ang="0">
                <a:pos x="4" y="3"/>
              </a:cxn>
              <a:cxn ang="0">
                <a:pos x="7" y="6"/>
              </a:cxn>
              <a:cxn ang="0">
                <a:pos x="8" y="8"/>
              </a:cxn>
              <a:cxn ang="0">
                <a:pos x="8" y="9"/>
              </a:cxn>
              <a:cxn ang="0">
                <a:pos x="7" y="9"/>
              </a:cxn>
              <a:cxn ang="0">
                <a:pos x="5" y="8"/>
              </a:cxn>
              <a:cxn ang="0">
                <a:pos x="4" y="6"/>
              </a:cxn>
              <a:cxn ang="0">
                <a:pos x="2" y="4"/>
              </a:cxn>
              <a:cxn ang="0">
                <a:pos x="1" y="2"/>
              </a:cxn>
              <a:cxn ang="0">
                <a:pos x="0" y="1"/>
              </a:cxn>
              <a:cxn ang="0">
                <a:pos x="0" y="0"/>
              </a:cxn>
            </a:cxnLst>
            <a:rect l="0" t="0" r="r" b="b"/>
            <a:pathLst>
              <a:path w="8" h="9">
                <a:moveTo>
                  <a:pt x="0" y="0"/>
                </a:moveTo>
                <a:lnTo>
                  <a:pt x="1" y="0"/>
                </a:lnTo>
                <a:lnTo>
                  <a:pt x="3" y="1"/>
                </a:lnTo>
                <a:lnTo>
                  <a:pt x="4" y="3"/>
                </a:lnTo>
                <a:lnTo>
                  <a:pt x="7" y="6"/>
                </a:lnTo>
                <a:lnTo>
                  <a:pt x="8" y="8"/>
                </a:lnTo>
                <a:lnTo>
                  <a:pt x="8" y="9"/>
                </a:lnTo>
                <a:lnTo>
                  <a:pt x="7" y="9"/>
                </a:lnTo>
                <a:lnTo>
                  <a:pt x="5" y="8"/>
                </a:lnTo>
                <a:lnTo>
                  <a:pt x="4" y="6"/>
                </a:lnTo>
                <a:lnTo>
                  <a:pt x="2" y="4"/>
                </a:ln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34"/>
          <p:cNvSpPr>
            <a:spLocks/>
          </p:cNvSpPr>
          <p:nvPr/>
        </p:nvSpPr>
        <p:spPr bwMode="auto">
          <a:xfrm>
            <a:off x="8320348" y="5029200"/>
            <a:ext cx="6350" cy="12700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0"/>
              </a:cxn>
              <a:cxn ang="0">
                <a:pos x="4" y="6"/>
              </a:cxn>
              <a:cxn ang="0">
                <a:pos x="2" y="7"/>
              </a:cxn>
              <a:cxn ang="0">
                <a:pos x="1" y="8"/>
              </a:cxn>
              <a:cxn ang="0">
                <a:pos x="0" y="7"/>
              </a:cxn>
              <a:cxn ang="0">
                <a:pos x="0" y="3"/>
              </a:cxn>
              <a:cxn ang="0">
                <a:pos x="1" y="1"/>
              </a:cxn>
              <a:cxn ang="0">
                <a:pos x="2" y="0"/>
              </a:cxn>
            </a:cxnLst>
            <a:rect l="0" t="0" r="r" b="b"/>
            <a:pathLst>
              <a:path w="4" h="8">
                <a:moveTo>
                  <a:pt x="2" y="0"/>
                </a:moveTo>
                <a:lnTo>
                  <a:pt x="4" y="0"/>
                </a:lnTo>
                <a:lnTo>
                  <a:pt x="4" y="6"/>
                </a:lnTo>
                <a:lnTo>
                  <a:pt x="2" y="7"/>
                </a:lnTo>
                <a:lnTo>
                  <a:pt x="1" y="8"/>
                </a:lnTo>
                <a:lnTo>
                  <a:pt x="0" y="7"/>
                </a:lnTo>
                <a:lnTo>
                  <a:pt x="0" y="3"/>
                </a:lnTo>
                <a:lnTo>
                  <a:pt x="1" y="1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35"/>
          <p:cNvSpPr>
            <a:spLocks/>
          </p:cNvSpPr>
          <p:nvPr/>
        </p:nvSpPr>
        <p:spPr bwMode="auto">
          <a:xfrm>
            <a:off x="7215448" y="4748212"/>
            <a:ext cx="11113" cy="1111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4" y="0"/>
              </a:cxn>
              <a:cxn ang="0">
                <a:pos x="6" y="1"/>
              </a:cxn>
              <a:cxn ang="0">
                <a:pos x="7" y="3"/>
              </a:cxn>
              <a:cxn ang="0">
                <a:pos x="7" y="4"/>
              </a:cxn>
              <a:cxn ang="0">
                <a:pos x="6" y="6"/>
              </a:cxn>
              <a:cxn ang="0">
                <a:pos x="4" y="7"/>
              </a:cxn>
              <a:cxn ang="0">
                <a:pos x="2" y="6"/>
              </a:cxn>
              <a:cxn ang="0">
                <a:pos x="1" y="6"/>
              </a:cxn>
              <a:cxn ang="0">
                <a:pos x="0" y="5"/>
              </a:cxn>
              <a:cxn ang="0">
                <a:pos x="0" y="1"/>
              </a:cxn>
              <a:cxn ang="0">
                <a:pos x="1" y="0"/>
              </a:cxn>
            </a:cxnLst>
            <a:rect l="0" t="0" r="r" b="b"/>
            <a:pathLst>
              <a:path w="7" h="7">
                <a:moveTo>
                  <a:pt x="1" y="0"/>
                </a:moveTo>
                <a:lnTo>
                  <a:pt x="4" y="0"/>
                </a:lnTo>
                <a:lnTo>
                  <a:pt x="6" y="1"/>
                </a:lnTo>
                <a:lnTo>
                  <a:pt x="7" y="3"/>
                </a:lnTo>
                <a:lnTo>
                  <a:pt x="7" y="4"/>
                </a:lnTo>
                <a:lnTo>
                  <a:pt x="6" y="6"/>
                </a:lnTo>
                <a:lnTo>
                  <a:pt x="4" y="7"/>
                </a:lnTo>
                <a:lnTo>
                  <a:pt x="2" y="6"/>
                </a:lnTo>
                <a:lnTo>
                  <a:pt x="1" y="6"/>
                </a:lnTo>
                <a:lnTo>
                  <a:pt x="0" y="5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6"/>
          <p:cNvSpPr>
            <a:spLocks/>
          </p:cNvSpPr>
          <p:nvPr/>
        </p:nvSpPr>
        <p:spPr bwMode="auto">
          <a:xfrm>
            <a:off x="8569586" y="5187950"/>
            <a:ext cx="185738" cy="363538"/>
          </a:xfrm>
          <a:custGeom>
            <a:avLst/>
            <a:gdLst/>
            <a:ahLst/>
            <a:cxnLst>
              <a:cxn ang="0">
                <a:pos x="75" y="8"/>
              </a:cxn>
              <a:cxn ang="0">
                <a:pos x="81" y="18"/>
              </a:cxn>
              <a:cxn ang="0">
                <a:pos x="86" y="3"/>
              </a:cxn>
              <a:cxn ang="0">
                <a:pos x="92" y="6"/>
              </a:cxn>
              <a:cxn ang="0">
                <a:pos x="96" y="9"/>
              </a:cxn>
              <a:cxn ang="0">
                <a:pos x="100" y="2"/>
              </a:cxn>
              <a:cxn ang="0">
                <a:pos x="111" y="9"/>
              </a:cxn>
              <a:cxn ang="0">
                <a:pos x="116" y="18"/>
              </a:cxn>
              <a:cxn ang="0">
                <a:pos x="110" y="21"/>
              </a:cxn>
              <a:cxn ang="0">
                <a:pos x="104" y="26"/>
              </a:cxn>
              <a:cxn ang="0">
                <a:pos x="99" y="41"/>
              </a:cxn>
              <a:cxn ang="0">
                <a:pos x="86" y="45"/>
              </a:cxn>
              <a:cxn ang="0">
                <a:pos x="84" y="60"/>
              </a:cxn>
              <a:cxn ang="0">
                <a:pos x="84" y="84"/>
              </a:cxn>
              <a:cxn ang="0">
                <a:pos x="83" y="99"/>
              </a:cxn>
              <a:cxn ang="0">
                <a:pos x="91" y="109"/>
              </a:cxn>
              <a:cxn ang="0">
                <a:pos x="99" y="113"/>
              </a:cxn>
              <a:cxn ang="0">
                <a:pos x="97" y="122"/>
              </a:cxn>
              <a:cxn ang="0">
                <a:pos x="80" y="134"/>
              </a:cxn>
              <a:cxn ang="0">
                <a:pos x="75" y="137"/>
              </a:cxn>
              <a:cxn ang="0">
                <a:pos x="73" y="143"/>
              </a:cxn>
              <a:cxn ang="0">
                <a:pos x="78" y="150"/>
              </a:cxn>
              <a:cxn ang="0">
                <a:pos x="66" y="165"/>
              </a:cxn>
              <a:cxn ang="0">
                <a:pos x="46" y="177"/>
              </a:cxn>
              <a:cxn ang="0">
                <a:pos x="38" y="187"/>
              </a:cxn>
              <a:cxn ang="0">
                <a:pos x="34" y="202"/>
              </a:cxn>
              <a:cxn ang="0">
                <a:pos x="40" y="210"/>
              </a:cxn>
              <a:cxn ang="0">
                <a:pos x="31" y="220"/>
              </a:cxn>
              <a:cxn ang="0">
                <a:pos x="14" y="229"/>
              </a:cxn>
              <a:cxn ang="0">
                <a:pos x="16" y="219"/>
              </a:cxn>
              <a:cxn ang="0">
                <a:pos x="22" y="201"/>
              </a:cxn>
              <a:cxn ang="0">
                <a:pos x="20" y="196"/>
              </a:cxn>
              <a:cxn ang="0">
                <a:pos x="17" y="183"/>
              </a:cxn>
              <a:cxn ang="0">
                <a:pos x="12" y="164"/>
              </a:cxn>
              <a:cxn ang="0">
                <a:pos x="6" y="160"/>
              </a:cxn>
              <a:cxn ang="0">
                <a:pos x="1" y="150"/>
              </a:cxn>
              <a:cxn ang="0">
                <a:pos x="10" y="139"/>
              </a:cxn>
              <a:cxn ang="0">
                <a:pos x="5" y="115"/>
              </a:cxn>
              <a:cxn ang="0">
                <a:pos x="3" y="95"/>
              </a:cxn>
              <a:cxn ang="0">
                <a:pos x="15" y="73"/>
              </a:cxn>
              <a:cxn ang="0">
                <a:pos x="33" y="41"/>
              </a:cxn>
              <a:cxn ang="0">
                <a:pos x="44" y="27"/>
              </a:cxn>
              <a:cxn ang="0">
                <a:pos x="50" y="24"/>
              </a:cxn>
              <a:cxn ang="0">
                <a:pos x="62" y="10"/>
              </a:cxn>
              <a:cxn ang="0">
                <a:pos x="71" y="0"/>
              </a:cxn>
            </a:cxnLst>
            <a:rect l="0" t="0" r="r" b="b"/>
            <a:pathLst>
              <a:path w="117" h="229">
                <a:moveTo>
                  <a:pt x="71" y="0"/>
                </a:moveTo>
                <a:lnTo>
                  <a:pt x="73" y="3"/>
                </a:lnTo>
                <a:lnTo>
                  <a:pt x="75" y="8"/>
                </a:lnTo>
                <a:lnTo>
                  <a:pt x="78" y="15"/>
                </a:lnTo>
                <a:lnTo>
                  <a:pt x="80" y="18"/>
                </a:lnTo>
                <a:lnTo>
                  <a:pt x="81" y="18"/>
                </a:lnTo>
                <a:lnTo>
                  <a:pt x="84" y="14"/>
                </a:lnTo>
                <a:lnTo>
                  <a:pt x="85" y="8"/>
                </a:lnTo>
                <a:lnTo>
                  <a:pt x="86" y="3"/>
                </a:lnTo>
                <a:lnTo>
                  <a:pt x="88" y="1"/>
                </a:lnTo>
                <a:lnTo>
                  <a:pt x="90" y="2"/>
                </a:lnTo>
                <a:lnTo>
                  <a:pt x="92" y="6"/>
                </a:lnTo>
                <a:lnTo>
                  <a:pt x="93" y="7"/>
                </a:lnTo>
                <a:lnTo>
                  <a:pt x="94" y="9"/>
                </a:lnTo>
                <a:lnTo>
                  <a:pt x="96" y="9"/>
                </a:lnTo>
                <a:lnTo>
                  <a:pt x="98" y="7"/>
                </a:lnTo>
                <a:lnTo>
                  <a:pt x="98" y="5"/>
                </a:lnTo>
                <a:lnTo>
                  <a:pt x="100" y="2"/>
                </a:lnTo>
                <a:lnTo>
                  <a:pt x="101" y="2"/>
                </a:lnTo>
                <a:lnTo>
                  <a:pt x="103" y="3"/>
                </a:lnTo>
                <a:lnTo>
                  <a:pt x="111" y="9"/>
                </a:lnTo>
                <a:lnTo>
                  <a:pt x="115" y="13"/>
                </a:lnTo>
                <a:lnTo>
                  <a:pt x="117" y="16"/>
                </a:lnTo>
                <a:lnTo>
                  <a:pt x="116" y="18"/>
                </a:lnTo>
                <a:lnTo>
                  <a:pt x="114" y="19"/>
                </a:lnTo>
                <a:lnTo>
                  <a:pt x="112" y="21"/>
                </a:lnTo>
                <a:lnTo>
                  <a:pt x="110" y="21"/>
                </a:lnTo>
                <a:lnTo>
                  <a:pt x="108" y="23"/>
                </a:lnTo>
                <a:lnTo>
                  <a:pt x="106" y="24"/>
                </a:lnTo>
                <a:lnTo>
                  <a:pt x="104" y="26"/>
                </a:lnTo>
                <a:lnTo>
                  <a:pt x="103" y="29"/>
                </a:lnTo>
                <a:lnTo>
                  <a:pt x="101" y="36"/>
                </a:lnTo>
                <a:lnTo>
                  <a:pt x="99" y="41"/>
                </a:lnTo>
                <a:lnTo>
                  <a:pt x="95" y="44"/>
                </a:lnTo>
                <a:lnTo>
                  <a:pt x="88" y="44"/>
                </a:lnTo>
                <a:lnTo>
                  <a:pt x="86" y="45"/>
                </a:lnTo>
                <a:lnTo>
                  <a:pt x="85" y="45"/>
                </a:lnTo>
                <a:lnTo>
                  <a:pt x="84" y="46"/>
                </a:lnTo>
                <a:lnTo>
                  <a:pt x="84" y="60"/>
                </a:lnTo>
                <a:lnTo>
                  <a:pt x="85" y="70"/>
                </a:lnTo>
                <a:lnTo>
                  <a:pt x="85" y="77"/>
                </a:lnTo>
                <a:lnTo>
                  <a:pt x="84" y="84"/>
                </a:lnTo>
                <a:lnTo>
                  <a:pt x="83" y="89"/>
                </a:lnTo>
                <a:lnTo>
                  <a:pt x="82" y="94"/>
                </a:lnTo>
                <a:lnTo>
                  <a:pt x="83" y="99"/>
                </a:lnTo>
                <a:lnTo>
                  <a:pt x="86" y="105"/>
                </a:lnTo>
                <a:lnTo>
                  <a:pt x="88" y="108"/>
                </a:lnTo>
                <a:lnTo>
                  <a:pt x="91" y="109"/>
                </a:lnTo>
                <a:lnTo>
                  <a:pt x="94" y="110"/>
                </a:lnTo>
                <a:lnTo>
                  <a:pt x="97" y="112"/>
                </a:lnTo>
                <a:lnTo>
                  <a:pt x="99" y="113"/>
                </a:lnTo>
                <a:lnTo>
                  <a:pt x="100" y="115"/>
                </a:lnTo>
                <a:lnTo>
                  <a:pt x="100" y="117"/>
                </a:lnTo>
                <a:lnTo>
                  <a:pt x="97" y="122"/>
                </a:lnTo>
                <a:lnTo>
                  <a:pt x="90" y="127"/>
                </a:lnTo>
                <a:lnTo>
                  <a:pt x="83" y="132"/>
                </a:lnTo>
                <a:lnTo>
                  <a:pt x="80" y="134"/>
                </a:lnTo>
                <a:lnTo>
                  <a:pt x="79" y="135"/>
                </a:lnTo>
                <a:lnTo>
                  <a:pt x="76" y="136"/>
                </a:lnTo>
                <a:lnTo>
                  <a:pt x="75" y="137"/>
                </a:lnTo>
                <a:lnTo>
                  <a:pt x="74" y="139"/>
                </a:lnTo>
                <a:lnTo>
                  <a:pt x="73" y="140"/>
                </a:lnTo>
                <a:lnTo>
                  <a:pt x="73" y="143"/>
                </a:lnTo>
                <a:lnTo>
                  <a:pt x="75" y="146"/>
                </a:lnTo>
                <a:lnTo>
                  <a:pt x="78" y="149"/>
                </a:lnTo>
                <a:lnTo>
                  <a:pt x="78" y="150"/>
                </a:lnTo>
                <a:lnTo>
                  <a:pt x="77" y="152"/>
                </a:lnTo>
                <a:lnTo>
                  <a:pt x="70" y="159"/>
                </a:lnTo>
                <a:lnTo>
                  <a:pt x="66" y="165"/>
                </a:lnTo>
                <a:lnTo>
                  <a:pt x="61" y="170"/>
                </a:lnTo>
                <a:lnTo>
                  <a:pt x="54" y="174"/>
                </a:lnTo>
                <a:lnTo>
                  <a:pt x="46" y="177"/>
                </a:lnTo>
                <a:lnTo>
                  <a:pt x="41" y="179"/>
                </a:lnTo>
                <a:lnTo>
                  <a:pt x="39" y="183"/>
                </a:lnTo>
                <a:lnTo>
                  <a:pt x="38" y="187"/>
                </a:lnTo>
                <a:lnTo>
                  <a:pt x="35" y="193"/>
                </a:lnTo>
                <a:lnTo>
                  <a:pt x="33" y="198"/>
                </a:lnTo>
                <a:lnTo>
                  <a:pt x="34" y="202"/>
                </a:lnTo>
                <a:lnTo>
                  <a:pt x="36" y="205"/>
                </a:lnTo>
                <a:lnTo>
                  <a:pt x="39" y="208"/>
                </a:lnTo>
                <a:lnTo>
                  <a:pt x="40" y="210"/>
                </a:lnTo>
                <a:lnTo>
                  <a:pt x="40" y="212"/>
                </a:lnTo>
                <a:lnTo>
                  <a:pt x="37" y="216"/>
                </a:lnTo>
                <a:lnTo>
                  <a:pt x="31" y="220"/>
                </a:lnTo>
                <a:lnTo>
                  <a:pt x="25" y="224"/>
                </a:lnTo>
                <a:lnTo>
                  <a:pt x="19" y="228"/>
                </a:lnTo>
                <a:lnTo>
                  <a:pt x="14" y="229"/>
                </a:lnTo>
                <a:lnTo>
                  <a:pt x="12" y="227"/>
                </a:lnTo>
                <a:lnTo>
                  <a:pt x="13" y="223"/>
                </a:lnTo>
                <a:lnTo>
                  <a:pt x="16" y="219"/>
                </a:lnTo>
                <a:lnTo>
                  <a:pt x="17" y="212"/>
                </a:lnTo>
                <a:lnTo>
                  <a:pt x="19" y="206"/>
                </a:lnTo>
                <a:lnTo>
                  <a:pt x="22" y="201"/>
                </a:lnTo>
                <a:lnTo>
                  <a:pt x="25" y="199"/>
                </a:lnTo>
                <a:lnTo>
                  <a:pt x="27" y="196"/>
                </a:lnTo>
                <a:lnTo>
                  <a:pt x="20" y="196"/>
                </a:lnTo>
                <a:lnTo>
                  <a:pt x="18" y="194"/>
                </a:lnTo>
                <a:lnTo>
                  <a:pt x="17" y="192"/>
                </a:lnTo>
                <a:lnTo>
                  <a:pt x="17" y="183"/>
                </a:lnTo>
                <a:lnTo>
                  <a:pt x="16" y="175"/>
                </a:lnTo>
                <a:lnTo>
                  <a:pt x="14" y="169"/>
                </a:lnTo>
                <a:lnTo>
                  <a:pt x="12" y="164"/>
                </a:lnTo>
                <a:lnTo>
                  <a:pt x="10" y="163"/>
                </a:lnTo>
                <a:lnTo>
                  <a:pt x="8" y="162"/>
                </a:lnTo>
                <a:lnTo>
                  <a:pt x="6" y="160"/>
                </a:lnTo>
                <a:lnTo>
                  <a:pt x="0" y="154"/>
                </a:lnTo>
                <a:lnTo>
                  <a:pt x="0" y="152"/>
                </a:lnTo>
                <a:lnTo>
                  <a:pt x="1" y="150"/>
                </a:lnTo>
                <a:lnTo>
                  <a:pt x="6" y="145"/>
                </a:lnTo>
                <a:lnTo>
                  <a:pt x="9" y="143"/>
                </a:lnTo>
                <a:lnTo>
                  <a:pt x="10" y="139"/>
                </a:lnTo>
                <a:lnTo>
                  <a:pt x="9" y="133"/>
                </a:lnTo>
                <a:lnTo>
                  <a:pt x="7" y="125"/>
                </a:lnTo>
                <a:lnTo>
                  <a:pt x="5" y="115"/>
                </a:lnTo>
                <a:lnTo>
                  <a:pt x="3" y="107"/>
                </a:lnTo>
                <a:lnTo>
                  <a:pt x="2" y="99"/>
                </a:lnTo>
                <a:lnTo>
                  <a:pt x="3" y="95"/>
                </a:lnTo>
                <a:lnTo>
                  <a:pt x="6" y="91"/>
                </a:lnTo>
                <a:lnTo>
                  <a:pt x="9" y="84"/>
                </a:lnTo>
                <a:lnTo>
                  <a:pt x="15" y="73"/>
                </a:lnTo>
                <a:lnTo>
                  <a:pt x="21" y="62"/>
                </a:lnTo>
                <a:lnTo>
                  <a:pt x="27" y="51"/>
                </a:lnTo>
                <a:lnTo>
                  <a:pt x="33" y="41"/>
                </a:lnTo>
                <a:lnTo>
                  <a:pt x="38" y="33"/>
                </a:lnTo>
                <a:lnTo>
                  <a:pt x="42" y="29"/>
                </a:lnTo>
                <a:lnTo>
                  <a:pt x="44" y="27"/>
                </a:lnTo>
                <a:lnTo>
                  <a:pt x="46" y="25"/>
                </a:lnTo>
                <a:lnTo>
                  <a:pt x="48" y="24"/>
                </a:lnTo>
                <a:lnTo>
                  <a:pt x="50" y="24"/>
                </a:lnTo>
                <a:lnTo>
                  <a:pt x="55" y="19"/>
                </a:lnTo>
                <a:lnTo>
                  <a:pt x="58" y="15"/>
                </a:lnTo>
                <a:lnTo>
                  <a:pt x="62" y="10"/>
                </a:lnTo>
                <a:lnTo>
                  <a:pt x="65" y="5"/>
                </a:lnTo>
                <a:lnTo>
                  <a:pt x="69" y="1"/>
                </a:lnTo>
                <a:lnTo>
                  <a:pt x="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7"/>
          <p:cNvSpPr>
            <a:spLocks/>
          </p:cNvSpPr>
          <p:nvPr/>
        </p:nvSpPr>
        <p:spPr bwMode="auto">
          <a:xfrm>
            <a:off x="8245736" y="5402262"/>
            <a:ext cx="141288" cy="407988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88" y="1"/>
              </a:cxn>
              <a:cxn ang="0">
                <a:pos x="88" y="4"/>
              </a:cxn>
              <a:cxn ang="0">
                <a:pos x="81" y="12"/>
              </a:cxn>
              <a:cxn ang="0">
                <a:pos x="78" y="21"/>
              </a:cxn>
              <a:cxn ang="0">
                <a:pos x="80" y="24"/>
              </a:cxn>
              <a:cxn ang="0">
                <a:pos x="81" y="27"/>
              </a:cxn>
              <a:cxn ang="0">
                <a:pos x="82" y="30"/>
              </a:cxn>
              <a:cxn ang="0">
                <a:pos x="81" y="35"/>
              </a:cxn>
              <a:cxn ang="0">
                <a:pos x="71" y="56"/>
              </a:cxn>
              <a:cxn ang="0">
                <a:pos x="61" y="81"/>
              </a:cxn>
              <a:cxn ang="0">
                <a:pos x="57" y="109"/>
              </a:cxn>
              <a:cxn ang="0">
                <a:pos x="53" y="120"/>
              </a:cxn>
              <a:cxn ang="0">
                <a:pos x="45" y="139"/>
              </a:cxn>
              <a:cxn ang="0">
                <a:pos x="40" y="163"/>
              </a:cxn>
              <a:cxn ang="0">
                <a:pos x="32" y="181"/>
              </a:cxn>
              <a:cxn ang="0">
                <a:pos x="31" y="195"/>
              </a:cxn>
              <a:cxn ang="0">
                <a:pos x="28" y="205"/>
              </a:cxn>
              <a:cxn ang="0">
                <a:pos x="24" y="216"/>
              </a:cxn>
              <a:cxn ang="0">
                <a:pos x="20" y="237"/>
              </a:cxn>
              <a:cxn ang="0">
                <a:pos x="14" y="248"/>
              </a:cxn>
              <a:cxn ang="0">
                <a:pos x="7" y="256"/>
              </a:cxn>
              <a:cxn ang="0">
                <a:pos x="3" y="255"/>
              </a:cxn>
              <a:cxn ang="0">
                <a:pos x="2" y="243"/>
              </a:cxn>
              <a:cxn ang="0">
                <a:pos x="3" y="217"/>
              </a:cxn>
              <a:cxn ang="0">
                <a:pos x="0" y="204"/>
              </a:cxn>
              <a:cxn ang="0">
                <a:pos x="4" y="178"/>
              </a:cxn>
              <a:cxn ang="0">
                <a:pos x="7" y="169"/>
              </a:cxn>
              <a:cxn ang="0">
                <a:pos x="12" y="152"/>
              </a:cxn>
              <a:cxn ang="0">
                <a:pos x="19" y="129"/>
              </a:cxn>
              <a:cxn ang="0">
                <a:pos x="25" y="112"/>
              </a:cxn>
              <a:cxn ang="0">
                <a:pos x="29" y="107"/>
              </a:cxn>
              <a:cxn ang="0">
                <a:pos x="34" y="105"/>
              </a:cxn>
              <a:cxn ang="0">
                <a:pos x="39" y="104"/>
              </a:cxn>
              <a:cxn ang="0">
                <a:pos x="41" y="102"/>
              </a:cxn>
              <a:cxn ang="0">
                <a:pos x="45" y="89"/>
              </a:cxn>
              <a:cxn ang="0">
                <a:pos x="54" y="67"/>
              </a:cxn>
              <a:cxn ang="0">
                <a:pos x="60" y="48"/>
              </a:cxn>
              <a:cxn ang="0">
                <a:pos x="62" y="41"/>
              </a:cxn>
              <a:cxn ang="0">
                <a:pos x="64" y="37"/>
              </a:cxn>
              <a:cxn ang="0">
                <a:pos x="68" y="28"/>
              </a:cxn>
              <a:cxn ang="0">
                <a:pos x="70" y="10"/>
              </a:cxn>
              <a:cxn ang="0">
                <a:pos x="75" y="2"/>
              </a:cxn>
              <a:cxn ang="0">
                <a:pos x="79" y="1"/>
              </a:cxn>
            </a:cxnLst>
            <a:rect l="0" t="0" r="r" b="b"/>
            <a:pathLst>
              <a:path w="89" h="257">
                <a:moveTo>
                  <a:pt x="81" y="0"/>
                </a:moveTo>
                <a:lnTo>
                  <a:pt x="85" y="0"/>
                </a:lnTo>
                <a:lnTo>
                  <a:pt x="87" y="1"/>
                </a:lnTo>
                <a:lnTo>
                  <a:pt x="88" y="1"/>
                </a:lnTo>
                <a:lnTo>
                  <a:pt x="89" y="3"/>
                </a:lnTo>
                <a:lnTo>
                  <a:pt x="88" y="4"/>
                </a:lnTo>
                <a:lnTo>
                  <a:pt x="87" y="6"/>
                </a:lnTo>
                <a:lnTo>
                  <a:pt x="81" y="12"/>
                </a:lnTo>
                <a:lnTo>
                  <a:pt x="79" y="17"/>
                </a:lnTo>
                <a:lnTo>
                  <a:pt x="78" y="21"/>
                </a:lnTo>
                <a:lnTo>
                  <a:pt x="78" y="22"/>
                </a:lnTo>
                <a:lnTo>
                  <a:pt x="80" y="24"/>
                </a:lnTo>
                <a:lnTo>
                  <a:pt x="81" y="26"/>
                </a:lnTo>
                <a:lnTo>
                  <a:pt x="81" y="27"/>
                </a:lnTo>
                <a:lnTo>
                  <a:pt x="82" y="29"/>
                </a:lnTo>
                <a:lnTo>
                  <a:pt x="82" y="30"/>
                </a:lnTo>
                <a:lnTo>
                  <a:pt x="81" y="32"/>
                </a:lnTo>
                <a:lnTo>
                  <a:pt x="81" y="35"/>
                </a:lnTo>
                <a:lnTo>
                  <a:pt x="76" y="45"/>
                </a:lnTo>
                <a:lnTo>
                  <a:pt x="71" y="56"/>
                </a:lnTo>
                <a:lnTo>
                  <a:pt x="65" y="69"/>
                </a:lnTo>
                <a:lnTo>
                  <a:pt x="61" y="81"/>
                </a:lnTo>
                <a:lnTo>
                  <a:pt x="59" y="90"/>
                </a:lnTo>
                <a:lnTo>
                  <a:pt x="57" y="109"/>
                </a:lnTo>
                <a:lnTo>
                  <a:pt x="55" y="116"/>
                </a:lnTo>
                <a:lnTo>
                  <a:pt x="53" y="120"/>
                </a:lnTo>
                <a:lnTo>
                  <a:pt x="49" y="125"/>
                </a:lnTo>
                <a:lnTo>
                  <a:pt x="45" y="139"/>
                </a:lnTo>
                <a:lnTo>
                  <a:pt x="44" y="144"/>
                </a:lnTo>
                <a:lnTo>
                  <a:pt x="40" y="163"/>
                </a:lnTo>
                <a:lnTo>
                  <a:pt x="37" y="172"/>
                </a:lnTo>
                <a:lnTo>
                  <a:pt x="32" y="181"/>
                </a:lnTo>
                <a:lnTo>
                  <a:pt x="31" y="188"/>
                </a:lnTo>
                <a:lnTo>
                  <a:pt x="31" y="195"/>
                </a:lnTo>
                <a:lnTo>
                  <a:pt x="30" y="200"/>
                </a:lnTo>
                <a:lnTo>
                  <a:pt x="28" y="205"/>
                </a:lnTo>
                <a:lnTo>
                  <a:pt x="26" y="210"/>
                </a:lnTo>
                <a:lnTo>
                  <a:pt x="24" y="216"/>
                </a:lnTo>
                <a:lnTo>
                  <a:pt x="22" y="232"/>
                </a:lnTo>
                <a:lnTo>
                  <a:pt x="20" y="237"/>
                </a:lnTo>
                <a:lnTo>
                  <a:pt x="17" y="242"/>
                </a:lnTo>
                <a:lnTo>
                  <a:pt x="14" y="248"/>
                </a:lnTo>
                <a:lnTo>
                  <a:pt x="10" y="253"/>
                </a:lnTo>
                <a:lnTo>
                  <a:pt x="7" y="256"/>
                </a:lnTo>
                <a:lnTo>
                  <a:pt x="5" y="257"/>
                </a:lnTo>
                <a:lnTo>
                  <a:pt x="3" y="255"/>
                </a:lnTo>
                <a:lnTo>
                  <a:pt x="2" y="250"/>
                </a:lnTo>
                <a:lnTo>
                  <a:pt x="2" y="243"/>
                </a:lnTo>
                <a:lnTo>
                  <a:pt x="3" y="234"/>
                </a:lnTo>
                <a:lnTo>
                  <a:pt x="3" y="217"/>
                </a:lnTo>
                <a:lnTo>
                  <a:pt x="2" y="212"/>
                </a:lnTo>
                <a:lnTo>
                  <a:pt x="0" y="204"/>
                </a:lnTo>
                <a:lnTo>
                  <a:pt x="2" y="185"/>
                </a:lnTo>
                <a:lnTo>
                  <a:pt x="4" y="178"/>
                </a:lnTo>
                <a:lnTo>
                  <a:pt x="6" y="173"/>
                </a:lnTo>
                <a:lnTo>
                  <a:pt x="7" y="169"/>
                </a:lnTo>
                <a:lnTo>
                  <a:pt x="9" y="161"/>
                </a:lnTo>
                <a:lnTo>
                  <a:pt x="12" y="152"/>
                </a:lnTo>
                <a:lnTo>
                  <a:pt x="15" y="141"/>
                </a:lnTo>
                <a:lnTo>
                  <a:pt x="19" y="129"/>
                </a:lnTo>
                <a:lnTo>
                  <a:pt x="22" y="119"/>
                </a:lnTo>
                <a:lnTo>
                  <a:pt x="25" y="112"/>
                </a:lnTo>
                <a:lnTo>
                  <a:pt x="26" y="108"/>
                </a:lnTo>
                <a:lnTo>
                  <a:pt x="29" y="107"/>
                </a:lnTo>
                <a:lnTo>
                  <a:pt x="31" y="106"/>
                </a:lnTo>
                <a:lnTo>
                  <a:pt x="34" y="105"/>
                </a:lnTo>
                <a:lnTo>
                  <a:pt x="37" y="105"/>
                </a:lnTo>
                <a:lnTo>
                  <a:pt x="39" y="104"/>
                </a:lnTo>
                <a:lnTo>
                  <a:pt x="40" y="103"/>
                </a:lnTo>
                <a:lnTo>
                  <a:pt x="41" y="102"/>
                </a:lnTo>
                <a:lnTo>
                  <a:pt x="43" y="97"/>
                </a:lnTo>
                <a:lnTo>
                  <a:pt x="45" y="89"/>
                </a:lnTo>
                <a:lnTo>
                  <a:pt x="49" y="79"/>
                </a:lnTo>
                <a:lnTo>
                  <a:pt x="54" y="67"/>
                </a:lnTo>
                <a:lnTo>
                  <a:pt x="58" y="57"/>
                </a:lnTo>
                <a:lnTo>
                  <a:pt x="60" y="48"/>
                </a:lnTo>
                <a:lnTo>
                  <a:pt x="61" y="44"/>
                </a:lnTo>
                <a:lnTo>
                  <a:pt x="62" y="41"/>
                </a:lnTo>
                <a:lnTo>
                  <a:pt x="62" y="39"/>
                </a:lnTo>
                <a:lnTo>
                  <a:pt x="64" y="37"/>
                </a:lnTo>
                <a:lnTo>
                  <a:pt x="66" y="34"/>
                </a:lnTo>
                <a:lnTo>
                  <a:pt x="68" y="28"/>
                </a:lnTo>
                <a:lnTo>
                  <a:pt x="69" y="18"/>
                </a:lnTo>
                <a:lnTo>
                  <a:pt x="70" y="10"/>
                </a:lnTo>
                <a:lnTo>
                  <a:pt x="72" y="5"/>
                </a:lnTo>
                <a:lnTo>
                  <a:pt x="75" y="2"/>
                </a:lnTo>
                <a:lnTo>
                  <a:pt x="77" y="1"/>
                </a:lnTo>
                <a:lnTo>
                  <a:pt x="79" y="1"/>
                </a:lnTo>
                <a:lnTo>
                  <a:pt x="8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38"/>
          <p:cNvSpPr>
            <a:spLocks/>
          </p:cNvSpPr>
          <p:nvPr/>
        </p:nvSpPr>
        <p:spPr bwMode="auto">
          <a:xfrm>
            <a:off x="8752148" y="5167312"/>
            <a:ext cx="39688" cy="3968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23" y="0"/>
              </a:cxn>
              <a:cxn ang="0">
                <a:pos x="25" y="1"/>
              </a:cxn>
              <a:cxn ang="0">
                <a:pos x="22" y="4"/>
              </a:cxn>
              <a:cxn ang="0">
                <a:pos x="20" y="5"/>
              </a:cxn>
              <a:cxn ang="0">
                <a:pos x="17" y="7"/>
              </a:cxn>
              <a:cxn ang="0">
                <a:pos x="14" y="8"/>
              </a:cxn>
              <a:cxn ang="0">
                <a:pos x="11" y="10"/>
              </a:cxn>
              <a:cxn ang="0">
                <a:pos x="11" y="11"/>
              </a:cxn>
              <a:cxn ang="0">
                <a:pos x="9" y="17"/>
              </a:cxn>
              <a:cxn ang="0">
                <a:pos x="9" y="20"/>
              </a:cxn>
              <a:cxn ang="0">
                <a:pos x="7" y="24"/>
              </a:cxn>
              <a:cxn ang="0">
                <a:pos x="7" y="25"/>
              </a:cxn>
              <a:cxn ang="0">
                <a:pos x="6" y="25"/>
              </a:cxn>
              <a:cxn ang="0">
                <a:pos x="5" y="24"/>
              </a:cxn>
              <a:cxn ang="0">
                <a:pos x="3" y="23"/>
              </a:cxn>
              <a:cxn ang="0">
                <a:pos x="1" y="20"/>
              </a:cxn>
              <a:cxn ang="0">
                <a:pos x="0" y="17"/>
              </a:cxn>
              <a:cxn ang="0">
                <a:pos x="0" y="12"/>
              </a:cxn>
              <a:cxn ang="0">
                <a:pos x="1" y="9"/>
              </a:cxn>
              <a:cxn ang="0">
                <a:pos x="1" y="5"/>
              </a:cxn>
              <a:cxn ang="0">
                <a:pos x="2" y="3"/>
              </a:cxn>
              <a:cxn ang="0">
                <a:pos x="3" y="1"/>
              </a:cxn>
              <a:cxn ang="0">
                <a:pos x="7" y="1"/>
              </a:cxn>
              <a:cxn ang="0">
                <a:pos x="12" y="0"/>
              </a:cxn>
            </a:cxnLst>
            <a:rect l="0" t="0" r="r" b="b"/>
            <a:pathLst>
              <a:path w="25" h="25">
                <a:moveTo>
                  <a:pt x="12" y="0"/>
                </a:moveTo>
                <a:lnTo>
                  <a:pt x="23" y="0"/>
                </a:lnTo>
                <a:lnTo>
                  <a:pt x="25" y="1"/>
                </a:lnTo>
                <a:lnTo>
                  <a:pt x="22" y="4"/>
                </a:lnTo>
                <a:lnTo>
                  <a:pt x="20" y="5"/>
                </a:lnTo>
                <a:lnTo>
                  <a:pt x="17" y="7"/>
                </a:lnTo>
                <a:lnTo>
                  <a:pt x="14" y="8"/>
                </a:lnTo>
                <a:lnTo>
                  <a:pt x="11" y="10"/>
                </a:lnTo>
                <a:lnTo>
                  <a:pt x="11" y="11"/>
                </a:lnTo>
                <a:lnTo>
                  <a:pt x="9" y="17"/>
                </a:lnTo>
                <a:lnTo>
                  <a:pt x="9" y="20"/>
                </a:lnTo>
                <a:lnTo>
                  <a:pt x="7" y="24"/>
                </a:lnTo>
                <a:lnTo>
                  <a:pt x="7" y="25"/>
                </a:lnTo>
                <a:lnTo>
                  <a:pt x="6" y="25"/>
                </a:lnTo>
                <a:lnTo>
                  <a:pt x="5" y="24"/>
                </a:lnTo>
                <a:lnTo>
                  <a:pt x="3" y="23"/>
                </a:lnTo>
                <a:lnTo>
                  <a:pt x="1" y="20"/>
                </a:lnTo>
                <a:lnTo>
                  <a:pt x="0" y="17"/>
                </a:lnTo>
                <a:lnTo>
                  <a:pt x="0" y="12"/>
                </a:lnTo>
                <a:lnTo>
                  <a:pt x="1" y="9"/>
                </a:lnTo>
                <a:lnTo>
                  <a:pt x="1" y="5"/>
                </a:lnTo>
                <a:lnTo>
                  <a:pt x="2" y="3"/>
                </a:lnTo>
                <a:lnTo>
                  <a:pt x="3" y="1"/>
                </a:lnTo>
                <a:lnTo>
                  <a:pt x="7" y="1"/>
                </a:lnTo>
                <a:lnTo>
                  <a:pt x="1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39"/>
          <p:cNvSpPr>
            <a:spLocks/>
          </p:cNvSpPr>
          <p:nvPr/>
        </p:nvSpPr>
        <p:spPr bwMode="auto">
          <a:xfrm>
            <a:off x="7377373" y="4057650"/>
            <a:ext cx="517525" cy="784225"/>
          </a:xfrm>
          <a:custGeom>
            <a:avLst/>
            <a:gdLst/>
            <a:ahLst/>
            <a:cxnLst>
              <a:cxn ang="0">
                <a:pos x="134" y="2"/>
              </a:cxn>
              <a:cxn ang="0">
                <a:pos x="157" y="44"/>
              </a:cxn>
              <a:cxn ang="0">
                <a:pos x="198" y="99"/>
              </a:cxn>
              <a:cxn ang="0">
                <a:pos x="213" y="133"/>
              </a:cxn>
              <a:cxn ang="0">
                <a:pos x="240" y="155"/>
              </a:cxn>
              <a:cxn ang="0">
                <a:pos x="261" y="200"/>
              </a:cxn>
              <a:cxn ang="0">
                <a:pos x="281" y="197"/>
              </a:cxn>
              <a:cxn ang="0">
                <a:pos x="297" y="217"/>
              </a:cxn>
              <a:cxn ang="0">
                <a:pos x="314" y="242"/>
              </a:cxn>
              <a:cxn ang="0">
                <a:pos x="321" y="259"/>
              </a:cxn>
              <a:cxn ang="0">
                <a:pos x="311" y="269"/>
              </a:cxn>
              <a:cxn ang="0">
                <a:pos x="317" y="320"/>
              </a:cxn>
              <a:cxn ang="0">
                <a:pos x="326" y="355"/>
              </a:cxn>
              <a:cxn ang="0">
                <a:pos x="321" y="360"/>
              </a:cxn>
              <a:cxn ang="0">
                <a:pos x="312" y="367"/>
              </a:cxn>
              <a:cxn ang="0">
                <a:pos x="314" y="386"/>
              </a:cxn>
              <a:cxn ang="0">
                <a:pos x="298" y="438"/>
              </a:cxn>
              <a:cxn ang="0">
                <a:pos x="276" y="465"/>
              </a:cxn>
              <a:cxn ang="0">
                <a:pos x="272" y="451"/>
              </a:cxn>
              <a:cxn ang="0">
                <a:pos x="257" y="458"/>
              </a:cxn>
              <a:cxn ang="0">
                <a:pos x="272" y="430"/>
              </a:cxn>
              <a:cxn ang="0">
                <a:pos x="267" y="407"/>
              </a:cxn>
              <a:cxn ang="0">
                <a:pos x="262" y="398"/>
              </a:cxn>
              <a:cxn ang="0">
                <a:pos x="257" y="401"/>
              </a:cxn>
              <a:cxn ang="0">
                <a:pos x="247" y="399"/>
              </a:cxn>
              <a:cxn ang="0">
                <a:pos x="239" y="391"/>
              </a:cxn>
              <a:cxn ang="0">
                <a:pos x="232" y="389"/>
              </a:cxn>
              <a:cxn ang="0">
                <a:pos x="220" y="389"/>
              </a:cxn>
              <a:cxn ang="0">
                <a:pos x="196" y="391"/>
              </a:cxn>
              <a:cxn ang="0">
                <a:pos x="173" y="402"/>
              </a:cxn>
              <a:cxn ang="0">
                <a:pos x="170" y="391"/>
              </a:cxn>
              <a:cxn ang="0">
                <a:pos x="164" y="409"/>
              </a:cxn>
              <a:cxn ang="0">
                <a:pos x="171" y="454"/>
              </a:cxn>
              <a:cxn ang="0">
                <a:pos x="178" y="492"/>
              </a:cxn>
              <a:cxn ang="0">
                <a:pos x="156" y="471"/>
              </a:cxn>
              <a:cxn ang="0">
                <a:pos x="128" y="451"/>
              </a:cxn>
              <a:cxn ang="0">
                <a:pos x="112" y="428"/>
              </a:cxn>
              <a:cxn ang="0">
                <a:pos x="103" y="432"/>
              </a:cxn>
              <a:cxn ang="0">
                <a:pos x="88" y="442"/>
              </a:cxn>
              <a:cxn ang="0">
                <a:pos x="85" y="430"/>
              </a:cxn>
              <a:cxn ang="0">
                <a:pos x="69" y="421"/>
              </a:cxn>
              <a:cxn ang="0">
                <a:pos x="44" y="414"/>
              </a:cxn>
              <a:cxn ang="0">
                <a:pos x="39" y="417"/>
              </a:cxn>
              <a:cxn ang="0">
                <a:pos x="30" y="411"/>
              </a:cxn>
              <a:cxn ang="0">
                <a:pos x="13" y="405"/>
              </a:cxn>
              <a:cxn ang="0">
                <a:pos x="6" y="358"/>
              </a:cxn>
              <a:cxn ang="0">
                <a:pos x="3" y="321"/>
              </a:cxn>
              <a:cxn ang="0">
                <a:pos x="30" y="292"/>
              </a:cxn>
              <a:cxn ang="0">
                <a:pos x="24" y="268"/>
              </a:cxn>
              <a:cxn ang="0">
                <a:pos x="55" y="261"/>
              </a:cxn>
              <a:cxn ang="0">
                <a:pos x="98" y="223"/>
              </a:cxn>
              <a:cxn ang="0">
                <a:pos x="103" y="176"/>
              </a:cxn>
              <a:cxn ang="0">
                <a:pos x="116" y="149"/>
              </a:cxn>
              <a:cxn ang="0">
                <a:pos x="111" y="109"/>
              </a:cxn>
              <a:cxn ang="0">
                <a:pos x="93" y="53"/>
              </a:cxn>
              <a:cxn ang="0">
                <a:pos x="86" y="16"/>
              </a:cxn>
              <a:cxn ang="0">
                <a:pos x="112" y="0"/>
              </a:cxn>
            </a:cxnLst>
            <a:rect l="0" t="0" r="r" b="b"/>
            <a:pathLst>
              <a:path w="326" h="494">
                <a:moveTo>
                  <a:pt x="117" y="0"/>
                </a:moveTo>
                <a:lnTo>
                  <a:pt x="121" y="0"/>
                </a:lnTo>
                <a:lnTo>
                  <a:pt x="126" y="2"/>
                </a:lnTo>
                <a:lnTo>
                  <a:pt x="130" y="3"/>
                </a:lnTo>
                <a:lnTo>
                  <a:pt x="134" y="2"/>
                </a:lnTo>
                <a:lnTo>
                  <a:pt x="137" y="12"/>
                </a:lnTo>
                <a:lnTo>
                  <a:pt x="139" y="19"/>
                </a:lnTo>
                <a:lnTo>
                  <a:pt x="141" y="24"/>
                </a:lnTo>
                <a:lnTo>
                  <a:pt x="147" y="34"/>
                </a:lnTo>
                <a:lnTo>
                  <a:pt x="157" y="44"/>
                </a:lnTo>
                <a:lnTo>
                  <a:pt x="170" y="55"/>
                </a:lnTo>
                <a:lnTo>
                  <a:pt x="180" y="64"/>
                </a:lnTo>
                <a:lnTo>
                  <a:pt x="186" y="75"/>
                </a:lnTo>
                <a:lnTo>
                  <a:pt x="191" y="86"/>
                </a:lnTo>
                <a:lnTo>
                  <a:pt x="198" y="99"/>
                </a:lnTo>
                <a:lnTo>
                  <a:pt x="199" y="104"/>
                </a:lnTo>
                <a:lnTo>
                  <a:pt x="201" y="109"/>
                </a:lnTo>
                <a:lnTo>
                  <a:pt x="204" y="114"/>
                </a:lnTo>
                <a:lnTo>
                  <a:pt x="209" y="123"/>
                </a:lnTo>
                <a:lnTo>
                  <a:pt x="213" y="133"/>
                </a:lnTo>
                <a:lnTo>
                  <a:pt x="216" y="144"/>
                </a:lnTo>
                <a:lnTo>
                  <a:pt x="220" y="149"/>
                </a:lnTo>
                <a:lnTo>
                  <a:pt x="223" y="151"/>
                </a:lnTo>
                <a:lnTo>
                  <a:pt x="235" y="153"/>
                </a:lnTo>
                <a:lnTo>
                  <a:pt x="240" y="155"/>
                </a:lnTo>
                <a:lnTo>
                  <a:pt x="244" y="161"/>
                </a:lnTo>
                <a:lnTo>
                  <a:pt x="249" y="169"/>
                </a:lnTo>
                <a:lnTo>
                  <a:pt x="253" y="180"/>
                </a:lnTo>
                <a:lnTo>
                  <a:pt x="258" y="191"/>
                </a:lnTo>
                <a:lnTo>
                  <a:pt x="261" y="200"/>
                </a:lnTo>
                <a:lnTo>
                  <a:pt x="265" y="205"/>
                </a:lnTo>
                <a:lnTo>
                  <a:pt x="270" y="205"/>
                </a:lnTo>
                <a:lnTo>
                  <a:pt x="274" y="204"/>
                </a:lnTo>
                <a:lnTo>
                  <a:pt x="277" y="201"/>
                </a:lnTo>
                <a:lnTo>
                  <a:pt x="281" y="197"/>
                </a:lnTo>
                <a:lnTo>
                  <a:pt x="286" y="196"/>
                </a:lnTo>
                <a:lnTo>
                  <a:pt x="291" y="198"/>
                </a:lnTo>
                <a:lnTo>
                  <a:pt x="294" y="203"/>
                </a:lnTo>
                <a:lnTo>
                  <a:pt x="295" y="209"/>
                </a:lnTo>
                <a:lnTo>
                  <a:pt x="297" y="217"/>
                </a:lnTo>
                <a:lnTo>
                  <a:pt x="298" y="224"/>
                </a:lnTo>
                <a:lnTo>
                  <a:pt x="299" y="230"/>
                </a:lnTo>
                <a:lnTo>
                  <a:pt x="302" y="236"/>
                </a:lnTo>
                <a:lnTo>
                  <a:pt x="307" y="240"/>
                </a:lnTo>
                <a:lnTo>
                  <a:pt x="314" y="242"/>
                </a:lnTo>
                <a:lnTo>
                  <a:pt x="320" y="244"/>
                </a:lnTo>
                <a:lnTo>
                  <a:pt x="326" y="244"/>
                </a:lnTo>
                <a:lnTo>
                  <a:pt x="326" y="255"/>
                </a:lnTo>
                <a:lnTo>
                  <a:pt x="325" y="258"/>
                </a:lnTo>
                <a:lnTo>
                  <a:pt x="321" y="259"/>
                </a:lnTo>
                <a:lnTo>
                  <a:pt x="315" y="260"/>
                </a:lnTo>
                <a:lnTo>
                  <a:pt x="310" y="262"/>
                </a:lnTo>
                <a:lnTo>
                  <a:pt x="307" y="265"/>
                </a:lnTo>
                <a:lnTo>
                  <a:pt x="308" y="267"/>
                </a:lnTo>
                <a:lnTo>
                  <a:pt x="311" y="269"/>
                </a:lnTo>
                <a:lnTo>
                  <a:pt x="314" y="272"/>
                </a:lnTo>
                <a:lnTo>
                  <a:pt x="317" y="275"/>
                </a:lnTo>
                <a:lnTo>
                  <a:pt x="318" y="279"/>
                </a:lnTo>
                <a:lnTo>
                  <a:pt x="318" y="304"/>
                </a:lnTo>
                <a:lnTo>
                  <a:pt x="317" y="320"/>
                </a:lnTo>
                <a:lnTo>
                  <a:pt x="318" y="330"/>
                </a:lnTo>
                <a:lnTo>
                  <a:pt x="320" y="337"/>
                </a:lnTo>
                <a:lnTo>
                  <a:pt x="323" y="343"/>
                </a:lnTo>
                <a:lnTo>
                  <a:pt x="325" y="349"/>
                </a:lnTo>
                <a:lnTo>
                  <a:pt x="326" y="355"/>
                </a:lnTo>
                <a:lnTo>
                  <a:pt x="326" y="360"/>
                </a:lnTo>
                <a:lnTo>
                  <a:pt x="325" y="360"/>
                </a:lnTo>
                <a:lnTo>
                  <a:pt x="324" y="361"/>
                </a:lnTo>
                <a:lnTo>
                  <a:pt x="323" y="360"/>
                </a:lnTo>
                <a:lnTo>
                  <a:pt x="321" y="360"/>
                </a:lnTo>
                <a:lnTo>
                  <a:pt x="319" y="359"/>
                </a:lnTo>
                <a:lnTo>
                  <a:pt x="315" y="359"/>
                </a:lnTo>
                <a:lnTo>
                  <a:pt x="313" y="360"/>
                </a:lnTo>
                <a:lnTo>
                  <a:pt x="311" y="363"/>
                </a:lnTo>
                <a:lnTo>
                  <a:pt x="312" y="367"/>
                </a:lnTo>
                <a:lnTo>
                  <a:pt x="314" y="371"/>
                </a:lnTo>
                <a:lnTo>
                  <a:pt x="316" y="374"/>
                </a:lnTo>
                <a:lnTo>
                  <a:pt x="318" y="377"/>
                </a:lnTo>
                <a:lnTo>
                  <a:pt x="317" y="380"/>
                </a:lnTo>
                <a:lnTo>
                  <a:pt x="314" y="386"/>
                </a:lnTo>
                <a:lnTo>
                  <a:pt x="308" y="396"/>
                </a:lnTo>
                <a:lnTo>
                  <a:pt x="303" y="409"/>
                </a:lnTo>
                <a:lnTo>
                  <a:pt x="299" y="422"/>
                </a:lnTo>
                <a:lnTo>
                  <a:pt x="298" y="431"/>
                </a:lnTo>
                <a:lnTo>
                  <a:pt x="298" y="438"/>
                </a:lnTo>
                <a:lnTo>
                  <a:pt x="304" y="458"/>
                </a:lnTo>
                <a:lnTo>
                  <a:pt x="302" y="467"/>
                </a:lnTo>
                <a:lnTo>
                  <a:pt x="301" y="471"/>
                </a:lnTo>
                <a:lnTo>
                  <a:pt x="289" y="467"/>
                </a:lnTo>
                <a:lnTo>
                  <a:pt x="276" y="465"/>
                </a:lnTo>
                <a:lnTo>
                  <a:pt x="276" y="457"/>
                </a:lnTo>
                <a:lnTo>
                  <a:pt x="275" y="454"/>
                </a:lnTo>
                <a:lnTo>
                  <a:pt x="274" y="452"/>
                </a:lnTo>
                <a:lnTo>
                  <a:pt x="273" y="451"/>
                </a:lnTo>
                <a:lnTo>
                  <a:pt x="272" y="451"/>
                </a:lnTo>
                <a:lnTo>
                  <a:pt x="269" y="454"/>
                </a:lnTo>
                <a:lnTo>
                  <a:pt x="268" y="456"/>
                </a:lnTo>
                <a:lnTo>
                  <a:pt x="266" y="458"/>
                </a:lnTo>
                <a:lnTo>
                  <a:pt x="262" y="460"/>
                </a:lnTo>
                <a:lnTo>
                  <a:pt x="257" y="458"/>
                </a:lnTo>
                <a:lnTo>
                  <a:pt x="256" y="456"/>
                </a:lnTo>
                <a:lnTo>
                  <a:pt x="256" y="453"/>
                </a:lnTo>
                <a:lnTo>
                  <a:pt x="257" y="450"/>
                </a:lnTo>
                <a:lnTo>
                  <a:pt x="264" y="441"/>
                </a:lnTo>
                <a:lnTo>
                  <a:pt x="272" y="430"/>
                </a:lnTo>
                <a:lnTo>
                  <a:pt x="274" y="426"/>
                </a:lnTo>
                <a:lnTo>
                  <a:pt x="274" y="420"/>
                </a:lnTo>
                <a:lnTo>
                  <a:pt x="272" y="413"/>
                </a:lnTo>
                <a:lnTo>
                  <a:pt x="270" y="409"/>
                </a:lnTo>
                <a:lnTo>
                  <a:pt x="267" y="407"/>
                </a:lnTo>
                <a:lnTo>
                  <a:pt x="265" y="406"/>
                </a:lnTo>
                <a:lnTo>
                  <a:pt x="264" y="405"/>
                </a:lnTo>
                <a:lnTo>
                  <a:pt x="263" y="403"/>
                </a:lnTo>
                <a:lnTo>
                  <a:pt x="263" y="401"/>
                </a:lnTo>
                <a:lnTo>
                  <a:pt x="262" y="398"/>
                </a:lnTo>
                <a:lnTo>
                  <a:pt x="261" y="396"/>
                </a:lnTo>
                <a:lnTo>
                  <a:pt x="260" y="396"/>
                </a:lnTo>
                <a:lnTo>
                  <a:pt x="258" y="398"/>
                </a:lnTo>
                <a:lnTo>
                  <a:pt x="258" y="400"/>
                </a:lnTo>
                <a:lnTo>
                  <a:pt x="257" y="401"/>
                </a:lnTo>
                <a:lnTo>
                  <a:pt x="255" y="402"/>
                </a:lnTo>
                <a:lnTo>
                  <a:pt x="252" y="402"/>
                </a:lnTo>
                <a:lnTo>
                  <a:pt x="250" y="401"/>
                </a:lnTo>
                <a:lnTo>
                  <a:pt x="249" y="400"/>
                </a:lnTo>
                <a:lnTo>
                  <a:pt x="247" y="399"/>
                </a:lnTo>
                <a:lnTo>
                  <a:pt x="239" y="399"/>
                </a:lnTo>
                <a:lnTo>
                  <a:pt x="238" y="398"/>
                </a:lnTo>
                <a:lnTo>
                  <a:pt x="238" y="397"/>
                </a:lnTo>
                <a:lnTo>
                  <a:pt x="239" y="395"/>
                </a:lnTo>
                <a:lnTo>
                  <a:pt x="239" y="391"/>
                </a:lnTo>
                <a:lnTo>
                  <a:pt x="240" y="389"/>
                </a:lnTo>
                <a:lnTo>
                  <a:pt x="240" y="384"/>
                </a:lnTo>
                <a:lnTo>
                  <a:pt x="239" y="383"/>
                </a:lnTo>
                <a:lnTo>
                  <a:pt x="237" y="384"/>
                </a:lnTo>
                <a:lnTo>
                  <a:pt x="232" y="389"/>
                </a:lnTo>
                <a:lnTo>
                  <a:pt x="226" y="392"/>
                </a:lnTo>
                <a:lnTo>
                  <a:pt x="224" y="393"/>
                </a:lnTo>
                <a:lnTo>
                  <a:pt x="222" y="393"/>
                </a:lnTo>
                <a:lnTo>
                  <a:pt x="220" y="391"/>
                </a:lnTo>
                <a:lnTo>
                  <a:pt x="220" y="389"/>
                </a:lnTo>
                <a:lnTo>
                  <a:pt x="218" y="387"/>
                </a:lnTo>
                <a:lnTo>
                  <a:pt x="217" y="387"/>
                </a:lnTo>
                <a:lnTo>
                  <a:pt x="215" y="388"/>
                </a:lnTo>
                <a:lnTo>
                  <a:pt x="206" y="391"/>
                </a:lnTo>
                <a:lnTo>
                  <a:pt x="196" y="391"/>
                </a:lnTo>
                <a:lnTo>
                  <a:pt x="184" y="391"/>
                </a:lnTo>
                <a:lnTo>
                  <a:pt x="180" y="395"/>
                </a:lnTo>
                <a:lnTo>
                  <a:pt x="178" y="399"/>
                </a:lnTo>
                <a:lnTo>
                  <a:pt x="177" y="400"/>
                </a:lnTo>
                <a:lnTo>
                  <a:pt x="173" y="402"/>
                </a:lnTo>
                <a:lnTo>
                  <a:pt x="172" y="402"/>
                </a:lnTo>
                <a:lnTo>
                  <a:pt x="172" y="401"/>
                </a:lnTo>
                <a:lnTo>
                  <a:pt x="171" y="399"/>
                </a:lnTo>
                <a:lnTo>
                  <a:pt x="171" y="394"/>
                </a:lnTo>
                <a:lnTo>
                  <a:pt x="170" y="391"/>
                </a:lnTo>
                <a:lnTo>
                  <a:pt x="169" y="390"/>
                </a:lnTo>
                <a:lnTo>
                  <a:pt x="167" y="392"/>
                </a:lnTo>
                <a:lnTo>
                  <a:pt x="166" y="397"/>
                </a:lnTo>
                <a:lnTo>
                  <a:pt x="166" y="403"/>
                </a:lnTo>
                <a:lnTo>
                  <a:pt x="164" y="409"/>
                </a:lnTo>
                <a:lnTo>
                  <a:pt x="163" y="412"/>
                </a:lnTo>
                <a:lnTo>
                  <a:pt x="163" y="417"/>
                </a:lnTo>
                <a:lnTo>
                  <a:pt x="164" y="426"/>
                </a:lnTo>
                <a:lnTo>
                  <a:pt x="169" y="445"/>
                </a:lnTo>
                <a:lnTo>
                  <a:pt x="171" y="454"/>
                </a:lnTo>
                <a:lnTo>
                  <a:pt x="173" y="466"/>
                </a:lnTo>
                <a:lnTo>
                  <a:pt x="175" y="472"/>
                </a:lnTo>
                <a:lnTo>
                  <a:pt x="177" y="480"/>
                </a:lnTo>
                <a:lnTo>
                  <a:pt x="178" y="486"/>
                </a:lnTo>
                <a:lnTo>
                  <a:pt x="178" y="492"/>
                </a:lnTo>
                <a:lnTo>
                  <a:pt x="176" y="494"/>
                </a:lnTo>
                <a:lnTo>
                  <a:pt x="170" y="493"/>
                </a:lnTo>
                <a:lnTo>
                  <a:pt x="165" y="489"/>
                </a:lnTo>
                <a:lnTo>
                  <a:pt x="160" y="484"/>
                </a:lnTo>
                <a:lnTo>
                  <a:pt x="156" y="471"/>
                </a:lnTo>
                <a:lnTo>
                  <a:pt x="152" y="466"/>
                </a:lnTo>
                <a:lnTo>
                  <a:pt x="147" y="462"/>
                </a:lnTo>
                <a:lnTo>
                  <a:pt x="137" y="457"/>
                </a:lnTo>
                <a:lnTo>
                  <a:pt x="129" y="452"/>
                </a:lnTo>
                <a:lnTo>
                  <a:pt x="128" y="451"/>
                </a:lnTo>
                <a:lnTo>
                  <a:pt x="127" y="451"/>
                </a:lnTo>
                <a:lnTo>
                  <a:pt x="125" y="442"/>
                </a:lnTo>
                <a:lnTo>
                  <a:pt x="121" y="435"/>
                </a:lnTo>
                <a:lnTo>
                  <a:pt x="117" y="429"/>
                </a:lnTo>
                <a:lnTo>
                  <a:pt x="112" y="428"/>
                </a:lnTo>
                <a:lnTo>
                  <a:pt x="110" y="428"/>
                </a:lnTo>
                <a:lnTo>
                  <a:pt x="107" y="428"/>
                </a:lnTo>
                <a:lnTo>
                  <a:pt x="105" y="429"/>
                </a:lnTo>
                <a:lnTo>
                  <a:pt x="104" y="430"/>
                </a:lnTo>
                <a:lnTo>
                  <a:pt x="103" y="432"/>
                </a:lnTo>
                <a:lnTo>
                  <a:pt x="103" y="439"/>
                </a:lnTo>
                <a:lnTo>
                  <a:pt x="102" y="440"/>
                </a:lnTo>
                <a:lnTo>
                  <a:pt x="102" y="441"/>
                </a:lnTo>
                <a:lnTo>
                  <a:pt x="101" y="442"/>
                </a:lnTo>
                <a:lnTo>
                  <a:pt x="88" y="442"/>
                </a:lnTo>
                <a:lnTo>
                  <a:pt x="86" y="441"/>
                </a:lnTo>
                <a:lnTo>
                  <a:pt x="84" y="437"/>
                </a:lnTo>
                <a:lnTo>
                  <a:pt x="84" y="433"/>
                </a:lnTo>
                <a:lnTo>
                  <a:pt x="85" y="431"/>
                </a:lnTo>
                <a:lnTo>
                  <a:pt x="85" y="430"/>
                </a:lnTo>
                <a:lnTo>
                  <a:pt x="86" y="429"/>
                </a:lnTo>
                <a:lnTo>
                  <a:pt x="84" y="428"/>
                </a:lnTo>
                <a:lnTo>
                  <a:pt x="81" y="428"/>
                </a:lnTo>
                <a:lnTo>
                  <a:pt x="74" y="426"/>
                </a:lnTo>
                <a:lnTo>
                  <a:pt x="69" y="421"/>
                </a:lnTo>
                <a:lnTo>
                  <a:pt x="64" y="415"/>
                </a:lnTo>
                <a:lnTo>
                  <a:pt x="60" y="411"/>
                </a:lnTo>
                <a:lnTo>
                  <a:pt x="46" y="411"/>
                </a:lnTo>
                <a:lnTo>
                  <a:pt x="45" y="413"/>
                </a:lnTo>
                <a:lnTo>
                  <a:pt x="44" y="414"/>
                </a:lnTo>
                <a:lnTo>
                  <a:pt x="44" y="421"/>
                </a:lnTo>
                <a:lnTo>
                  <a:pt x="43" y="422"/>
                </a:lnTo>
                <a:lnTo>
                  <a:pt x="43" y="423"/>
                </a:lnTo>
                <a:lnTo>
                  <a:pt x="40" y="420"/>
                </a:lnTo>
                <a:lnTo>
                  <a:pt x="39" y="417"/>
                </a:lnTo>
                <a:lnTo>
                  <a:pt x="37" y="415"/>
                </a:lnTo>
                <a:lnTo>
                  <a:pt x="37" y="412"/>
                </a:lnTo>
                <a:lnTo>
                  <a:pt x="36" y="411"/>
                </a:lnTo>
                <a:lnTo>
                  <a:pt x="34" y="410"/>
                </a:lnTo>
                <a:lnTo>
                  <a:pt x="30" y="411"/>
                </a:lnTo>
                <a:lnTo>
                  <a:pt x="25" y="414"/>
                </a:lnTo>
                <a:lnTo>
                  <a:pt x="18" y="416"/>
                </a:lnTo>
                <a:lnTo>
                  <a:pt x="9" y="415"/>
                </a:lnTo>
                <a:lnTo>
                  <a:pt x="11" y="410"/>
                </a:lnTo>
                <a:lnTo>
                  <a:pt x="13" y="405"/>
                </a:lnTo>
                <a:lnTo>
                  <a:pt x="14" y="397"/>
                </a:lnTo>
                <a:lnTo>
                  <a:pt x="13" y="391"/>
                </a:lnTo>
                <a:lnTo>
                  <a:pt x="12" y="382"/>
                </a:lnTo>
                <a:lnTo>
                  <a:pt x="9" y="371"/>
                </a:lnTo>
                <a:lnTo>
                  <a:pt x="6" y="358"/>
                </a:lnTo>
                <a:lnTo>
                  <a:pt x="4" y="346"/>
                </a:lnTo>
                <a:lnTo>
                  <a:pt x="1" y="335"/>
                </a:lnTo>
                <a:lnTo>
                  <a:pt x="0" y="327"/>
                </a:lnTo>
                <a:lnTo>
                  <a:pt x="0" y="323"/>
                </a:lnTo>
                <a:lnTo>
                  <a:pt x="3" y="321"/>
                </a:lnTo>
                <a:lnTo>
                  <a:pt x="8" y="318"/>
                </a:lnTo>
                <a:lnTo>
                  <a:pt x="15" y="315"/>
                </a:lnTo>
                <a:lnTo>
                  <a:pt x="22" y="309"/>
                </a:lnTo>
                <a:lnTo>
                  <a:pt x="27" y="301"/>
                </a:lnTo>
                <a:lnTo>
                  <a:pt x="30" y="292"/>
                </a:lnTo>
                <a:lnTo>
                  <a:pt x="30" y="282"/>
                </a:lnTo>
                <a:lnTo>
                  <a:pt x="28" y="277"/>
                </a:lnTo>
                <a:lnTo>
                  <a:pt x="26" y="273"/>
                </a:lnTo>
                <a:lnTo>
                  <a:pt x="24" y="270"/>
                </a:lnTo>
                <a:lnTo>
                  <a:pt x="24" y="268"/>
                </a:lnTo>
                <a:lnTo>
                  <a:pt x="31" y="261"/>
                </a:lnTo>
                <a:lnTo>
                  <a:pt x="35" y="259"/>
                </a:lnTo>
                <a:lnTo>
                  <a:pt x="39" y="258"/>
                </a:lnTo>
                <a:lnTo>
                  <a:pt x="46" y="260"/>
                </a:lnTo>
                <a:lnTo>
                  <a:pt x="55" y="261"/>
                </a:lnTo>
                <a:lnTo>
                  <a:pt x="64" y="258"/>
                </a:lnTo>
                <a:lnTo>
                  <a:pt x="74" y="251"/>
                </a:lnTo>
                <a:lnTo>
                  <a:pt x="82" y="243"/>
                </a:lnTo>
                <a:lnTo>
                  <a:pt x="90" y="234"/>
                </a:lnTo>
                <a:lnTo>
                  <a:pt x="98" y="223"/>
                </a:lnTo>
                <a:lnTo>
                  <a:pt x="105" y="212"/>
                </a:lnTo>
                <a:lnTo>
                  <a:pt x="108" y="201"/>
                </a:lnTo>
                <a:lnTo>
                  <a:pt x="107" y="190"/>
                </a:lnTo>
                <a:lnTo>
                  <a:pt x="105" y="182"/>
                </a:lnTo>
                <a:lnTo>
                  <a:pt x="103" y="176"/>
                </a:lnTo>
                <a:lnTo>
                  <a:pt x="103" y="172"/>
                </a:lnTo>
                <a:lnTo>
                  <a:pt x="105" y="169"/>
                </a:lnTo>
                <a:lnTo>
                  <a:pt x="108" y="164"/>
                </a:lnTo>
                <a:lnTo>
                  <a:pt x="111" y="157"/>
                </a:lnTo>
                <a:lnTo>
                  <a:pt x="116" y="149"/>
                </a:lnTo>
                <a:lnTo>
                  <a:pt x="119" y="142"/>
                </a:lnTo>
                <a:lnTo>
                  <a:pt x="120" y="135"/>
                </a:lnTo>
                <a:lnTo>
                  <a:pt x="119" y="127"/>
                </a:lnTo>
                <a:lnTo>
                  <a:pt x="115" y="118"/>
                </a:lnTo>
                <a:lnTo>
                  <a:pt x="111" y="109"/>
                </a:lnTo>
                <a:lnTo>
                  <a:pt x="108" y="100"/>
                </a:lnTo>
                <a:lnTo>
                  <a:pt x="107" y="93"/>
                </a:lnTo>
                <a:lnTo>
                  <a:pt x="105" y="84"/>
                </a:lnTo>
                <a:lnTo>
                  <a:pt x="95" y="63"/>
                </a:lnTo>
                <a:lnTo>
                  <a:pt x="93" y="53"/>
                </a:lnTo>
                <a:lnTo>
                  <a:pt x="92" y="45"/>
                </a:lnTo>
                <a:lnTo>
                  <a:pt x="91" y="37"/>
                </a:lnTo>
                <a:lnTo>
                  <a:pt x="89" y="27"/>
                </a:lnTo>
                <a:lnTo>
                  <a:pt x="87" y="20"/>
                </a:lnTo>
                <a:lnTo>
                  <a:pt x="86" y="16"/>
                </a:lnTo>
                <a:lnTo>
                  <a:pt x="88" y="13"/>
                </a:lnTo>
                <a:lnTo>
                  <a:pt x="92" y="10"/>
                </a:lnTo>
                <a:lnTo>
                  <a:pt x="99" y="6"/>
                </a:lnTo>
                <a:lnTo>
                  <a:pt x="107" y="3"/>
                </a:lnTo>
                <a:lnTo>
                  <a:pt x="112" y="0"/>
                </a:lnTo>
                <a:lnTo>
                  <a:pt x="11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40"/>
          <p:cNvSpPr>
            <a:spLocks/>
          </p:cNvSpPr>
          <p:nvPr/>
        </p:nvSpPr>
        <p:spPr bwMode="auto">
          <a:xfrm>
            <a:off x="8042536" y="5126037"/>
            <a:ext cx="273050" cy="654050"/>
          </a:xfrm>
          <a:custGeom>
            <a:avLst/>
            <a:gdLst/>
            <a:ahLst/>
            <a:cxnLst>
              <a:cxn ang="0">
                <a:pos x="138" y="8"/>
              </a:cxn>
              <a:cxn ang="0">
                <a:pos x="153" y="24"/>
              </a:cxn>
              <a:cxn ang="0">
                <a:pos x="162" y="31"/>
              </a:cxn>
              <a:cxn ang="0">
                <a:pos x="172" y="49"/>
              </a:cxn>
              <a:cxn ang="0">
                <a:pos x="155" y="43"/>
              </a:cxn>
              <a:cxn ang="0">
                <a:pos x="146" y="43"/>
              </a:cxn>
              <a:cxn ang="0">
                <a:pos x="139" y="51"/>
              </a:cxn>
              <a:cxn ang="0">
                <a:pos x="139" y="64"/>
              </a:cxn>
              <a:cxn ang="0">
                <a:pos x="168" y="98"/>
              </a:cxn>
              <a:cxn ang="0">
                <a:pos x="154" y="114"/>
              </a:cxn>
              <a:cxn ang="0">
                <a:pos x="144" y="125"/>
              </a:cxn>
              <a:cxn ang="0">
                <a:pos x="160" y="139"/>
              </a:cxn>
              <a:cxn ang="0">
                <a:pos x="153" y="168"/>
              </a:cxn>
              <a:cxn ang="0">
                <a:pos x="140" y="186"/>
              </a:cxn>
              <a:cxn ang="0">
                <a:pos x="137" y="214"/>
              </a:cxn>
              <a:cxn ang="0">
                <a:pos x="146" y="239"/>
              </a:cxn>
              <a:cxn ang="0">
                <a:pos x="136" y="260"/>
              </a:cxn>
              <a:cxn ang="0">
                <a:pos x="131" y="291"/>
              </a:cxn>
              <a:cxn ang="0">
                <a:pos x="137" y="305"/>
              </a:cxn>
              <a:cxn ang="0">
                <a:pos x="129" y="309"/>
              </a:cxn>
              <a:cxn ang="0">
                <a:pos x="111" y="342"/>
              </a:cxn>
              <a:cxn ang="0">
                <a:pos x="96" y="383"/>
              </a:cxn>
              <a:cxn ang="0">
                <a:pos x="81" y="411"/>
              </a:cxn>
              <a:cxn ang="0">
                <a:pos x="48" y="390"/>
              </a:cxn>
              <a:cxn ang="0">
                <a:pos x="24" y="367"/>
              </a:cxn>
              <a:cxn ang="0">
                <a:pos x="21" y="372"/>
              </a:cxn>
              <a:cxn ang="0">
                <a:pos x="14" y="369"/>
              </a:cxn>
              <a:cxn ang="0">
                <a:pos x="0" y="373"/>
              </a:cxn>
              <a:cxn ang="0">
                <a:pos x="8" y="346"/>
              </a:cxn>
              <a:cxn ang="0">
                <a:pos x="7" y="317"/>
              </a:cxn>
              <a:cxn ang="0">
                <a:pos x="20" y="301"/>
              </a:cxn>
              <a:cxn ang="0">
                <a:pos x="27" y="285"/>
              </a:cxn>
              <a:cxn ang="0">
                <a:pos x="33" y="272"/>
              </a:cxn>
              <a:cxn ang="0">
                <a:pos x="61" y="270"/>
              </a:cxn>
              <a:cxn ang="0">
                <a:pos x="43" y="235"/>
              </a:cxn>
              <a:cxn ang="0">
                <a:pos x="24" y="199"/>
              </a:cxn>
              <a:cxn ang="0">
                <a:pos x="18" y="181"/>
              </a:cxn>
              <a:cxn ang="0">
                <a:pos x="24" y="153"/>
              </a:cxn>
              <a:cxn ang="0">
                <a:pos x="34" y="156"/>
              </a:cxn>
              <a:cxn ang="0">
                <a:pos x="40" y="150"/>
              </a:cxn>
              <a:cxn ang="0">
                <a:pos x="31" y="135"/>
              </a:cxn>
              <a:cxn ang="0">
                <a:pos x="36" y="130"/>
              </a:cxn>
              <a:cxn ang="0">
                <a:pos x="40" y="125"/>
              </a:cxn>
              <a:cxn ang="0">
                <a:pos x="11" y="96"/>
              </a:cxn>
              <a:cxn ang="0">
                <a:pos x="23" y="83"/>
              </a:cxn>
              <a:cxn ang="0">
                <a:pos x="38" y="66"/>
              </a:cxn>
              <a:cxn ang="0">
                <a:pos x="77" y="72"/>
              </a:cxn>
              <a:cxn ang="0">
                <a:pos x="89" y="54"/>
              </a:cxn>
              <a:cxn ang="0">
                <a:pos x="86" y="36"/>
              </a:cxn>
              <a:cxn ang="0">
                <a:pos x="80" y="17"/>
              </a:cxn>
              <a:cxn ang="0">
                <a:pos x="97" y="16"/>
              </a:cxn>
              <a:cxn ang="0">
                <a:pos x="104" y="5"/>
              </a:cxn>
            </a:cxnLst>
            <a:rect l="0" t="0" r="r" b="b"/>
            <a:pathLst>
              <a:path w="172" h="412">
                <a:moveTo>
                  <a:pt x="110" y="0"/>
                </a:moveTo>
                <a:lnTo>
                  <a:pt x="116" y="2"/>
                </a:lnTo>
                <a:lnTo>
                  <a:pt x="121" y="5"/>
                </a:lnTo>
                <a:lnTo>
                  <a:pt x="130" y="7"/>
                </a:lnTo>
                <a:lnTo>
                  <a:pt x="138" y="8"/>
                </a:lnTo>
                <a:lnTo>
                  <a:pt x="146" y="9"/>
                </a:lnTo>
                <a:lnTo>
                  <a:pt x="149" y="11"/>
                </a:lnTo>
                <a:lnTo>
                  <a:pt x="151" y="14"/>
                </a:lnTo>
                <a:lnTo>
                  <a:pt x="151" y="18"/>
                </a:lnTo>
                <a:lnTo>
                  <a:pt x="153" y="24"/>
                </a:lnTo>
                <a:lnTo>
                  <a:pt x="154" y="26"/>
                </a:lnTo>
                <a:lnTo>
                  <a:pt x="155" y="27"/>
                </a:lnTo>
                <a:lnTo>
                  <a:pt x="158" y="28"/>
                </a:lnTo>
                <a:lnTo>
                  <a:pt x="159" y="29"/>
                </a:lnTo>
                <a:lnTo>
                  <a:pt x="162" y="31"/>
                </a:lnTo>
                <a:lnTo>
                  <a:pt x="165" y="32"/>
                </a:lnTo>
                <a:lnTo>
                  <a:pt x="169" y="35"/>
                </a:lnTo>
                <a:lnTo>
                  <a:pt x="171" y="39"/>
                </a:lnTo>
                <a:lnTo>
                  <a:pt x="172" y="44"/>
                </a:lnTo>
                <a:lnTo>
                  <a:pt x="172" y="49"/>
                </a:lnTo>
                <a:lnTo>
                  <a:pt x="171" y="53"/>
                </a:lnTo>
                <a:lnTo>
                  <a:pt x="168" y="54"/>
                </a:lnTo>
                <a:lnTo>
                  <a:pt x="165" y="52"/>
                </a:lnTo>
                <a:lnTo>
                  <a:pt x="160" y="48"/>
                </a:lnTo>
                <a:lnTo>
                  <a:pt x="155" y="43"/>
                </a:lnTo>
                <a:lnTo>
                  <a:pt x="151" y="37"/>
                </a:lnTo>
                <a:lnTo>
                  <a:pt x="143" y="30"/>
                </a:lnTo>
                <a:lnTo>
                  <a:pt x="141" y="30"/>
                </a:lnTo>
                <a:lnTo>
                  <a:pt x="142" y="34"/>
                </a:lnTo>
                <a:lnTo>
                  <a:pt x="146" y="43"/>
                </a:lnTo>
                <a:lnTo>
                  <a:pt x="149" y="48"/>
                </a:lnTo>
                <a:lnTo>
                  <a:pt x="149" y="52"/>
                </a:lnTo>
                <a:lnTo>
                  <a:pt x="148" y="53"/>
                </a:lnTo>
                <a:lnTo>
                  <a:pt x="144" y="52"/>
                </a:lnTo>
                <a:lnTo>
                  <a:pt x="139" y="51"/>
                </a:lnTo>
                <a:lnTo>
                  <a:pt x="135" y="50"/>
                </a:lnTo>
                <a:lnTo>
                  <a:pt x="133" y="51"/>
                </a:lnTo>
                <a:lnTo>
                  <a:pt x="133" y="54"/>
                </a:lnTo>
                <a:lnTo>
                  <a:pt x="135" y="57"/>
                </a:lnTo>
                <a:lnTo>
                  <a:pt x="139" y="64"/>
                </a:lnTo>
                <a:lnTo>
                  <a:pt x="146" y="71"/>
                </a:lnTo>
                <a:lnTo>
                  <a:pt x="153" y="79"/>
                </a:lnTo>
                <a:lnTo>
                  <a:pt x="159" y="87"/>
                </a:lnTo>
                <a:lnTo>
                  <a:pt x="165" y="93"/>
                </a:lnTo>
                <a:lnTo>
                  <a:pt x="168" y="98"/>
                </a:lnTo>
                <a:lnTo>
                  <a:pt x="168" y="100"/>
                </a:lnTo>
                <a:lnTo>
                  <a:pt x="155" y="100"/>
                </a:lnTo>
                <a:lnTo>
                  <a:pt x="154" y="102"/>
                </a:lnTo>
                <a:lnTo>
                  <a:pt x="154" y="106"/>
                </a:lnTo>
                <a:lnTo>
                  <a:pt x="154" y="114"/>
                </a:lnTo>
                <a:lnTo>
                  <a:pt x="152" y="117"/>
                </a:lnTo>
                <a:lnTo>
                  <a:pt x="145" y="117"/>
                </a:lnTo>
                <a:lnTo>
                  <a:pt x="143" y="119"/>
                </a:lnTo>
                <a:lnTo>
                  <a:pt x="143" y="124"/>
                </a:lnTo>
                <a:lnTo>
                  <a:pt x="144" y="125"/>
                </a:lnTo>
                <a:lnTo>
                  <a:pt x="146" y="125"/>
                </a:lnTo>
                <a:lnTo>
                  <a:pt x="148" y="126"/>
                </a:lnTo>
                <a:lnTo>
                  <a:pt x="151" y="127"/>
                </a:lnTo>
                <a:lnTo>
                  <a:pt x="157" y="132"/>
                </a:lnTo>
                <a:lnTo>
                  <a:pt x="160" y="139"/>
                </a:lnTo>
                <a:lnTo>
                  <a:pt x="159" y="148"/>
                </a:lnTo>
                <a:lnTo>
                  <a:pt x="158" y="155"/>
                </a:lnTo>
                <a:lnTo>
                  <a:pt x="158" y="166"/>
                </a:lnTo>
                <a:lnTo>
                  <a:pt x="155" y="167"/>
                </a:lnTo>
                <a:lnTo>
                  <a:pt x="153" y="168"/>
                </a:lnTo>
                <a:lnTo>
                  <a:pt x="147" y="171"/>
                </a:lnTo>
                <a:lnTo>
                  <a:pt x="145" y="173"/>
                </a:lnTo>
                <a:lnTo>
                  <a:pt x="144" y="176"/>
                </a:lnTo>
                <a:lnTo>
                  <a:pt x="142" y="181"/>
                </a:lnTo>
                <a:lnTo>
                  <a:pt x="140" y="186"/>
                </a:lnTo>
                <a:lnTo>
                  <a:pt x="137" y="194"/>
                </a:lnTo>
                <a:lnTo>
                  <a:pt x="136" y="200"/>
                </a:lnTo>
                <a:lnTo>
                  <a:pt x="135" y="204"/>
                </a:lnTo>
                <a:lnTo>
                  <a:pt x="135" y="211"/>
                </a:lnTo>
                <a:lnTo>
                  <a:pt x="137" y="214"/>
                </a:lnTo>
                <a:lnTo>
                  <a:pt x="140" y="218"/>
                </a:lnTo>
                <a:lnTo>
                  <a:pt x="144" y="224"/>
                </a:lnTo>
                <a:lnTo>
                  <a:pt x="147" y="230"/>
                </a:lnTo>
                <a:lnTo>
                  <a:pt x="148" y="235"/>
                </a:lnTo>
                <a:lnTo>
                  <a:pt x="146" y="239"/>
                </a:lnTo>
                <a:lnTo>
                  <a:pt x="142" y="241"/>
                </a:lnTo>
                <a:lnTo>
                  <a:pt x="137" y="245"/>
                </a:lnTo>
                <a:lnTo>
                  <a:pt x="135" y="250"/>
                </a:lnTo>
                <a:lnTo>
                  <a:pt x="135" y="256"/>
                </a:lnTo>
                <a:lnTo>
                  <a:pt x="136" y="260"/>
                </a:lnTo>
                <a:lnTo>
                  <a:pt x="139" y="265"/>
                </a:lnTo>
                <a:lnTo>
                  <a:pt x="139" y="268"/>
                </a:lnTo>
                <a:lnTo>
                  <a:pt x="135" y="277"/>
                </a:lnTo>
                <a:lnTo>
                  <a:pt x="132" y="284"/>
                </a:lnTo>
                <a:lnTo>
                  <a:pt x="131" y="291"/>
                </a:lnTo>
                <a:lnTo>
                  <a:pt x="131" y="296"/>
                </a:lnTo>
                <a:lnTo>
                  <a:pt x="132" y="298"/>
                </a:lnTo>
                <a:lnTo>
                  <a:pt x="135" y="302"/>
                </a:lnTo>
                <a:lnTo>
                  <a:pt x="136" y="304"/>
                </a:lnTo>
                <a:lnTo>
                  <a:pt x="137" y="305"/>
                </a:lnTo>
                <a:lnTo>
                  <a:pt x="136" y="306"/>
                </a:lnTo>
                <a:lnTo>
                  <a:pt x="135" y="307"/>
                </a:lnTo>
                <a:lnTo>
                  <a:pt x="132" y="307"/>
                </a:lnTo>
                <a:lnTo>
                  <a:pt x="130" y="308"/>
                </a:lnTo>
                <a:lnTo>
                  <a:pt x="129" y="309"/>
                </a:lnTo>
                <a:lnTo>
                  <a:pt x="127" y="310"/>
                </a:lnTo>
                <a:lnTo>
                  <a:pt x="126" y="313"/>
                </a:lnTo>
                <a:lnTo>
                  <a:pt x="119" y="326"/>
                </a:lnTo>
                <a:lnTo>
                  <a:pt x="115" y="333"/>
                </a:lnTo>
                <a:lnTo>
                  <a:pt x="111" y="342"/>
                </a:lnTo>
                <a:lnTo>
                  <a:pt x="108" y="349"/>
                </a:lnTo>
                <a:lnTo>
                  <a:pt x="106" y="358"/>
                </a:lnTo>
                <a:lnTo>
                  <a:pt x="103" y="365"/>
                </a:lnTo>
                <a:lnTo>
                  <a:pt x="99" y="374"/>
                </a:lnTo>
                <a:lnTo>
                  <a:pt x="96" y="383"/>
                </a:lnTo>
                <a:lnTo>
                  <a:pt x="93" y="392"/>
                </a:lnTo>
                <a:lnTo>
                  <a:pt x="92" y="400"/>
                </a:lnTo>
                <a:lnTo>
                  <a:pt x="92" y="407"/>
                </a:lnTo>
                <a:lnTo>
                  <a:pt x="91" y="410"/>
                </a:lnTo>
                <a:lnTo>
                  <a:pt x="81" y="411"/>
                </a:lnTo>
                <a:lnTo>
                  <a:pt x="74" y="412"/>
                </a:lnTo>
                <a:lnTo>
                  <a:pt x="68" y="410"/>
                </a:lnTo>
                <a:lnTo>
                  <a:pt x="62" y="406"/>
                </a:lnTo>
                <a:lnTo>
                  <a:pt x="55" y="398"/>
                </a:lnTo>
                <a:lnTo>
                  <a:pt x="48" y="390"/>
                </a:lnTo>
                <a:lnTo>
                  <a:pt x="41" y="381"/>
                </a:lnTo>
                <a:lnTo>
                  <a:pt x="34" y="372"/>
                </a:lnTo>
                <a:lnTo>
                  <a:pt x="28" y="368"/>
                </a:lnTo>
                <a:lnTo>
                  <a:pt x="26" y="367"/>
                </a:lnTo>
                <a:lnTo>
                  <a:pt x="24" y="367"/>
                </a:lnTo>
                <a:lnTo>
                  <a:pt x="24" y="368"/>
                </a:lnTo>
                <a:lnTo>
                  <a:pt x="24" y="369"/>
                </a:lnTo>
                <a:lnTo>
                  <a:pt x="23" y="370"/>
                </a:lnTo>
                <a:lnTo>
                  <a:pt x="22" y="371"/>
                </a:lnTo>
                <a:lnTo>
                  <a:pt x="21" y="372"/>
                </a:lnTo>
                <a:lnTo>
                  <a:pt x="19" y="373"/>
                </a:lnTo>
                <a:lnTo>
                  <a:pt x="18" y="372"/>
                </a:lnTo>
                <a:lnTo>
                  <a:pt x="16" y="371"/>
                </a:lnTo>
                <a:lnTo>
                  <a:pt x="15" y="370"/>
                </a:lnTo>
                <a:lnTo>
                  <a:pt x="14" y="369"/>
                </a:lnTo>
                <a:lnTo>
                  <a:pt x="12" y="369"/>
                </a:lnTo>
                <a:lnTo>
                  <a:pt x="11" y="370"/>
                </a:lnTo>
                <a:lnTo>
                  <a:pt x="9" y="371"/>
                </a:lnTo>
                <a:lnTo>
                  <a:pt x="4" y="372"/>
                </a:lnTo>
                <a:lnTo>
                  <a:pt x="0" y="373"/>
                </a:lnTo>
                <a:lnTo>
                  <a:pt x="0" y="366"/>
                </a:lnTo>
                <a:lnTo>
                  <a:pt x="1" y="360"/>
                </a:lnTo>
                <a:lnTo>
                  <a:pt x="2" y="356"/>
                </a:lnTo>
                <a:lnTo>
                  <a:pt x="6" y="352"/>
                </a:lnTo>
                <a:lnTo>
                  <a:pt x="8" y="346"/>
                </a:lnTo>
                <a:lnTo>
                  <a:pt x="12" y="339"/>
                </a:lnTo>
                <a:lnTo>
                  <a:pt x="13" y="331"/>
                </a:lnTo>
                <a:lnTo>
                  <a:pt x="12" y="325"/>
                </a:lnTo>
                <a:lnTo>
                  <a:pt x="10" y="320"/>
                </a:lnTo>
                <a:lnTo>
                  <a:pt x="7" y="317"/>
                </a:lnTo>
                <a:lnTo>
                  <a:pt x="6" y="315"/>
                </a:lnTo>
                <a:lnTo>
                  <a:pt x="6" y="312"/>
                </a:lnTo>
                <a:lnTo>
                  <a:pt x="8" y="307"/>
                </a:lnTo>
                <a:lnTo>
                  <a:pt x="14" y="303"/>
                </a:lnTo>
                <a:lnTo>
                  <a:pt x="20" y="301"/>
                </a:lnTo>
                <a:lnTo>
                  <a:pt x="25" y="300"/>
                </a:lnTo>
                <a:lnTo>
                  <a:pt x="29" y="298"/>
                </a:lnTo>
                <a:lnTo>
                  <a:pt x="31" y="295"/>
                </a:lnTo>
                <a:lnTo>
                  <a:pt x="30" y="290"/>
                </a:lnTo>
                <a:lnTo>
                  <a:pt x="27" y="285"/>
                </a:lnTo>
                <a:lnTo>
                  <a:pt x="24" y="281"/>
                </a:lnTo>
                <a:lnTo>
                  <a:pt x="23" y="278"/>
                </a:lnTo>
                <a:lnTo>
                  <a:pt x="23" y="275"/>
                </a:lnTo>
                <a:lnTo>
                  <a:pt x="26" y="273"/>
                </a:lnTo>
                <a:lnTo>
                  <a:pt x="33" y="272"/>
                </a:lnTo>
                <a:lnTo>
                  <a:pt x="40" y="273"/>
                </a:lnTo>
                <a:lnTo>
                  <a:pt x="47" y="274"/>
                </a:lnTo>
                <a:lnTo>
                  <a:pt x="54" y="274"/>
                </a:lnTo>
                <a:lnTo>
                  <a:pt x="59" y="273"/>
                </a:lnTo>
                <a:lnTo>
                  <a:pt x="61" y="270"/>
                </a:lnTo>
                <a:lnTo>
                  <a:pt x="61" y="263"/>
                </a:lnTo>
                <a:lnTo>
                  <a:pt x="60" y="256"/>
                </a:lnTo>
                <a:lnTo>
                  <a:pt x="56" y="248"/>
                </a:lnTo>
                <a:lnTo>
                  <a:pt x="50" y="240"/>
                </a:lnTo>
                <a:lnTo>
                  <a:pt x="43" y="235"/>
                </a:lnTo>
                <a:lnTo>
                  <a:pt x="36" y="227"/>
                </a:lnTo>
                <a:lnTo>
                  <a:pt x="29" y="219"/>
                </a:lnTo>
                <a:lnTo>
                  <a:pt x="25" y="211"/>
                </a:lnTo>
                <a:lnTo>
                  <a:pt x="24" y="203"/>
                </a:lnTo>
                <a:lnTo>
                  <a:pt x="24" y="199"/>
                </a:lnTo>
                <a:lnTo>
                  <a:pt x="22" y="196"/>
                </a:lnTo>
                <a:lnTo>
                  <a:pt x="18" y="193"/>
                </a:lnTo>
                <a:lnTo>
                  <a:pt x="16" y="191"/>
                </a:lnTo>
                <a:lnTo>
                  <a:pt x="16" y="188"/>
                </a:lnTo>
                <a:lnTo>
                  <a:pt x="18" y="181"/>
                </a:lnTo>
                <a:lnTo>
                  <a:pt x="19" y="170"/>
                </a:lnTo>
                <a:lnTo>
                  <a:pt x="21" y="159"/>
                </a:lnTo>
                <a:lnTo>
                  <a:pt x="22" y="156"/>
                </a:lnTo>
                <a:lnTo>
                  <a:pt x="23" y="154"/>
                </a:lnTo>
                <a:lnTo>
                  <a:pt x="24" y="153"/>
                </a:lnTo>
                <a:lnTo>
                  <a:pt x="26" y="153"/>
                </a:lnTo>
                <a:lnTo>
                  <a:pt x="28" y="154"/>
                </a:lnTo>
                <a:lnTo>
                  <a:pt x="29" y="155"/>
                </a:lnTo>
                <a:lnTo>
                  <a:pt x="31" y="156"/>
                </a:lnTo>
                <a:lnTo>
                  <a:pt x="34" y="156"/>
                </a:lnTo>
                <a:lnTo>
                  <a:pt x="35" y="155"/>
                </a:lnTo>
                <a:lnTo>
                  <a:pt x="36" y="153"/>
                </a:lnTo>
                <a:lnTo>
                  <a:pt x="37" y="152"/>
                </a:lnTo>
                <a:lnTo>
                  <a:pt x="39" y="151"/>
                </a:lnTo>
                <a:lnTo>
                  <a:pt x="40" y="150"/>
                </a:lnTo>
                <a:lnTo>
                  <a:pt x="40" y="147"/>
                </a:lnTo>
                <a:lnTo>
                  <a:pt x="39" y="145"/>
                </a:lnTo>
                <a:lnTo>
                  <a:pt x="37" y="142"/>
                </a:lnTo>
                <a:lnTo>
                  <a:pt x="32" y="137"/>
                </a:lnTo>
                <a:lnTo>
                  <a:pt x="31" y="135"/>
                </a:lnTo>
                <a:lnTo>
                  <a:pt x="31" y="134"/>
                </a:lnTo>
                <a:lnTo>
                  <a:pt x="32" y="132"/>
                </a:lnTo>
                <a:lnTo>
                  <a:pt x="33" y="131"/>
                </a:lnTo>
                <a:lnTo>
                  <a:pt x="35" y="130"/>
                </a:lnTo>
                <a:lnTo>
                  <a:pt x="36" y="130"/>
                </a:lnTo>
                <a:lnTo>
                  <a:pt x="38" y="129"/>
                </a:lnTo>
                <a:lnTo>
                  <a:pt x="39" y="129"/>
                </a:lnTo>
                <a:lnTo>
                  <a:pt x="41" y="128"/>
                </a:lnTo>
                <a:lnTo>
                  <a:pt x="41" y="127"/>
                </a:lnTo>
                <a:lnTo>
                  <a:pt x="40" y="125"/>
                </a:lnTo>
                <a:lnTo>
                  <a:pt x="32" y="117"/>
                </a:lnTo>
                <a:lnTo>
                  <a:pt x="25" y="111"/>
                </a:lnTo>
                <a:lnTo>
                  <a:pt x="18" y="105"/>
                </a:lnTo>
                <a:lnTo>
                  <a:pt x="9" y="97"/>
                </a:lnTo>
                <a:lnTo>
                  <a:pt x="11" y="96"/>
                </a:lnTo>
                <a:lnTo>
                  <a:pt x="12" y="95"/>
                </a:lnTo>
                <a:lnTo>
                  <a:pt x="12" y="93"/>
                </a:lnTo>
                <a:lnTo>
                  <a:pt x="15" y="88"/>
                </a:lnTo>
                <a:lnTo>
                  <a:pt x="19" y="84"/>
                </a:lnTo>
                <a:lnTo>
                  <a:pt x="23" y="83"/>
                </a:lnTo>
                <a:lnTo>
                  <a:pt x="28" y="79"/>
                </a:lnTo>
                <a:lnTo>
                  <a:pt x="32" y="75"/>
                </a:lnTo>
                <a:lnTo>
                  <a:pt x="34" y="71"/>
                </a:lnTo>
                <a:lnTo>
                  <a:pt x="35" y="67"/>
                </a:lnTo>
                <a:lnTo>
                  <a:pt x="38" y="66"/>
                </a:lnTo>
                <a:lnTo>
                  <a:pt x="43" y="67"/>
                </a:lnTo>
                <a:lnTo>
                  <a:pt x="52" y="69"/>
                </a:lnTo>
                <a:lnTo>
                  <a:pt x="61" y="71"/>
                </a:lnTo>
                <a:lnTo>
                  <a:pt x="70" y="72"/>
                </a:lnTo>
                <a:lnTo>
                  <a:pt x="77" y="72"/>
                </a:lnTo>
                <a:lnTo>
                  <a:pt x="82" y="68"/>
                </a:lnTo>
                <a:lnTo>
                  <a:pt x="87" y="64"/>
                </a:lnTo>
                <a:lnTo>
                  <a:pt x="90" y="61"/>
                </a:lnTo>
                <a:lnTo>
                  <a:pt x="91" y="59"/>
                </a:lnTo>
                <a:lnTo>
                  <a:pt x="89" y="54"/>
                </a:lnTo>
                <a:lnTo>
                  <a:pt x="85" y="50"/>
                </a:lnTo>
                <a:lnTo>
                  <a:pt x="82" y="45"/>
                </a:lnTo>
                <a:lnTo>
                  <a:pt x="81" y="42"/>
                </a:lnTo>
                <a:lnTo>
                  <a:pt x="83" y="38"/>
                </a:lnTo>
                <a:lnTo>
                  <a:pt x="86" y="36"/>
                </a:lnTo>
                <a:lnTo>
                  <a:pt x="88" y="35"/>
                </a:lnTo>
                <a:lnTo>
                  <a:pt x="89" y="33"/>
                </a:lnTo>
                <a:lnTo>
                  <a:pt x="87" y="29"/>
                </a:lnTo>
                <a:lnTo>
                  <a:pt x="81" y="21"/>
                </a:lnTo>
                <a:lnTo>
                  <a:pt x="80" y="17"/>
                </a:lnTo>
                <a:lnTo>
                  <a:pt x="80" y="16"/>
                </a:lnTo>
                <a:lnTo>
                  <a:pt x="84" y="14"/>
                </a:lnTo>
                <a:lnTo>
                  <a:pt x="90" y="14"/>
                </a:lnTo>
                <a:lnTo>
                  <a:pt x="95" y="15"/>
                </a:lnTo>
                <a:lnTo>
                  <a:pt x="97" y="16"/>
                </a:lnTo>
                <a:lnTo>
                  <a:pt x="99" y="16"/>
                </a:lnTo>
                <a:lnTo>
                  <a:pt x="100" y="14"/>
                </a:lnTo>
                <a:lnTo>
                  <a:pt x="102" y="13"/>
                </a:lnTo>
                <a:lnTo>
                  <a:pt x="102" y="7"/>
                </a:lnTo>
                <a:lnTo>
                  <a:pt x="104" y="5"/>
                </a:lnTo>
                <a:lnTo>
                  <a:pt x="105" y="3"/>
                </a:lnTo>
                <a:lnTo>
                  <a:pt x="108" y="1"/>
                </a:lnTo>
                <a:lnTo>
                  <a:pt x="11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1"/>
          <p:cNvSpPr>
            <a:spLocks/>
          </p:cNvSpPr>
          <p:nvPr/>
        </p:nvSpPr>
        <p:spPr bwMode="auto">
          <a:xfrm>
            <a:off x="7890136" y="4805362"/>
            <a:ext cx="450850" cy="477838"/>
          </a:xfrm>
          <a:custGeom>
            <a:avLst/>
            <a:gdLst/>
            <a:ahLst/>
            <a:cxnLst>
              <a:cxn ang="0">
                <a:pos x="176" y="15"/>
              </a:cxn>
              <a:cxn ang="0">
                <a:pos x="207" y="43"/>
              </a:cxn>
              <a:cxn ang="0">
                <a:pos x="219" y="64"/>
              </a:cxn>
              <a:cxn ang="0">
                <a:pos x="237" y="74"/>
              </a:cxn>
              <a:cxn ang="0">
                <a:pos x="263" y="80"/>
              </a:cxn>
              <a:cxn ang="0">
                <a:pos x="260" y="87"/>
              </a:cxn>
              <a:cxn ang="0">
                <a:pos x="207" y="86"/>
              </a:cxn>
              <a:cxn ang="0">
                <a:pos x="209" y="89"/>
              </a:cxn>
              <a:cxn ang="0">
                <a:pos x="225" y="93"/>
              </a:cxn>
              <a:cxn ang="0">
                <a:pos x="235" y="88"/>
              </a:cxn>
              <a:cxn ang="0">
                <a:pos x="257" y="92"/>
              </a:cxn>
              <a:cxn ang="0">
                <a:pos x="271" y="100"/>
              </a:cxn>
              <a:cxn ang="0">
                <a:pos x="277" y="108"/>
              </a:cxn>
              <a:cxn ang="0">
                <a:pos x="284" y="119"/>
              </a:cxn>
              <a:cxn ang="0">
                <a:pos x="275" y="125"/>
              </a:cxn>
              <a:cxn ang="0">
                <a:pos x="249" y="130"/>
              </a:cxn>
              <a:cxn ang="0">
                <a:pos x="253" y="137"/>
              </a:cxn>
              <a:cxn ang="0">
                <a:pos x="263" y="148"/>
              </a:cxn>
              <a:cxn ang="0">
                <a:pos x="264" y="168"/>
              </a:cxn>
              <a:cxn ang="0">
                <a:pos x="274" y="195"/>
              </a:cxn>
              <a:cxn ang="0">
                <a:pos x="266" y="198"/>
              </a:cxn>
              <a:cxn ang="0">
                <a:pos x="260" y="191"/>
              </a:cxn>
              <a:cxn ang="0">
                <a:pos x="258" y="203"/>
              </a:cxn>
              <a:cxn ang="0">
                <a:pos x="260" y="219"/>
              </a:cxn>
              <a:cxn ang="0">
                <a:pos x="254" y="228"/>
              </a:cxn>
              <a:cxn ang="0">
                <a:pos x="249" y="226"/>
              </a:cxn>
              <a:cxn ang="0">
                <a:pos x="242" y="211"/>
              </a:cxn>
              <a:cxn ang="0">
                <a:pos x="212" y="204"/>
              </a:cxn>
              <a:cxn ang="0">
                <a:pos x="200" y="207"/>
              </a:cxn>
              <a:cxn ang="0">
                <a:pos x="195" y="218"/>
              </a:cxn>
              <a:cxn ang="0">
                <a:pos x="180" y="216"/>
              </a:cxn>
              <a:cxn ang="0">
                <a:pos x="183" y="231"/>
              </a:cxn>
              <a:cxn ang="0">
                <a:pos x="179" y="240"/>
              </a:cxn>
              <a:cxn ang="0">
                <a:pos x="185" y="256"/>
              </a:cxn>
              <a:cxn ang="0">
                <a:pos x="178" y="270"/>
              </a:cxn>
              <a:cxn ang="0">
                <a:pos x="148" y="271"/>
              </a:cxn>
              <a:cxn ang="0">
                <a:pos x="130" y="273"/>
              </a:cxn>
              <a:cxn ang="0">
                <a:pos x="115" y="286"/>
              </a:cxn>
              <a:cxn ang="0">
                <a:pos x="108" y="296"/>
              </a:cxn>
              <a:cxn ang="0">
                <a:pos x="85" y="301"/>
              </a:cxn>
              <a:cxn ang="0">
                <a:pos x="65" y="275"/>
              </a:cxn>
              <a:cxn ang="0">
                <a:pos x="57" y="247"/>
              </a:cxn>
              <a:cxn ang="0">
                <a:pos x="65" y="231"/>
              </a:cxn>
              <a:cxn ang="0">
                <a:pos x="54" y="200"/>
              </a:cxn>
              <a:cxn ang="0">
                <a:pos x="50" y="207"/>
              </a:cxn>
              <a:cxn ang="0">
                <a:pos x="28" y="208"/>
              </a:cxn>
              <a:cxn ang="0">
                <a:pos x="4" y="196"/>
              </a:cxn>
              <a:cxn ang="0">
                <a:pos x="8" y="178"/>
              </a:cxn>
              <a:cxn ang="0">
                <a:pos x="21" y="138"/>
              </a:cxn>
              <a:cxn ang="0">
                <a:pos x="50" y="113"/>
              </a:cxn>
              <a:cxn ang="0">
                <a:pos x="46" y="99"/>
              </a:cxn>
              <a:cxn ang="0">
                <a:pos x="48" y="88"/>
              </a:cxn>
              <a:cxn ang="0">
                <a:pos x="59" y="75"/>
              </a:cxn>
              <a:cxn ang="0">
                <a:pos x="71" y="55"/>
              </a:cxn>
              <a:cxn ang="0">
                <a:pos x="92" y="39"/>
              </a:cxn>
              <a:cxn ang="0">
                <a:pos x="109" y="44"/>
              </a:cxn>
              <a:cxn ang="0">
                <a:pos x="128" y="32"/>
              </a:cxn>
              <a:cxn ang="0">
                <a:pos x="122" y="25"/>
              </a:cxn>
              <a:cxn ang="0">
                <a:pos x="126" y="15"/>
              </a:cxn>
              <a:cxn ang="0">
                <a:pos x="144" y="11"/>
              </a:cxn>
              <a:cxn ang="0">
                <a:pos x="156" y="7"/>
              </a:cxn>
              <a:cxn ang="0">
                <a:pos x="158" y="0"/>
              </a:cxn>
            </a:cxnLst>
            <a:rect l="0" t="0" r="r" b="b"/>
            <a:pathLst>
              <a:path w="284" h="301">
                <a:moveTo>
                  <a:pt x="158" y="0"/>
                </a:moveTo>
                <a:lnTo>
                  <a:pt x="162" y="4"/>
                </a:lnTo>
                <a:lnTo>
                  <a:pt x="168" y="9"/>
                </a:lnTo>
                <a:lnTo>
                  <a:pt x="176" y="15"/>
                </a:lnTo>
                <a:lnTo>
                  <a:pt x="185" y="22"/>
                </a:lnTo>
                <a:lnTo>
                  <a:pt x="194" y="30"/>
                </a:lnTo>
                <a:lnTo>
                  <a:pt x="201" y="36"/>
                </a:lnTo>
                <a:lnTo>
                  <a:pt x="207" y="43"/>
                </a:lnTo>
                <a:lnTo>
                  <a:pt x="209" y="47"/>
                </a:lnTo>
                <a:lnTo>
                  <a:pt x="211" y="52"/>
                </a:lnTo>
                <a:lnTo>
                  <a:pt x="214" y="58"/>
                </a:lnTo>
                <a:lnTo>
                  <a:pt x="219" y="64"/>
                </a:lnTo>
                <a:lnTo>
                  <a:pt x="222" y="69"/>
                </a:lnTo>
                <a:lnTo>
                  <a:pt x="224" y="72"/>
                </a:lnTo>
                <a:lnTo>
                  <a:pt x="230" y="74"/>
                </a:lnTo>
                <a:lnTo>
                  <a:pt x="237" y="74"/>
                </a:lnTo>
                <a:lnTo>
                  <a:pt x="246" y="75"/>
                </a:lnTo>
                <a:lnTo>
                  <a:pt x="253" y="75"/>
                </a:lnTo>
                <a:lnTo>
                  <a:pt x="259" y="77"/>
                </a:lnTo>
                <a:lnTo>
                  <a:pt x="263" y="80"/>
                </a:lnTo>
                <a:lnTo>
                  <a:pt x="265" y="86"/>
                </a:lnTo>
                <a:lnTo>
                  <a:pt x="267" y="88"/>
                </a:lnTo>
                <a:lnTo>
                  <a:pt x="265" y="87"/>
                </a:lnTo>
                <a:lnTo>
                  <a:pt x="260" y="87"/>
                </a:lnTo>
                <a:lnTo>
                  <a:pt x="258" y="86"/>
                </a:lnTo>
                <a:lnTo>
                  <a:pt x="250" y="84"/>
                </a:lnTo>
                <a:lnTo>
                  <a:pt x="211" y="84"/>
                </a:lnTo>
                <a:lnTo>
                  <a:pt x="207" y="86"/>
                </a:lnTo>
                <a:lnTo>
                  <a:pt x="206" y="88"/>
                </a:lnTo>
                <a:lnTo>
                  <a:pt x="206" y="88"/>
                </a:lnTo>
                <a:lnTo>
                  <a:pt x="207" y="88"/>
                </a:lnTo>
                <a:lnTo>
                  <a:pt x="209" y="89"/>
                </a:lnTo>
                <a:lnTo>
                  <a:pt x="216" y="89"/>
                </a:lnTo>
                <a:lnTo>
                  <a:pt x="219" y="92"/>
                </a:lnTo>
                <a:lnTo>
                  <a:pt x="221" y="93"/>
                </a:lnTo>
                <a:lnTo>
                  <a:pt x="225" y="93"/>
                </a:lnTo>
                <a:lnTo>
                  <a:pt x="227" y="91"/>
                </a:lnTo>
                <a:lnTo>
                  <a:pt x="229" y="90"/>
                </a:lnTo>
                <a:lnTo>
                  <a:pt x="231" y="88"/>
                </a:lnTo>
                <a:lnTo>
                  <a:pt x="235" y="88"/>
                </a:lnTo>
                <a:lnTo>
                  <a:pt x="240" y="89"/>
                </a:lnTo>
                <a:lnTo>
                  <a:pt x="246" y="89"/>
                </a:lnTo>
                <a:lnTo>
                  <a:pt x="251" y="90"/>
                </a:lnTo>
                <a:lnTo>
                  <a:pt x="257" y="92"/>
                </a:lnTo>
                <a:lnTo>
                  <a:pt x="262" y="93"/>
                </a:lnTo>
                <a:lnTo>
                  <a:pt x="268" y="96"/>
                </a:lnTo>
                <a:lnTo>
                  <a:pt x="270" y="98"/>
                </a:lnTo>
                <a:lnTo>
                  <a:pt x="271" y="100"/>
                </a:lnTo>
                <a:lnTo>
                  <a:pt x="273" y="101"/>
                </a:lnTo>
                <a:lnTo>
                  <a:pt x="274" y="103"/>
                </a:lnTo>
                <a:lnTo>
                  <a:pt x="275" y="106"/>
                </a:lnTo>
                <a:lnTo>
                  <a:pt x="277" y="108"/>
                </a:lnTo>
                <a:lnTo>
                  <a:pt x="279" y="112"/>
                </a:lnTo>
                <a:lnTo>
                  <a:pt x="281" y="114"/>
                </a:lnTo>
                <a:lnTo>
                  <a:pt x="283" y="118"/>
                </a:lnTo>
                <a:lnTo>
                  <a:pt x="284" y="119"/>
                </a:lnTo>
                <a:lnTo>
                  <a:pt x="284" y="120"/>
                </a:lnTo>
                <a:lnTo>
                  <a:pt x="283" y="121"/>
                </a:lnTo>
                <a:lnTo>
                  <a:pt x="277" y="124"/>
                </a:lnTo>
                <a:lnTo>
                  <a:pt x="275" y="125"/>
                </a:lnTo>
                <a:lnTo>
                  <a:pt x="274" y="127"/>
                </a:lnTo>
                <a:lnTo>
                  <a:pt x="270" y="129"/>
                </a:lnTo>
                <a:lnTo>
                  <a:pt x="264" y="130"/>
                </a:lnTo>
                <a:lnTo>
                  <a:pt x="249" y="130"/>
                </a:lnTo>
                <a:lnTo>
                  <a:pt x="243" y="129"/>
                </a:lnTo>
                <a:lnTo>
                  <a:pt x="242" y="130"/>
                </a:lnTo>
                <a:lnTo>
                  <a:pt x="244" y="131"/>
                </a:lnTo>
                <a:lnTo>
                  <a:pt x="253" y="137"/>
                </a:lnTo>
                <a:lnTo>
                  <a:pt x="259" y="140"/>
                </a:lnTo>
                <a:lnTo>
                  <a:pt x="262" y="143"/>
                </a:lnTo>
                <a:lnTo>
                  <a:pt x="263" y="144"/>
                </a:lnTo>
                <a:lnTo>
                  <a:pt x="263" y="148"/>
                </a:lnTo>
                <a:lnTo>
                  <a:pt x="259" y="156"/>
                </a:lnTo>
                <a:lnTo>
                  <a:pt x="263" y="163"/>
                </a:lnTo>
                <a:lnTo>
                  <a:pt x="263" y="165"/>
                </a:lnTo>
                <a:lnTo>
                  <a:pt x="264" y="168"/>
                </a:lnTo>
                <a:lnTo>
                  <a:pt x="271" y="176"/>
                </a:lnTo>
                <a:lnTo>
                  <a:pt x="275" y="181"/>
                </a:lnTo>
                <a:lnTo>
                  <a:pt x="277" y="188"/>
                </a:lnTo>
                <a:lnTo>
                  <a:pt x="274" y="195"/>
                </a:lnTo>
                <a:lnTo>
                  <a:pt x="270" y="199"/>
                </a:lnTo>
                <a:lnTo>
                  <a:pt x="268" y="200"/>
                </a:lnTo>
                <a:lnTo>
                  <a:pt x="268" y="199"/>
                </a:lnTo>
                <a:lnTo>
                  <a:pt x="266" y="198"/>
                </a:lnTo>
                <a:lnTo>
                  <a:pt x="265" y="196"/>
                </a:lnTo>
                <a:lnTo>
                  <a:pt x="263" y="194"/>
                </a:lnTo>
                <a:lnTo>
                  <a:pt x="262" y="192"/>
                </a:lnTo>
                <a:lnTo>
                  <a:pt x="260" y="191"/>
                </a:lnTo>
                <a:lnTo>
                  <a:pt x="258" y="191"/>
                </a:lnTo>
                <a:lnTo>
                  <a:pt x="256" y="193"/>
                </a:lnTo>
                <a:lnTo>
                  <a:pt x="257" y="198"/>
                </a:lnTo>
                <a:lnTo>
                  <a:pt x="258" y="203"/>
                </a:lnTo>
                <a:lnTo>
                  <a:pt x="261" y="209"/>
                </a:lnTo>
                <a:lnTo>
                  <a:pt x="262" y="214"/>
                </a:lnTo>
                <a:lnTo>
                  <a:pt x="262" y="218"/>
                </a:lnTo>
                <a:lnTo>
                  <a:pt x="260" y="219"/>
                </a:lnTo>
                <a:lnTo>
                  <a:pt x="258" y="219"/>
                </a:lnTo>
                <a:lnTo>
                  <a:pt x="256" y="221"/>
                </a:lnTo>
                <a:lnTo>
                  <a:pt x="256" y="228"/>
                </a:lnTo>
                <a:lnTo>
                  <a:pt x="254" y="228"/>
                </a:lnTo>
                <a:lnTo>
                  <a:pt x="254" y="230"/>
                </a:lnTo>
                <a:lnTo>
                  <a:pt x="251" y="229"/>
                </a:lnTo>
                <a:lnTo>
                  <a:pt x="250" y="228"/>
                </a:lnTo>
                <a:lnTo>
                  <a:pt x="249" y="226"/>
                </a:lnTo>
                <a:lnTo>
                  <a:pt x="247" y="220"/>
                </a:lnTo>
                <a:lnTo>
                  <a:pt x="247" y="216"/>
                </a:lnTo>
                <a:lnTo>
                  <a:pt x="245" y="213"/>
                </a:lnTo>
                <a:lnTo>
                  <a:pt x="242" y="211"/>
                </a:lnTo>
                <a:lnTo>
                  <a:pt x="234" y="210"/>
                </a:lnTo>
                <a:lnTo>
                  <a:pt x="226" y="209"/>
                </a:lnTo>
                <a:lnTo>
                  <a:pt x="217" y="207"/>
                </a:lnTo>
                <a:lnTo>
                  <a:pt x="212" y="204"/>
                </a:lnTo>
                <a:lnTo>
                  <a:pt x="206" y="202"/>
                </a:lnTo>
                <a:lnTo>
                  <a:pt x="204" y="203"/>
                </a:lnTo>
                <a:lnTo>
                  <a:pt x="201" y="205"/>
                </a:lnTo>
                <a:lnTo>
                  <a:pt x="200" y="207"/>
                </a:lnTo>
                <a:lnTo>
                  <a:pt x="198" y="209"/>
                </a:lnTo>
                <a:lnTo>
                  <a:pt x="198" y="215"/>
                </a:lnTo>
                <a:lnTo>
                  <a:pt x="196" y="216"/>
                </a:lnTo>
                <a:lnTo>
                  <a:pt x="195" y="218"/>
                </a:lnTo>
                <a:lnTo>
                  <a:pt x="193" y="218"/>
                </a:lnTo>
                <a:lnTo>
                  <a:pt x="191" y="217"/>
                </a:lnTo>
                <a:lnTo>
                  <a:pt x="186" y="216"/>
                </a:lnTo>
                <a:lnTo>
                  <a:pt x="180" y="216"/>
                </a:lnTo>
                <a:lnTo>
                  <a:pt x="176" y="218"/>
                </a:lnTo>
                <a:lnTo>
                  <a:pt x="176" y="219"/>
                </a:lnTo>
                <a:lnTo>
                  <a:pt x="177" y="223"/>
                </a:lnTo>
                <a:lnTo>
                  <a:pt x="183" y="231"/>
                </a:lnTo>
                <a:lnTo>
                  <a:pt x="185" y="235"/>
                </a:lnTo>
                <a:lnTo>
                  <a:pt x="184" y="237"/>
                </a:lnTo>
                <a:lnTo>
                  <a:pt x="182" y="238"/>
                </a:lnTo>
                <a:lnTo>
                  <a:pt x="179" y="240"/>
                </a:lnTo>
                <a:lnTo>
                  <a:pt x="177" y="244"/>
                </a:lnTo>
                <a:lnTo>
                  <a:pt x="178" y="247"/>
                </a:lnTo>
                <a:lnTo>
                  <a:pt x="181" y="252"/>
                </a:lnTo>
                <a:lnTo>
                  <a:pt x="185" y="256"/>
                </a:lnTo>
                <a:lnTo>
                  <a:pt x="187" y="261"/>
                </a:lnTo>
                <a:lnTo>
                  <a:pt x="186" y="263"/>
                </a:lnTo>
                <a:lnTo>
                  <a:pt x="183" y="266"/>
                </a:lnTo>
                <a:lnTo>
                  <a:pt x="178" y="270"/>
                </a:lnTo>
                <a:lnTo>
                  <a:pt x="173" y="274"/>
                </a:lnTo>
                <a:lnTo>
                  <a:pt x="166" y="274"/>
                </a:lnTo>
                <a:lnTo>
                  <a:pt x="157" y="273"/>
                </a:lnTo>
                <a:lnTo>
                  <a:pt x="148" y="271"/>
                </a:lnTo>
                <a:lnTo>
                  <a:pt x="139" y="269"/>
                </a:lnTo>
                <a:lnTo>
                  <a:pt x="134" y="268"/>
                </a:lnTo>
                <a:lnTo>
                  <a:pt x="131" y="269"/>
                </a:lnTo>
                <a:lnTo>
                  <a:pt x="130" y="273"/>
                </a:lnTo>
                <a:lnTo>
                  <a:pt x="128" y="277"/>
                </a:lnTo>
                <a:lnTo>
                  <a:pt x="124" y="281"/>
                </a:lnTo>
                <a:lnTo>
                  <a:pt x="119" y="285"/>
                </a:lnTo>
                <a:lnTo>
                  <a:pt x="115" y="286"/>
                </a:lnTo>
                <a:lnTo>
                  <a:pt x="111" y="290"/>
                </a:lnTo>
                <a:lnTo>
                  <a:pt x="109" y="293"/>
                </a:lnTo>
                <a:lnTo>
                  <a:pt x="109" y="295"/>
                </a:lnTo>
                <a:lnTo>
                  <a:pt x="108" y="296"/>
                </a:lnTo>
                <a:lnTo>
                  <a:pt x="107" y="298"/>
                </a:lnTo>
                <a:lnTo>
                  <a:pt x="106" y="299"/>
                </a:lnTo>
                <a:lnTo>
                  <a:pt x="99" y="299"/>
                </a:lnTo>
                <a:lnTo>
                  <a:pt x="85" y="301"/>
                </a:lnTo>
                <a:lnTo>
                  <a:pt x="80" y="300"/>
                </a:lnTo>
                <a:lnTo>
                  <a:pt x="76" y="297"/>
                </a:lnTo>
                <a:lnTo>
                  <a:pt x="73" y="293"/>
                </a:lnTo>
                <a:lnTo>
                  <a:pt x="65" y="275"/>
                </a:lnTo>
                <a:lnTo>
                  <a:pt x="61" y="266"/>
                </a:lnTo>
                <a:lnTo>
                  <a:pt x="57" y="257"/>
                </a:lnTo>
                <a:lnTo>
                  <a:pt x="56" y="251"/>
                </a:lnTo>
                <a:lnTo>
                  <a:pt x="57" y="247"/>
                </a:lnTo>
                <a:lnTo>
                  <a:pt x="59" y="244"/>
                </a:lnTo>
                <a:lnTo>
                  <a:pt x="62" y="241"/>
                </a:lnTo>
                <a:lnTo>
                  <a:pt x="64" y="237"/>
                </a:lnTo>
                <a:lnTo>
                  <a:pt x="65" y="231"/>
                </a:lnTo>
                <a:lnTo>
                  <a:pt x="64" y="220"/>
                </a:lnTo>
                <a:lnTo>
                  <a:pt x="62" y="211"/>
                </a:lnTo>
                <a:lnTo>
                  <a:pt x="59" y="203"/>
                </a:lnTo>
                <a:lnTo>
                  <a:pt x="54" y="200"/>
                </a:lnTo>
                <a:lnTo>
                  <a:pt x="52" y="200"/>
                </a:lnTo>
                <a:lnTo>
                  <a:pt x="51" y="201"/>
                </a:lnTo>
                <a:lnTo>
                  <a:pt x="50" y="204"/>
                </a:lnTo>
                <a:lnTo>
                  <a:pt x="50" y="207"/>
                </a:lnTo>
                <a:lnTo>
                  <a:pt x="48" y="210"/>
                </a:lnTo>
                <a:lnTo>
                  <a:pt x="45" y="211"/>
                </a:lnTo>
                <a:lnTo>
                  <a:pt x="39" y="211"/>
                </a:lnTo>
                <a:lnTo>
                  <a:pt x="28" y="208"/>
                </a:lnTo>
                <a:lnTo>
                  <a:pt x="14" y="205"/>
                </a:lnTo>
                <a:lnTo>
                  <a:pt x="0" y="202"/>
                </a:lnTo>
                <a:lnTo>
                  <a:pt x="2" y="199"/>
                </a:lnTo>
                <a:lnTo>
                  <a:pt x="4" y="196"/>
                </a:lnTo>
                <a:lnTo>
                  <a:pt x="5" y="194"/>
                </a:lnTo>
                <a:lnTo>
                  <a:pt x="5" y="192"/>
                </a:lnTo>
                <a:lnTo>
                  <a:pt x="6" y="186"/>
                </a:lnTo>
                <a:lnTo>
                  <a:pt x="8" y="178"/>
                </a:lnTo>
                <a:lnTo>
                  <a:pt x="9" y="168"/>
                </a:lnTo>
                <a:lnTo>
                  <a:pt x="12" y="158"/>
                </a:lnTo>
                <a:lnTo>
                  <a:pt x="14" y="151"/>
                </a:lnTo>
                <a:lnTo>
                  <a:pt x="21" y="138"/>
                </a:lnTo>
                <a:lnTo>
                  <a:pt x="27" y="131"/>
                </a:lnTo>
                <a:lnTo>
                  <a:pt x="31" y="126"/>
                </a:lnTo>
                <a:lnTo>
                  <a:pt x="43" y="123"/>
                </a:lnTo>
                <a:lnTo>
                  <a:pt x="50" y="113"/>
                </a:lnTo>
                <a:lnTo>
                  <a:pt x="54" y="110"/>
                </a:lnTo>
                <a:lnTo>
                  <a:pt x="55" y="108"/>
                </a:lnTo>
                <a:lnTo>
                  <a:pt x="53" y="106"/>
                </a:lnTo>
                <a:lnTo>
                  <a:pt x="46" y="99"/>
                </a:lnTo>
                <a:lnTo>
                  <a:pt x="45" y="96"/>
                </a:lnTo>
                <a:lnTo>
                  <a:pt x="46" y="94"/>
                </a:lnTo>
                <a:lnTo>
                  <a:pt x="47" y="92"/>
                </a:lnTo>
                <a:lnTo>
                  <a:pt x="48" y="88"/>
                </a:lnTo>
                <a:lnTo>
                  <a:pt x="48" y="79"/>
                </a:lnTo>
                <a:lnTo>
                  <a:pt x="52" y="78"/>
                </a:lnTo>
                <a:lnTo>
                  <a:pt x="56" y="76"/>
                </a:lnTo>
                <a:lnTo>
                  <a:pt x="59" y="75"/>
                </a:lnTo>
                <a:lnTo>
                  <a:pt x="62" y="72"/>
                </a:lnTo>
                <a:lnTo>
                  <a:pt x="65" y="68"/>
                </a:lnTo>
                <a:lnTo>
                  <a:pt x="67" y="60"/>
                </a:lnTo>
                <a:lnTo>
                  <a:pt x="71" y="55"/>
                </a:lnTo>
                <a:lnTo>
                  <a:pt x="77" y="50"/>
                </a:lnTo>
                <a:lnTo>
                  <a:pt x="81" y="45"/>
                </a:lnTo>
                <a:lnTo>
                  <a:pt x="87" y="40"/>
                </a:lnTo>
                <a:lnTo>
                  <a:pt x="92" y="39"/>
                </a:lnTo>
                <a:lnTo>
                  <a:pt x="96" y="41"/>
                </a:lnTo>
                <a:lnTo>
                  <a:pt x="100" y="44"/>
                </a:lnTo>
                <a:lnTo>
                  <a:pt x="104" y="46"/>
                </a:lnTo>
                <a:lnTo>
                  <a:pt x="109" y="44"/>
                </a:lnTo>
                <a:lnTo>
                  <a:pt x="117" y="40"/>
                </a:lnTo>
                <a:lnTo>
                  <a:pt x="122" y="38"/>
                </a:lnTo>
                <a:lnTo>
                  <a:pt x="127" y="35"/>
                </a:lnTo>
                <a:lnTo>
                  <a:pt x="128" y="32"/>
                </a:lnTo>
                <a:lnTo>
                  <a:pt x="127" y="30"/>
                </a:lnTo>
                <a:lnTo>
                  <a:pt x="125" y="28"/>
                </a:lnTo>
                <a:lnTo>
                  <a:pt x="124" y="26"/>
                </a:lnTo>
                <a:lnTo>
                  <a:pt x="122" y="25"/>
                </a:lnTo>
                <a:lnTo>
                  <a:pt x="120" y="22"/>
                </a:lnTo>
                <a:lnTo>
                  <a:pt x="120" y="21"/>
                </a:lnTo>
                <a:lnTo>
                  <a:pt x="122" y="18"/>
                </a:lnTo>
                <a:lnTo>
                  <a:pt x="126" y="15"/>
                </a:lnTo>
                <a:lnTo>
                  <a:pt x="132" y="12"/>
                </a:lnTo>
                <a:lnTo>
                  <a:pt x="138" y="7"/>
                </a:lnTo>
                <a:lnTo>
                  <a:pt x="141" y="9"/>
                </a:lnTo>
                <a:lnTo>
                  <a:pt x="144" y="11"/>
                </a:lnTo>
                <a:lnTo>
                  <a:pt x="148" y="13"/>
                </a:lnTo>
                <a:lnTo>
                  <a:pt x="152" y="13"/>
                </a:lnTo>
                <a:lnTo>
                  <a:pt x="154" y="11"/>
                </a:lnTo>
                <a:lnTo>
                  <a:pt x="156" y="7"/>
                </a:lnTo>
                <a:lnTo>
                  <a:pt x="157" y="4"/>
                </a:lnTo>
                <a:lnTo>
                  <a:pt x="157" y="2"/>
                </a:lnTo>
                <a:lnTo>
                  <a:pt x="158" y="1"/>
                </a:lnTo>
                <a:lnTo>
                  <a:pt x="15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2"/>
          <p:cNvSpPr>
            <a:spLocks/>
          </p:cNvSpPr>
          <p:nvPr/>
        </p:nvSpPr>
        <p:spPr bwMode="auto">
          <a:xfrm>
            <a:off x="7850448" y="4419600"/>
            <a:ext cx="284163" cy="511175"/>
          </a:xfrm>
          <a:custGeom>
            <a:avLst/>
            <a:gdLst/>
            <a:ahLst/>
            <a:cxnLst>
              <a:cxn ang="0">
                <a:pos x="69" y="5"/>
              </a:cxn>
              <a:cxn ang="0">
                <a:pos x="77" y="13"/>
              </a:cxn>
              <a:cxn ang="0">
                <a:pos x="85" y="8"/>
              </a:cxn>
              <a:cxn ang="0">
                <a:pos x="95" y="14"/>
              </a:cxn>
              <a:cxn ang="0">
                <a:pos x="114" y="31"/>
              </a:cxn>
              <a:cxn ang="0">
                <a:pos x="120" y="42"/>
              </a:cxn>
              <a:cxn ang="0">
                <a:pos x="124" y="49"/>
              </a:cxn>
              <a:cxn ang="0">
                <a:pos x="137" y="54"/>
              </a:cxn>
              <a:cxn ang="0">
                <a:pos x="136" y="70"/>
              </a:cxn>
              <a:cxn ang="0">
                <a:pos x="155" y="85"/>
              </a:cxn>
              <a:cxn ang="0">
                <a:pos x="147" y="89"/>
              </a:cxn>
              <a:cxn ang="0">
                <a:pos x="145" y="98"/>
              </a:cxn>
              <a:cxn ang="0">
                <a:pos x="159" y="119"/>
              </a:cxn>
              <a:cxn ang="0">
                <a:pos x="161" y="131"/>
              </a:cxn>
              <a:cxn ang="0">
                <a:pos x="166" y="132"/>
              </a:cxn>
              <a:cxn ang="0">
                <a:pos x="169" y="154"/>
              </a:cxn>
              <a:cxn ang="0">
                <a:pos x="162" y="158"/>
              </a:cxn>
              <a:cxn ang="0">
                <a:pos x="156" y="162"/>
              </a:cxn>
              <a:cxn ang="0">
                <a:pos x="152" y="177"/>
              </a:cxn>
              <a:cxn ang="0">
                <a:pos x="134" y="185"/>
              </a:cxn>
              <a:cxn ang="0">
                <a:pos x="127" y="187"/>
              </a:cxn>
              <a:cxn ang="0">
                <a:pos x="138" y="194"/>
              </a:cxn>
              <a:cxn ang="0">
                <a:pos x="148" y="189"/>
              </a:cxn>
              <a:cxn ang="0">
                <a:pos x="160" y="200"/>
              </a:cxn>
              <a:cxn ang="0">
                <a:pos x="159" y="203"/>
              </a:cxn>
              <a:cxn ang="0">
                <a:pos x="159" y="212"/>
              </a:cxn>
              <a:cxn ang="0">
                <a:pos x="179" y="219"/>
              </a:cxn>
              <a:cxn ang="0">
                <a:pos x="169" y="226"/>
              </a:cxn>
              <a:cxn ang="0">
                <a:pos x="164" y="234"/>
              </a:cxn>
              <a:cxn ang="0">
                <a:pos x="163" y="250"/>
              </a:cxn>
              <a:cxn ang="0">
                <a:pos x="145" y="264"/>
              </a:cxn>
              <a:cxn ang="0">
                <a:pos x="150" y="271"/>
              </a:cxn>
              <a:cxn ang="0">
                <a:pos x="147" y="281"/>
              </a:cxn>
              <a:cxn ang="0">
                <a:pos x="125" y="287"/>
              </a:cxn>
              <a:cxn ang="0">
                <a:pos x="106" y="288"/>
              </a:cxn>
              <a:cxn ang="0">
                <a:pos x="90" y="311"/>
              </a:cxn>
              <a:cxn ang="0">
                <a:pos x="77" y="321"/>
              </a:cxn>
              <a:cxn ang="0">
                <a:pos x="75" y="313"/>
              </a:cxn>
              <a:cxn ang="0">
                <a:pos x="77" y="299"/>
              </a:cxn>
              <a:cxn ang="0">
                <a:pos x="72" y="294"/>
              </a:cxn>
              <a:cxn ang="0">
                <a:pos x="64" y="293"/>
              </a:cxn>
              <a:cxn ang="0">
                <a:pos x="49" y="315"/>
              </a:cxn>
              <a:cxn ang="0">
                <a:pos x="38" y="304"/>
              </a:cxn>
              <a:cxn ang="0">
                <a:pos x="36" y="311"/>
              </a:cxn>
              <a:cxn ang="0">
                <a:pos x="32" y="316"/>
              </a:cxn>
              <a:cxn ang="0">
                <a:pos x="18" y="310"/>
              </a:cxn>
              <a:cxn ang="0">
                <a:pos x="11" y="286"/>
              </a:cxn>
              <a:cxn ang="0">
                <a:pos x="1" y="252"/>
              </a:cxn>
              <a:cxn ang="0">
                <a:pos x="0" y="210"/>
              </a:cxn>
              <a:cxn ang="0">
                <a:pos x="10" y="168"/>
              </a:cxn>
              <a:cxn ang="0">
                <a:pos x="18" y="146"/>
              </a:cxn>
              <a:cxn ang="0">
                <a:pos x="15" y="132"/>
              </a:cxn>
              <a:cxn ang="0">
                <a:pos x="25" y="132"/>
              </a:cxn>
              <a:cxn ang="0">
                <a:pos x="28" y="127"/>
              </a:cxn>
              <a:cxn ang="0">
                <a:pos x="20" y="102"/>
              </a:cxn>
              <a:cxn ang="0">
                <a:pos x="19" y="47"/>
              </a:cxn>
              <a:cxn ang="0">
                <a:pos x="9" y="37"/>
              </a:cxn>
              <a:cxn ang="0">
                <a:pos x="27" y="30"/>
              </a:cxn>
              <a:cxn ang="0">
                <a:pos x="35" y="17"/>
              </a:cxn>
              <a:cxn ang="0">
                <a:pos x="64" y="24"/>
              </a:cxn>
              <a:cxn ang="0">
                <a:pos x="64" y="0"/>
              </a:cxn>
            </a:cxnLst>
            <a:rect l="0" t="0" r="r" b="b"/>
            <a:pathLst>
              <a:path w="179" h="322">
                <a:moveTo>
                  <a:pt x="64" y="0"/>
                </a:moveTo>
                <a:lnTo>
                  <a:pt x="66" y="0"/>
                </a:lnTo>
                <a:lnTo>
                  <a:pt x="68" y="2"/>
                </a:lnTo>
                <a:lnTo>
                  <a:pt x="69" y="5"/>
                </a:lnTo>
                <a:lnTo>
                  <a:pt x="71" y="7"/>
                </a:lnTo>
                <a:lnTo>
                  <a:pt x="72" y="10"/>
                </a:lnTo>
                <a:lnTo>
                  <a:pt x="75" y="12"/>
                </a:lnTo>
                <a:lnTo>
                  <a:pt x="77" y="13"/>
                </a:lnTo>
                <a:lnTo>
                  <a:pt x="79" y="13"/>
                </a:lnTo>
                <a:lnTo>
                  <a:pt x="82" y="10"/>
                </a:lnTo>
                <a:lnTo>
                  <a:pt x="83" y="8"/>
                </a:lnTo>
                <a:lnTo>
                  <a:pt x="85" y="8"/>
                </a:lnTo>
                <a:lnTo>
                  <a:pt x="86" y="7"/>
                </a:lnTo>
                <a:lnTo>
                  <a:pt x="87" y="8"/>
                </a:lnTo>
                <a:lnTo>
                  <a:pt x="89" y="9"/>
                </a:lnTo>
                <a:lnTo>
                  <a:pt x="95" y="14"/>
                </a:lnTo>
                <a:lnTo>
                  <a:pt x="102" y="21"/>
                </a:lnTo>
                <a:lnTo>
                  <a:pt x="109" y="25"/>
                </a:lnTo>
                <a:lnTo>
                  <a:pt x="112" y="28"/>
                </a:lnTo>
                <a:lnTo>
                  <a:pt x="114" y="31"/>
                </a:lnTo>
                <a:lnTo>
                  <a:pt x="114" y="35"/>
                </a:lnTo>
                <a:lnTo>
                  <a:pt x="115" y="38"/>
                </a:lnTo>
                <a:lnTo>
                  <a:pt x="118" y="41"/>
                </a:lnTo>
                <a:lnTo>
                  <a:pt x="120" y="42"/>
                </a:lnTo>
                <a:lnTo>
                  <a:pt x="122" y="44"/>
                </a:lnTo>
                <a:lnTo>
                  <a:pt x="123" y="46"/>
                </a:lnTo>
                <a:lnTo>
                  <a:pt x="124" y="47"/>
                </a:lnTo>
                <a:lnTo>
                  <a:pt x="124" y="49"/>
                </a:lnTo>
                <a:lnTo>
                  <a:pt x="125" y="51"/>
                </a:lnTo>
                <a:lnTo>
                  <a:pt x="127" y="51"/>
                </a:lnTo>
                <a:lnTo>
                  <a:pt x="129" y="52"/>
                </a:lnTo>
                <a:lnTo>
                  <a:pt x="137" y="54"/>
                </a:lnTo>
                <a:lnTo>
                  <a:pt x="135" y="59"/>
                </a:lnTo>
                <a:lnTo>
                  <a:pt x="134" y="63"/>
                </a:lnTo>
                <a:lnTo>
                  <a:pt x="134" y="66"/>
                </a:lnTo>
                <a:lnTo>
                  <a:pt x="136" y="70"/>
                </a:lnTo>
                <a:lnTo>
                  <a:pt x="141" y="73"/>
                </a:lnTo>
                <a:lnTo>
                  <a:pt x="146" y="76"/>
                </a:lnTo>
                <a:lnTo>
                  <a:pt x="152" y="80"/>
                </a:lnTo>
                <a:lnTo>
                  <a:pt x="155" y="85"/>
                </a:lnTo>
                <a:lnTo>
                  <a:pt x="155" y="88"/>
                </a:lnTo>
                <a:lnTo>
                  <a:pt x="154" y="89"/>
                </a:lnTo>
                <a:lnTo>
                  <a:pt x="149" y="89"/>
                </a:lnTo>
                <a:lnTo>
                  <a:pt x="147" y="89"/>
                </a:lnTo>
                <a:lnTo>
                  <a:pt x="146" y="89"/>
                </a:lnTo>
                <a:lnTo>
                  <a:pt x="145" y="90"/>
                </a:lnTo>
                <a:lnTo>
                  <a:pt x="144" y="92"/>
                </a:lnTo>
                <a:lnTo>
                  <a:pt x="145" y="98"/>
                </a:lnTo>
                <a:lnTo>
                  <a:pt x="149" y="104"/>
                </a:lnTo>
                <a:lnTo>
                  <a:pt x="155" y="109"/>
                </a:lnTo>
                <a:lnTo>
                  <a:pt x="158" y="114"/>
                </a:lnTo>
                <a:lnTo>
                  <a:pt x="159" y="119"/>
                </a:lnTo>
                <a:lnTo>
                  <a:pt x="157" y="130"/>
                </a:lnTo>
                <a:lnTo>
                  <a:pt x="157" y="132"/>
                </a:lnTo>
                <a:lnTo>
                  <a:pt x="160" y="132"/>
                </a:lnTo>
                <a:lnTo>
                  <a:pt x="161" y="131"/>
                </a:lnTo>
                <a:lnTo>
                  <a:pt x="163" y="131"/>
                </a:lnTo>
                <a:lnTo>
                  <a:pt x="164" y="130"/>
                </a:lnTo>
                <a:lnTo>
                  <a:pt x="164" y="130"/>
                </a:lnTo>
                <a:lnTo>
                  <a:pt x="166" y="132"/>
                </a:lnTo>
                <a:lnTo>
                  <a:pt x="167" y="137"/>
                </a:lnTo>
                <a:lnTo>
                  <a:pt x="169" y="144"/>
                </a:lnTo>
                <a:lnTo>
                  <a:pt x="170" y="149"/>
                </a:lnTo>
                <a:lnTo>
                  <a:pt x="169" y="154"/>
                </a:lnTo>
                <a:lnTo>
                  <a:pt x="168" y="156"/>
                </a:lnTo>
                <a:lnTo>
                  <a:pt x="166" y="157"/>
                </a:lnTo>
                <a:lnTo>
                  <a:pt x="164" y="157"/>
                </a:lnTo>
                <a:lnTo>
                  <a:pt x="162" y="158"/>
                </a:lnTo>
                <a:lnTo>
                  <a:pt x="160" y="158"/>
                </a:lnTo>
                <a:lnTo>
                  <a:pt x="158" y="159"/>
                </a:lnTo>
                <a:lnTo>
                  <a:pt x="157" y="160"/>
                </a:lnTo>
                <a:lnTo>
                  <a:pt x="156" y="162"/>
                </a:lnTo>
                <a:lnTo>
                  <a:pt x="156" y="178"/>
                </a:lnTo>
                <a:lnTo>
                  <a:pt x="155" y="178"/>
                </a:lnTo>
                <a:lnTo>
                  <a:pt x="153" y="177"/>
                </a:lnTo>
                <a:lnTo>
                  <a:pt x="152" y="177"/>
                </a:lnTo>
                <a:lnTo>
                  <a:pt x="147" y="178"/>
                </a:lnTo>
                <a:lnTo>
                  <a:pt x="143" y="181"/>
                </a:lnTo>
                <a:lnTo>
                  <a:pt x="136" y="184"/>
                </a:lnTo>
                <a:lnTo>
                  <a:pt x="134" y="185"/>
                </a:lnTo>
                <a:lnTo>
                  <a:pt x="132" y="185"/>
                </a:lnTo>
                <a:lnTo>
                  <a:pt x="130" y="186"/>
                </a:lnTo>
                <a:lnTo>
                  <a:pt x="128" y="186"/>
                </a:lnTo>
                <a:lnTo>
                  <a:pt x="127" y="187"/>
                </a:lnTo>
                <a:lnTo>
                  <a:pt x="128" y="188"/>
                </a:lnTo>
                <a:lnTo>
                  <a:pt x="129" y="190"/>
                </a:lnTo>
                <a:lnTo>
                  <a:pt x="132" y="192"/>
                </a:lnTo>
                <a:lnTo>
                  <a:pt x="138" y="194"/>
                </a:lnTo>
                <a:lnTo>
                  <a:pt x="142" y="193"/>
                </a:lnTo>
                <a:lnTo>
                  <a:pt x="145" y="191"/>
                </a:lnTo>
                <a:lnTo>
                  <a:pt x="147" y="189"/>
                </a:lnTo>
                <a:lnTo>
                  <a:pt x="148" y="189"/>
                </a:lnTo>
                <a:lnTo>
                  <a:pt x="149" y="192"/>
                </a:lnTo>
                <a:lnTo>
                  <a:pt x="151" y="195"/>
                </a:lnTo>
                <a:lnTo>
                  <a:pt x="155" y="198"/>
                </a:lnTo>
                <a:lnTo>
                  <a:pt x="160" y="200"/>
                </a:lnTo>
                <a:lnTo>
                  <a:pt x="162" y="200"/>
                </a:lnTo>
                <a:lnTo>
                  <a:pt x="162" y="201"/>
                </a:lnTo>
                <a:lnTo>
                  <a:pt x="160" y="203"/>
                </a:lnTo>
                <a:lnTo>
                  <a:pt x="159" y="203"/>
                </a:lnTo>
                <a:lnTo>
                  <a:pt x="155" y="205"/>
                </a:lnTo>
                <a:lnTo>
                  <a:pt x="153" y="207"/>
                </a:lnTo>
                <a:lnTo>
                  <a:pt x="154" y="210"/>
                </a:lnTo>
                <a:lnTo>
                  <a:pt x="159" y="212"/>
                </a:lnTo>
                <a:lnTo>
                  <a:pt x="166" y="214"/>
                </a:lnTo>
                <a:lnTo>
                  <a:pt x="175" y="216"/>
                </a:lnTo>
                <a:lnTo>
                  <a:pt x="179" y="216"/>
                </a:lnTo>
                <a:lnTo>
                  <a:pt x="179" y="219"/>
                </a:lnTo>
                <a:lnTo>
                  <a:pt x="178" y="220"/>
                </a:lnTo>
                <a:lnTo>
                  <a:pt x="177" y="221"/>
                </a:lnTo>
                <a:lnTo>
                  <a:pt x="171" y="224"/>
                </a:lnTo>
                <a:lnTo>
                  <a:pt x="169" y="226"/>
                </a:lnTo>
                <a:lnTo>
                  <a:pt x="167" y="230"/>
                </a:lnTo>
                <a:lnTo>
                  <a:pt x="167" y="232"/>
                </a:lnTo>
                <a:lnTo>
                  <a:pt x="165" y="234"/>
                </a:lnTo>
                <a:lnTo>
                  <a:pt x="164" y="234"/>
                </a:lnTo>
                <a:lnTo>
                  <a:pt x="159" y="237"/>
                </a:lnTo>
                <a:lnTo>
                  <a:pt x="157" y="240"/>
                </a:lnTo>
                <a:lnTo>
                  <a:pt x="159" y="246"/>
                </a:lnTo>
                <a:lnTo>
                  <a:pt x="163" y="250"/>
                </a:lnTo>
                <a:lnTo>
                  <a:pt x="157" y="255"/>
                </a:lnTo>
                <a:lnTo>
                  <a:pt x="151" y="258"/>
                </a:lnTo>
                <a:lnTo>
                  <a:pt x="147" y="261"/>
                </a:lnTo>
                <a:lnTo>
                  <a:pt x="145" y="264"/>
                </a:lnTo>
                <a:lnTo>
                  <a:pt x="145" y="265"/>
                </a:lnTo>
                <a:lnTo>
                  <a:pt x="147" y="268"/>
                </a:lnTo>
                <a:lnTo>
                  <a:pt x="149" y="269"/>
                </a:lnTo>
                <a:lnTo>
                  <a:pt x="150" y="271"/>
                </a:lnTo>
                <a:lnTo>
                  <a:pt x="152" y="273"/>
                </a:lnTo>
                <a:lnTo>
                  <a:pt x="153" y="275"/>
                </a:lnTo>
                <a:lnTo>
                  <a:pt x="152" y="278"/>
                </a:lnTo>
                <a:lnTo>
                  <a:pt x="147" y="281"/>
                </a:lnTo>
                <a:lnTo>
                  <a:pt x="142" y="283"/>
                </a:lnTo>
                <a:lnTo>
                  <a:pt x="134" y="287"/>
                </a:lnTo>
                <a:lnTo>
                  <a:pt x="129" y="289"/>
                </a:lnTo>
                <a:lnTo>
                  <a:pt x="125" y="287"/>
                </a:lnTo>
                <a:lnTo>
                  <a:pt x="121" y="284"/>
                </a:lnTo>
                <a:lnTo>
                  <a:pt x="117" y="282"/>
                </a:lnTo>
                <a:lnTo>
                  <a:pt x="112" y="283"/>
                </a:lnTo>
                <a:lnTo>
                  <a:pt x="106" y="288"/>
                </a:lnTo>
                <a:lnTo>
                  <a:pt x="102" y="293"/>
                </a:lnTo>
                <a:lnTo>
                  <a:pt x="96" y="298"/>
                </a:lnTo>
                <a:lnTo>
                  <a:pt x="92" y="303"/>
                </a:lnTo>
                <a:lnTo>
                  <a:pt x="90" y="311"/>
                </a:lnTo>
                <a:lnTo>
                  <a:pt x="87" y="315"/>
                </a:lnTo>
                <a:lnTo>
                  <a:pt x="84" y="318"/>
                </a:lnTo>
                <a:lnTo>
                  <a:pt x="81" y="319"/>
                </a:lnTo>
                <a:lnTo>
                  <a:pt x="77" y="321"/>
                </a:lnTo>
                <a:lnTo>
                  <a:pt x="73" y="322"/>
                </a:lnTo>
                <a:lnTo>
                  <a:pt x="73" y="319"/>
                </a:lnTo>
                <a:lnTo>
                  <a:pt x="74" y="318"/>
                </a:lnTo>
                <a:lnTo>
                  <a:pt x="75" y="313"/>
                </a:lnTo>
                <a:lnTo>
                  <a:pt x="77" y="309"/>
                </a:lnTo>
                <a:lnTo>
                  <a:pt x="78" y="304"/>
                </a:lnTo>
                <a:lnTo>
                  <a:pt x="79" y="300"/>
                </a:lnTo>
                <a:lnTo>
                  <a:pt x="77" y="299"/>
                </a:lnTo>
                <a:lnTo>
                  <a:pt x="75" y="299"/>
                </a:lnTo>
                <a:lnTo>
                  <a:pt x="74" y="297"/>
                </a:lnTo>
                <a:lnTo>
                  <a:pt x="73" y="296"/>
                </a:lnTo>
                <a:lnTo>
                  <a:pt x="72" y="294"/>
                </a:lnTo>
                <a:lnTo>
                  <a:pt x="72" y="293"/>
                </a:lnTo>
                <a:lnTo>
                  <a:pt x="71" y="291"/>
                </a:lnTo>
                <a:lnTo>
                  <a:pt x="69" y="291"/>
                </a:lnTo>
                <a:lnTo>
                  <a:pt x="64" y="293"/>
                </a:lnTo>
                <a:lnTo>
                  <a:pt x="61" y="298"/>
                </a:lnTo>
                <a:lnTo>
                  <a:pt x="57" y="304"/>
                </a:lnTo>
                <a:lnTo>
                  <a:pt x="54" y="310"/>
                </a:lnTo>
                <a:lnTo>
                  <a:pt x="49" y="315"/>
                </a:lnTo>
                <a:lnTo>
                  <a:pt x="43" y="308"/>
                </a:lnTo>
                <a:lnTo>
                  <a:pt x="41" y="305"/>
                </a:lnTo>
                <a:lnTo>
                  <a:pt x="39" y="304"/>
                </a:lnTo>
                <a:lnTo>
                  <a:pt x="38" y="304"/>
                </a:lnTo>
                <a:lnTo>
                  <a:pt x="37" y="305"/>
                </a:lnTo>
                <a:lnTo>
                  <a:pt x="37" y="307"/>
                </a:lnTo>
                <a:lnTo>
                  <a:pt x="36" y="309"/>
                </a:lnTo>
                <a:lnTo>
                  <a:pt x="36" y="311"/>
                </a:lnTo>
                <a:lnTo>
                  <a:pt x="35" y="313"/>
                </a:lnTo>
                <a:lnTo>
                  <a:pt x="35" y="315"/>
                </a:lnTo>
                <a:lnTo>
                  <a:pt x="34" y="316"/>
                </a:lnTo>
                <a:lnTo>
                  <a:pt x="32" y="316"/>
                </a:lnTo>
                <a:lnTo>
                  <a:pt x="26" y="314"/>
                </a:lnTo>
                <a:lnTo>
                  <a:pt x="24" y="313"/>
                </a:lnTo>
                <a:lnTo>
                  <a:pt x="21" y="312"/>
                </a:lnTo>
                <a:lnTo>
                  <a:pt x="18" y="310"/>
                </a:lnTo>
                <a:lnTo>
                  <a:pt x="18" y="297"/>
                </a:lnTo>
                <a:lnTo>
                  <a:pt x="15" y="295"/>
                </a:lnTo>
                <a:lnTo>
                  <a:pt x="12" y="293"/>
                </a:lnTo>
                <a:lnTo>
                  <a:pt x="11" y="286"/>
                </a:lnTo>
                <a:lnTo>
                  <a:pt x="9" y="278"/>
                </a:lnTo>
                <a:lnTo>
                  <a:pt x="4" y="268"/>
                </a:lnTo>
                <a:lnTo>
                  <a:pt x="1" y="259"/>
                </a:lnTo>
                <a:lnTo>
                  <a:pt x="1" y="252"/>
                </a:lnTo>
                <a:lnTo>
                  <a:pt x="3" y="244"/>
                </a:lnTo>
                <a:lnTo>
                  <a:pt x="5" y="238"/>
                </a:lnTo>
                <a:lnTo>
                  <a:pt x="6" y="230"/>
                </a:lnTo>
                <a:lnTo>
                  <a:pt x="0" y="210"/>
                </a:lnTo>
                <a:lnTo>
                  <a:pt x="0" y="203"/>
                </a:lnTo>
                <a:lnTo>
                  <a:pt x="1" y="194"/>
                </a:lnTo>
                <a:lnTo>
                  <a:pt x="5" y="181"/>
                </a:lnTo>
                <a:lnTo>
                  <a:pt x="10" y="168"/>
                </a:lnTo>
                <a:lnTo>
                  <a:pt x="16" y="158"/>
                </a:lnTo>
                <a:lnTo>
                  <a:pt x="19" y="152"/>
                </a:lnTo>
                <a:lnTo>
                  <a:pt x="20" y="149"/>
                </a:lnTo>
                <a:lnTo>
                  <a:pt x="18" y="146"/>
                </a:lnTo>
                <a:lnTo>
                  <a:pt x="16" y="143"/>
                </a:lnTo>
                <a:lnTo>
                  <a:pt x="14" y="139"/>
                </a:lnTo>
                <a:lnTo>
                  <a:pt x="13" y="135"/>
                </a:lnTo>
                <a:lnTo>
                  <a:pt x="15" y="132"/>
                </a:lnTo>
                <a:lnTo>
                  <a:pt x="17" y="131"/>
                </a:lnTo>
                <a:lnTo>
                  <a:pt x="21" y="131"/>
                </a:lnTo>
                <a:lnTo>
                  <a:pt x="23" y="132"/>
                </a:lnTo>
                <a:lnTo>
                  <a:pt x="25" y="132"/>
                </a:lnTo>
                <a:lnTo>
                  <a:pt x="26" y="133"/>
                </a:lnTo>
                <a:lnTo>
                  <a:pt x="27" y="132"/>
                </a:lnTo>
                <a:lnTo>
                  <a:pt x="28" y="132"/>
                </a:lnTo>
                <a:lnTo>
                  <a:pt x="28" y="127"/>
                </a:lnTo>
                <a:lnTo>
                  <a:pt x="27" y="121"/>
                </a:lnTo>
                <a:lnTo>
                  <a:pt x="25" y="115"/>
                </a:lnTo>
                <a:lnTo>
                  <a:pt x="22" y="109"/>
                </a:lnTo>
                <a:lnTo>
                  <a:pt x="20" y="102"/>
                </a:lnTo>
                <a:lnTo>
                  <a:pt x="19" y="92"/>
                </a:lnTo>
                <a:lnTo>
                  <a:pt x="20" y="76"/>
                </a:lnTo>
                <a:lnTo>
                  <a:pt x="20" y="51"/>
                </a:lnTo>
                <a:lnTo>
                  <a:pt x="19" y="47"/>
                </a:lnTo>
                <a:lnTo>
                  <a:pt x="16" y="44"/>
                </a:lnTo>
                <a:lnTo>
                  <a:pt x="13" y="41"/>
                </a:lnTo>
                <a:lnTo>
                  <a:pt x="10" y="39"/>
                </a:lnTo>
                <a:lnTo>
                  <a:pt x="9" y="37"/>
                </a:lnTo>
                <a:lnTo>
                  <a:pt x="12" y="34"/>
                </a:lnTo>
                <a:lnTo>
                  <a:pt x="17" y="32"/>
                </a:lnTo>
                <a:lnTo>
                  <a:pt x="23" y="31"/>
                </a:lnTo>
                <a:lnTo>
                  <a:pt x="27" y="30"/>
                </a:lnTo>
                <a:lnTo>
                  <a:pt x="28" y="27"/>
                </a:lnTo>
                <a:lnTo>
                  <a:pt x="28" y="16"/>
                </a:lnTo>
                <a:lnTo>
                  <a:pt x="29" y="16"/>
                </a:lnTo>
                <a:lnTo>
                  <a:pt x="35" y="17"/>
                </a:lnTo>
                <a:lnTo>
                  <a:pt x="44" y="20"/>
                </a:lnTo>
                <a:lnTo>
                  <a:pt x="53" y="23"/>
                </a:lnTo>
                <a:lnTo>
                  <a:pt x="61" y="25"/>
                </a:lnTo>
                <a:lnTo>
                  <a:pt x="64" y="24"/>
                </a:lnTo>
                <a:lnTo>
                  <a:pt x="65" y="19"/>
                </a:lnTo>
                <a:lnTo>
                  <a:pt x="63" y="8"/>
                </a:lnTo>
                <a:lnTo>
                  <a:pt x="63" y="3"/>
                </a:lnTo>
                <a:lnTo>
                  <a:pt x="6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3"/>
          <p:cNvSpPr>
            <a:spLocks/>
          </p:cNvSpPr>
          <p:nvPr/>
        </p:nvSpPr>
        <p:spPr bwMode="auto">
          <a:xfrm>
            <a:off x="7475798" y="5699125"/>
            <a:ext cx="419100" cy="412750"/>
          </a:xfrm>
          <a:custGeom>
            <a:avLst/>
            <a:gdLst/>
            <a:ahLst/>
            <a:cxnLst>
              <a:cxn ang="0">
                <a:pos x="212" y="4"/>
              </a:cxn>
              <a:cxn ang="0">
                <a:pos x="233" y="7"/>
              </a:cxn>
              <a:cxn ang="0">
                <a:pos x="249" y="22"/>
              </a:cxn>
              <a:cxn ang="0">
                <a:pos x="241" y="32"/>
              </a:cxn>
              <a:cxn ang="0">
                <a:pos x="243" y="64"/>
              </a:cxn>
              <a:cxn ang="0">
                <a:pos x="251" y="70"/>
              </a:cxn>
              <a:cxn ang="0">
                <a:pos x="259" y="71"/>
              </a:cxn>
              <a:cxn ang="0">
                <a:pos x="263" y="92"/>
              </a:cxn>
              <a:cxn ang="0">
                <a:pos x="259" y="106"/>
              </a:cxn>
              <a:cxn ang="0">
                <a:pos x="255" y="108"/>
              </a:cxn>
              <a:cxn ang="0">
                <a:pos x="249" y="111"/>
              </a:cxn>
              <a:cxn ang="0">
                <a:pos x="243" y="115"/>
              </a:cxn>
              <a:cxn ang="0">
                <a:pos x="215" y="150"/>
              </a:cxn>
              <a:cxn ang="0">
                <a:pos x="207" y="172"/>
              </a:cxn>
              <a:cxn ang="0">
                <a:pos x="216" y="189"/>
              </a:cxn>
              <a:cxn ang="0">
                <a:pos x="219" y="209"/>
              </a:cxn>
              <a:cxn ang="0">
                <a:pos x="223" y="228"/>
              </a:cxn>
              <a:cxn ang="0">
                <a:pos x="211" y="243"/>
              </a:cxn>
              <a:cxn ang="0">
                <a:pos x="204" y="252"/>
              </a:cxn>
              <a:cxn ang="0">
                <a:pos x="185" y="252"/>
              </a:cxn>
              <a:cxn ang="0">
                <a:pos x="157" y="243"/>
              </a:cxn>
              <a:cxn ang="0">
                <a:pos x="138" y="243"/>
              </a:cxn>
              <a:cxn ang="0">
                <a:pos x="122" y="252"/>
              </a:cxn>
              <a:cxn ang="0">
                <a:pos x="108" y="258"/>
              </a:cxn>
              <a:cxn ang="0">
                <a:pos x="85" y="257"/>
              </a:cxn>
              <a:cxn ang="0">
                <a:pos x="63" y="250"/>
              </a:cxn>
              <a:cxn ang="0">
                <a:pos x="50" y="247"/>
              </a:cxn>
              <a:cxn ang="0">
                <a:pos x="46" y="245"/>
              </a:cxn>
              <a:cxn ang="0">
                <a:pos x="49" y="237"/>
              </a:cxn>
              <a:cxn ang="0">
                <a:pos x="46" y="218"/>
              </a:cxn>
              <a:cxn ang="0">
                <a:pos x="47" y="207"/>
              </a:cxn>
              <a:cxn ang="0">
                <a:pos x="63" y="194"/>
              </a:cxn>
              <a:cxn ang="0">
                <a:pos x="58" y="177"/>
              </a:cxn>
              <a:cxn ang="0">
                <a:pos x="49" y="152"/>
              </a:cxn>
              <a:cxn ang="0">
                <a:pos x="33" y="131"/>
              </a:cxn>
              <a:cxn ang="0">
                <a:pos x="26" y="104"/>
              </a:cxn>
              <a:cxn ang="0">
                <a:pos x="16" y="85"/>
              </a:cxn>
              <a:cxn ang="0">
                <a:pos x="4" y="64"/>
              </a:cxn>
              <a:cxn ang="0">
                <a:pos x="0" y="49"/>
              </a:cxn>
              <a:cxn ang="0">
                <a:pos x="8" y="47"/>
              </a:cxn>
              <a:cxn ang="0">
                <a:pos x="27" y="56"/>
              </a:cxn>
              <a:cxn ang="0">
                <a:pos x="44" y="54"/>
              </a:cxn>
              <a:cxn ang="0">
                <a:pos x="39" y="42"/>
              </a:cxn>
              <a:cxn ang="0">
                <a:pos x="22" y="24"/>
              </a:cxn>
              <a:cxn ang="0">
                <a:pos x="17" y="21"/>
              </a:cxn>
              <a:cxn ang="0">
                <a:pos x="20" y="11"/>
              </a:cxn>
              <a:cxn ang="0">
                <a:pos x="24" y="2"/>
              </a:cxn>
              <a:cxn ang="0">
                <a:pos x="35" y="6"/>
              </a:cxn>
              <a:cxn ang="0">
                <a:pos x="49" y="9"/>
              </a:cxn>
              <a:cxn ang="0">
                <a:pos x="55" y="13"/>
              </a:cxn>
              <a:cxn ang="0">
                <a:pos x="60" y="17"/>
              </a:cxn>
              <a:cxn ang="0">
                <a:pos x="67" y="34"/>
              </a:cxn>
              <a:cxn ang="0">
                <a:pos x="82" y="40"/>
              </a:cxn>
              <a:cxn ang="0">
                <a:pos x="96" y="41"/>
              </a:cxn>
              <a:cxn ang="0">
                <a:pos x="110" y="25"/>
              </a:cxn>
              <a:cxn ang="0">
                <a:pos x="134" y="23"/>
              </a:cxn>
              <a:cxn ang="0">
                <a:pos x="155" y="15"/>
              </a:cxn>
              <a:cxn ang="0">
                <a:pos x="171" y="16"/>
              </a:cxn>
              <a:cxn ang="0">
                <a:pos x="190" y="5"/>
              </a:cxn>
            </a:cxnLst>
            <a:rect l="0" t="0" r="r" b="b"/>
            <a:pathLst>
              <a:path w="264" h="260">
                <a:moveTo>
                  <a:pt x="199" y="0"/>
                </a:moveTo>
                <a:lnTo>
                  <a:pt x="205" y="1"/>
                </a:lnTo>
                <a:lnTo>
                  <a:pt x="212" y="4"/>
                </a:lnTo>
                <a:lnTo>
                  <a:pt x="215" y="5"/>
                </a:lnTo>
                <a:lnTo>
                  <a:pt x="226" y="5"/>
                </a:lnTo>
                <a:lnTo>
                  <a:pt x="233" y="7"/>
                </a:lnTo>
                <a:lnTo>
                  <a:pt x="242" y="11"/>
                </a:lnTo>
                <a:lnTo>
                  <a:pt x="252" y="19"/>
                </a:lnTo>
                <a:lnTo>
                  <a:pt x="249" y="22"/>
                </a:lnTo>
                <a:lnTo>
                  <a:pt x="245" y="26"/>
                </a:lnTo>
                <a:lnTo>
                  <a:pt x="243" y="28"/>
                </a:lnTo>
                <a:lnTo>
                  <a:pt x="241" y="32"/>
                </a:lnTo>
                <a:lnTo>
                  <a:pt x="239" y="39"/>
                </a:lnTo>
                <a:lnTo>
                  <a:pt x="239" y="50"/>
                </a:lnTo>
                <a:lnTo>
                  <a:pt x="243" y="64"/>
                </a:lnTo>
                <a:lnTo>
                  <a:pt x="246" y="69"/>
                </a:lnTo>
                <a:lnTo>
                  <a:pt x="248" y="70"/>
                </a:lnTo>
                <a:lnTo>
                  <a:pt x="251" y="70"/>
                </a:lnTo>
                <a:lnTo>
                  <a:pt x="252" y="69"/>
                </a:lnTo>
                <a:lnTo>
                  <a:pt x="255" y="69"/>
                </a:lnTo>
                <a:lnTo>
                  <a:pt x="259" y="71"/>
                </a:lnTo>
                <a:lnTo>
                  <a:pt x="262" y="77"/>
                </a:lnTo>
                <a:lnTo>
                  <a:pt x="264" y="84"/>
                </a:lnTo>
                <a:lnTo>
                  <a:pt x="263" y="92"/>
                </a:lnTo>
                <a:lnTo>
                  <a:pt x="261" y="99"/>
                </a:lnTo>
                <a:lnTo>
                  <a:pt x="259" y="104"/>
                </a:lnTo>
                <a:lnTo>
                  <a:pt x="259" y="106"/>
                </a:lnTo>
                <a:lnTo>
                  <a:pt x="258" y="107"/>
                </a:lnTo>
                <a:lnTo>
                  <a:pt x="257" y="109"/>
                </a:lnTo>
                <a:lnTo>
                  <a:pt x="255" y="108"/>
                </a:lnTo>
                <a:lnTo>
                  <a:pt x="252" y="108"/>
                </a:lnTo>
                <a:lnTo>
                  <a:pt x="251" y="109"/>
                </a:lnTo>
                <a:lnTo>
                  <a:pt x="249" y="111"/>
                </a:lnTo>
                <a:lnTo>
                  <a:pt x="246" y="112"/>
                </a:lnTo>
                <a:lnTo>
                  <a:pt x="245" y="114"/>
                </a:lnTo>
                <a:lnTo>
                  <a:pt x="243" y="115"/>
                </a:lnTo>
                <a:lnTo>
                  <a:pt x="234" y="123"/>
                </a:lnTo>
                <a:lnTo>
                  <a:pt x="221" y="140"/>
                </a:lnTo>
                <a:lnTo>
                  <a:pt x="215" y="150"/>
                </a:lnTo>
                <a:lnTo>
                  <a:pt x="210" y="158"/>
                </a:lnTo>
                <a:lnTo>
                  <a:pt x="208" y="163"/>
                </a:lnTo>
                <a:lnTo>
                  <a:pt x="207" y="172"/>
                </a:lnTo>
                <a:lnTo>
                  <a:pt x="209" y="179"/>
                </a:lnTo>
                <a:lnTo>
                  <a:pt x="213" y="185"/>
                </a:lnTo>
                <a:lnTo>
                  <a:pt x="216" y="189"/>
                </a:lnTo>
                <a:lnTo>
                  <a:pt x="217" y="195"/>
                </a:lnTo>
                <a:lnTo>
                  <a:pt x="217" y="204"/>
                </a:lnTo>
                <a:lnTo>
                  <a:pt x="219" y="209"/>
                </a:lnTo>
                <a:lnTo>
                  <a:pt x="227" y="218"/>
                </a:lnTo>
                <a:lnTo>
                  <a:pt x="227" y="223"/>
                </a:lnTo>
                <a:lnTo>
                  <a:pt x="223" y="228"/>
                </a:lnTo>
                <a:lnTo>
                  <a:pt x="218" y="233"/>
                </a:lnTo>
                <a:lnTo>
                  <a:pt x="214" y="238"/>
                </a:lnTo>
                <a:lnTo>
                  <a:pt x="211" y="243"/>
                </a:lnTo>
                <a:lnTo>
                  <a:pt x="209" y="246"/>
                </a:lnTo>
                <a:lnTo>
                  <a:pt x="208" y="248"/>
                </a:lnTo>
                <a:lnTo>
                  <a:pt x="204" y="252"/>
                </a:lnTo>
                <a:lnTo>
                  <a:pt x="198" y="253"/>
                </a:lnTo>
                <a:lnTo>
                  <a:pt x="191" y="253"/>
                </a:lnTo>
                <a:lnTo>
                  <a:pt x="185" y="252"/>
                </a:lnTo>
                <a:lnTo>
                  <a:pt x="178" y="245"/>
                </a:lnTo>
                <a:lnTo>
                  <a:pt x="175" y="243"/>
                </a:lnTo>
                <a:lnTo>
                  <a:pt x="157" y="243"/>
                </a:lnTo>
                <a:lnTo>
                  <a:pt x="149" y="242"/>
                </a:lnTo>
                <a:lnTo>
                  <a:pt x="142" y="242"/>
                </a:lnTo>
                <a:lnTo>
                  <a:pt x="138" y="243"/>
                </a:lnTo>
                <a:lnTo>
                  <a:pt x="132" y="249"/>
                </a:lnTo>
                <a:lnTo>
                  <a:pt x="128" y="252"/>
                </a:lnTo>
                <a:lnTo>
                  <a:pt x="122" y="252"/>
                </a:lnTo>
                <a:lnTo>
                  <a:pt x="116" y="253"/>
                </a:lnTo>
                <a:lnTo>
                  <a:pt x="112" y="255"/>
                </a:lnTo>
                <a:lnTo>
                  <a:pt x="108" y="258"/>
                </a:lnTo>
                <a:lnTo>
                  <a:pt x="104" y="260"/>
                </a:lnTo>
                <a:lnTo>
                  <a:pt x="97" y="260"/>
                </a:lnTo>
                <a:lnTo>
                  <a:pt x="85" y="257"/>
                </a:lnTo>
                <a:lnTo>
                  <a:pt x="76" y="253"/>
                </a:lnTo>
                <a:lnTo>
                  <a:pt x="68" y="252"/>
                </a:lnTo>
                <a:lnTo>
                  <a:pt x="63" y="250"/>
                </a:lnTo>
                <a:lnTo>
                  <a:pt x="58" y="248"/>
                </a:lnTo>
                <a:lnTo>
                  <a:pt x="53" y="247"/>
                </a:lnTo>
                <a:lnTo>
                  <a:pt x="50" y="247"/>
                </a:lnTo>
                <a:lnTo>
                  <a:pt x="49" y="246"/>
                </a:lnTo>
                <a:lnTo>
                  <a:pt x="47" y="246"/>
                </a:lnTo>
                <a:lnTo>
                  <a:pt x="46" y="245"/>
                </a:lnTo>
                <a:lnTo>
                  <a:pt x="46" y="242"/>
                </a:lnTo>
                <a:lnTo>
                  <a:pt x="48" y="240"/>
                </a:lnTo>
                <a:lnTo>
                  <a:pt x="49" y="237"/>
                </a:lnTo>
                <a:lnTo>
                  <a:pt x="49" y="232"/>
                </a:lnTo>
                <a:lnTo>
                  <a:pt x="48" y="225"/>
                </a:lnTo>
                <a:lnTo>
                  <a:pt x="46" y="218"/>
                </a:lnTo>
                <a:lnTo>
                  <a:pt x="45" y="213"/>
                </a:lnTo>
                <a:lnTo>
                  <a:pt x="45" y="210"/>
                </a:lnTo>
                <a:lnTo>
                  <a:pt x="47" y="207"/>
                </a:lnTo>
                <a:lnTo>
                  <a:pt x="52" y="202"/>
                </a:lnTo>
                <a:lnTo>
                  <a:pt x="57" y="198"/>
                </a:lnTo>
                <a:lnTo>
                  <a:pt x="63" y="194"/>
                </a:lnTo>
                <a:lnTo>
                  <a:pt x="65" y="189"/>
                </a:lnTo>
                <a:lnTo>
                  <a:pt x="63" y="182"/>
                </a:lnTo>
                <a:lnTo>
                  <a:pt x="58" y="177"/>
                </a:lnTo>
                <a:lnTo>
                  <a:pt x="52" y="171"/>
                </a:lnTo>
                <a:lnTo>
                  <a:pt x="49" y="165"/>
                </a:lnTo>
                <a:lnTo>
                  <a:pt x="49" y="152"/>
                </a:lnTo>
                <a:lnTo>
                  <a:pt x="48" y="147"/>
                </a:lnTo>
                <a:lnTo>
                  <a:pt x="37" y="137"/>
                </a:lnTo>
                <a:lnTo>
                  <a:pt x="33" y="131"/>
                </a:lnTo>
                <a:lnTo>
                  <a:pt x="31" y="124"/>
                </a:lnTo>
                <a:lnTo>
                  <a:pt x="29" y="115"/>
                </a:lnTo>
                <a:lnTo>
                  <a:pt x="26" y="104"/>
                </a:lnTo>
                <a:lnTo>
                  <a:pt x="23" y="96"/>
                </a:lnTo>
                <a:lnTo>
                  <a:pt x="20" y="90"/>
                </a:lnTo>
                <a:lnTo>
                  <a:pt x="16" y="85"/>
                </a:lnTo>
                <a:lnTo>
                  <a:pt x="11" y="78"/>
                </a:lnTo>
                <a:lnTo>
                  <a:pt x="6" y="70"/>
                </a:lnTo>
                <a:lnTo>
                  <a:pt x="4" y="64"/>
                </a:lnTo>
                <a:lnTo>
                  <a:pt x="3" y="59"/>
                </a:lnTo>
                <a:lnTo>
                  <a:pt x="1" y="54"/>
                </a:lnTo>
                <a:lnTo>
                  <a:pt x="0" y="49"/>
                </a:lnTo>
                <a:lnTo>
                  <a:pt x="0" y="46"/>
                </a:lnTo>
                <a:lnTo>
                  <a:pt x="2" y="45"/>
                </a:lnTo>
                <a:lnTo>
                  <a:pt x="8" y="47"/>
                </a:lnTo>
                <a:lnTo>
                  <a:pt x="14" y="50"/>
                </a:lnTo>
                <a:lnTo>
                  <a:pt x="20" y="55"/>
                </a:lnTo>
                <a:lnTo>
                  <a:pt x="27" y="56"/>
                </a:lnTo>
                <a:lnTo>
                  <a:pt x="28" y="55"/>
                </a:lnTo>
                <a:lnTo>
                  <a:pt x="43" y="55"/>
                </a:lnTo>
                <a:lnTo>
                  <a:pt x="44" y="54"/>
                </a:lnTo>
                <a:lnTo>
                  <a:pt x="44" y="52"/>
                </a:lnTo>
                <a:lnTo>
                  <a:pt x="43" y="50"/>
                </a:lnTo>
                <a:lnTo>
                  <a:pt x="39" y="42"/>
                </a:lnTo>
                <a:lnTo>
                  <a:pt x="34" y="34"/>
                </a:lnTo>
                <a:lnTo>
                  <a:pt x="30" y="28"/>
                </a:lnTo>
                <a:lnTo>
                  <a:pt x="22" y="24"/>
                </a:lnTo>
                <a:lnTo>
                  <a:pt x="21" y="24"/>
                </a:lnTo>
                <a:lnTo>
                  <a:pt x="19" y="23"/>
                </a:lnTo>
                <a:lnTo>
                  <a:pt x="17" y="21"/>
                </a:lnTo>
                <a:lnTo>
                  <a:pt x="17" y="19"/>
                </a:lnTo>
                <a:lnTo>
                  <a:pt x="19" y="13"/>
                </a:lnTo>
                <a:lnTo>
                  <a:pt x="20" y="11"/>
                </a:lnTo>
                <a:lnTo>
                  <a:pt x="21" y="9"/>
                </a:lnTo>
                <a:lnTo>
                  <a:pt x="21" y="5"/>
                </a:lnTo>
                <a:lnTo>
                  <a:pt x="24" y="2"/>
                </a:lnTo>
                <a:lnTo>
                  <a:pt x="26" y="2"/>
                </a:lnTo>
                <a:lnTo>
                  <a:pt x="29" y="3"/>
                </a:lnTo>
                <a:lnTo>
                  <a:pt x="35" y="6"/>
                </a:lnTo>
                <a:lnTo>
                  <a:pt x="40" y="9"/>
                </a:lnTo>
                <a:lnTo>
                  <a:pt x="45" y="10"/>
                </a:lnTo>
                <a:lnTo>
                  <a:pt x="49" y="9"/>
                </a:lnTo>
                <a:lnTo>
                  <a:pt x="50" y="9"/>
                </a:lnTo>
                <a:lnTo>
                  <a:pt x="53" y="10"/>
                </a:lnTo>
                <a:lnTo>
                  <a:pt x="55" y="13"/>
                </a:lnTo>
                <a:lnTo>
                  <a:pt x="57" y="15"/>
                </a:lnTo>
                <a:lnTo>
                  <a:pt x="59" y="16"/>
                </a:lnTo>
                <a:lnTo>
                  <a:pt x="60" y="17"/>
                </a:lnTo>
                <a:lnTo>
                  <a:pt x="62" y="21"/>
                </a:lnTo>
                <a:lnTo>
                  <a:pt x="64" y="30"/>
                </a:lnTo>
                <a:lnTo>
                  <a:pt x="67" y="34"/>
                </a:lnTo>
                <a:lnTo>
                  <a:pt x="69" y="35"/>
                </a:lnTo>
                <a:lnTo>
                  <a:pt x="75" y="38"/>
                </a:lnTo>
                <a:lnTo>
                  <a:pt x="82" y="40"/>
                </a:lnTo>
                <a:lnTo>
                  <a:pt x="88" y="41"/>
                </a:lnTo>
                <a:lnTo>
                  <a:pt x="93" y="42"/>
                </a:lnTo>
                <a:lnTo>
                  <a:pt x="96" y="41"/>
                </a:lnTo>
                <a:lnTo>
                  <a:pt x="99" y="37"/>
                </a:lnTo>
                <a:lnTo>
                  <a:pt x="104" y="30"/>
                </a:lnTo>
                <a:lnTo>
                  <a:pt x="110" y="25"/>
                </a:lnTo>
                <a:lnTo>
                  <a:pt x="118" y="21"/>
                </a:lnTo>
                <a:lnTo>
                  <a:pt x="125" y="21"/>
                </a:lnTo>
                <a:lnTo>
                  <a:pt x="134" y="23"/>
                </a:lnTo>
                <a:lnTo>
                  <a:pt x="142" y="22"/>
                </a:lnTo>
                <a:lnTo>
                  <a:pt x="149" y="19"/>
                </a:lnTo>
                <a:lnTo>
                  <a:pt x="155" y="15"/>
                </a:lnTo>
                <a:lnTo>
                  <a:pt x="159" y="14"/>
                </a:lnTo>
                <a:lnTo>
                  <a:pt x="164" y="15"/>
                </a:lnTo>
                <a:lnTo>
                  <a:pt x="171" y="16"/>
                </a:lnTo>
                <a:lnTo>
                  <a:pt x="178" y="13"/>
                </a:lnTo>
                <a:lnTo>
                  <a:pt x="185" y="10"/>
                </a:lnTo>
                <a:lnTo>
                  <a:pt x="190" y="5"/>
                </a:lnTo>
                <a:lnTo>
                  <a:pt x="195" y="2"/>
                </a:lnTo>
                <a:lnTo>
                  <a:pt x="19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44"/>
          <p:cNvSpPr>
            <a:spLocks/>
          </p:cNvSpPr>
          <p:nvPr/>
        </p:nvSpPr>
        <p:spPr bwMode="auto">
          <a:xfrm>
            <a:off x="7855211" y="5708650"/>
            <a:ext cx="331788" cy="174625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152" y="5"/>
              </a:cxn>
              <a:cxn ang="0">
                <a:pos x="166" y="23"/>
              </a:cxn>
              <a:cxn ang="0">
                <a:pos x="180" y="39"/>
              </a:cxn>
              <a:cxn ang="0">
                <a:pos x="192" y="45"/>
              </a:cxn>
              <a:cxn ang="0">
                <a:pos x="209" y="43"/>
              </a:cxn>
              <a:cxn ang="0">
                <a:pos x="204" y="56"/>
              </a:cxn>
              <a:cxn ang="0">
                <a:pos x="199" y="61"/>
              </a:cxn>
              <a:cxn ang="0">
                <a:pos x="193" y="74"/>
              </a:cxn>
              <a:cxn ang="0">
                <a:pos x="183" y="87"/>
              </a:cxn>
              <a:cxn ang="0">
                <a:pos x="177" y="92"/>
              </a:cxn>
              <a:cxn ang="0">
                <a:pos x="172" y="84"/>
              </a:cxn>
              <a:cxn ang="0">
                <a:pos x="169" y="80"/>
              </a:cxn>
              <a:cxn ang="0">
                <a:pos x="159" y="77"/>
              </a:cxn>
              <a:cxn ang="0">
                <a:pos x="147" y="77"/>
              </a:cxn>
              <a:cxn ang="0">
                <a:pos x="137" y="75"/>
              </a:cxn>
              <a:cxn ang="0">
                <a:pos x="132" y="76"/>
              </a:cxn>
              <a:cxn ang="0">
                <a:pos x="125" y="74"/>
              </a:cxn>
              <a:cxn ang="0">
                <a:pos x="124" y="77"/>
              </a:cxn>
              <a:cxn ang="0">
                <a:pos x="116" y="81"/>
              </a:cxn>
              <a:cxn ang="0">
                <a:pos x="107" y="78"/>
              </a:cxn>
              <a:cxn ang="0">
                <a:pos x="92" y="75"/>
              </a:cxn>
              <a:cxn ang="0">
                <a:pos x="77" y="78"/>
              </a:cxn>
              <a:cxn ang="0">
                <a:pos x="69" y="76"/>
              </a:cxn>
              <a:cxn ang="0">
                <a:pos x="66" y="73"/>
              </a:cxn>
              <a:cxn ang="0">
                <a:pos x="61" y="74"/>
              </a:cxn>
              <a:cxn ang="0">
                <a:pos x="56" y="78"/>
              </a:cxn>
              <a:cxn ang="0">
                <a:pos x="51" y="80"/>
              </a:cxn>
              <a:cxn ang="0">
                <a:pos x="42" y="78"/>
              </a:cxn>
              <a:cxn ang="0">
                <a:pos x="36" y="78"/>
              </a:cxn>
              <a:cxn ang="0">
                <a:pos x="37" y="87"/>
              </a:cxn>
              <a:cxn ang="0">
                <a:pos x="40" y="105"/>
              </a:cxn>
              <a:cxn ang="0">
                <a:pos x="30" y="110"/>
              </a:cxn>
              <a:cxn ang="0">
                <a:pos x="19" y="104"/>
              </a:cxn>
              <a:cxn ang="0">
                <a:pos x="18" y="103"/>
              </a:cxn>
              <a:cxn ang="0">
                <a:pos x="20" y="100"/>
              </a:cxn>
              <a:cxn ang="0">
                <a:pos x="22" y="93"/>
              </a:cxn>
              <a:cxn ang="0">
                <a:pos x="25" y="78"/>
              </a:cxn>
              <a:cxn ang="0">
                <a:pos x="20" y="65"/>
              </a:cxn>
              <a:cxn ang="0">
                <a:pos x="13" y="63"/>
              </a:cxn>
              <a:cxn ang="0">
                <a:pos x="9" y="64"/>
              </a:cxn>
              <a:cxn ang="0">
                <a:pos x="4" y="58"/>
              </a:cxn>
              <a:cxn ang="0">
                <a:pos x="0" y="33"/>
              </a:cxn>
              <a:cxn ang="0">
                <a:pos x="8" y="18"/>
              </a:cxn>
              <a:cxn ang="0">
                <a:pos x="21" y="9"/>
              </a:cxn>
              <a:cxn ang="0">
                <a:pos x="30" y="15"/>
              </a:cxn>
              <a:cxn ang="0">
                <a:pos x="37" y="23"/>
              </a:cxn>
              <a:cxn ang="0">
                <a:pos x="50" y="27"/>
              </a:cxn>
              <a:cxn ang="0">
                <a:pos x="67" y="27"/>
              </a:cxn>
              <a:cxn ang="0">
                <a:pos x="72" y="21"/>
              </a:cxn>
              <a:cxn ang="0">
                <a:pos x="77" y="15"/>
              </a:cxn>
              <a:cxn ang="0">
                <a:pos x="92" y="14"/>
              </a:cxn>
              <a:cxn ang="0">
                <a:pos x="105" y="11"/>
              </a:cxn>
              <a:cxn ang="0">
                <a:pos x="117" y="7"/>
              </a:cxn>
              <a:cxn ang="0">
                <a:pos x="129" y="3"/>
              </a:cxn>
              <a:cxn ang="0">
                <a:pos x="132" y="2"/>
              </a:cxn>
              <a:cxn ang="0">
                <a:pos x="134" y="4"/>
              </a:cxn>
              <a:cxn ang="0">
                <a:pos x="137" y="6"/>
              </a:cxn>
              <a:cxn ang="0">
                <a:pos x="140" y="4"/>
              </a:cxn>
              <a:cxn ang="0">
                <a:pos x="142" y="2"/>
              </a:cxn>
              <a:cxn ang="0">
                <a:pos x="142" y="0"/>
              </a:cxn>
            </a:cxnLst>
            <a:rect l="0" t="0" r="r" b="b"/>
            <a:pathLst>
              <a:path w="209" h="110">
                <a:moveTo>
                  <a:pt x="142" y="0"/>
                </a:moveTo>
                <a:lnTo>
                  <a:pt x="144" y="0"/>
                </a:lnTo>
                <a:lnTo>
                  <a:pt x="146" y="1"/>
                </a:lnTo>
                <a:lnTo>
                  <a:pt x="152" y="5"/>
                </a:lnTo>
                <a:lnTo>
                  <a:pt x="159" y="14"/>
                </a:lnTo>
                <a:lnTo>
                  <a:pt x="166" y="23"/>
                </a:lnTo>
                <a:lnTo>
                  <a:pt x="173" y="31"/>
                </a:lnTo>
                <a:lnTo>
                  <a:pt x="180" y="39"/>
                </a:lnTo>
                <a:lnTo>
                  <a:pt x="186" y="43"/>
                </a:lnTo>
                <a:lnTo>
                  <a:pt x="192" y="45"/>
                </a:lnTo>
                <a:lnTo>
                  <a:pt x="199" y="44"/>
                </a:lnTo>
                <a:lnTo>
                  <a:pt x="209" y="43"/>
                </a:lnTo>
                <a:lnTo>
                  <a:pt x="206" y="50"/>
                </a:lnTo>
                <a:lnTo>
                  <a:pt x="204" y="56"/>
                </a:lnTo>
                <a:lnTo>
                  <a:pt x="201" y="59"/>
                </a:lnTo>
                <a:lnTo>
                  <a:pt x="199" y="61"/>
                </a:lnTo>
                <a:lnTo>
                  <a:pt x="197" y="67"/>
                </a:lnTo>
                <a:lnTo>
                  <a:pt x="193" y="74"/>
                </a:lnTo>
                <a:lnTo>
                  <a:pt x="188" y="81"/>
                </a:lnTo>
                <a:lnTo>
                  <a:pt x="183" y="87"/>
                </a:lnTo>
                <a:lnTo>
                  <a:pt x="179" y="91"/>
                </a:lnTo>
                <a:lnTo>
                  <a:pt x="177" y="92"/>
                </a:lnTo>
                <a:lnTo>
                  <a:pt x="175" y="90"/>
                </a:lnTo>
                <a:lnTo>
                  <a:pt x="172" y="84"/>
                </a:lnTo>
                <a:lnTo>
                  <a:pt x="171" y="81"/>
                </a:lnTo>
                <a:lnTo>
                  <a:pt x="169" y="80"/>
                </a:lnTo>
                <a:lnTo>
                  <a:pt x="166" y="78"/>
                </a:lnTo>
                <a:lnTo>
                  <a:pt x="159" y="77"/>
                </a:lnTo>
                <a:lnTo>
                  <a:pt x="152" y="78"/>
                </a:lnTo>
                <a:lnTo>
                  <a:pt x="147" y="77"/>
                </a:lnTo>
                <a:lnTo>
                  <a:pt x="142" y="75"/>
                </a:lnTo>
                <a:lnTo>
                  <a:pt x="137" y="75"/>
                </a:lnTo>
                <a:lnTo>
                  <a:pt x="135" y="76"/>
                </a:lnTo>
                <a:lnTo>
                  <a:pt x="132" y="76"/>
                </a:lnTo>
                <a:lnTo>
                  <a:pt x="128" y="74"/>
                </a:lnTo>
                <a:lnTo>
                  <a:pt x="125" y="74"/>
                </a:lnTo>
                <a:lnTo>
                  <a:pt x="124" y="75"/>
                </a:lnTo>
                <a:lnTo>
                  <a:pt x="124" y="77"/>
                </a:lnTo>
                <a:lnTo>
                  <a:pt x="122" y="78"/>
                </a:lnTo>
                <a:lnTo>
                  <a:pt x="116" y="81"/>
                </a:lnTo>
                <a:lnTo>
                  <a:pt x="113" y="80"/>
                </a:lnTo>
                <a:lnTo>
                  <a:pt x="107" y="78"/>
                </a:lnTo>
                <a:lnTo>
                  <a:pt x="100" y="75"/>
                </a:lnTo>
                <a:lnTo>
                  <a:pt x="92" y="75"/>
                </a:lnTo>
                <a:lnTo>
                  <a:pt x="85" y="77"/>
                </a:lnTo>
                <a:lnTo>
                  <a:pt x="77" y="78"/>
                </a:lnTo>
                <a:lnTo>
                  <a:pt x="71" y="77"/>
                </a:lnTo>
                <a:lnTo>
                  <a:pt x="69" y="76"/>
                </a:lnTo>
                <a:lnTo>
                  <a:pt x="68" y="74"/>
                </a:lnTo>
                <a:lnTo>
                  <a:pt x="66" y="73"/>
                </a:lnTo>
                <a:lnTo>
                  <a:pt x="65" y="72"/>
                </a:lnTo>
                <a:lnTo>
                  <a:pt x="61" y="74"/>
                </a:lnTo>
                <a:lnTo>
                  <a:pt x="59" y="76"/>
                </a:lnTo>
                <a:lnTo>
                  <a:pt x="56" y="78"/>
                </a:lnTo>
                <a:lnTo>
                  <a:pt x="54" y="79"/>
                </a:lnTo>
                <a:lnTo>
                  <a:pt x="51" y="80"/>
                </a:lnTo>
                <a:lnTo>
                  <a:pt x="50" y="81"/>
                </a:lnTo>
                <a:lnTo>
                  <a:pt x="42" y="78"/>
                </a:lnTo>
                <a:lnTo>
                  <a:pt x="38" y="78"/>
                </a:lnTo>
                <a:lnTo>
                  <a:pt x="36" y="78"/>
                </a:lnTo>
                <a:lnTo>
                  <a:pt x="36" y="81"/>
                </a:lnTo>
                <a:lnTo>
                  <a:pt x="37" y="87"/>
                </a:lnTo>
                <a:lnTo>
                  <a:pt x="41" y="100"/>
                </a:lnTo>
                <a:lnTo>
                  <a:pt x="40" y="105"/>
                </a:lnTo>
                <a:lnTo>
                  <a:pt x="37" y="108"/>
                </a:lnTo>
                <a:lnTo>
                  <a:pt x="30" y="110"/>
                </a:lnTo>
                <a:lnTo>
                  <a:pt x="24" y="108"/>
                </a:lnTo>
                <a:lnTo>
                  <a:pt x="19" y="104"/>
                </a:lnTo>
                <a:lnTo>
                  <a:pt x="19" y="103"/>
                </a:lnTo>
                <a:lnTo>
                  <a:pt x="18" y="103"/>
                </a:lnTo>
                <a:lnTo>
                  <a:pt x="19" y="101"/>
                </a:lnTo>
                <a:lnTo>
                  <a:pt x="20" y="100"/>
                </a:lnTo>
                <a:lnTo>
                  <a:pt x="20" y="98"/>
                </a:lnTo>
                <a:lnTo>
                  <a:pt x="22" y="93"/>
                </a:lnTo>
                <a:lnTo>
                  <a:pt x="24" y="86"/>
                </a:lnTo>
                <a:lnTo>
                  <a:pt x="25" y="78"/>
                </a:lnTo>
                <a:lnTo>
                  <a:pt x="23" y="71"/>
                </a:lnTo>
                <a:lnTo>
                  <a:pt x="20" y="65"/>
                </a:lnTo>
                <a:lnTo>
                  <a:pt x="16" y="63"/>
                </a:lnTo>
                <a:lnTo>
                  <a:pt x="13" y="63"/>
                </a:lnTo>
                <a:lnTo>
                  <a:pt x="12" y="64"/>
                </a:lnTo>
                <a:lnTo>
                  <a:pt x="9" y="64"/>
                </a:lnTo>
                <a:lnTo>
                  <a:pt x="7" y="63"/>
                </a:lnTo>
                <a:lnTo>
                  <a:pt x="4" y="58"/>
                </a:lnTo>
                <a:lnTo>
                  <a:pt x="0" y="44"/>
                </a:lnTo>
                <a:lnTo>
                  <a:pt x="0" y="33"/>
                </a:lnTo>
                <a:lnTo>
                  <a:pt x="2" y="26"/>
                </a:lnTo>
                <a:lnTo>
                  <a:pt x="8" y="18"/>
                </a:lnTo>
                <a:lnTo>
                  <a:pt x="16" y="11"/>
                </a:lnTo>
                <a:lnTo>
                  <a:pt x="21" y="9"/>
                </a:lnTo>
                <a:lnTo>
                  <a:pt x="25" y="11"/>
                </a:lnTo>
                <a:lnTo>
                  <a:pt x="30" y="15"/>
                </a:lnTo>
                <a:lnTo>
                  <a:pt x="33" y="20"/>
                </a:lnTo>
                <a:lnTo>
                  <a:pt x="37" y="23"/>
                </a:lnTo>
                <a:lnTo>
                  <a:pt x="42" y="26"/>
                </a:lnTo>
                <a:lnTo>
                  <a:pt x="50" y="27"/>
                </a:lnTo>
                <a:lnTo>
                  <a:pt x="60" y="28"/>
                </a:lnTo>
                <a:lnTo>
                  <a:pt x="67" y="27"/>
                </a:lnTo>
                <a:lnTo>
                  <a:pt x="70" y="24"/>
                </a:lnTo>
                <a:lnTo>
                  <a:pt x="72" y="21"/>
                </a:lnTo>
                <a:lnTo>
                  <a:pt x="74" y="18"/>
                </a:lnTo>
                <a:lnTo>
                  <a:pt x="77" y="15"/>
                </a:lnTo>
                <a:lnTo>
                  <a:pt x="82" y="14"/>
                </a:lnTo>
                <a:lnTo>
                  <a:pt x="92" y="14"/>
                </a:lnTo>
                <a:lnTo>
                  <a:pt x="101" y="13"/>
                </a:lnTo>
                <a:lnTo>
                  <a:pt x="105" y="11"/>
                </a:lnTo>
                <a:lnTo>
                  <a:pt x="110" y="8"/>
                </a:lnTo>
                <a:lnTo>
                  <a:pt x="117" y="7"/>
                </a:lnTo>
                <a:lnTo>
                  <a:pt x="124" y="5"/>
                </a:lnTo>
                <a:lnTo>
                  <a:pt x="129" y="3"/>
                </a:lnTo>
                <a:lnTo>
                  <a:pt x="130" y="2"/>
                </a:lnTo>
                <a:lnTo>
                  <a:pt x="132" y="2"/>
                </a:lnTo>
                <a:lnTo>
                  <a:pt x="133" y="3"/>
                </a:lnTo>
                <a:lnTo>
                  <a:pt x="134" y="4"/>
                </a:lnTo>
                <a:lnTo>
                  <a:pt x="136" y="5"/>
                </a:lnTo>
                <a:lnTo>
                  <a:pt x="137" y="6"/>
                </a:lnTo>
                <a:lnTo>
                  <a:pt x="139" y="5"/>
                </a:lnTo>
                <a:lnTo>
                  <a:pt x="140" y="4"/>
                </a:lnTo>
                <a:lnTo>
                  <a:pt x="141" y="3"/>
                </a:lnTo>
                <a:lnTo>
                  <a:pt x="142" y="2"/>
                </a:lnTo>
                <a:lnTo>
                  <a:pt x="142" y="1"/>
                </a:lnTo>
                <a:lnTo>
                  <a:pt x="1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5"/>
          <p:cNvSpPr>
            <a:spLocks noEditPoints="1"/>
          </p:cNvSpPr>
          <p:nvPr/>
        </p:nvSpPr>
        <p:spPr bwMode="auto">
          <a:xfrm>
            <a:off x="7910773" y="2166937"/>
            <a:ext cx="1120775" cy="1033463"/>
          </a:xfrm>
          <a:custGeom>
            <a:avLst/>
            <a:gdLst/>
            <a:ahLst/>
            <a:cxnLst>
              <a:cxn ang="0">
                <a:pos x="204" y="240"/>
              </a:cxn>
              <a:cxn ang="0">
                <a:pos x="223" y="259"/>
              </a:cxn>
              <a:cxn ang="0">
                <a:pos x="256" y="281"/>
              </a:cxn>
              <a:cxn ang="0">
                <a:pos x="218" y="233"/>
              </a:cxn>
              <a:cxn ang="0">
                <a:pos x="177" y="37"/>
              </a:cxn>
              <a:cxn ang="0">
                <a:pos x="243" y="67"/>
              </a:cxn>
              <a:cxn ang="0">
                <a:pos x="307" y="141"/>
              </a:cxn>
              <a:cxn ang="0">
                <a:pos x="358" y="167"/>
              </a:cxn>
              <a:cxn ang="0">
                <a:pos x="384" y="184"/>
              </a:cxn>
              <a:cxn ang="0">
                <a:pos x="430" y="208"/>
              </a:cxn>
              <a:cxn ang="0">
                <a:pos x="474" y="241"/>
              </a:cxn>
              <a:cxn ang="0">
                <a:pos x="504" y="253"/>
              </a:cxn>
              <a:cxn ang="0">
                <a:pos x="543" y="206"/>
              </a:cxn>
              <a:cxn ang="0">
                <a:pos x="655" y="243"/>
              </a:cxn>
              <a:cxn ang="0">
                <a:pos x="689" y="269"/>
              </a:cxn>
              <a:cxn ang="0">
                <a:pos x="677" y="284"/>
              </a:cxn>
              <a:cxn ang="0">
                <a:pos x="662" y="304"/>
              </a:cxn>
              <a:cxn ang="0">
                <a:pos x="653" y="332"/>
              </a:cxn>
              <a:cxn ang="0">
                <a:pos x="670" y="338"/>
              </a:cxn>
              <a:cxn ang="0">
                <a:pos x="661" y="355"/>
              </a:cxn>
              <a:cxn ang="0">
                <a:pos x="668" y="365"/>
              </a:cxn>
              <a:cxn ang="0">
                <a:pos x="691" y="380"/>
              </a:cxn>
              <a:cxn ang="0">
                <a:pos x="688" y="392"/>
              </a:cxn>
              <a:cxn ang="0">
                <a:pos x="699" y="404"/>
              </a:cxn>
              <a:cxn ang="0">
                <a:pos x="690" y="427"/>
              </a:cxn>
              <a:cxn ang="0">
                <a:pos x="670" y="445"/>
              </a:cxn>
              <a:cxn ang="0">
                <a:pos x="650" y="482"/>
              </a:cxn>
              <a:cxn ang="0">
                <a:pos x="629" y="551"/>
              </a:cxn>
              <a:cxn ang="0">
                <a:pos x="617" y="563"/>
              </a:cxn>
              <a:cxn ang="0">
                <a:pos x="606" y="563"/>
              </a:cxn>
              <a:cxn ang="0">
                <a:pos x="595" y="587"/>
              </a:cxn>
              <a:cxn ang="0">
                <a:pos x="584" y="594"/>
              </a:cxn>
              <a:cxn ang="0">
                <a:pos x="569" y="597"/>
              </a:cxn>
              <a:cxn ang="0">
                <a:pos x="561" y="608"/>
              </a:cxn>
              <a:cxn ang="0">
                <a:pos x="540" y="626"/>
              </a:cxn>
              <a:cxn ang="0">
                <a:pos x="536" y="647"/>
              </a:cxn>
              <a:cxn ang="0">
                <a:pos x="514" y="628"/>
              </a:cxn>
              <a:cxn ang="0">
                <a:pos x="510" y="634"/>
              </a:cxn>
              <a:cxn ang="0">
                <a:pos x="502" y="648"/>
              </a:cxn>
              <a:cxn ang="0">
                <a:pos x="474" y="596"/>
              </a:cxn>
              <a:cxn ang="0">
                <a:pos x="450" y="576"/>
              </a:cxn>
              <a:cxn ang="0">
                <a:pos x="410" y="537"/>
              </a:cxn>
              <a:cxn ang="0">
                <a:pos x="352" y="556"/>
              </a:cxn>
              <a:cxn ang="0">
                <a:pos x="259" y="550"/>
              </a:cxn>
              <a:cxn ang="0">
                <a:pos x="186" y="475"/>
              </a:cxn>
              <a:cxn ang="0">
                <a:pos x="164" y="472"/>
              </a:cxn>
              <a:cxn ang="0">
                <a:pos x="139" y="441"/>
              </a:cxn>
              <a:cxn ang="0">
                <a:pos x="126" y="426"/>
              </a:cxn>
              <a:cxn ang="0">
                <a:pos x="112" y="409"/>
              </a:cxn>
              <a:cxn ang="0">
                <a:pos x="96" y="386"/>
              </a:cxn>
              <a:cxn ang="0">
                <a:pos x="72" y="358"/>
              </a:cxn>
              <a:cxn ang="0">
                <a:pos x="50" y="331"/>
              </a:cxn>
              <a:cxn ang="0">
                <a:pos x="1" y="271"/>
              </a:cxn>
              <a:cxn ang="0">
                <a:pos x="21" y="196"/>
              </a:cxn>
              <a:cxn ang="0">
                <a:pos x="33" y="100"/>
              </a:cxn>
              <a:cxn ang="0">
                <a:pos x="47" y="41"/>
              </a:cxn>
              <a:cxn ang="0">
                <a:pos x="110" y="14"/>
              </a:cxn>
            </a:cxnLst>
            <a:rect l="0" t="0" r="r" b="b"/>
            <a:pathLst>
              <a:path w="706" h="651">
                <a:moveTo>
                  <a:pt x="215" y="231"/>
                </a:moveTo>
                <a:lnTo>
                  <a:pt x="213" y="233"/>
                </a:lnTo>
                <a:lnTo>
                  <a:pt x="213" y="235"/>
                </a:lnTo>
                <a:lnTo>
                  <a:pt x="211" y="240"/>
                </a:lnTo>
                <a:lnTo>
                  <a:pt x="210" y="242"/>
                </a:lnTo>
                <a:lnTo>
                  <a:pt x="207" y="242"/>
                </a:lnTo>
                <a:lnTo>
                  <a:pt x="206" y="241"/>
                </a:lnTo>
                <a:lnTo>
                  <a:pt x="204" y="240"/>
                </a:lnTo>
                <a:lnTo>
                  <a:pt x="202" y="239"/>
                </a:lnTo>
                <a:lnTo>
                  <a:pt x="200" y="239"/>
                </a:lnTo>
                <a:lnTo>
                  <a:pt x="200" y="240"/>
                </a:lnTo>
                <a:lnTo>
                  <a:pt x="201" y="244"/>
                </a:lnTo>
                <a:lnTo>
                  <a:pt x="205" y="248"/>
                </a:lnTo>
                <a:lnTo>
                  <a:pt x="210" y="252"/>
                </a:lnTo>
                <a:lnTo>
                  <a:pt x="217" y="257"/>
                </a:lnTo>
                <a:lnTo>
                  <a:pt x="223" y="259"/>
                </a:lnTo>
                <a:lnTo>
                  <a:pt x="228" y="261"/>
                </a:lnTo>
                <a:lnTo>
                  <a:pt x="234" y="262"/>
                </a:lnTo>
                <a:lnTo>
                  <a:pt x="240" y="264"/>
                </a:lnTo>
                <a:lnTo>
                  <a:pt x="245" y="268"/>
                </a:lnTo>
                <a:lnTo>
                  <a:pt x="249" y="277"/>
                </a:lnTo>
                <a:lnTo>
                  <a:pt x="251" y="281"/>
                </a:lnTo>
                <a:lnTo>
                  <a:pt x="255" y="282"/>
                </a:lnTo>
                <a:lnTo>
                  <a:pt x="256" y="281"/>
                </a:lnTo>
                <a:lnTo>
                  <a:pt x="256" y="277"/>
                </a:lnTo>
                <a:lnTo>
                  <a:pt x="251" y="266"/>
                </a:lnTo>
                <a:lnTo>
                  <a:pt x="246" y="260"/>
                </a:lnTo>
                <a:lnTo>
                  <a:pt x="241" y="254"/>
                </a:lnTo>
                <a:lnTo>
                  <a:pt x="235" y="247"/>
                </a:lnTo>
                <a:lnTo>
                  <a:pt x="228" y="241"/>
                </a:lnTo>
                <a:lnTo>
                  <a:pt x="222" y="236"/>
                </a:lnTo>
                <a:lnTo>
                  <a:pt x="218" y="233"/>
                </a:lnTo>
                <a:lnTo>
                  <a:pt x="216" y="232"/>
                </a:lnTo>
                <a:lnTo>
                  <a:pt x="215" y="231"/>
                </a:lnTo>
                <a:close/>
                <a:moveTo>
                  <a:pt x="113" y="0"/>
                </a:moveTo>
                <a:lnTo>
                  <a:pt x="133" y="7"/>
                </a:lnTo>
                <a:lnTo>
                  <a:pt x="142" y="12"/>
                </a:lnTo>
                <a:lnTo>
                  <a:pt x="153" y="18"/>
                </a:lnTo>
                <a:lnTo>
                  <a:pt x="164" y="28"/>
                </a:lnTo>
                <a:lnTo>
                  <a:pt x="177" y="37"/>
                </a:lnTo>
                <a:lnTo>
                  <a:pt x="188" y="46"/>
                </a:lnTo>
                <a:lnTo>
                  <a:pt x="198" y="53"/>
                </a:lnTo>
                <a:lnTo>
                  <a:pt x="205" y="59"/>
                </a:lnTo>
                <a:lnTo>
                  <a:pt x="213" y="62"/>
                </a:lnTo>
                <a:lnTo>
                  <a:pt x="224" y="62"/>
                </a:lnTo>
                <a:lnTo>
                  <a:pt x="230" y="61"/>
                </a:lnTo>
                <a:lnTo>
                  <a:pt x="237" y="63"/>
                </a:lnTo>
                <a:lnTo>
                  <a:pt x="243" y="67"/>
                </a:lnTo>
                <a:lnTo>
                  <a:pt x="251" y="73"/>
                </a:lnTo>
                <a:lnTo>
                  <a:pt x="260" y="82"/>
                </a:lnTo>
                <a:lnTo>
                  <a:pt x="270" y="92"/>
                </a:lnTo>
                <a:lnTo>
                  <a:pt x="280" y="104"/>
                </a:lnTo>
                <a:lnTo>
                  <a:pt x="289" y="115"/>
                </a:lnTo>
                <a:lnTo>
                  <a:pt x="297" y="126"/>
                </a:lnTo>
                <a:lnTo>
                  <a:pt x="303" y="134"/>
                </a:lnTo>
                <a:lnTo>
                  <a:pt x="307" y="141"/>
                </a:lnTo>
                <a:lnTo>
                  <a:pt x="311" y="147"/>
                </a:lnTo>
                <a:lnTo>
                  <a:pt x="318" y="152"/>
                </a:lnTo>
                <a:lnTo>
                  <a:pt x="327" y="156"/>
                </a:lnTo>
                <a:lnTo>
                  <a:pt x="335" y="159"/>
                </a:lnTo>
                <a:lnTo>
                  <a:pt x="343" y="162"/>
                </a:lnTo>
                <a:lnTo>
                  <a:pt x="349" y="165"/>
                </a:lnTo>
                <a:lnTo>
                  <a:pt x="355" y="167"/>
                </a:lnTo>
                <a:lnTo>
                  <a:pt x="358" y="167"/>
                </a:lnTo>
                <a:lnTo>
                  <a:pt x="360" y="166"/>
                </a:lnTo>
                <a:lnTo>
                  <a:pt x="363" y="165"/>
                </a:lnTo>
                <a:lnTo>
                  <a:pt x="366" y="164"/>
                </a:lnTo>
                <a:lnTo>
                  <a:pt x="370" y="165"/>
                </a:lnTo>
                <a:lnTo>
                  <a:pt x="373" y="168"/>
                </a:lnTo>
                <a:lnTo>
                  <a:pt x="377" y="178"/>
                </a:lnTo>
                <a:lnTo>
                  <a:pt x="380" y="182"/>
                </a:lnTo>
                <a:lnTo>
                  <a:pt x="384" y="184"/>
                </a:lnTo>
                <a:lnTo>
                  <a:pt x="387" y="184"/>
                </a:lnTo>
                <a:lnTo>
                  <a:pt x="392" y="185"/>
                </a:lnTo>
                <a:lnTo>
                  <a:pt x="396" y="188"/>
                </a:lnTo>
                <a:lnTo>
                  <a:pt x="407" y="200"/>
                </a:lnTo>
                <a:lnTo>
                  <a:pt x="413" y="201"/>
                </a:lnTo>
                <a:lnTo>
                  <a:pt x="421" y="201"/>
                </a:lnTo>
                <a:lnTo>
                  <a:pt x="425" y="203"/>
                </a:lnTo>
                <a:lnTo>
                  <a:pt x="430" y="208"/>
                </a:lnTo>
                <a:lnTo>
                  <a:pt x="438" y="213"/>
                </a:lnTo>
                <a:lnTo>
                  <a:pt x="447" y="219"/>
                </a:lnTo>
                <a:lnTo>
                  <a:pt x="457" y="223"/>
                </a:lnTo>
                <a:lnTo>
                  <a:pt x="464" y="229"/>
                </a:lnTo>
                <a:lnTo>
                  <a:pt x="470" y="234"/>
                </a:lnTo>
                <a:lnTo>
                  <a:pt x="472" y="238"/>
                </a:lnTo>
                <a:lnTo>
                  <a:pt x="474" y="240"/>
                </a:lnTo>
                <a:lnTo>
                  <a:pt x="474" y="241"/>
                </a:lnTo>
                <a:lnTo>
                  <a:pt x="475" y="244"/>
                </a:lnTo>
                <a:lnTo>
                  <a:pt x="477" y="247"/>
                </a:lnTo>
                <a:lnTo>
                  <a:pt x="480" y="252"/>
                </a:lnTo>
                <a:lnTo>
                  <a:pt x="485" y="257"/>
                </a:lnTo>
                <a:lnTo>
                  <a:pt x="490" y="259"/>
                </a:lnTo>
                <a:lnTo>
                  <a:pt x="494" y="258"/>
                </a:lnTo>
                <a:lnTo>
                  <a:pt x="498" y="257"/>
                </a:lnTo>
                <a:lnTo>
                  <a:pt x="504" y="253"/>
                </a:lnTo>
                <a:lnTo>
                  <a:pt x="509" y="248"/>
                </a:lnTo>
                <a:lnTo>
                  <a:pt x="513" y="241"/>
                </a:lnTo>
                <a:lnTo>
                  <a:pt x="516" y="233"/>
                </a:lnTo>
                <a:lnTo>
                  <a:pt x="520" y="223"/>
                </a:lnTo>
                <a:lnTo>
                  <a:pt x="524" y="216"/>
                </a:lnTo>
                <a:lnTo>
                  <a:pt x="529" y="209"/>
                </a:lnTo>
                <a:lnTo>
                  <a:pt x="535" y="206"/>
                </a:lnTo>
                <a:lnTo>
                  <a:pt x="543" y="206"/>
                </a:lnTo>
                <a:lnTo>
                  <a:pt x="553" y="209"/>
                </a:lnTo>
                <a:lnTo>
                  <a:pt x="566" y="214"/>
                </a:lnTo>
                <a:lnTo>
                  <a:pt x="590" y="225"/>
                </a:lnTo>
                <a:lnTo>
                  <a:pt x="602" y="232"/>
                </a:lnTo>
                <a:lnTo>
                  <a:pt x="610" y="237"/>
                </a:lnTo>
                <a:lnTo>
                  <a:pt x="617" y="240"/>
                </a:lnTo>
                <a:lnTo>
                  <a:pt x="625" y="243"/>
                </a:lnTo>
                <a:lnTo>
                  <a:pt x="655" y="243"/>
                </a:lnTo>
                <a:lnTo>
                  <a:pt x="665" y="245"/>
                </a:lnTo>
                <a:lnTo>
                  <a:pt x="672" y="247"/>
                </a:lnTo>
                <a:lnTo>
                  <a:pt x="680" y="250"/>
                </a:lnTo>
                <a:lnTo>
                  <a:pt x="689" y="255"/>
                </a:lnTo>
                <a:lnTo>
                  <a:pt x="689" y="258"/>
                </a:lnTo>
                <a:lnTo>
                  <a:pt x="690" y="260"/>
                </a:lnTo>
                <a:lnTo>
                  <a:pt x="690" y="267"/>
                </a:lnTo>
                <a:lnTo>
                  <a:pt x="689" y="269"/>
                </a:lnTo>
                <a:lnTo>
                  <a:pt x="688" y="270"/>
                </a:lnTo>
                <a:lnTo>
                  <a:pt x="686" y="271"/>
                </a:lnTo>
                <a:lnTo>
                  <a:pt x="685" y="272"/>
                </a:lnTo>
                <a:lnTo>
                  <a:pt x="684" y="274"/>
                </a:lnTo>
                <a:lnTo>
                  <a:pt x="684" y="277"/>
                </a:lnTo>
                <a:lnTo>
                  <a:pt x="681" y="280"/>
                </a:lnTo>
                <a:lnTo>
                  <a:pt x="680" y="281"/>
                </a:lnTo>
                <a:lnTo>
                  <a:pt x="677" y="284"/>
                </a:lnTo>
                <a:lnTo>
                  <a:pt x="677" y="289"/>
                </a:lnTo>
                <a:lnTo>
                  <a:pt x="673" y="293"/>
                </a:lnTo>
                <a:lnTo>
                  <a:pt x="671" y="294"/>
                </a:lnTo>
                <a:lnTo>
                  <a:pt x="665" y="296"/>
                </a:lnTo>
                <a:lnTo>
                  <a:pt x="664" y="296"/>
                </a:lnTo>
                <a:lnTo>
                  <a:pt x="663" y="298"/>
                </a:lnTo>
                <a:lnTo>
                  <a:pt x="662" y="301"/>
                </a:lnTo>
                <a:lnTo>
                  <a:pt x="662" y="304"/>
                </a:lnTo>
                <a:lnTo>
                  <a:pt x="659" y="315"/>
                </a:lnTo>
                <a:lnTo>
                  <a:pt x="658" y="317"/>
                </a:lnTo>
                <a:lnTo>
                  <a:pt x="658" y="320"/>
                </a:lnTo>
                <a:lnTo>
                  <a:pt x="657" y="322"/>
                </a:lnTo>
                <a:lnTo>
                  <a:pt x="653" y="326"/>
                </a:lnTo>
                <a:lnTo>
                  <a:pt x="652" y="328"/>
                </a:lnTo>
                <a:lnTo>
                  <a:pt x="653" y="330"/>
                </a:lnTo>
                <a:lnTo>
                  <a:pt x="653" y="332"/>
                </a:lnTo>
                <a:lnTo>
                  <a:pt x="654" y="333"/>
                </a:lnTo>
                <a:lnTo>
                  <a:pt x="655" y="334"/>
                </a:lnTo>
                <a:lnTo>
                  <a:pt x="658" y="334"/>
                </a:lnTo>
                <a:lnTo>
                  <a:pt x="662" y="333"/>
                </a:lnTo>
                <a:lnTo>
                  <a:pt x="667" y="333"/>
                </a:lnTo>
                <a:lnTo>
                  <a:pt x="670" y="334"/>
                </a:lnTo>
                <a:lnTo>
                  <a:pt x="671" y="336"/>
                </a:lnTo>
                <a:lnTo>
                  <a:pt x="670" y="338"/>
                </a:lnTo>
                <a:lnTo>
                  <a:pt x="669" y="339"/>
                </a:lnTo>
                <a:lnTo>
                  <a:pt x="665" y="341"/>
                </a:lnTo>
                <a:lnTo>
                  <a:pt x="665" y="344"/>
                </a:lnTo>
                <a:lnTo>
                  <a:pt x="668" y="350"/>
                </a:lnTo>
                <a:lnTo>
                  <a:pt x="670" y="352"/>
                </a:lnTo>
                <a:lnTo>
                  <a:pt x="669" y="353"/>
                </a:lnTo>
                <a:lnTo>
                  <a:pt x="665" y="355"/>
                </a:lnTo>
                <a:lnTo>
                  <a:pt x="661" y="355"/>
                </a:lnTo>
                <a:lnTo>
                  <a:pt x="661" y="356"/>
                </a:lnTo>
                <a:lnTo>
                  <a:pt x="661" y="357"/>
                </a:lnTo>
                <a:lnTo>
                  <a:pt x="661" y="359"/>
                </a:lnTo>
                <a:lnTo>
                  <a:pt x="663" y="360"/>
                </a:lnTo>
                <a:lnTo>
                  <a:pt x="664" y="362"/>
                </a:lnTo>
                <a:lnTo>
                  <a:pt x="665" y="363"/>
                </a:lnTo>
                <a:lnTo>
                  <a:pt x="667" y="364"/>
                </a:lnTo>
                <a:lnTo>
                  <a:pt x="668" y="365"/>
                </a:lnTo>
                <a:lnTo>
                  <a:pt x="670" y="366"/>
                </a:lnTo>
                <a:lnTo>
                  <a:pt x="674" y="370"/>
                </a:lnTo>
                <a:lnTo>
                  <a:pt x="676" y="372"/>
                </a:lnTo>
                <a:lnTo>
                  <a:pt x="678" y="374"/>
                </a:lnTo>
                <a:lnTo>
                  <a:pt x="681" y="376"/>
                </a:lnTo>
                <a:lnTo>
                  <a:pt x="684" y="377"/>
                </a:lnTo>
                <a:lnTo>
                  <a:pt x="688" y="379"/>
                </a:lnTo>
                <a:lnTo>
                  <a:pt x="691" y="380"/>
                </a:lnTo>
                <a:lnTo>
                  <a:pt x="693" y="382"/>
                </a:lnTo>
                <a:lnTo>
                  <a:pt x="694" y="384"/>
                </a:lnTo>
                <a:lnTo>
                  <a:pt x="694" y="385"/>
                </a:lnTo>
                <a:lnTo>
                  <a:pt x="693" y="386"/>
                </a:lnTo>
                <a:lnTo>
                  <a:pt x="687" y="389"/>
                </a:lnTo>
                <a:lnTo>
                  <a:pt x="685" y="390"/>
                </a:lnTo>
                <a:lnTo>
                  <a:pt x="686" y="391"/>
                </a:lnTo>
                <a:lnTo>
                  <a:pt x="688" y="392"/>
                </a:lnTo>
                <a:lnTo>
                  <a:pt x="690" y="392"/>
                </a:lnTo>
                <a:lnTo>
                  <a:pt x="694" y="394"/>
                </a:lnTo>
                <a:lnTo>
                  <a:pt x="695" y="395"/>
                </a:lnTo>
                <a:lnTo>
                  <a:pt x="696" y="397"/>
                </a:lnTo>
                <a:lnTo>
                  <a:pt x="696" y="404"/>
                </a:lnTo>
                <a:lnTo>
                  <a:pt x="697" y="405"/>
                </a:lnTo>
                <a:lnTo>
                  <a:pt x="698" y="404"/>
                </a:lnTo>
                <a:lnTo>
                  <a:pt x="699" y="404"/>
                </a:lnTo>
                <a:lnTo>
                  <a:pt x="701" y="403"/>
                </a:lnTo>
                <a:lnTo>
                  <a:pt x="702" y="402"/>
                </a:lnTo>
                <a:lnTo>
                  <a:pt x="704" y="402"/>
                </a:lnTo>
                <a:lnTo>
                  <a:pt x="706" y="404"/>
                </a:lnTo>
                <a:lnTo>
                  <a:pt x="705" y="406"/>
                </a:lnTo>
                <a:lnTo>
                  <a:pt x="698" y="413"/>
                </a:lnTo>
                <a:lnTo>
                  <a:pt x="695" y="422"/>
                </a:lnTo>
                <a:lnTo>
                  <a:pt x="690" y="427"/>
                </a:lnTo>
                <a:lnTo>
                  <a:pt x="685" y="431"/>
                </a:lnTo>
                <a:lnTo>
                  <a:pt x="683" y="432"/>
                </a:lnTo>
                <a:lnTo>
                  <a:pt x="680" y="438"/>
                </a:lnTo>
                <a:lnTo>
                  <a:pt x="679" y="440"/>
                </a:lnTo>
                <a:lnTo>
                  <a:pt x="678" y="442"/>
                </a:lnTo>
                <a:lnTo>
                  <a:pt x="675" y="444"/>
                </a:lnTo>
                <a:lnTo>
                  <a:pt x="672" y="445"/>
                </a:lnTo>
                <a:lnTo>
                  <a:pt x="670" y="445"/>
                </a:lnTo>
                <a:lnTo>
                  <a:pt x="669" y="446"/>
                </a:lnTo>
                <a:lnTo>
                  <a:pt x="669" y="448"/>
                </a:lnTo>
                <a:lnTo>
                  <a:pt x="668" y="450"/>
                </a:lnTo>
                <a:lnTo>
                  <a:pt x="668" y="452"/>
                </a:lnTo>
                <a:lnTo>
                  <a:pt x="663" y="462"/>
                </a:lnTo>
                <a:lnTo>
                  <a:pt x="658" y="471"/>
                </a:lnTo>
                <a:lnTo>
                  <a:pt x="652" y="478"/>
                </a:lnTo>
                <a:lnTo>
                  <a:pt x="650" y="482"/>
                </a:lnTo>
                <a:lnTo>
                  <a:pt x="648" y="492"/>
                </a:lnTo>
                <a:lnTo>
                  <a:pt x="647" y="502"/>
                </a:lnTo>
                <a:lnTo>
                  <a:pt x="646" y="512"/>
                </a:lnTo>
                <a:lnTo>
                  <a:pt x="645" y="519"/>
                </a:lnTo>
                <a:lnTo>
                  <a:pt x="641" y="528"/>
                </a:lnTo>
                <a:lnTo>
                  <a:pt x="633" y="538"/>
                </a:lnTo>
                <a:lnTo>
                  <a:pt x="630" y="544"/>
                </a:lnTo>
                <a:lnTo>
                  <a:pt x="629" y="551"/>
                </a:lnTo>
                <a:lnTo>
                  <a:pt x="629" y="559"/>
                </a:lnTo>
                <a:lnTo>
                  <a:pt x="628" y="560"/>
                </a:lnTo>
                <a:lnTo>
                  <a:pt x="627" y="560"/>
                </a:lnTo>
                <a:lnTo>
                  <a:pt x="624" y="558"/>
                </a:lnTo>
                <a:lnTo>
                  <a:pt x="619" y="558"/>
                </a:lnTo>
                <a:lnTo>
                  <a:pt x="618" y="559"/>
                </a:lnTo>
                <a:lnTo>
                  <a:pt x="617" y="559"/>
                </a:lnTo>
                <a:lnTo>
                  <a:pt x="617" y="563"/>
                </a:lnTo>
                <a:lnTo>
                  <a:pt x="616" y="564"/>
                </a:lnTo>
                <a:lnTo>
                  <a:pt x="614" y="565"/>
                </a:lnTo>
                <a:lnTo>
                  <a:pt x="613" y="564"/>
                </a:lnTo>
                <a:lnTo>
                  <a:pt x="612" y="564"/>
                </a:lnTo>
                <a:lnTo>
                  <a:pt x="611" y="563"/>
                </a:lnTo>
                <a:lnTo>
                  <a:pt x="609" y="562"/>
                </a:lnTo>
                <a:lnTo>
                  <a:pt x="608" y="561"/>
                </a:lnTo>
                <a:lnTo>
                  <a:pt x="606" y="563"/>
                </a:lnTo>
                <a:lnTo>
                  <a:pt x="606" y="565"/>
                </a:lnTo>
                <a:lnTo>
                  <a:pt x="604" y="571"/>
                </a:lnTo>
                <a:lnTo>
                  <a:pt x="602" y="573"/>
                </a:lnTo>
                <a:lnTo>
                  <a:pt x="601" y="575"/>
                </a:lnTo>
                <a:lnTo>
                  <a:pt x="601" y="583"/>
                </a:lnTo>
                <a:lnTo>
                  <a:pt x="600" y="585"/>
                </a:lnTo>
                <a:lnTo>
                  <a:pt x="598" y="587"/>
                </a:lnTo>
                <a:lnTo>
                  <a:pt x="595" y="587"/>
                </a:lnTo>
                <a:lnTo>
                  <a:pt x="594" y="585"/>
                </a:lnTo>
                <a:lnTo>
                  <a:pt x="593" y="584"/>
                </a:lnTo>
                <a:lnTo>
                  <a:pt x="592" y="582"/>
                </a:lnTo>
                <a:lnTo>
                  <a:pt x="591" y="581"/>
                </a:lnTo>
                <a:lnTo>
                  <a:pt x="590" y="581"/>
                </a:lnTo>
                <a:lnTo>
                  <a:pt x="587" y="584"/>
                </a:lnTo>
                <a:lnTo>
                  <a:pt x="585" y="593"/>
                </a:lnTo>
                <a:lnTo>
                  <a:pt x="584" y="594"/>
                </a:lnTo>
                <a:lnTo>
                  <a:pt x="584" y="596"/>
                </a:lnTo>
                <a:lnTo>
                  <a:pt x="583" y="598"/>
                </a:lnTo>
                <a:lnTo>
                  <a:pt x="582" y="598"/>
                </a:lnTo>
                <a:lnTo>
                  <a:pt x="580" y="599"/>
                </a:lnTo>
                <a:lnTo>
                  <a:pt x="578" y="599"/>
                </a:lnTo>
                <a:lnTo>
                  <a:pt x="575" y="598"/>
                </a:lnTo>
                <a:lnTo>
                  <a:pt x="572" y="598"/>
                </a:lnTo>
                <a:lnTo>
                  <a:pt x="569" y="597"/>
                </a:lnTo>
                <a:lnTo>
                  <a:pt x="568" y="597"/>
                </a:lnTo>
                <a:lnTo>
                  <a:pt x="566" y="598"/>
                </a:lnTo>
                <a:lnTo>
                  <a:pt x="565" y="599"/>
                </a:lnTo>
                <a:lnTo>
                  <a:pt x="563" y="603"/>
                </a:lnTo>
                <a:lnTo>
                  <a:pt x="563" y="604"/>
                </a:lnTo>
                <a:lnTo>
                  <a:pt x="562" y="606"/>
                </a:lnTo>
                <a:lnTo>
                  <a:pt x="562" y="607"/>
                </a:lnTo>
                <a:lnTo>
                  <a:pt x="561" y="608"/>
                </a:lnTo>
                <a:lnTo>
                  <a:pt x="557" y="608"/>
                </a:lnTo>
                <a:lnTo>
                  <a:pt x="554" y="607"/>
                </a:lnTo>
                <a:lnTo>
                  <a:pt x="551" y="609"/>
                </a:lnTo>
                <a:lnTo>
                  <a:pt x="549" y="611"/>
                </a:lnTo>
                <a:lnTo>
                  <a:pt x="548" y="613"/>
                </a:lnTo>
                <a:lnTo>
                  <a:pt x="547" y="615"/>
                </a:lnTo>
                <a:lnTo>
                  <a:pt x="543" y="623"/>
                </a:lnTo>
                <a:lnTo>
                  <a:pt x="540" y="626"/>
                </a:lnTo>
                <a:lnTo>
                  <a:pt x="538" y="629"/>
                </a:lnTo>
                <a:lnTo>
                  <a:pt x="537" y="631"/>
                </a:lnTo>
                <a:lnTo>
                  <a:pt x="537" y="632"/>
                </a:lnTo>
                <a:lnTo>
                  <a:pt x="538" y="634"/>
                </a:lnTo>
                <a:lnTo>
                  <a:pt x="539" y="637"/>
                </a:lnTo>
                <a:lnTo>
                  <a:pt x="539" y="642"/>
                </a:lnTo>
                <a:lnTo>
                  <a:pt x="537" y="645"/>
                </a:lnTo>
                <a:lnTo>
                  <a:pt x="536" y="647"/>
                </a:lnTo>
                <a:lnTo>
                  <a:pt x="533" y="649"/>
                </a:lnTo>
                <a:lnTo>
                  <a:pt x="530" y="650"/>
                </a:lnTo>
                <a:lnTo>
                  <a:pt x="525" y="648"/>
                </a:lnTo>
                <a:lnTo>
                  <a:pt x="522" y="643"/>
                </a:lnTo>
                <a:lnTo>
                  <a:pt x="520" y="637"/>
                </a:lnTo>
                <a:lnTo>
                  <a:pt x="519" y="632"/>
                </a:lnTo>
                <a:lnTo>
                  <a:pt x="517" y="630"/>
                </a:lnTo>
                <a:lnTo>
                  <a:pt x="514" y="628"/>
                </a:lnTo>
                <a:lnTo>
                  <a:pt x="507" y="626"/>
                </a:lnTo>
                <a:lnTo>
                  <a:pt x="506" y="626"/>
                </a:lnTo>
                <a:lnTo>
                  <a:pt x="505" y="627"/>
                </a:lnTo>
                <a:lnTo>
                  <a:pt x="505" y="628"/>
                </a:lnTo>
                <a:lnTo>
                  <a:pt x="506" y="630"/>
                </a:lnTo>
                <a:lnTo>
                  <a:pt x="507" y="631"/>
                </a:lnTo>
                <a:lnTo>
                  <a:pt x="508" y="632"/>
                </a:lnTo>
                <a:lnTo>
                  <a:pt x="510" y="634"/>
                </a:lnTo>
                <a:lnTo>
                  <a:pt x="511" y="636"/>
                </a:lnTo>
                <a:lnTo>
                  <a:pt x="513" y="642"/>
                </a:lnTo>
                <a:lnTo>
                  <a:pt x="513" y="648"/>
                </a:lnTo>
                <a:lnTo>
                  <a:pt x="512" y="650"/>
                </a:lnTo>
                <a:lnTo>
                  <a:pt x="511" y="651"/>
                </a:lnTo>
                <a:lnTo>
                  <a:pt x="509" y="651"/>
                </a:lnTo>
                <a:lnTo>
                  <a:pt x="508" y="650"/>
                </a:lnTo>
                <a:lnTo>
                  <a:pt x="502" y="648"/>
                </a:lnTo>
                <a:lnTo>
                  <a:pt x="496" y="639"/>
                </a:lnTo>
                <a:lnTo>
                  <a:pt x="492" y="631"/>
                </a:lnTo>
                <a:lnTo>
                  <a:pt x="488" y="626"/>
                </a:lnTo>
                <a:lnTo>
                  <a:pt x="487" y="623"/>
                </a:lnTo>
                <a:lnTo>
                  <a:pt x="485" y="618"/>
                </a:lnTo>
                <a:lnTo>
                  <a:pt x="482" y="611"/>
                </a:lnTo>
                <a:lnTo>
                  <a:pt x="478" y="603"/>
                </a:lnTo>
                <a:lnTo>
                  <a:pt x="474" y="596"/>
                </a:lnTo>
                <a:lnTo>
                  <a:pt x="468" y="592"/>
                </a:lnTo>
                <a:lnTo>
                  <a:pt x="464" y="590"/>
                </a:lnTo>
                <a:lnTo>
                  <a:pt x="461" y="590"/>
                </a:lnTo>
                <a:lnTo>
                  <a:pt x="459" y="589"/>
                </a:lnTo>
                <a:lnTo>
                  <a:pt x="458" y="585"/>
                </a:lnTo>
                <a:lnTo>
                  <a:pt x="458" y="580"/>
                </a:lnTo>
                <a:lnTo>
                  <a:pt x="456" y="578"/>
                </a:lnTo>
                <a:lnTo>
                  <a:pt x="450" y="576"/>
                </a:lnTo>
                <a:lnTo>
                  <a:pt x="442" y="574"/>
                </a:lnTo>
                <a:lnTo>
                  <a:pt x="434" y="571"/>
                </a:lnTo>
                <a:lnTo>
                  <a:pt x="425" y="570"/>
                </a:lnTo>
                <a:lnTo>
                  <a:pt x="418" y="567"/>
                </a:lnTo>
                <a:lnTo>
                  <a:pt x="413" y="561"/>
                </a:lnTo>
                <a:lnTo>
                  <a:pt x="409" y="550"/>
                </a:lnTo>
                <a:lnTo>
                  <a:pt x="409" y="541"/>
                </a:lnTo>
                <a:lnTo>
                  <a:pt x="410" y="537"/>
                </a:lnTo>
                <a:lnTo>
                  <a:pt x="409" y="534"/>
                </a:lnTo>
                <a:lnTo>
                  <a:pt x="405" y="531"/>
                </a:lnTo>
                <a:lnTo>
                  <a:pt x="400" y="531"/>
                </a:lnTo>
                <a:lnTo>
                  <a:pt x="391" y="534"/>
                </a:lnTo>
                <a:lnTo>
                  <a:pt x="382" y="538"/>
                </a:lnTo>
                <a:lnTo>
                  <a:pt x="371" y="544"/>
                </a:lnTo>
                <a:lnTo>
                  <a:pt x="361" y="551"/>
                </a:lnTo>
                <a:lnTo>
                  <a:pt x="352" y="556"/>
                </a:lnTo>
                <a:lnTo>
                  <a:pt x="346" y="559"/>
                </a:lnTo>
                <a:lnTo>
                  <a:pt x="337" y="561"/>
                </a:lnTo>
                <a:lnTo>
                  <a:pt x="311" y="561"/>
                </a:lnTo>
                <a:lnTo>
                  <a:pt x="296" y="560"/>
                </a:lnTo>
                <a:lnTo>
                  <a:pt x="282" y="558"/>
                </a:lnTo>
                <a:lnTo>
                  <a:pt x="271" y="557"/>
                </a:lnTo>
                <a:lnTo>
                  <a:pt x="264" y="554"/>
                </a:lnTo>
                <a:lnTo>
                  <a:pt x="259" y="550"/>
                </a:lnTo>
                <a:lnTo>
                  <a:pt x="253" y="544"/>
                </a:lnTo>
                <a:lnTo>
                  <a:pt x="244" y="536"/>
                </a:lnTo>
                <a:lnTo>
                  <a:pt x="225" y="515"/>
                </a:lnTo>
                <a:lnTo>
                  <a:pt x="215" y="504"/>
                </a:lnTo>
                <a:lnTo>
                  <a:pt x="205" y="494"/>
                </a:lnTo>
                <a:lnTo>
                  <a:pt x="198" y="485"/>
                </a:lnTo>
                <a:lnTo>
                  <a:pt x="191" y="479"/>
                </a:lnTo>
                <a:lnTo>
                  <a:pt x="186" y="475"/>
                </a:lnTo>
                <a:lnTo>
                  <a:pt x="181" y="472"/>
                </a:lnTo>
                <a:lnTo>
                  <a:pt x="178" y="472"/>
                </a:lnTo>
                <a:lnTo>
                  <a:pt x="175" y="473"/>
                </a:lnTo>
                <a:lnTo>
                  <a:pt x="172" y="475"/>
                </a:lnTo>
                <a:lnTo>
                  <a:pt x="168" y="476"/>
                </a:lnTo>
                <a:lnTo>
                  <a:pt x="166" y="476"/>
                </a:lnTo>
                <a:lnTo>
                  <a:pt x="164" y="475"/>
                </a:lnTo>
                <a:lnTo>
                  <a:pt x="164" y="472"/>
                </a:lnTo>
                <a:lnTo>
                  <a:pt x="165" y="470"/>
                </a:lnTo>
                <a:lnTo>
                  <a:pt x="165" y="467"/>
                </a:lnTo>
                <a:lnTo>
                  <a:pt x="166" y="465"/>
                </a:lnTo>
                <a:lnTo>
                  <a:pt x="166" y="463"/>
                </a:lnTo>
                <a:lnTo>
                  <a:pt x="164" y="458"/>
                </a:lnTo>
                <a:lnTo>
                  <a:pt x="158" y="453"/>
                </a:lnTo>
                <a:lnTo>
                  <a:pt x="149" y="447"/>
                </a:lnTo>
                <a:lnTo>
                  <a:pt x="139" y="441"/>
                </a:lnTo>
                <a:lnTo>
                  <a:pt x="134" y="436"/>
                </a:lnTo>
                <a:lnTo>
                  <a:pt x="132" y="430"/>
                </a:lnTo>
                <a:lnTo>
                  <a:pt x="132" y="416"/>
                </a:lnTo>
                <a:lnTo>
                  <a:pt x="129" y="414"/>
                </a:lnTo>
                <a:lnTo>
                  <a:pt x="126" y="414"/>
                </a:lnTo>
                <a:lnTo>
                  <a:pt x="126" y="416"/>
                </a:lnTo>
                <a:lnTo>
                  <a:pt x="126" y="421"/>
                </a:lnTo>
                <a:lnTo>
                  <a:pt x="126" y="426"/>
                </a:lnTo>
                <a:lnTo>
                  <a:pt x="126" y="429"/>
                </a:lnTo>
                <a:lnTo>
                  <a:pt x="125" y="432"/>
                </a:lnTo>
                <a:lnTo>
                  <a:pt x="122" y="432"/>
                </a:lnTo>
                <a:lnTo>
                  <a:pt x="120" y="429"/>
                </a:lnTo>
                <a:lnTo>
                  <a:pt x="119" y="425"/>
                </a:lnTo>
                <a:lnTo>
                  <a:pt x="118" y="419"/>
                </a:lnTo>
                <a:lnTo>
                  <a:pt x="116" y="414"/>
                </a:lnTo>
                <a:lnTo>
                  <a:pt x="112" y="409"/>
                </a:lnTo>
                <a:lnTo>
                  <a:pt x="101" y="398"/>
                </a:lnTo>
                <a:lnTo>
                  <a:pt x="96" y="394"/>
                </a:lnTo>
                <a:lnTo>
                  <a:pt x="92" y="391"/>
                </a:lnTo>
                <a:lnTo>
                  <a:pt x="91" y="390"/>
                </a:lnTo>
                <a:lnTo>
                  <a:pt x="91" y="389"/>
                </a:lnTo>
                <a:lnTo>
                  <a:pt x="92" y="389"/>
                </a:lnTo>
                <a:lnTo>
                  <a:pt x="94" y="387"/>
                </a:lnTo>
                <a:lnTo>
                  <a:pt x="96" y="386"/>
                </a:lnTo>
                <a:lnTo>
                  <a:pt x="97" y="385"/>
                </a:lnTo>
                <a:lnTo>
                  <a:pt x="97" y="381"/>
                </a:lnTo>
                <a:lnTo>
                  <a:pt x="94" y="376"/>
                </a:lnTo>
                <a:lnTo>
                  <a:pt x="85" y="365"/>
                </a:lnTo>
                <a:lnTo>
                  <a:pt x="80" y="362"/>
                </a:lnTo>
                <a:lnTo>
                  <a:pt x="77" y="360"/>
                </a:lnTo>
                <a:lnTo>
                  <a:pt x="74" y="359"/>
                </a:lnTo>
                <a:lnTo>
                  <a:pt x="72" y="358"/>
                </a:lnTo>
                <a:lnTo>
                  <a:pt x="70" y="356"/>
                </a:lnTo>
                <a:lnTo>
                  <a:pt x="69" y="355"/>
                </a:lnTo>
                <a:lnTo>
                  <a:pt x="68" y="353"/>
                </a:lnTo>
                <a:lnTo>
                  <a:pt x="68" y="351"/>
                </a:lnTo>
                <a:lnTo>
                  <a:pt x="67" y="345"/>
                </a:lnTo>
                <a:lnTo>
                  <a:pt x="63" y="339"/>
                </a:lnTo>
                <a:lnTo>
                  <a:pt x="54" y="334"/>
                </a:lnTo>
                <a:lnTo>
                  <a:pt x="50" y="331"/>
                </a:lnTo>
                <a:lnTo>
                  <a:pt x="46" y="325"/>
                </a:lnTo>
                <a:lnTo>
                  <a:pt x="38" y="312"/>
                </a:lnTo>
                <a:lnTo>
                  <a:pt x="33" y="307"/>
                </a:lnTo>
                <a:lnTo>
                  <a:pt x="29" y="303"/>
                </a:lnTo>
                <a:lnTo>
                  <a:pt x="21" y="296"/>
                </a:lnTo>
                <a:lnTo>
                  <a:pt x="12" y="288"/>
                </a:lnTo>
                <a:lnTo>
                  <a:pt x="0" y="276"/>
                </a:lnTo>
                <a:lnTo>
                  <a:pt x="1" y="271"/>
                </a:lnTo>
                <a:lnTo>
                  <a:pt x="3" y="266"/>
                </a:lnTo>
                <a:lnTo>
                  <a:pt x="6" y="255"/>
                </a:lnTo>
                <a:lnTo>
                  <a:pt x="9" y="247"/>
                </a:lnTo>
                <a:lnTo>
                  <a:pt x="13" y="241"/>
                </a:lnTo>
                <a:lnTo>
                  <a:pt x="15" y="234"/>
                </a:lnTo>
                <a:lnTo>
                  <a:pt x="17" y="223"/>
                </a:lnTo>
                <a:lnTo>
                  <a:pt x="19" y="212"/>
                </a:lnTo>
                <a:lnTo>
                  <a:pt x="21" y="196"/>
                </a:lnTo>
                <a:lnTo>
                  <a:pt x="22" y="178"/>
                </a:lnTo>
                <a:lnTo>
                  <a:pt x="25" y="161"/>
                </a:lnTo>
                <a:lnTo>
                  <a:pt x="27" y="145"/>
                </a:lnTo>
                <a:lnTo>
                  <a:pt x="30" y="131"/>
                </a:lnTo>
                <a:lnTo>
                  <a:pt x="33" y="124"/>
                </a:lnTo>
                <a:lnTo>
                  <a:pt x="34" y="118"/>
                </a:lnTo>
                <a:lnTo>
                  <a:pt x="34" y="110"/>
                </a:lnTo>
                <a:lnTo>
                  <a:pt x="33" y="100"/>
                </a:lnTo>
                <a:lnTo>
                  <a:pt x="31" y="88"/>
                </a:lnTo>
                <a:lnTo>
                  <a:pt x="29" y="76"/>
                </a:lnTo>
                <a:lnTo>
                  <a:pt x="26" y="65"/>
                </a:lnTo>
                <a:lnTo>
                  <a:pt x="25" y="54"/>
                </a:lnTo>
                <a:lnTo>
                  <a:pt x="24" y="47"/>
                </a:lnTo>
                <a:lnTo>
                  <a:pt x="25" y="43"/>
                </a:lnTo>
                <a:lnTo>
                  <a:pt x="30" y="41"/>
                </a:lnTo>
                <a:lnTo>
                  <a:pt x="47" y="41"/>
                </a:lnTo>
                <a:lnTo>
                  <a:pt x="57" y="42"/>
                </a:lnTo>
                <a:lnTo>
                  <a:pt x="67" y="42"/>
                </a:lnTo>
                <a:lnTo>
                  <a:pt x="73" y="40"/>
                </a:lnTo>
                <a:lnTo>
                  <a:pt x="80" y="36"/>
                </a:lnTo>
                <a:lnTo>
                  <a:pt x="89" y="32"/>
                </a:lnTo>
                <a:lnTo>
                  <a:pt x="97" y="25"/>
                </a:lnTo>
                <a:lnTo>
                  <a:pt x="105" y="19"/>
                </a:lnTo>
                <a:lnTo>
                  <a:pt x="110" y="14"/>
                </a:lnTo>
                <a:lnTo>
                  <a:pt x="113" y="9"/>
                </a:lnTo>
                <a:lnTo>
                  <a:pt x="11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6"/>
          <p:cNvSpPr>
            <a:spLocks noEditPoints="1"/>
          </p:cNvSpPr>
          <p:nvPr/>
        </p:nvSpPr>
        <p:spPr bwMode="auto">
          <a:xfrm>
            <a:off x="8398136" y="4386262"/>
            <a:ext cx="330200" cy="469900"/>
          </a:xfrm>
          <a:custGeom>
            <a:avLst/>
            <a:gdLst/>
            <a:ahLst/>
            <a:cxnLst>
              <a:cxn ang="0">
                <a:pos x="51" y="124"/>
              </a:cxn>
              <a:cxn ang="0">
                <a:pos x="59" y="138"/>
              </a:cxn>
              <a:cxn ang="0">
                <a:pos x="59" y="127"/>
              </a:cxn>
              <a:cxn ang="0">
                <a:pos x="140" y="1"/>
              </a:cxn>
              <a:cxn ang="0">
                <a:pos x="146" y="11"/>
              </a:cxn>
              <a:cxn ang="0">
                <a:pos x="157" y="4"/>
              </a:cxn>
              <a:cxn ang="0">
                <a:pos x="165" y="17"/>
              </a:cxn>
              <a:cxn ang="0">
                <a:pos x="173" y="18"/>
              </a:cxn>
              <a:cxn ang="0">
                <a:pos x="187" y="69"/>
              </a:cxn>
              <a:cxn ang="0">
                <a:pos x="188" y="72"/>
              </a:cxn>
              <a:cxn ang="0">
                <a:pos x="195" y="75"/>
              </a:cxn>
              <a:cxn ang="0">
                <a:pos x="207" y="90"/>
              </a:cxn>
              <a:cxn ang="0">
                <a:pos x="197" y="97"/>
              </a:cxn>
              <a:cxn ang="0">
                <a:pos x="176" y="103"/>
              </a:cxn>
              <a:cxn ang="0">
                <a:pos x="159" y="127"/>
              </a:cxn>
              <a:cxn ang="0">
                <a:pos x="134" y="148"/>
              </a:cxn>
              <a:cxn ang="0">
                <a:pos x="121" y="167"/>
              </a:cxn>
              <a:cxn ang="0">
                <a:pos x="103" y="170"/>
              </a:cxn>
              <a:cxn ang="0">
                <a:pos x="96" y="181"/>
              </a:cxn>
              <a:cxn ang="0">
                <a:pos x="112" y="188"/>
              </a:cxn>
              <a:cxn ang="0">
                <a:pos x="120" y="181"/>
              </a:cxn>
              <a:cxn ang="0">
                <a:pos x="137" y="184"/>
              </a:cxn>
              <a:cxn ang="0">
                <a:pos x="143" y="167"/>
              </a:cxn>
              <a:cxn ang="0">
                <a:pos x="155" y="181"/>
              </a:cxn>
              <a:cxn ang="0">
                <a:pos x="162" y="199"/>
              </a:cxn>
              <a:cxn ang="0">
                <a:pos x="153" y="208"/>
              </a:cxn>
              <a:cxn ang="0">
                <a:pos x="133" y="202"/>
              </a:cxn>
              <a:cxn ang="0">
                <a:pos x="120" y="190"/>
              </a:cxn>
              <a:cxn ang="0">
                <a:pos x="120" y="202"/>
              </a:cxn>
              <a:cxn ang="0">
                <a:pos x="135" y="220"/>
              </a:cxn>
              <a:cxn ang="0">
                <a:pos x="128" y="235"/>
              </a:cxn>
              <a:cxn ang="0">
                <a:pos x="104" y="245"/>
              </a:cxn>
              <a:cxn ang="0">
                <a:pos x="86" y="270"/>
              </a:cxn>
              <a:cxn ang="0">
                <a:pos x="82" y="288"/>
              </a:cxn>
              <a:cxn ang="0">
                <a:pos x="64" y="291"/>
              </a:cxn>
              <a:cxn ang="0">
                <a:pos x="59" y="249"/>
              </a:cxn>
              <a:cxn ang="0">
                <a:pos x="52" y="240"/>
              </a:cxn>
              <a:cxn ang="0">
                <a:pos x="46" y="252"/>
              </a:cxn>
              <a:cxn ang="0">
                <a:pos x="46" y="284"/>
              </a:cxn>
              <a:cxn ang="0">
                <a:pos x="25" y="272"/>
              </a:cxn>
              <a:cxn ang="0">
                <a:pos x="3" y="228"/>
              </a:cxn>
              <a:cxn ang="0">
                <a:pos x="5" y="208"/>
              </a:cxn>
              <a:cxn ang="0">
                <a:pos x="23" y="200"/>
              </a:cxn>
              <a:cxn ang="0">
                <a:pos x="40" y="202"/>
              </a:cxn>
              <a:cxn ang="0">
                <a:pos x="49" y="204"/>
              </a:cxn>
              <a:cxn ang="0">
                <a:pos x="66" y="198"/>
              </a:cxn>
              <a:cxn ang="0">
                <a:pos x="60" y="176"/>
              </a:cxn>
              <a:cxn ang="0">
                <a:pos x="33" y="154"/>
              </a:cxn>
              <a:cxn ang="0">
                <a:pos x="33" y="136"/>
              </a:cxn>
              <a:cxn ang="0">
                <a:pos x="51" y="112"/>
              </a:cxn>
              <a:cxn ang="0">
                <a:pos x="94" y="99"/>
              </a:cxn>
              <a:cxn ang="0">
                <a:pos x="128" y="69"/>
              </a:cxn>
              <a:cxn ang="0">
                <a:pos x="125" y="28"/>
              </a:cxn>
            </a:cxnLst>
            <a:rect l="0" t="0" r="r" b="b"/>
            <a:pathLst>
              <a:path w="208" h="296">
                <a:moveTo>
                  <a:pt x="54" y="114"/>
                </a:moveTo>
                <a:lnTo>
                  <a:pt x="54" y="115"/>
                </a:lnTo>
                <a:lnTo>
                  <a:pt x="53" y="116"/>
                </a:lnTo>
                <a:lnTo>
                  <a:pt x="52" y="118"/>
                </a:lnTo>
                <a:lnTo>
                  <a:pt x="52" y="122"/>
                </a:lnTo>
                <a:lnTo>
                  <a:pt x="51" y="124"/>
                </a:lnTo>
                <a:lnTo>
                  <a:pt x="49" y="125"/>
                </a:lnTo>
                <a:lnTo>
                  <a:pt x="46" y="125"/>
                </a:lnTo>
                <a:lnTo>
                  <a:pt x="46" y="126"/>
                </a:lnTo>
                <a:lnTo>
                  <a:pt x="47" y="128"/>
                </a:lnTo>
                <a:lnTo>
                  <a:pt x="57" y="137"/>
                </a:lnTo>
                <a:lnTo>
                  <a:pt x="59" y="138"/>
                </a:lnTo>
                <a:lnTo>
                  <a:pt x="59" y="139"/>
                </a:lnTo>
                <a:lnTo>
                  <a:pt x="61" y="139"/>
                </a:lnTo>
                <a:lnTo>
                  <a:pt x="62" y="138"/>
                </a:lnTo>
                <a:lnTo>
                  <a:pt x="62" y="132"/>
                </a:lnTo>
                <a:lnTo>
                  <a:pt x="60" y="128"/>
                </a:lnTo>
                <a:lnTo>
                  <a:pt x="59" y="127"/>
                </a:lnTo>
                <a:lnTo>
                  <a:pt x="57" y="124"/>
                </a:lnTo>
                <a:lnTo>
                  <a:pt x="55" y="118"/>
                </a:lnTo>
                <a:lnTo>
                  <a:pt x="55" y="115"/>
                </a:lnTo>
                <a:lnTo>
                  <a:pt x="54" y="114"/>
                </a:lnTo>
                <a:close/>
                <a:moveTo>
                  <a:pt x="138" y="0"/>
                </a:moveTo>
                <a:lnTo>
                  <a:pt x="140" y="1"/>
                </a:lnTo>
                <a:lnTo>
                  <a:pt x="142" y="3"/>
                </a:lnTo>
                <a:lnTo>
                  <a:pt x="143" y="5"/>
                </a:lnTo>
                <a:lnTo>
                  <a:pt x="143" y="8"/>
                </a:lnTo>
                <a:lnTo>
                  <a:pt x="144" y="10"/>
                </a:lnTo>
                <a:lnTo>
                  <a:pt x="144" y="11"/>
                </a:lnTo>
                <a:lnTo>
                  <a:pt x="146" y="11"/>
                </a:lnTo>
                <a:lnTo>
                  <a:pt x="146" y="7"/>
                </a:lnTo>
                <a:lnTo>
                  <a:pt x="147" y="6"/>
                </a:lnTo>
                <a:lnTo>
                  <a:pt x="147" y="4"/>
                </a:lnTo>
                <a:lnTo>
                  <a:pt x="148" y="3"/>
                </a:lnTo>
                <a:lnTo>
                  <a:pt x="153" y="3"/>
                </a:lnTo>
                <a:lnTo>
                  <a:pt x="157" y="4"/>
                </a:lnTo>
                <a:lnTo>
                  <a:pt x="160" y="5"/>
                </a:lnTo>
                <a:lnTo>
                  <a:pt x="163" y="7"/>
                </a:lnTo>
                <a:lnTo>
                  <a:pt x="164" y="9"/>
                </a:lnTo>
                <a:lnTo>
                  <a:pt x="164" y="18"/>
                </a:lnTo>
                <a:lnTo>
                  <a:pt x="165" y="18"/>
                </a:lnTo>
                <a:lnTo>
                  <a:pt x="165" y="17"/>
                </a:lnTo>
                <a:lnTo>
                  <a:pt x="169" y="10"/>
                </a:lnTo>
                <a:lnTo>
                  <a:pt x="170" y="9"/>
                </a:lnTo>
                <a:lnTo>
                  <a:pt x="170" y="9"/>
                </a:lnTo>
                <a:lnTo>
                  <a:pt x="172" y="11"/>
                </a:lnTo>
                <a:lnTo>
                  <a:pt x="173" y="13"/>
                </a:lnTo>
                <a:lnTo>
                  <a:pt x="173" y="18"/>
                </a:lnTo>
                <a:lnTo>
                  <a:pt x="174" y="20"/>
                </a:lnTo>
                <a:lnTo>
                  <a:pt x="175" y="23"/>
                </a:lnTo>
                <a:lnTo>
                  <a:pt x="177" y="30"/>
                </a:lnTo>
                <a:lnTo>
                  <a:pt x="180" y="37"/>
                </a:lnTo>
                <a:lnTo>
                  <a:pt x="183" y="46"/>
                </a:lnTo>
                <a:lnTo>
                  <a:pt x="187" y="69"/>
                </a:lnTo>
                <a:lnTo>
                  <a:pt x="186" y="72"/>
                </a:lnTo>
                <a:lnTo>
                  <a:pt x="185" y="73"/>
                </a:lnTo>
                <a:lnTo>
                  <a:pt x="186" y="73"/>
                </a:lnTo>
                <a:lnTo>
                  <a:pt x="186" y="72"/>
                </a:lnTo>
                <a:lnTo>
                  <a:pt x="188" y="72"/>
                </a:lnTo>
                <a:lnTo>
                  <a:pt x="188" y="72"/>
                </a:lnTo>
                <a:lnTo>
                  <a:pt x="190" y="72"/>
                </a:lnTo>
                <a:lnTo>
                  <a:pt x="191" y="71"/>
                </a:lnTo>
                <a:lnTo>
                  <a:pt x="193" y="71"/>
                </a:lnTo>
                <a:lnTo>
                  <a:pt x="194" y="72"/>
                </a:lnTo>
                <a:lnTo>
                  <a:pt x="195" y="73"/>
                </a:lnTo>
                <a:lnTo>
                  <a:pt x="195" y="75"/>
                </a:lnTo>
                <a:lnTo>
                  <a:pt x="191" y="79"/>
                </a:lnTo>
                <a:lnTo>
                  <a:pt x="189" y="80"/>
                </a:lnTo>
                <a:lnTo>
                  <a:pt x="190" y="82"/>
                </a:lnTo>
                <a:lnTo>
                  <a:pt x="195" y="84"/>
                </a:lnTo>
                <a:lnTo>
                  <a:pt x="202" y="86"/>
                </a:lnTo>
                <a:lnTo>
                  <a:pt x="207" y="90"/>
                </a:lnTo>
                <a:lnTo>
                  <a:pt x="208" y="93"/>
                </a:lnTo>
                <a:lnTo>
                  <a:pt x="207" y="95"/>
                </a:lnTo>
                <a:lnTo>
                  <a:pt x="205" y="95"/>
                </a:lnTo>
                <a:lnTo>
                  <a:pt x="203" y="96"/>
                </a:lnTo>
                <a:lnTo>
                  <a:pt x="200" y="96"/>
                </a:lnTo>
                <a:lnTo>
                  <a:pt x="197" y="97"/>
                </a:lnTo>
                <a:lnTo>
                  <a:pt x="191" y="97"/>
                </a:lnTo>
                <a:lnTo>
                  <a:pt x="190" y="96"/>
                </a:lnTo>
                <a:lnTo>
                  <a:pt x="187" y="96"/>
                </a:lnTo>
                <a:lnTo>
                  <a:pt x="186" y="98"/>
                </a:lnTo>
                <a:lnTo>
                  <a:pt x="182" y="101"/>
                </a:lnTo>
                <a:lnTo>
                  <a:pt x="176" y="103"/>
                </a:lnTo>
                <a:lnTo>
                  <a:pt x="170" y="106"/>
                </a:lnTo>
                <a:lnTo>
                  <a:pt x="165" y="110"/>
                </a:lnTo>
                <a:lnTo>
                  <a:pt x="163" y="116"/>
                </a:lnTo>
                <a:lnTo>
                  <a:pt x="162" y="122"/>
                </a:lnTo>
                <a:lnTo>
                  <a:pt x="161" y="125"/>
                </a:lnTo>
                <a:lnTo>
                  <a:pt x="159" y="127"/>
                </a:lnTo>
                <a:lnTo>
                  <a:pt x="158" y="129"/>
                </a:lnTo>
                <a:lnTo>
                  <a:pt x="154" y="131"/>
                </a:lnTo>
                <a:lnTo>
                  <a:pt x="150" y="133"/>
                </a:lnTo>
                <a:lnTo>
                  <a:pt x="143" y="138"/>
                </a:lnTo>
                <a:lnTo>
                  <a:pt x="137" y="144"/>
                </a:lnTo>
                <a:lnTo>
                  <a:pt x="134" y="148"/>
                </a:lnTo>
                <a:lnTo>
                  <a:pt x="133" y="154"/>
                </a:lnTo>
                <a:lnTo>
                  <a:pt x="131" y="156"/>
                </a:lnTo>
                <a:lnTo>
                  <a:pt x="129" y="157"/>
                </a:lnTo>
                <a:lnTo>
                  <a:pt x="125" y="161"/>
                </a:lnTo>
                <a:lnTo>
                  <a:pt x="123" y="164"/>
                </a:lnTo>
                <a:lnTo>
                  <a:pt x="121" y="167"/>
                </a:lnTo>
                <a:lnTo>
                  <a:pt x="119" y="173"/>
                </a:lnTo>
                <a:lnTo>
                  <a:pt x="118" y="174"/>
                </a:lnTo>
                <a:lnTo>
                  <a:pt x="111" y="174"/>
                </a:lnTo>
                <a:lnTo>
                  <a:pt x="108" y="172"/>
                </a:lnTo>
                <a:lnTo>
                  <a:pt x="105" y="171"/>
                </a:lnTo>
                <a:lnTo>
                  <a:pt x="103" y="170"/>
                </a:lnTo>
                <a:lnTo>
                  <a:pt x="100" y="170"/>
                </a:lnTo>
                <a:lnTo>
                  <a:pt x="99" y="172"/>
                </a:lnTo>
                <a:lnTo>
                  <a:pt x="98" y="173"/>
                </a:lnTo>
                <a:lnTo>
                  <a:pt x="97" y="175"/>
                </a:lnTo>
                <a:lnTo>
                  <a:pt x="96" y="176"/>
                </a:lnTo>
                <a:lnTo>
                  <a:pt x="96" y="181"/>
                </a:lnTo>
                <a:lnTo>
                  <a:pt x="98" y="184"/>
                </a:lnTo>
                <a:lnTo>
                  <a:pt x="98" y="188"/>
                </a:lnTo>
                <a:lnTo>
                  <a:pt x="108" y="188"/>
                </a:lnTo>
                <a:lnTo>
                  <a:pt x="109" y="189"/>
                </a:lnTo>
                <a:lnTo>
                  <a:pt x="110" y="189"/>
                </a:lnTo>
                <a:lnTo>
                  <a:pt x="112" y="188"/>
                </a:lnTo>
                <a:lnTo>
                  <a:pt x="113" y="187"/>
                </a:lnTo>
                <a:lnTo>
                  <a:pt x="114" y="184"/>
                </a:lnTo>
                <a:lnTo>
                  <a:pt x="116" y="183"/>
                </a:lnTo>
                <a:lnTo>
                  <a:pt x="117" y="182"/>
                </a:lnTo>
                <a:lnTo>
                  <a:pt x="119" y="181"/>
                </a:lnTo>
                <a:lnTo>
                  <a:pt x="120" y="181"/>
                </a:lnTo>
                <a:lnTo>
                  <a:pt x="124" y="179"/>
                </a:lnTo>
                <a:lnTo>
                  <a:pt x="131" y="179"/>
                </a:lnTo>
                <a:lnTo>
                  <a:pt x="133" y="180"/>
                </a:lnTo>
                <a:lnTo>
                  <a:pt x="133" y="181"/>
                </a:lnTo>
                <a:lnTo>
                  <a:pt x="135" y="182"/>
                </a:lnTo>
                <a:lnTo>
                  <a:pt x="137" y="184"/>
                </a:lnTo>
                <a:lnTo>
                  <a:pt x="139" y="184"/>
                </a:lnTo>
                <a:lnTo>
                  <a:pt x="139" y="175"/>
                </a:lnTo>
                <a:lnTo>
                  <a:pt x="138" y="171"/>
                </a:lnTo>
                <a:lnTo>
                  <a:pt x="139" y="168"/>
                </a:lnTo>
                <a:lnTo>
                  <a:pt x="141" y="167"/>
                </a:lnTo>
                <a:lnTo>
                  <a:pt x="143" y="167"/>
                </a:lnTo>
                <a:lnTo>
                  <a:pt x="146" y="168"/>
                </a:lnTo>
                <a:lnTo>
                  <a:pt x="148" y="169"/>
                </a:lnTo>
                <a:lnTo>
                  <a:pt x="150" y="171"/>
                </a:lnTo>
                <a:lnTo>
                  <a:pt x="150" y="172"/>
                </a:lnTo>
                <a:lnTo>
                  <a:pt x="151" y="176"/>
                </a:lnTo>
                <a:lnTo>
                  <a:pt x="155" y="181"/>
                </a:lnTo>
                <a:lnTo>
                  <a:pt x="160" y="186"/>
                </a:lnTo>
                <a:lnTo>
                  <a:pt x="165" y="191"/>
                </a:lnTo>
                <a:lnTo>
                  <a:pt x="167" y="195"/>
                </a:lnTo>
                <a:lnTo>
                  <a:pt x="167" y="197"/>
                </a:lnTo>
                <a:lnTo>
                  <a:pt x="165" y="199"/>
                </a:lnTo>
                <a:lnTo>
                  <a:pt x="162" y="199"/>
                </a:lnTo>
                <a:lnTo>
                  <a:pt x="159" y="200"/>
                </a:lnTo>
                <a:lnTo>
                  <a:pt x="157" y="201"/>
                </a:lnTo>
                <a:lnTo>
                  <a:pt x="155" y="203"/>
                </a:lnTo>
                <a:lnTo>
                  <a:pt x="154" y="204"/>
                </a:lnTo>
                <a:lnTo>
                  <a:pt x="154" y="206"/>
                </a:lnTo>
                <a:lnTo>
                  <a:pt x="153" y="208"/>
                </a:lnTo>
                <a:lnTo>
                  <a:pt x="152" y="209"/>
                </a:lnTo>
                <a:lnTo>
                  <a:pt x="151" y="210"/>
                </a:lnTo>
                <a:lnTo>
                  <a:pt x="148" y="210"/>
                </a:lnTo>
                <a:lnTo>
                  <a:pt x="142" y="208"/>
                </a:lnTo>
                <a:lnTo>
                  <a:pt x="138" y="205"/>
                </a:lnTo>
                <a:lnTo>
                  <a:pt x="133" y="202"/>
                </a:lnTo>
                <a:lnTo>
                  <a:pt x="129" y="196"/>
                </a:lnTo>
                <a:lnTo>
                  <a:pt x="125" y="191"/>
                </a:lnTo>
                <a:lnTo>
                  <a:pt x="122" y="188"/>
                </a:lnTo>
                <a:lnTo>
                  <a:pt x="121" y="188"/>
                </a:lnTo>
                <a:lnTo>
                  <a:pt x="120" y="189"/>
                </a:lnTo>
                <a:lnTo>
                  <a:pt x="120" y="190"/>
                </a:lnTo>
                <a:lnTo>
                  <a:pt x="124" y="198"/>
                </a:lnTo>
                <a:lnTo>
                  <a:pt x="125" y="199"/>
                </a:lnTo>
                <a:lnTo>
                  <a:pt x="125" y="200"/>
                </a:lnTo>
                <a:lnTo>
                  <a:pt x="123" y="200"/>
                </a:lnTo>
                <a:lnTo>
                  <a:pt x="121" y="201"/>
                </a:lnTo>
                <a:lnTo>
                  <a:pt x="120" y="202"/>
                </a:lnTo>
                <a:lnTo>
                  <a:pt x="120" y="203"/>
                </a:lnTo>
                <a:lnTo>
                  <a:pt x="121" y="205"/>
                </a:lnTo>
                <a:lnTo>
                  <a:pt x="129" y="213"/>
                </a:lnTo>
                <a:lnTo>
                  <a:pt x="131" y="214"/>
                </a:lnTo>
                <a:lnTo>
                  <a:pt x="133" y="217"/>
                </a:lnTo>
                <a:lnTo>
                  <a:pt x="135" y="220"/>
                </a:lnTo>
                <a:lnTo>
                  <a:pt x="137" y="227"/>
                </a:lnTo>
                <a:lnTo>
                  <a:pt x="136" y="229"/>
                </a:lnTo>
                <a:lnTo>
                  <a:pt x="135" y="230"/>
                </a:lnTo>
                <a:lnTo>
                  <a:pt x="133" y="231"/>
                </a:lnTo>
                <a:lnTo>
                  <a:pt x="132" y="233"/>
                </a:lnTo>
                <a:lnTo>
                  <a:pt x="128" y="235"/>
                </a:lnTo>
                <a:lnTo>
                  <a:pt x="126" y="237"/>
                </a:lnTo>
                <a:lnTo>
                  <a:pt x="122" y="240"/>
                </a:lnTo>
                <a:lnTo>
                  <a:pt x="116" y="240"/>
                </a:lnTo>
                <a:lnTo>
                  <a:pt x="111" y="242"/>
                </a:lnTo>
                <a:lnTo>
                  <a:pt x="107" y="243"/>
                </a:lnTo>
                <a:lnTo>
                  <a:pt x="104" y="245"/>
                </a:lnTo>
                <a:lnTo>
                  <a:pt x="99" y="250"/>
                </a:lnTo>
                <a:lnTo>
                  <a:pt x="96" y="252"/>
                </a:lnTo>
                <a:lnTo>
                  <a:pt x="94" y="253"/>
                </a:lnTo>
                <a:lnTo>
                  <a:pt x="90" y="256"/>
                </a:lnTo>
                <a:lnTo>
                  <a:pt x="88" y="262"/>
                </a:lnTo>
                <a:lnTo>
                  <a:pt x="86" y="270"/>
                </a:lnTo>
                <a:lnTo>
                  <a:pt x="85" y="277"/>
                </a:lnTo>
                <a:lnTo>
                  <a:pt x="85" y="278"/>
                </a:lnTo>
                <a:lnTo>
                  <a:pt x="84" y="281"/>
                </a:lnTo>
                <a:lnTo>
                  <a:pt x="84" y="283"/>
                </a:lnTo>
                <a:lnTo>
                  <a:pt x="83" y="286"/>
                </a:lnTo>
                <a:lnTo>
                  <a:pt x="82" y="288"/>
                </a:lnTo>
                <a:lnTo>
                  <a:pt x="77" y="291"/>
                </a:lnTo>
                <a:lnTo>
                  <a:pt x="74" y="292"/>
                </a:lnTo>
                <a:lnTo>
                  <a:pt x="70" y="296"/>
                </a:lnTo>
                <a:lnTo>
                  <a:pt x="68" y="296"/>
                </a:lnTo>
                <a:lnTo>
                  <a:pt x="66" y="296"/>
                </a:lnTo>
                <a:lnTo>
                  <a:pt x="64" y="291"/>
                </a:lnTo>
                <a:lnTo>
                  <a:pt x="61" y="284"/>
                </a:lnTo>
                <a:lnTo>
                  <a:pt x="59" y="277"/>
                </a:lnTo>
                <a:lnTo>
                  <a:pt x="59" y="274"/>
                </a:lnTo>
                <a:lnTo>
                  <a:pt x="58" y="269"/>
                </a:lnTo>
                <a:lnTo>
                  <a:pt x="58" y="254"/>
                </a:lnTo>
                <a:lnTo>
                  <a:pt x="59" y="249"/>
                </a:lnTo>
                <a:lnTo>
                  <a:pt x="59" y="246"/>
                </a:lnTo>
                <a:lnTo>
                  <a:pt x="58" y="245"/>
                </a:lnTo>
                <a:lnTo>
                  <a:pt x="56" y="244"/>
                </a:lnTo>
                <a:lnTo>
                  <a:pt x="55" y="242"/>
                </a:lnTo>
                <a:lnTo>
                  <a:pt x="53" y="241"/>
                </a:lnTo>
                <a:lnTo>
                  <a:pt x="52" y="240"/>
                </a:lnTo>
                <a:lnTo>
                  <a:pt x="51" y="240"/>
                </a:lnTo>
                <a:lnTo>
                  <a:pt x="50" y="241"/>
                </a:lnTo>
                <a:lnTo>
                  <a:pt x="49" y="243"/>
                </a:lnTo>
                <a:lnTo>
                  <a:pt x="48" y="244"/>
                </a:lnTo>
                <a:lnTo>
                  <a:pt x="47" y="246"/>
                </a:lnTo>
                <a:lnTo>
                  <a:pt x="46" y="252"/>
                </a:lnTo>
                <a:lnTo>
                  <a:pt x="45" y="260"/>
                </a:lnTo>
                <a:lnTo>
                  <a:pt x="45" y="271"/>
                </a:lnTo>
                <a:lnTo>
                  <a:pt x="44" y="274"/>
                </a:lnTo>
                <a:lnTo>
                  <a:pt x="43" y="276"/>
                </a:lnTo>
                <a:lnTo>
                  <a:pt x="43" y="278"/>
                </a:lnTo>
                <a:lnTo>
                  <a:pt x="46" y="284"/>
                </a:lnTo>
                <a:lnTo>
                  <a:pt x="46" y="285"/>
                </a:lnTo>
                <a:lnTo>
                  <a:pt x="41" y="278"/>
                </a:lnTo>
                <a:lnTo>
                  <a:pt x="38" y="273"/>
                </a:lnTo>
                <a:lnTo>
                  <a:pt x="34" y="270"/>
                </a:lnTo>
                <a:lnTo>
                  <a:pt x="30" y="271"/>
                </a:lnTo>
                <a:lnTo>
                  <a:pt x="25" y="272"/>
                </a:lnTo>
                <a:lnTo>
                  <a:pt x="21" y="272"/>
                </a:lnTo>
                <a:lnTo>
                  <a:pt x="16" y="267"/>
                </a:lnTo>
                <a:lnTo>
                  <a:pt x="14" y="259"/>
                </a:lnTo>
                <a:lnTo>
                  <a:pt x="14" y="244"/>
                </a:lnTo>
                <a:lnTo>
                  <a:pt x="11" y="236"/>
                </a:lnTo>
                <a:lnTo>
                  <a:pt x="3" y="228"/>
                </a:lnTo>
                <a:lnTo>
                  <a:pt x="1" y="226"/>
                </a:lnTo>
                <a:lnTo>
                  <a:pt x="0" y="223"/>
                </a:lnTo>
                <a:lnTo>
                  <a:pt x="2" y="214"/>
                </a:lnTo>
                <a:lnTo>
                  <a:pt x="3" y="210"/>
                </a:lnTo>
                <a:lnTo>
                  <a:pt x="4" y="207"/>
                </a:lnTo>
                <a:lnTo>
                  <a:pt x="5" y="208"/>
                </a:lnTo>
                <a:lnTo>
                  <a:pt x="7" y="209"/>
                </a:lnTo>
                <a:lnTo>
                  <a:pt x="14" y="209"/>
                </a:lnTo>
                <a:lnTo>
                  <a:pt x="14" y="198"/>
                </a:lnTo>
                <a:lnTo>
                  <a:pt x="15" y="197"/>
                </a:lnTo>
                <a:lnTo>
                  <a:pt x="17" y="197"/>
                </a:lnTo>
                <a:lnTo>
                  <a:pt x="23" y="200"/>
                </a:lnTo>
                <a:lnTo>
                  <a:pt x="30" y="204"/>
                </a:lnTo>
                <a:lnTo>
                  <a:pt x="36" y="207"/>
                </a:lnTo>
                <a:lnTo>
                  <a:pt x="38" y="207"/>
                </a:lnTo>
                <a:lnTo>
                  <a:pt x="39" y="206"/>
                </a:lnTo>
                <a:lnTo>
                  <a:pt x="39" y="203"/>
                </a:lnTo>
                <a:lnTo>
                  <a:pt x="40" y="202"/>
                </a:lnTo>
                <a:lnTo>
                  <a:pt x="40" y="201"/>
                </a:lnTo>
                <a:lnTo>
                  <a:pt x="42" y="200"/>
                </a:lnTo>
                <a:lnTo>
                  <a:pt x="44" y="200"/>
                </a:lnTo>
                <a:lnTo>
                  <a:pt x="46" y="201"/>
                </a:lnTo>
                <a:lnTo>
                  <a:pt x="47" y="203"/>
                </a:lnTo>
                <a:lnTo>
                  <a:pt x="49" y="204"/>
                </a:lnTo>
                <a:lnTo>
                  <a:pt x="50" y="206"/>
                </a:lnTo>
                <a:lnTo>
                  <a:pt x="52" y="208"/>
                </a:lnTo>
                <a:lnTo>
                  <a:pt x="55" y="210"/>
                </a:lnTo>
                <a:lnTo>
                  <a:pt x="59" y="208"/>
                </a:lnTo>
                <a:lnTo>
                  <a:pt x="62" y="203"/>
                </a:lnTo>
                <a:lnTo>
                  <a:pt x="66" y="198"/>
                </a:lnTo>
                <a:lnTo>
                  <a:pt x="69" y="195"/>
                </a:lnTo>
                <a:lnTo>
                  <a:pt x="70" y="192"/>
                </a:lnTo>
                <a:lnTo>
                  <a:pt x="69" y="187"/>
                </a:lnTo>
                <a:lnTo>
                  <a:pt x="66" y="183"/>
                </a:lnTo>
                <a:lnTo>
                  <a:pt x="63" y="179"/>
                </a:lnTo>
                <a:lnTo>
                  <a:pt x="60" y="176"/>
                </a:lnTo>
                <a:lnTo>
                  <a:pt x="58" y="172"/>
                </a:lnTo>
                <a:lnTo>
                  <a:pt x="54" y="165"/>
                </a:lnTo>
                <a:lnTo>
                  <a:pt x="49" y="159"/>
                </a:lnTo>
                <a:lnTo>
                  <a:pt x="42" y="156"/>
                </a:lnTo>
                <a:lnTo>
                  <a:pt x="34" y="154"/>
                </a:lnTo>
                <a:lnTo>
                  <a:pt x="33" y="154"/>
                </a:lnTo>
                <a:lnTo>
                  <a:pt x="34" y="151"/>
                </a:lnTo>
                <a:lnTo>
                  <a:pt x="35" y="149"/>
                </a:lnTo>
                <a:lnTo>
                  <a:pt x="36" y="147"/>
                </a:lnTo>
                <a:lnTo>
                  <a:pt x="36" y="144"/>
                </a:lnTo>
                <a:lnTo>
                  <a:pt x="35" y="139"/>
                </a:lnTo>
                <a:lnTo>
                  <a:pt x="33" y="136"/>
                </a:lnTo>
                <a:lnTo>
                  <a:pt x="31" y="132"/>
                </a:lnTo>
                <a:lnTo>
                  <a:pt x="32" y="128"/>
                </a:lnTo>
                <a:lnTo>
                  <a:pt x="35" y="125"/>
                </a:lnTo>
                <a:lnTo>
                  <a:pt x="43" y="116"/>
                </a:lnTo>
                <a:lnTo>
                  <a:pt x="47" y="113"/>
                </a:lnTo>
                <a:lnTo>
                  <a:pt x="51" y="112"/>
                </a:lnTo>
                <a:lnTo>
                  <a:pt x="58" y="112"/>
                </a:lnTo>
                <a:lnTo>
                  <a:pt x="65" y="111"/>
                </a:lnTo>
                <a:lnTo>
                  <a:pt x="73" y="110"/>
                </a:lnTo>
                <a:lnTo>
                  <a:pt x="84" y="106"/>
                </a:lnTo>
                <a:lnTo>
                  <a:pt x="89" y="103"/>
                </a:lnTo>
                <a:lnTo>
                  <a:pt x="94" y="99"/>
                </a:lnTo>
                <a:lnTo>
                  <a:pt x="96" y="93"/>
                </a:lnTo>
                <a:lnTo>
                  <a:pt x="100" y="87"/>
                </a:lnTo>
                <a:lnTo>
                  <a:pt x="108" y="82"/>
                </a:lnTo>
                <a:lnTo>
                  <a:pt x="116" y="77"/>
                </a:lnTo>
                <a:lnTo>
                  <a:pt x="124" y="73"/>
                </a:lnTo>
                <a:lnTo>
                  <a:pt x="128" y="69"/>
                </a:lnTo>
                <a:lnTo>
                  <a:pt x="131" y="46"/>
                </a:lnTo>
                <a:lnTo>
                  <a:pt x="133" y="41"/>
                </a:lnTo>
                <a:lnTo>
                  <a:pt x="134" y="40"/>
                </a:lnTo>
                <a:lnTo>
                  <a:pt x="134" y="38"/>
                </a:lnTo>
                <a:lnTo>
                  <a:pt x="126" y="30"/>
                </a:lnTo>
                <a:lnTo>
                  <a:pt x="125" y="28"/>
                </a:lnTo>
                <a:lnTo>
                  <a:pt x="125" y="27"/>
                </a:lnTo>
                <a:lnTo>
                  <a:pt x="128" y="24"/>
                </a:lnTo>
                <a:lnTo>
                  <a:pt x="133" y="18"/>
                </a:lnTo>
                <a:lnTo>
                  <a:pt x="136" y="10"/>
                </a:lnTo>
                <a:lnTo>
                  <a:pt x="13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7"/>
          <p:cNvSpPr>
            <a:spLocks noEditPoints="1"/>
          </p:cNvSpPr>
          <p:nvPr/>
        </p:nvSpPr>
        <p:spPr bwMode="auto">
          <a:xfrm>
            <a:off x="8082223" y="1143000"/>
            <a:ext cx="1298575" cy="1435100"/>
          </a:xfrm>
          <a:custGeom>
            <a:avLst/>
            <a:gdLst/>
            <a:ahLst/>
            <a:cxnLst>
              <a:cxn ang="0">
                <a:pos x="174" y="657"/>
              </a:cxn>
              <a:cxn ang="0">
                <a:pos x="202" y="691"/>
              </a:cxn>
              <a:cxn ang="0">
                <a:pos x="168" y="709"/>
              </a:cxn>
              <a:cxn ang="0">
                <a:pos x="189" y="719"/>
              </a:cxn>
              <a:cxn ang="0">
                <a:pos x="208" y="732"/>
              </a:cxn>
              <a:cxn ang="0">
                <a:pos x="216" y="741"/>
              </a:cxn>
              <a:cxn ang="0">
                <a:pos x="257" y="791"/>
              </a:cxn>
              <a:cxn ang="0">
                <a:pos x="263" y="771"/>
              </a:cxn>
              <a:cxn ang="0">
                <a:pos x="226" y="713"/>
              </a:cxn>
              <a:cxn ang="0">
                <a:pos x="200" y="676"/>
              </a:cxn>
              <a:cxn ang="0">
                <a:pos x="316" y="423"/>
              </a:cxn>
              <a:cxn ang="0">
                <a:pos x="366" y="467"/>
              </a:cxn>
              <a:cxn ang="0">
                <a:pos x="316" y="423"/>
              </a:cxn>
              <a:cxn ang="0">
                <a:pos x="168" y="342"/>
              </a:cxn>
              <a:cxn ang="0">
                <a:pos x="237" y="373"/>
              </a:cxn>
              <a:cxn ang="0">
                <a:pos x="172" y="329"/>
              </a:cxn>
              <a:cxn ang="0">
                <a:pos x="460" y="281"/>
              </a:cxn>
              <a:cxn ang="0">
                <a:pos x="296" y="172"/>
              </a:cxn>
              <a:cxn ang="0">
                <a:pos x="345" y="194"/>
              </a:cxn>
              <a:cxn ang="0">
                <a:pos x="369" y="192"/>
              </a:cxn>
              <a:cxn ang="0">
                <a:pos x="324" y="173"/>
              </a:cxn>
              <a:cxn ang="0">
                <a:pos x="465" y="21"/>
              </a:cxn>
              <a:cxn ang="0">
                <a:pos x="513" y="73"/>
              </a:cxn>
              <a:cxn ang="0">
                <a:pos x="586" y="123"/>
              </a:cxn>
              <a:cxn ang="0">
                <a:pos x="670" y="184"/>
              </a:cxn>
              <a:cxn ang="0">
                <a:pos x="717" y="238"/>
              </a:cxn>
              <a:cxn ang="0">
                <a:pos x="708" y="331"/>
              </a:cxn>
              <a:cxn ang="0">
                <a:pos x="740" y="385"/>
              </a:cxn>
              <a:cxn ang="0">
                <a:pos x="764" y="468"/>
              </a:cxn>
              <a:cxn ang="0">
                <a:pos x="771" y="554"/>
              </a:cxn>
              <a:cxn ang="0">
                <a:pos x="778" y="638"/>
              </a:cxn>
              <a:cxn ang="0">
                <a:pos x="809" y="718"/>
              </a:cxn>
              <a:cxn ang="0">
                <a:pos x="769" y="717"/>
              </a:cxn>
              <a:cxn ang="0">
                <a:pos x="740" y="734"/>
              </a:cxn>
              <a:cxn ang="0">
                <a:pos x="725" y="725"/>
              </a:cxn>
              <a:cxn ang="0">
                <a:pos x="700" y="736"/>
              </a:cxn>
              <a:cxn ang="0">
                <a:pos x="675" y="730"/>
              </a:cxn>
              <a:cxn ang="0">
                <a:pos x="657" y="736"/>
              </a:cxn>
              <a:cxn ang="0">
                <a:pos x="644" y="756"/>
              </a:cxn>
              <a:cxn ang="0">
                <a:pos x="646" y="773"/>
              </a:cxn>
              <a:cxn ang="0">
                <a:pos x="638" y="788"/>
              </a:cxn>
              <a:cxn ang="0">
                <a:pos x="605" y="808"/>
              </a:cxn>
              <a:cxn ang="0">
                <a:pos x="589" y="831"/>
              </a:cxn>
              <a:cxn ang="0">
                <a:pos x="568" y="847"/>
              </a:cxn>
              <a:cxn ang="0">
                <a:pos x="577" y="874"/>
              </a:cxn>
              <a:cxn ang="0">
                <a:pos x="581" y="900"/>
              </a:cxn>
              <a:cxn ang="0">
                <a:pos x="421" y="854"/>
              </a:cxn>
              <a:cxn ang="0">
                <a:pos x="366" y="886"/>
              </a:cxn>
              <a:cxn ang="0">
                <a:pos x="284" y="830"/>
              </a:cxn>
              <a:cxn ang="0">
                <a:pos x="227" y="804"/>
              </a:cxn>
              <a:cxn ang="0">
                <a:pos x="122" y="706"/>
              </a:cxn>
              <a:cxn ang="0">
                <a:pos x="1" y="615"/>
              </a:cxn>
              <a:cxn ang="0">
                <a:pos x="85" y="486"/>
              </a:cxn>
              <a:cxn ang="0">
                <a:pos x="73" y="374"/>
              </a:cxn>
              <a:cxn ang="0">
                <a:pos x="151" y="255"/>
              </a:cxn>
              <a:cxn ang="0">
                <a:pos x="220" y="261"/>
              </a:cxn>
              <a:cxn ang="0">
                <a:pos x="237" y="135"/>
              </a:cxn>
              <a:cxn ang="0">
                <a:pos x="318" y="137"/>
              </a:cxn>
              <a:cxn ang="0">
                <a:pos x="409" y="131"/>
              </a:cxn>
              <a:cxn ang="0">
                <a:pos x="399" y="11"/>
              </a:cxn>
            </a:cxnLst>
            <a:rect l="0" t="0" r="r" b="b"/>
            <a:pathLst>
              <a:path w="818" h="904">
                <a:moveTo>
                  <a:pt x="129" y="620"/>
                </a:moveTo>
                <a:lnTo>
                  <a:pt x="129" y="622"/>
                </a:lnTo>
                <a:lnTo>
                  <a:pt x="129" y="624"/>
                </a:lnTo>
                <a:lnTo>
                  <a:pt x="130" y="627"/>
                </a:lnTo>
                <a:lnTo>
                  <a:pt x="132" y="629"/>
                </a:lnTo>
                <a:lnTo>
                  <a:pt x="135" y="631"/>
                </a:lnTo>
                <a:lnTo>
                  <a:pt x="138" y="632"/>
                </a:lnTo>
                <a:lnTo>
                  <a:pt x="145" y="634"/>
                </a:lnTo>
                <a:lnTo>
                  <a:pt x="151" y="638"/>
                </a:lnTo>
                <a:lnTo>
                  <a:pt x="157" y="642"/>
                </a:lnTo>
                <a:lnTo>
                  <a:pt x="160" y="645"/>
                </a:lnTo>
                <a:lnTo>
                  <a:pt x="164" y="649"/>
                </a:lnTo>
                <a:lnTo>
                  <a:pt x="168" y="653"/>
                </a:lnTo>
                <a:lnTo>
                  <a:pt x="174" y="657"/>
                </a:lnTo>
                <a:lnTo>
                  <a:pt x="178" y="660"/>
                </a:lnTo>
                <a:lnTo>
                  <a:pt x="180" y="661"/>
                </a:lnTo>
                <a:lnTo>
                  <a:pt x="180" y="662"/>
                </a:lnTo>
                <a:lnTo>
                  <a:pt x="178" y="663"/>
                </a:lnTo>
                <a:lnTo>
                  <a:pt x="177" y="664"/>
                </a:lnTo>
                <a:lnTo>
                  <a:pt x="174" y="665"/>
                </a:lnTo>
                <a:lnTo>
                  <a:pt x="172" y="667"/>
                </a:lnTo>
                <a:lnTo>
                  <a:pt x="171" y="669"/>
                </a:lnTo>
                <a:lnTo>
                  <a:pt x="174" y="671"/>
                </a:lnTo>
                <a:lnTo>
                  <a:pt x="179" y="673"/>
                </a:lnTo>
                <a:lnTo>
                  <a:pt x="190" y="679"/>
                </a:lnTo>
                <a:lnTo>
                  <a:pt x="193" y="682"/>
                </a:lnTo>
                <a:lnTo>
                  <a:pt x="197" y="687"/>
                </a:lnTo>
                <a:lnTo>
                  <a:pt x="202" y="691"/>
                </a:lnTo>
                <a:lnTo>
                  <a:pt x="208" y="694"/>
                </a:lnTo>
                <a:lnTo>
                  <a:pt x="212" y="699"/>
                </a:lnTo>
                <a:lnTo>
                  <a:pt x="212" y="702"/>
                </a:lnTo>
                <a:lnTo>
                  <a:pt x="209" y="704"/>
                </a:lnTo>
                <a:lnTo>
                  <a:pt x="204" y="703"/>
                </a:lnTo>
                <a:lnTo>
                  <a:pt x="193" y="701"/>
                </a:lnTo>
                <a:lnTo>
                  <a:pt x="188" y="699"/>
                </a:lnTo>
                <a:lnTo>
                  <a:pt x="185" y="698"/>
                </a:lnTo>
                <a:lnTo>
                  <a:pt x="177" y="697"/>
                </a:lnTo>
                <a:lnTo>
                  <a:pt x="165" y="698"/>
                </a:lnTo>
                <a:lnTo>
                  <a:pt x="163" y="698"/>
                </a:lnTo>
                <a:lnTo>
                  <a:pt x="163" y="701"/>
                </a:lnTo>
                <a:lnTo>
                  <a:pt x="165" y="704"/>
                </a:lnTo>
                <a:lnTo>
                  <a:pt x="168" y="709"/>
                </a:lnTo>
                <a:lnTo>
                  <a:pt x="171" y="713"/>
                </a:lnTo>
                <a:lnTo>
                  <a:pt x="173" y="715"/>
                </a:lnTo>
                <a:lnTo>
                  <a:pt x="175" y="713"/>
                </a:lnTo>
                <a:lnTo>
                  <a:pt x="177" y="709"/>
                </a:lnTo>
                <a:lnTo>
                  <a:pt x="179" y="707"/>
                </a:lnTo>
                <a:lnTo>
                  <a:pt x="181" y="707"/>
                </a:lnTo>
                <a:lnTo>
                  <a:pt x="183" y="708"/>
                </a:lnTo>
                <a:lnTo>
                  <a:pt x="183" y="709"/>
                </a:lnTo>
                <a:lnTo>
                  <a:pt x="184" y="711"/>
                </a:lnTo>
                <a:lnTo>
                  <a:pt x="184" y="713"/>
                </a:lnTo>
                <a:lnTo>
                  <a:pt x="185" y="718"/>
                </a:lnTo>
                <a:lnTo>
                  <a:pt x="186" y="720"/>
                </a:lnTo>
                <a:lnTo>
                  <a:pt x="187" y="720"/>
                </a:lnTo>
                <a:lnTo>
                  <a:pt x="189" y="719"/>
                </a:lnTo>
                <a:lnTo>
                  <a:pt x="190" y="718"/>
                </a:lnTo>
                <a:lnTo>
                  <a:pt x="192" y="717"/>
                </a:lnTo>
                <a:lnTo>
                  <a:pt x="194" y="716"/>
                </a:lnTo>
                <a:lnTo>
                  <a:pt x="198" y="716"/>
                </a:lnTo>
                <a:lnTo>
                  <a:pt x="200" y="717"/>
                </a:lnTo>
                <a:lnTo>
                  <a:pt x="201" y="718"/>
                </a:lnTo>
                <a:lnTo>
                  <a:pt x="202" y="720"/>
                </a:lnTo>
                <a:lnTo>
                  <a:pt x="203" y="722"/>
                </a:lnTo>
                <a:lnTo>
                  <a:pt x="205" y="724"/>
                </a:lnTo>
                <a:lnTo>
                  <a:pt x="207" y="727"/>
                </a:lnTo>
                <a:lnTo>
                  <a:pt x="208" y="729"/>
                </a:lnTo>
                <a:lnTo>
                  <a:pt x="209" y="730"/>
                </a:lnTo>
                <a:lnTo>
                  <a:pt x="209" y="731"/>
                </a:lnTo>
                <a:lnTo>
                  <a:pt x="208" y="732"/>
                </a:lnTo>
                <a:lnTo>
                  <a:pt x="206" y="733"/>
                </a:lnTo>
                <a:lnTo>
                  <a:pt x="205" y="734"/>
                </a:lnTo>
                <a:lnTo>
                  <a:pt x="203" y="734"/>
                </a:lnTo>
                <a:lnTo>
                  <a:pt x="202" y="736"/>
                </a:lnTo>
                <a:lnTo>
                  <a:pt x="200" y="736"/>
                </a:lnTo>
                <a:lnTo>
                  <a:pt x="199" y="738"/>
                </a:lnTo>
                <a:lnTo>
                  <a:pt x="199" y="740"/>
                </a:lnTo>
                <a:lnTo>
                  <a:pt x="201" y="744"/>
                </a:lnTo>
                <a:lnTo>
                  <a:pt x="203" y="747"/>
                </a:lnTo>
                <a:lnTo>
                  <a:pt x="205" y="748"/>
                </a:lnTo>
                <a:lnTo>
                  <a:pt x="207" y="750"/>
                </a:lnTo>
                <a:lnTo>
                  <a:pt x="210" y="750"/>
                </a:lnTo>
                <a:lnTo>
                  <a:pt x="214" y="742"/>
                </a:lnTo>
                <a:lnTo>
                  <a:pt x="216" y="741"/>
                </a:lnTo>
                <a:lnTo>
                  <a:pt x="218" y="741"/>
                </a:lnTo>
                <a:lnTo>
                  <a:pt x="221" y="744"/>
                </a:lnTo>
                <a:lnTo>
                  <a:pt x="226" y="749"/>
                </a:lnTo>
                <a:lnTo>
                  <a:pt x="230" y="755"/>
                </a:lnTo>
                <a:lnTo>
                  <a:pt x="233" y="760"/>
                </a:lnTo>
                <a:lnTo>
                  <a:pt x="235" y="768"/>
                </a:lnTo>
                <a:lnTo>
                  <a:pt x="237" y="773"/>
                </a:lnTo>
                <a:lnTo>
                  <a:pt x="240" y="780"/>
                </a:lnTo>
                <a:lnTo>
                  <a:pt x="243" y="787"/>
                </a:lnTo>
                <a:lnTo>
                  <a:pt x="247" y="794"/>
                </a:lnTo>
                <a:lnTo>
                  <a:pt x="249" y="795"/>
                </a:lnTo>
                <a:lnTo>
                  <a:pt x="250" y="795"/>
                </a:lnTo>
                <a:lnTo>
                  <a:pt x="254" y="791"/>
                </a:lnTo>
                <a:lnTo>
                  <a:pt x="257" y="791"/>
                </a:lnTo>
                <a:lnTo>
                  <a:pt x="258" y="792"/>
                </a:lnTo>
                <a:lnTo>
                  <a:pt x="264" y="796"/>
                </a:lnTo>
                <a:lnTo>
                  <a:pt x="271" y="797"/>
                </a:lnTo>
                <a:lnTo>
                  <a:pt x="279" y="796"/>
                </a:lnTo>
                <a:lnTo>
                  <a:pt x="280" y="795"/>
                </a:lnTo>
                <a:lnTo>
                  <a:pt x="280" y="794"/>
                </a:lnTo>
                <a:lnTo>
                  <a:pt x="277" y="791"/>
                </a:lnTo>
                <a:lnTo>
                  <a:pt x="276" y="790"/>
                </a:lnTo>
                <a:lnTo>
                  <a:pt x="273" y="786"/>
                </a:lnTo>
                <a:lnTo>
                  <a:pt x="271" y="783"/>
                </a:lnTo>
                <a:lnTo>
                  <a:pt x="268" y="780"/>
                </a:lnTo>
                <a:lnTo>
                  <a:pt x="266" y="776"/>
                </a:lnTo>
                <a:lnTo>
                  <a:pt x="265" y="773"/>
                </a:lnTo>
                <a:lnTo>
                  <a:pt x="263" y="771"/>
                </a:lnTo>
                <a:lnTo>
                  <a:pt x="258" y="769"/>
                </a:lnTo>
                <a:lnTo>
                  <a:pt x="253" y="768"/>
                </a:lnTo>
                <a:lnTo>
                  <a:pt x="247" y="768"/>
                </a:lnTo>
                <a:lnTo>
                  <a:pt x="243" y="765"/>
                </a:lnTo>
                <a:lnTo>
                  <a:pt x="239" y="759"/>
                </a:lnTo>
                <a:lnTo>
                  <a:pt x="236" y="752"/>
                </a:lnTo>
                <a:lnTo>
                  <a:pt x="233" y="745"/>
                </a:lnTo>
                <a:lnTo>
                  <a:pt x="229" y="741"/>
                </a:lnTo>
                <a:lnTo>
                  <a:pt x="225" y="738"/>
                </a:lnTo>
                <a:lnTo>
                  <a:pt x="222" y="734"/>
                </a:lnTo>
                <a:lnTo>
                  <a:pt x="222" y="728"/>
                </a:lnTo>
                <a:lnTo>
                  <a:pt x="223" y="724"/>
                </a:lnTo>
                <a:lnTo>
                  <a:pt x="225" y="719"/>
                </a:lnTo>
                <a:lnTo>
                  <a:pt x="226" y="713"/>
                </a:lnTo>
                <a:lnTo>
                  <a:pt x="224" y="706"/>
                </a:lnTo>
                <a:lnTo>
                  <a:pt x="224" y="704"/>
                </a:lnTo>
                <a:lnTo>
                  <a:pt x="226" y="702"/>
                </a:lnTo>
                <a:lnTo>
                  <a:pt x="228" y="701"/>
                </a:lnTo>
                <a:lnTo>
                  <a:pt x="236" y="701"/>
                </a:lnTo>
                <a:lnTo>
                  <a:pt x="236" y="700"/>
                </a:lnTo>
                <a:lnTo>
                  <a:pt x="235" y="698"/>
                </a:lnTo>
                <a:lnTo>
                  <a:pt x="232" y="697"/>
                </a:lnTo>
                <a:lnTo>
                  <a:pt x="227" y="695"/>
                </a:lnTo>
                <a:lnTo>
                  <a:pt x="221" y="693"/>
                </a:lnTo>
                <a:lnTo>
                  <a:pt x="218" y="690"/>
                </a:lnTo>
                <a:lnTo>
                  <a:pt x="210" y="680"/>
                </a:lnTo>
                <a:lnTo>
                  <a:pt x="205" y="678"/>
                </a:lnTo>
                <a:lnTo>
                  <a:pt x="200" y="676"/>
                </a:lnTo>
                <a:lnTo>
                  <a:pt x="195" y="674"/>
                </a:lnTo>
                <a:lnTo>
                  <a:pt x="190" y="668"/>
                </a:lnTo>
                <a:lnTo>
                  <a:pt x="184" y="661"/>
                </a:lnTo>
                <a:lnTo>
                  <a:pt x="178" y="653"/>
                </a:lnTo>
                <a:lnTo>
                  <a:pt x="172" y="645"/>
                </a:lnTo>
                <a:lnTo>
                  <a:pt x="167" y="639"/>
                </a:lnTo>
                <a:lnTo>
                  <a:pt x="163" y="636"/>
                </a:lnTo>
                <a:lnTo>
                  <a:pt x="156" y="633"/>
                </a:lnTo>
                <a:lnTo>
                  <a:pt x="149" y="629"/>
                </a:lnTo>
                <a:lnTo>
                  <a:pt x="142" y="624"/>
                </a:lnTo>
                <a:lnTo>
                  <a:pt x="136" y="621"/>
                </a:lnTo>
                <a:lnTo>
                  <a:pt x="131" y="620"/>
                </a:lnTo>
                <a:lnTo>
                  <a:pt x="129" y="620"/>
                </a:lnTo>
                <a:close/>
                <a:moveTo>
                  <a:pt x="316" y="423"/>
                </a:moveTo>
                <a:lnTo>
                  <a:pt x="321" y="433"/>
                </a:lnTo>
                <a:lnTo>
                  <a:pt x="331" y="446"/>
                </a:lnTo>
                <a:lnTo>
                  <a:pt x="335" y="452"/>
                </a:lnTo>
                <a:lnTo>
                  <a:pt x="338" y="456"/>
                </a:lnTo>
                <a:lnTo>
                  <a:pt x="342" y="458"/>
                </a:lnTo>
                <a:lnTo>
                  <a:pt x="345" y="457"/>
                </a:lnTo>
                <a:lnTo>
                  <a:pt x="349" y="456"/>
                </a:lnTo>
                <a:lnTo>
                  <a:pt x="354" y="456"/>
                </a:lnTo>
                <a:lnTo>
                  <a:pt x="357" y="456"/>
                </a:lnTo>
                <a:lnTo>
                  <a:pt x="359" y="456"/>
                </a:lnTo>
                <a:lnTo>
                  <a:pt x="361" y="458"/>
                </a:lnTo>
                <a:lnTo>
                  <a:pt x="361" y="464"/>
                </a:lnTo>
                <a:lnTo>
                  <a:pt x="362" y="465"/>
                </a:lnTo>
                <a:lnTo>
                  <a:pt x="366" y="467"/>
                </a:lnTo>
                <a:lnTo>
                  <a:pt x="372" y="469"/>
                </a:lnTo>
                <a:lnTo>
                  <a:pt x="380" y="471"/>
                </a:lnTo>
                <a:lnTo>
                  <a:pt x="382" y="470"/>
                </a:lnTo>
                <a:lnTo>
                  <a:pt x="381" y="467"/>
                </a:lnTo>
                <a:lnTo>
                  <a:pt x="379" y="462"/>
                </a:lnTo>
                <a:lnTo>
                  <a:pt x="375" y="457"/>
                </a:lnTo>
                <a:lnTo>
                  <a:pt x="370" y="453"/>
                </a:lnTo>
                <a:lnTo>
                  <a:pt x="363" y="449"/>
                </a:lnTo>
                <a:lnTo>
                  <a:pt x="355" y="448"/>
                </a:lnTo>
                <a:lnTo>
                  <a:pt x="347" y="448"/>
                </a:lnTo>
                <a:lnTo>
                  <a:pt x="341" y="446"/>
                </a:lnTo>
                <a:lnTo>
                  <a:pt x="334" y="440"/>
                </a:lnTo>
                <a:lnTo>
                  <a:pt x="317" y="423"/>
                </a:lnTo>
                <a:lnTo>
                  <a:pt x="316" y="423"/>
                </a:lnTo>
                <a:close/>
                <a:moveTo>
                  <a:pt x="148" y="318"/>
                </a:moveTo>
                <a:lnTo>
                  <a:pt x="147" y="319"/>
                </a:lnTo>
                <a:lnTo>
                  <a:pt x="149" y="321"/>
                </a:lnTo>
                <a:lnTo>
                  <a:pt x="150" y="323"/>
                </a:lnTo>
                <a:lnTo>
                  <a:pt x="152" y="324"/>
                </a:lnTo>
                <a:lnTo>
                  <a:pt x="159" y="330"/>
                </a:lnTo>
                <a:lnTo>
                  <a:pt x="159" y="331"/>
                </a:lnTo>
                <a:lnTo>
                  <a:pt x="148" y="331"/>
                </a:lnTo>
                <a:lnTo>
                  <a:pt x="147" y="333"/>
                </a:lnTo>
                <a:lnTo>
                  <a:pt x="148" y="334"/>
                </a:lnTo>
                <a:lnTo>
                  <a:pt x="150" y="336"/>
                </a:lnTo>
                <a:lnTo>
                  <a:pt x="153" y="337"/>
                </a:lnTo>
                <a:lnTo>
                  <a:pt x="161" y="341"/>
                </a:lnTo>
                <a:lnTo>
                  <a:pt x="168" y="342"/>
                </a:lnTo>
                <a:lnTo>
                  <a:pt x="173" y="341"/>
                </a:lnTo>
                <a:lnTo>
                  <a:pt x="177" y="340"/>
                </a:lnTo>
                <a:lnTo>
                  <a:pt x="181" y="342"/>
                </a:lnTo>
                <a:lnTo>
                  <a:pt x="185" y="344"/>
                </a:lnTo>
                <a:lnTo>
                  <a:pt x="192" y="348"/>
                </a:lnTo>
                <a:lnTo>
                  <a:pt x="200" y="352"/>
                </a:lnTo>
                <a:lnTo>
                  <a:pt x="205" y="354"/>
                </a:lnTo>
                <a:lnTo>
                  <a:pt x="210" y="355"/>
                </a:lnTo>
                <a:lnTo>
                  <a:pt x="216" y="356"/>
                </a:lnTo>
                <a:lnTo>
                  <a:pt x="223" y="360"/>
                </a:lnTo>
                <a:lnTo>
                  <a:pt x="230" y="366"/>
                </a:lnTo>
                <a:lnTo>
                  <a:pt x="232" y="369"/>
                </a:lnTo>
                <a:lnTo>
                  <a:pt x="234" y="370"/>
                </a:lnTo>
                <a:lnTo>
                  <a:pt x="237" y="373"/>
                </a:lnTo>
                <a:lnTo>
                  <a:pt x="238" y="373"/>
                </a:lnTo>
                <a:lnTo>
                  <a:pt x="239" y="374"/>
                </a:lnTo>
                <a:lnTo>
                  <a:pt x="240" y="374"/>
                </a:lnTo>
                <a:lnTo>
                  <a:pt x="241" y="373"/>
                </a:lnTo>
                <a:lnTo>
                  <a:pt x="239" y="370"/>
                </a:lnTo>
                <a:lnTo>
                  <a:pt x="237" y="365"/>
                </a:lnTo>
                <a:lnTo>
                  <a:pt x="233" y="360"/>
                </a:lnTo>
                <a:lnTo>
                  <a:pt x="228" y="356"/>
                </a:lnTo>
                <a:lnTo>
                  <a:pt x="223" y="353"/>
                </a:lnTo>
                <a:lnTo>
                  <a:pt x="217" y="350"/>
                </a:lnTo>
                <a:lnTo>
                  <a:pt x="208" y="345"/>
                </a:lnTo>
                <a:lnTo>
                  <a:pt x="189" y="338"/>
                </a:lnTo>
                <a:lnTo>
                  <a:pt x="182" y="335"/>
                </a:lnTo>
                <a:lnTo>
                  <a:pt x="172" y="329"/>
                </a:lnTo>
                <a:lnTo>
                  <a:pt x="164" y="325"/>
                </a:lnTo>
                <a:lnTo>
                  <a:pt x="156" y="320"/>
                </a:lnTo>
                <a:lnTo>
                  <a:pt x="150" y="318"/>
                </a:lnTo>
                <a:lnTo>
                  <a:pt x="148" y="318"/>
                </a:lnTo>
                <a:close/>
                <a:moveTo>
                  <a:pt x="454" y="273"/>
                </a:moveTo>
                <a:lnTo>
                  <a:pt x="452" y="274"/>
                </a:lnTo>
                <a:lnTo>
                  <a:pt x="451" y="275"/>
                </a:lnTo>
                <a:lnTo>
                  <a:pt x="450" y="277"/>
                </a:lnTo>
                <a:lnTo>
                  <a:pt x="451" y="279"/>
                </a:lnTo>
                <a:lnTo>
                  <a:pt x="451" y="281"/>
                </a:lnTo>
                <a:lnTo>
                  <a:pt x="455" y="283"/>
                </a:lnTo>
                <a:lnTo>
                  <a:pt x="457" y="283"/>
                </a:lnTo>
                <a:lnTo>
                  <a:pt x="459" y="282"/>
                </a:lnTo>
                <a:lnTo>
                  <a:pt x="460" y="281"/>
                </a:lnTo>
                <a:lnTo>
                  <a:pt x="460" y="278"/>
                </a:lnTo>
                <a:lnTo>
                  <a:pt x="458" y="274"/>
                </a:lnTo>
                <a:lnTo>
                  <a:pt x="457" y="273"/>
                </a:lnTo>
                <a:lnTo>
                  <a:pt x="454" y="273"/>
                </a:lnTo>
                <a:close/>
                <a:moveTo>
                  <a:pt x="260" y="151"/>
                </a:moveTo>
                <a:lnTo>
                  <a:pt x="260" y="153"/>
                </a:lnTo>
                <a:lnTo>
                  <a:pt x="262" y="156"/>
                </a:lnTo>
                <a:lnTo>
                  <a:pt x="266" y="159"/>
                </a:lnTo>
                <a:lnTo>
                  <a:pt x="270" y="164"/>
                </a:lnTo>
                <a:lnTo>
                  <a:pt x="275" y="168"/>
                </a:lnTo>
                <a:lnTo>
                  <a:pt x="277" y="171"/>
                </a:lnTo>
                <a:lnTo>
                  <a:pt x="283" y="173"/>
                </a:lnTo>
                <a:lnTo>
                  <a:pt x="290" y="173"/>
                </a:lnTo>
                <a:lnTo>
                  <a:pt x="296" y="172"/>
                </a:lnTo>
                <a:lnTo>
                  <a:pt x="302" y="171"/>
                </a:lnTo>
                <a:lnTo>
                  <a:pt x="309" y="173"/>
                </a:lnTo>
                <a:lnTo>
                  <a:pt x="314" y="177"/>
                </a:lnTo>
                <a:lnTo>
                  <a:pt x="319" y="183"/>
                </a:lnTo>
                <a:lnTo>
                  <a:pt x="324" y="185"/>
                </a:lnTo>
                <a:lnTo>
                  <a:pt x="330" y="185"/>
                </a:lnTo>
                <a:lnTo>
                  <a:pt x="336" y="184"/>
                </a:lnTo>
                <a:lnTo>
                  <a:pt x="338" y="184"/>
                </a:lnTo>
                <a:lnTo>
                  <a:pt x="340" y="185"/>
                </a:lnTo>
                <a:lnTo>
                  <a:pt x="341" y="186"/>
                </a:lnTo>
                <a:lnTo>
                  <a:pt x="341" y="188"/>
                </a:lnTo>
                <a:lnTo>
                  <a:pt x="342" y="189"/>
                </a:lnTo>
                <a:lnTo>
                  <a:pt x="343" y="192"/>
                </a:lnTo>
                <a:lnTo>
                  <a:pt x="345" y="194"/>
                </a:lnTo>
                <a:lnTo>
                  <a:pt x="350" y="196"/>
                </a:lnTo>
                <a:lnTo>
                  <a:pt x="357" y="199"/>
                </a:lnTo>
                <a:lnTo>
                  <a:pt x="367" y="201"/>
                </a:lnTo>
                <a:lnTo>
                  <a:pt x="375" y="203"/>
                </a:lnTo>
                <a:lnTo>
                  <a:pt x="382" y="205"/>
                </a:lnTo>
                <a:lnTo>
                  <a:pt x="385" y="205"/>
                </a:lnTo>
                <a:lnTo>
                  <a:pt x="386" y="204"/>
                </a:lnTo>
                <a:lnTo>
                  <a:pt x="386" y="200"/>
                </a:lnTo>
                <a:lnTo>
                  <a:pt x="385" y="198"/>
                </a:lnTo>
                <a:lnTo>
                  <a:pt x="384" y="197"/>
                </a:lnTo>
                <a:lnTo>
                  <a:pt x="383" y="195"/>
                </a:lnTo>
                <a:lnTo>
                  <a:pt x="381" y="195"/>
                </a:lnTo>
                <a:lnTo>
                  <a:pt x="376" y="195"/>
                </a:lnTo>
                <a:lnTo>
                  <a:pt x="369" y="192"/>
                </a:lnTo>
                <a:lnTo>
                  <a:pt x="363" y="190"/>
                </a:lnTo>
                <a:lnTo>
                  <a:pt x="358" y="188"/>
                </a:lnTo>
                <a:lnTo>
                  <a:pt x="357" y="187"/>
                </a:lnTo>
                <a:lnTo>
                  <a:pt x="359" y="185"/>
                </a:lnTo>
                <a:lnTo>
                  <a:pt x="362" y="184"/>
                </a:lnTo>
                <a:lnTo>
                  <a:pt x="364" y="183"/>
                </a:lnTo>
                <a:lnTo>
                  <a:pt x="367" y="183"/>
                </a:lnTo>
                <a:lnTo>
                  <a:pt x="369" y="182"/>
                </a:lnTo>
                <a:lnTo>
                  <a:pt x="369" y="181"/>
                </a:lnTo>
                <a:lnTo>
                  <a:pt x="350" y="181"/>
                </a:lnTo>
                <a:lnTo>
                  <a:pt x="344" y="180"/>
                </a:lnTo>
                <a:lnTo>
                  <a:pt x="337" y="176"/>
                </a:lnTo>
                <a:lnTo>
                  <a:pt x="331" y="174"/>
                </a:lnTo>
                <a:lnTo>
                  <a:pt x="324" y="173"/>
                </a:lnTo>
                <a:lnTo>
                  <a:pt x="319" y="172"/>
                </a:lnTo>
                <a:lnTo>
                  <a:pt x="311" y="169"/>
                </a:lnTo>
                <a:lnTo>
                  <a:pt x="300" y="165"/>
                </a:lnTo>
                <a:lnTo>
                  <a:pt x="289" y="160"/>
                </a:lnTo>
                <a:lnTo>
                  <a:pt x="278" y="157"/>
                </a:lnTo>
                <a:lnTo>
                  <a:pt x="270" y="153"/>
                </a:lnTo>
                <a:lnTo>
                  <a:pt x="263" y="151"/>
                </a:lnTo>
                <a:lnTo>
                  <a:pt x="260" y="151"/>
                </a:lnTo>
                <a:close/>
                <a:moveTo>
                  <a:pt x="437" y="0"/>
                </a:moveTo>
                <a:lnTo>
                  <a:pt x="446" y="4"/>
                </a:lnTo>
                <a:lnTo>
                  <a:pt x="454" y="8"/>
                </a:lnTo>
                <a:lnTo>
                  <a:pt x="463" y="13"/>
                </a:lnTo>
                <a:lnTo>
                  <a:pt x="465" y="16"/>
                </a:lnTo>
                <a:lnTo>
                  <a:pt x="465" y="21"/>
                </a:lnTo>
                <a:lnTo>
                  <a:pt x="463" y="29"/>
                </a:lnTo>
                <a:lnTo>
                  <a:pt x="464" y="35"/>
                </a:lnTo>
                <a:lnTo>
                  <a:pt x="467" y="38"/>
                </a:lnTo>
                <a:lnTo>
                  <a:pt x="472" y="40"/>
                </a:lnTo>
                <a:lnTo>
                  <a:pt x="479" y="43"/>
                </a:lnTo>
                <a:lnTo>
                  <a:pt x="487" y="46"/>
                </a:lnTo>
                <a:lnTo>
                  <a:pt x="494" y="51"/>
                </a:lnTo>
                <a:lnTo>
                  <a:pt x="498" y="56"/>
                </a:lnTo>
                <a:lnTo>
                  <a:pt x="499" y="59"/>
                </a:lnTo>
                <a:lnTo>
                  <a:pt x="500" y="62"/>
                </a:lnTo>
                <a:lnTo>
                  <a:pt x="502" y="65"/>
                </a:lnTo>
                <a:lnTo>
                  <a:pt x="505" y="68"/>
                </a:lnTo>
                <a:lnTo>
                  <a:pt x="508" y="69"/>
                </a:lnTo>
                <a:lnTo>
                  <a:pt x="513" y="73"/>
                </a:lnTo>
                <a:lnTo>
                  <a:pt x="517" y="78"/>
                </a:lnTo>
                <a:lnTo>
                  <a:pt x="521" y="83"/>
                </a:lnTo>
                <a:lnTo>
                  <a:pt x="531" y="87"/>
                </a:lnTo>
                <a:lnTo>
                  <a:pt x="534" y="91"/>
                </a:lnTo>
                <a:lnTo>
                  <a:pt x="535" y="96"/>
                </a:lnTo>
                <a:lnTo>
                  <a:pt x="538" y="100"/>
                </a:lnTo>
                <a:lnTo>
                  <a:pt x="543" y="101"/>
                </a:lnTo>
                <a:lnTo>
                  <a:pt x="552" y="102"/>
                </a:lnTo>
                <a:lnTo>
                  <a:pt x="557" y="104"/>
                </a:lnTo>
                <a:lnTo>
                  <a:pt x="560" y="111"/>
                </a:lnTo>
                <a:lnTo>
                  <a:pt x="564" y="118"/>
                </a:lnTo>
                <a:lnTo>
                  <a:pt x="570" y="122"/>
                </a:lnTo>
                <a:lnTo>
                  <a:pt x="577" y="123"/>
                </a:lnTo>
                <a:lnTo>
                  <a:pt x="586" y="123"/>
                </a:lnTo>
                <a:lnTo>
                  <a:pt x="596" y="124"/>
                </a:lnTo>
                <a:lnTo>
                  <a:pt x="607" y="128"/>
                </a:lnTo>
                <a:lnTo>
                  <a:pt x="616" y="134"/>
                </a:lnTo>
                <a:lnTo>
                  <a:pt x="627" y="139"/>
                </a:lnTo>
                <a:lnTo>
                  <a:pt x="635" y="141"/>
                </a:lnTo>
                <a:lnTo>
                  <a:pt x="640" y="144"/>
                </a:lnTo>
                <a:lnTo>
                  <a:pt x="643" y="148"/>
                </a:lnTo>
                <a:lnTo>
                  <a:pt x="646" y="153"/>
                </a:lnTo>
                <a:lnTo>
                  <a:pt x="651" y="156"/>
                </a:lnTo>
                <a:lnTo>
                  <a:pt x="658" y="158"/>
                </a:lnTo>
                <a:lnTo>
                  <a:pt x="664" y="165"/>
                </a:lnTo>
                <a:lnTo>
                  <a:pt x="667" y="172"/>
                </a:lnTo>
                <a:lnTo>
                  <a:pt x="669" y="178"/>
                </a:lnTo>
                <a:lnTo>
                  <a:pt x="670" y="184"/>
                </a:lnTo>
                <a:lnTo>
                  <a:pt x="670" y="195"/>
                </a:lnTo>
                <a:lnTo>
                  <a:pt x="673" y="196"/>
                </a:lnTo>
                <a:lnTo>
                  <a:pt x="676" y="196"/>
                </a:lnTo>
                <a:lnTo>
                  <a:pt x="682" y="194"/>
                </a:lnTo>
                <a:lnTo>
                  <a:pt x="683" y="193"/>
                </a:lnTo>
                <a:lnTo>
                  <a:pt x="686" y="195"/>
                </a:lnTo>
                <a:lnTo>
                  <a:pt x="689" y="199"/>
                </a:lnTo>
                <a:lnTo>
                  <a:pt x="694" y="207"/>
                </a:lnTo>
                <a:lnTo>
                  <a:pt x="699" y="215"/>
                </a:lnTo>
                <a:lnTo>
                  <a:pt x="704" y="222"/>
                </a:lnTo>
                <a:lnTo>
                  <a:pt x="710" y="226"/>
                </a:lnTo>
                <a:lnTo>
                  <a:pt x="714" y="229"/>
                </a:lnTo>
                <a:lnTo>
                  <a:pt x="716" y="233"/>
                </a:lnTo>
                <a:lnTo>
                  <a:pt x="717" y="238"/>
                </a:lnTo>
                <a:lnTo>
                  <a:pt x="716" y="241"/>
                </a:lnTo>
                <a:lnTo>
                  <a:pt x="714" y="243"/>
                </a:lnTo>
                <a:lnTo>
                  <a:pt x="710" y="246"/>
                </a:lnTo>
                <a:lnTo>
                  <a:pt x="707" y="252"/>
                </a:lnTo>
                <a:lnTo>
                  <a:pt x="704" y="260"/>
                </a:lnTo>
                <a:lnTo>
                  <a:pt x="703" y="268"/>
                </a:lnTo>
                <a:lnTo>
                  <a:pt x="704" y="276"/>
                </a:lnTo>
                <a:lnTo>
                  <a:pt x="707" y="287"/>
                </a:lnTo>
                <a:lnTo>
                  <a:pt x="710" y="298"/>
                </a:lnTo>
                <a:lnTo>
                  <a:pt x="714" y="307"/>
                </a:lnTo>
                <a:lnTo>
                  <a:pt x="718" y="314"/>
                </a:lnTo>
                <a:lnTo>
                  <a:pt x="717" y="320"/>
                </a:lnTo>
                <a:lnTo>
                  <a:pt x="710" y="326"/>
                </a:lnTo>
                <a:lnTo>
                  <a:pt x="708" y="331"/>
                </a:lnTo>
                <a:lnTo>
                  <a:pt x="707" y="337"/>
                </a:lnTo>
                <a:lnTo>
                  <a:pt x="709" y="343"/>
                </a:lnTo>
                <a:lnTo>
                  <a:pt x="714" y="346"/>
                </a:lnTo>
                <a:lnTo>
                  <a:pt x="719" y="349"/>
                </a:lnTo>
                <a:lnTo>
                  <a:pt x="730" y="349"/>
                </a:lnTo>
                <a:lnTo>
                  <a:pt x="732" y="350"/>
                </a:lnTo>
                <a:lnTo>
                  <a:pt x="735" y="352"/>
                </a:lnTo>
                <a:lnTo>
                  <a:pt x="737" y="355"/>
                </a:lnTo>
                <a:lnTo>
                  <a:pt x="738" y="358"/>
                </a:lnTo>
                <a:lnTo>
                  <a:pt x="739" y="361"/>
                </a:lnTo>
                <a:lnTo>
                  <a:pt x="742" y="369"/>
                </a:lnTo>
                <a:lnTo>
                  <a:pt x="743" y="376"/>
                </a:lnTo>
                <a:lnTo>
                  <a:pt x="743" y="382"/>
                </a:lnTo>
                <a:lnTo>
                  <a:pt x="740" y="385"/>
                </a:lnTo>
                <a:lnTo>
                  <a:pt x="737" y="387"/>
                </a:lnTo>
                <a:lnTo>
                  <a:pt x="733" y="390"/>
                </a:lnTo>
                <a:lnTo>
                  <a:pt x="730" y="395"/>
                </a:lnTo>
                <a:lnTo>
                  <a:pt x="729" y="400"/>
                </a:lnTo>
                <a:lnTo>
                  <a:pt x="730" y="408"/>
                </a:lnTo>
                <a:lnTo>
                  <a:pt x="731" y="415"/>
                </a:lnTo>
                <a:lnTo>
                  <a:pt x="732" y="420"/>
                </a:lnTo>
                <a:lnTo>
                  <a:pt x="736" y="426"/>
                </a:lnTo>
                <a:lnTo>
                  <a:pt x="739" y="431"/>
                </a:lnTo>
                <a:lnTo>
                  <a:pt x="744" y="437"/>
                </a:lnTo>
                <a:lnTo>
                  <a:pt x="750" y="445"/>
                </a:lnTo>
                <a:lnTo>
                  <a:pt x="755" y="453"/>
                </a:lnTo>
                <a:lnTo>
                  <a:pt x="758" y="458"/>
                </a:lnTo>
                <a:lnTo>
                  <a:pt x="764" y="468"/>
                </a:lnTo>
                <a:lnTo>
                  <a:pt x="767" y="474"/>
                </a:lnTo>
                <a:lnTo>
                  <a:pt x="771" y="480"/>
                </a:lnTo>
                <a:lnTo>
                  <a:pt x="774" y="487"/>
                </a:lnTo>
                <a:lnTo>
                  <a:pt x="775" y="493"/>
                </a:lnTo>
                <a:lnTo>
                  <a:pt x="775" y="495"/>
                </a:lnTo>
                <a:lnTo>
                  <a:pt x="775" y="497"/>
                </a:lnTo>
                <a:lnTo>
                  <a:pt x="774" y="500"/>
                </a:lnTo>
                <a:lnTo>
                  <a:pt x="772" y="502"/>
                </a:lnTo>
                <a:lnTo>
                  <a:pt x="771" y="505"/>
                </a:lnTo>
                <a:lnTo>
                  <a:pt x="771" y="510"/>
                </a:lnTo>
                <a:lnTo>
                  <a:pt x="772" y="513"/>
                </a:lnTo>
                <a:lnTo>
                  <a:pt x="773" y="521"/>
                </a:lnTo>
                <a:lnTo>
                  <a:pt x="773" y="549"/>
                </a:lnTo>
                <a:lnTo>
                  <a:pt x="771" y="554"/>
                </a:lnTo>
                <a:lnTo>
                  <a:pt x="765" y="559"/>
                </a:lnTo>
                <a:lnTo>
                  <a:pt x="759" y="566"/>
                </a:lnTo>
                <a:lnTo>
                  <a:pt x="756" y="574"/>
                </a:lnTo>
                <a:lnTo>
                  <a:pt x="756" y="583"/>
                </a:lnTo>
                <a:lnTo>
                  <a:pt x="757" y="587"/>
                </a:lnTo>
                <a:lnTo>
                  <a:pt x="757" y="591"/>
                </a:lnTo>
                <a:lnTo>
                  <a:pt x="756" y="595"/>
                </a:lnTo>
                <a:lnTo>
                  <a:pt x="755" y="600"/>
                </a:lnTo>
                <a:lnTo>
                  <a:pt x="756" y="605"/>
                </a:lnTo>
                <a:lnTo>
                  <a:pt x="757" y="612"/>
                </a:lnTo>
                <a:lnTo>
                  <a:pt x="763" y="622"/>
                </a:lnTo>
                <a:lnTo>
                  <a:pt x="770" y="630"/>
                </a:lnTo>
                <a:lnTo>
                  <a:pt x="775" y="635"/>
                </a:lnTo>
                <a:lnTo>
                  <a:pt x="778" y="638"/>
                </a:lnTo>
                <a:lnTo>
                  <a:pt x="781" y="641"/>
                </a:lnTo>
                <a:lnTo>
                  <a:pt x="784" y="642"/>
                </a:lnTo>
                <a:lnTo>
                  <a:pt x="787" y="647"/>
                </a:lnTo>
                <a:lnTo>
                  <a:pt x="790" y="656"/>
                </a:lnTo>
                <a:lnTo>
                  <a:pt x="794" y="667"/>
                </a:lnTo>
                <a:lnTo>
                  <a:pt x="800" y="680"/>
                </a:lnTo>
                <a:lnTo>
                  <a:pt x="812" y="700"/>
                </a:lnTo>
                <a:lnTo>
                  <a:pt x="816" y="709"/>
                </a:lnTo>
                <a:lnTo>
                  <a:pt x="818" y="715"/>
                </a:lnTo>
                <a:lnTo>
                  <a:pt x="818" y="717"/>
                </a:lnTo>
                <a:lnTo>
                  <a:pt x="815" y="720"/>
                </a:lnTo>
                <a:lnTo>
                  <a:pt x="813" y="720"/>
                </a:lnTo>
                <a:lnTo>
                  <a:pt x="812" y="719"/>
                </a:lnTo>
                <a:lnTo>
                  <a:pt x="809" y="718"/>
                </a:lnTo>
                <a:lnTo>
                  <a:pt x="807" y="717"/>
                </a:lnTo>
                <a:lnTo>
                  <a:pt x="804" y="717"/>
                </a:lnTo>
                <a:lnTo>
                  <a:pt x="802" y="717"/>
                </a:lnTo>
                <a:lnTo>
                  <a:pt x="798" y="718"/>
                </a:lnTo>
                <a:lnTo>
                  <a:pt x="797" y="721"/>
                </a:lnTo>
                <a:lnTo>
                  <a:pt x="795" y="723"/>
                </a:lnTo>
                <a:lnTo>
                  <a:pt x="794" y="726"/>
                </a:lnTo>
                <a:lnTo>
                  <a:pt x="792" y="727"/>
                </a:lnTo>
                <a:lnTo>
                  <a:pt x="791" y="728"/>
                </a:lnTo>
                <a:lnTo>
                  <a:pt x="787" y="727"/>
                </a:lnTo>
                <a:lnTo>
                  <a:pt x="782" y="724"/>
                </a:lnTo>
                <a:lnTo>
                  <a:pt x="775" y="720"/>
                </a:lnTo>
                <a:lnTo>
                  <a:pt x="771" y="717"/>
                </a:lnTo>
                <a:lnTo>
                  <a:pt x="769" y="717"/>
                </a:lnTo>
                <a:lnTo>
                  <a:pt x="767" y="717"/>
                </a:lnTo>
                <a:lnTo>
                  <a:pt x="764" y="720"/>
                </a:lnTo>
                <a:lnTo>
                  <a:pt x="763" y="722"/>
                </a:lnTo>
                <a:lnTo>
                  <a:pt x="762" y="723"/>
                </a:lnTo>
                <a:lnTo>
                  <a:pt x="760" y="724"/>
                </a:lnTo>
                <a:lnTo>
                  <a:pt x="757" y="725"/>
                </a:lnTo>
                <a:lnTo>
                  <a:pt x="756" y="724"/>
                </a:lnTo>
                <a:lnTo>
                  <a:pt x="747" y="721"/>
                </a:lnTo>
                <a:lnTo>
                  <a:pt x="744" y="721"/>
                </a:lnTo>
                <a:lnTo>
                  <a:pt x="744" y="722"/>
                </a:lnTo>
                <a:lnTo>
                  <a:pt x="743" y="724"/>
                </a:lnTo>
                <a:lnTo>
                  <a:pt x="743" y="732"/>
                </a:lnTo>
                <a:lnTo>
                  <a:pt x="741" y="734"/>
                </a:lnTo>
                <a:lnTo>
                  <a:pt x="740" y="734"/>
                </a:lnTo>
                <a:lnTo>
                  <a:pt x="738" y="732"/>
                </a:lnTo>
                <a:lnTo>
                  <a:pt x="738" y="730"/>
                </a:lnTo>
                <a:lnTo>
                  <a:pt x="738" y="727"/>
                </a:lnTo>
                <a:lnTo>
                  <a:pt x="737" y="725"/>
                </a:lnTo>
                <a:lnTo>
                  <a:pt x="737" y="723"/>
                </a:lnTo>
                <a:lnTo>
                  <a:pt x="736" y="722"/>
                </a:lnTo>
                <a:lnTo>
                  <a:pt x="735" y="722"/>
                </a:lnTo>
                <a:lnTo>
                  <a:pt x="734" y="724"/>
                </a:lnTo>
                <a:lnTo>
                  <a:pt x="732" y="726"/>
                </a:lnTo>
                <a:lnTo>
                  <a:pt x="730" y="727"/>
                </a:lnTo>
                <a:lnTo>
                  <a:pt x="728" y="727"/>
                </a:lnTo>
                <a:lnTo>
                  <a:pt x="727" y="726"/>
                </a:lnTo>
                <a:lnTo>
                  <a:pt x="726" y="726"/>
                </a:lnTo>
                <a:lnTo>
                  <a:pt x="725" y="725"/>
                </a:lnTo>
                <a:lnTo>
                  <a:pt x="723" y="725"/>
                </a:lnTo>
                <a:lnTo>
                  <a:pt x="723" y="731"/>
                </a:lnTo>
                <a:lnTo>
                  <a:pt x="724" y="733"/>
                </a:lnTo>
                <a:lnTo>
                  <a:pt x="724" y="736"/>
                </a:lnTo>
                <a:lnTo>
                  <a:pt x="722" y="739"/>
                </a:lnTo>
                <a:lnTo>
                  <a:pt x="720" y="740"/>
                </a:lnTo>
                <a:lnTo>
                  <a:pt x="716" y="745"/>
                </a:lnTo>
                <a:lnTo>
                  <a:pt x="715" y="747"/>
                </a:lnTo>
                <a:lnTo>
                  <a:pt x="714" y="747"/>
                </a:lnTo>
                <a:lnTo>
                  <a:pt x="713" y="748"/>
                </a:lnTo>
                <a:lnTo>
                  <a:pt x="711" y="746"/>
                </a:lnTo>
                <a:lnTo>
                  <a:pt x="710" y="744"/>
                </a:lnTo>
                <a:lnTo>
                  <a:pt x="706" y="740"/>
                </a:lnTo>
                <a:lnTo>
                  <a:pt x="700" y="736"/>
                </a:lnTo>
                <a:lnTo>
                  <a:pt x="692" y="733"/>
                </a:lnTo>
                <a:lnTo>
                  <a:pt x="686" y="731"/>
                </a:lnTo>
                <a:lnTo>
                  <a:pt x="683" y="728"/>
                </a:lnTo>
                <a:lnTo>
                  <a:pt x="680" y="723"/>
                </a:lnTo>
                <a:lnTo>
                  <a:pt x="676" y="717"/>
                </a:lnTo>
                <a:lnTo>
                  <a:pt x="672" y="714"/>
                </a:lnTo>
                <a:lnTo>
                  <a:pt x="670" y="713"/>
                </a:lnTo>
                <a:lnTo>
                  <a:pt x="669" y="713"/>
                </a:lnTo>
                <a:lnTo>
                  <a:pt x="669" y="717"/>
                </a:lnTo>
                <a:lnTo>
                  <a:pt x="670" y="718"/>
                </a:lnTo>
                <a:lnTo>
                  <a:pt x="671" y="721"/>
                </a:lnTo>
                <a:lnTo>
                  <a:pt x="673" y="725"/>
                </a:lnTo>
                <a:lnTo>
                  <a:pt x="674" y="728"/>
                </a:lnTo>
                <a:lnTo>
                  <a:pt x="675" y="730"/>
                </a:lnTo>
                <a:lnTo>
                  <a:pt x="675" y="732"/>
                </a:lnTo>
                <a:lnTo>
                  <a:pt x="674" y="734"/>
                </a:lnTo>
                <a:lnTo>
                  <a:pt x="674" y="737"/>
                </a:lnTo>
                <a:lnTo>
                  <a:pt x="673" y="739"/>
                </a:lnTo>
                <a:lnTo>
                  <a:pt x="671" y="739"/>
                </a:lnTo>
                <a:lnTo>
                  <a:pt x="669" y="737"/>
                </a:lnTo>
                <a:lnTo>
                  <a:pt x="667" y="736"/>
                </a:lnTo>
                <a:lnTo>
                  <a:pt x="666" y="736"/>
                </a:lnTo>
                <a:lnTo>
                  <a:pt x="664" y="736"/>
                </a:lnTo>
                <a:lnTo>
                  <a:pt x="664" y="736"/>
                </a:lnTo>
                <a:lnTo>
                  <a:pt x="662" y="737"/>
                </a:lnTo>
                <a:lnTo>
                  <a:pt x="660" y="739"/>
                </a:lnTo>
                <a:lnTo>
                  <a:pt x="658" y="737"/>
                </a:lnTo>
                <a:lnTo>
                  <a:pt x="657" y="736"/>
                </a:lnTo>
                <a:lnTo>
                  <a:pt x="656" y="733"/>
                </a:lnTo>
                <a:lnTo>
                  <a:pt x="654" y="729"/>
                </a:lnTo>
                <a:lnTo>
                  <a:pt x="650" y="725"/>
                </a:lnTo>
                <a:lnTo>
                  <a:pt x="647" y="724"/>
                </a:lnTo>
                <a:lnTo>
                  <a:pt x="646" y="723"/>
                </a:lnTo>
                <a:lnTo>
                  <a:pt x="644" y="724"/>
                </a:lnTo>
                <a:lnTo>
                  <a:pt x="642" y="726"/>
                </a:lnTo>
                <a:lnTo>
                  <a:pt x="641" y="728"/>
                </a:lnTo>
                <a:lnTo>
                  <a:pt x="640" y="731"/>
                </a:lnTo>
                <a:lnTo>
                  <a:pt x="640" y="735"/>
                </a:lnTo>
                <a:lnTo>
                  <a:pt x="641" y="739"/>
                </a:lnTo>
                <a:lnTo>
                  <a:pt x="641" y="754"/>
                </a:lnTo>
                <a:lnTo>
                  <a:pt x="643" y="754"/>
                </a:lnTo>
                <a:lnTo>
                  <a:pt x="644" y="756"/>
                </a:lnTo>
                <a:lnTo>
                  <a:pt x="646" y="759"/>
                </a:lnTo>
                <a:lnTo>
                  <a:pt x="646" y="763"/>
                </a:lnTo>
                <a:lnTo>
                  <a:pt x="646" y="765"/>
                </a:lnTo>
                <a:lnTo>
                  <a:pt x="645" y="766"/>
                </a:lnTo>
                <a:lnTo>
                  <a:pt x="642" y="766"/>
                </a:lnTo>
                <a:lnTo>
                  <a:pt x="640" y="765"/>
                </a:lnTo>
                <a:lnTo>
                  <a:pt x="637" y="765"/>
                </a:lnTo>
                <a:lnTo>
                  <a:pt x="636" y="766"/>
                </a:lnTo>
                <a:lnTo>
                  <a:pt x="636" y="767"/>
                </a:lnTo>
                <a:lnTo>
                  <a:pt x="638" y="769"/>
                </a:lnTo>
                <a:lnTo>
                  <a:pt x="640" y="770"/>
                </a:lnTo>
                <a:lnTo>
                  <a:pt x="643" y="771"/>
                </a:lnTo>
                <a:lnTo>
                  <a:pt x="645" y="773"/>
                </a:lnTo>
                <a:lnTo>
                  <a:pt x="646" y="773"/>
                </a:lnTo>
                <a:lnTo>
                  <a:pt x="647" y="775"/>
                </a:lnTo>
                <a:lnTo>
                  <a:pt x="646" y="777"/>
                </a:lnTo>
                <a:lnTo>
                  <a:pt x="646" y="781"/>
                </a:lnTo>
                <a:lnTo>
                  <a:pt x="647" y="783"/>
                </a:lnTo>
                <a:lnTo>
                  <a:pt x="653" y="789"/>
                </a:lnTo>
                <a:lnTo>
                  <a:pt x="654" y="791"/>
                </a:lnTo>
                <a:lnTo>
                  <a:pt x="654" y="792"/>
                </a:lnTo>
                <a:lnTo>
                  <a:pt x="653" y="794"/>
                </a:lnTo>
                <a:lnTo>
                  <a:pt x="651" y="795"/>
                </a:lnTo>
                <a:lnTo>
                  <a:pt x="649" y="795"/>
                </a:lnTo>
                <a:lnTo>
                  <a:pt x="648" y="794"/>
                </a:lnTo>
                <a:lnTo>
                  <a:pt x="646" y="793"/>
                </a:lnTo>
                <a:lnTo>
                  <a:pt x="641" y="788"/>
                </a:lnTo>
                <a:lnTo>
                  <a:pt x="638" y="788"/>
                </a:lnTo>
                <a:lnTo>
                  <a:pt x="635" y="789"/>
                </a:lnTo>
                <a:lnTo>
                  <a:pt x="633" y="790"/>
                </a:lnTo>
                <a:lnTo>
                  <a:pt x="627" y="790"/>
                </a:lnTo>
                <a:lnTo>
                  <a:pt x="627" y="791"/>
                </a:lnTo>
                <a:lnTo>
                  <a:pt x="627" y="796"/>
                </a:lnTo>
                <a:lnTo>
                  <a:pt x="625" y="800"/>
                </a:lnTo>
                <a:lnTo>
                  <a:pt x="623" y="801"/>
                </a:lnTo>
                <a:lnTo>
                  <a:pt x="617" y="805"/>
                </a:lnTo>
                <a:lnTo>
                  <a:pt x="615" y="806"/>
                </a:lnTo>
                <a:lnTo>
                  <a:pt x="613" y="806"/>
                </a:lnTo>
                <a:lnTo>
                  <a:pt x="609" y="804"/>
                </a:lnTo>
                <a:lnTo>
                  <a:pt x="606" y="804"/>
                </a:lnTo>
                <a:lnTo>
                  <a:pt x="605" y="805"/>
                </a:lnTo>
                <a:lnTo>
                  <a:pt x="605" y="808"/>
                </a:lnTo>
                <a:lnTo>
                  <a:pt x="608" y="810"/>
                </a:lnTo>
                <a:lnTo>
                  <a:pt x="612" y="813"/>
                </a:lnTo>
                <a:lnTo>
                  <a:pt x="616" y="817"/>
                </a:lnTo>
                <a:lnTo>
                  <a:pt x="618" y="820"/>
                </a:lnTo>
                <a:lnTo>
                  <a:pt x="616" y="823"/>
                </a:lnTo>
                <a:lnTo>
                  <a:pt x="611" y="827"/>
                </a:lnTo>
                <a:lnTo>
                  <a:pt x="606" y="830"/>
                </a:lnTo>
                <a:lnTo>
                  <a:pt x="598" y="834"/>
                </a:lnTo>
                <a:lnTo>
                  <a:pt x="596" y="834"/>
                </a:lnTo>
                <a:lnTo>
                  <a:pt x="592" y="830"/>
                </a:lnTo>
                <a:lnTo>
                  <a:pt x="590" y="829"/>
                </a:lnTo>
                <a:lnTo>
                  <a:pt x="590" y="829"/>
                </a:lnTo>
                <a:lnTo>
                  <a:pt x="590" y="830"/>
                </a:lnTo>
                <a:lnTo>
                  <a:pt x="589" y="831"/>
                </a:lnTo>
                <a:lnTo>
                  <a:pt x="589" y="834"/>
                </a:lnTo>
                <a:lnTo>
                  <a:pt x="587" y="836"/>
                </a:lnTo>
                <a:lnTo>
                  <a:pt x="586" y="836"/>
                </a:lnTo>
                <a:lnTo>
                  <a:pt x="582" y="834"/>
                </a:lnTo>
                <a:lnTo>
                  <a:pt x="580" y="834"/>
                </a:lnTo>
                <a:lnTo>
                  <a:pt x="579" y="835"/>
                </a:lnTo>
                <a:lnTo>
                  <a:pt x="575" y="837"/>
                </a:lnTo>
                <a:lnTo>
                  <a:pt x="572" y="838"/>
                </a:lnTo>
                <a:lnTo>
                  <a:pt x="571" y="839"/>
                </a:lnTo>
                <a:lnTo>
                  <a:pt x="568" y="839"/>
                </a:lnTo>
                <a:lnTo>
                  <a:pt x="566" y="840"/>
                </a:lnTo>
                <a:lnTo>
                  <a:pt x="565" y="840"/>
                </a:lnTo>
                <a:lnTo>
                  <a:pt x="565" y="842"/>
                </a:lnTo>
                <a:lnTo>
                  <a:pt x="568" y="847"/>
                </a:lnTo>
                <a:lnTo>
                  <a:pt x="570" y="850"/>
                </a:lnTo>
                <a:lnTo>
                  <a:pt x="572" y="852"/>
                </a:lnTo>
                <a:lnTo>
                  <a:pt x="573" y="853"/>
                </a:lnTo>
                <a:lnTo>
                  <a:pt x="574" y="854"/>
                </a:lnTo>
                <a:lnTo>
                  <a:pt x="576" y="853"/>
                </a:lnTo>
                <a:lnTo>
                  <a:pt x="579" y="850"/>
                </a:lnTo>
                <a:lnTo>
                  <a:pt x="581" y="850"/>
                </a:lnTo>
                <a:lnTo>
                  <a:pt x="583" y="851"/>
                </a:lnTo>
                <a:lnTo>
                  <a:pt x="585" y="853"/>
                </a:lnTo>
                <a:lnTo>
                  <a:pt x="586" y="855"/>
                </a:lnTo>
                <a:lnTo>
                  <a:pt x="588" y="863"/>
                </a:lnTo>
                <a:lnTo>
                  <a:pt x="588" y="867"/>
                </a:lnTo>
                <a:lnTo>
                  <a:pt x="585" y="870"/>
                </a:lnTo>
                <a:lnTo>
                  <a:pt x="577" y="874"/>
                </a:lnTo>
                <a:lnTo>
                  <a:pt x="576" y="875"/>
                </a:lnTo>
                <a:lnTo>
                  <a:pt x="576" y="876"/>
                </a:lnTo>
                <a:lnTo>
                  <a:pt x="577" y="878"/>
                </a:lnTo>
                <a:lnTo>
                  <a:pt x="579" y="880"/>
                </a:lnTo>
                <a:lnTo>
                  <a:pt x="581" y="881"/>
                </a:lnTo>
                <a:lnTo>
                  <a:pt x="582" y="883"/>
                </a:lnTo>
                <a:lnTo>
                  <a:pt x="584" y="885"/>
                </a:lnTo>
                <a:lnTo>
                  <a:pt x="585" y="887"/>
                </a:lnTo>
                <a:lnTo>
                  <a:pt x="586" y="889"/>
                </a:lnTo>
                <a:lnTo>
                  <a:pt x="586" y="890"/>
                </a:lnTo>
                <a:lnTo>
                  <a:pt x="585" y="892"/>
                </a:lnTo>
                <a:lnTo>
                  <a:pt x="583" y="893"/>
                </a:lnTo>
                <a:lnTo>
                  <a:pt x="581" y="897"/>
                </a:lnTo>
                <a:lnTo>
                  <a:pt x="581" y="900"/>
                </a:lnTo>
                <a:lnTo>
                  <a:pt x="572" y="895"/>
                </a:lnTo>
                <a:lnTo>
                  <a:pt x="564" y="892"/>
                </a:lnTo>
                <a:lnTo>
                  <a:pt x="557" y="890"/>
                </a:lnTo>
                <a:lnTo>
                  <a:pt x="547" y="888"/>
                </a:lnTo>
                <a:lnTo>
                  <a:pt x="517" y="888"/>
                </a:lnTo>
                <a:lnTo>
                  <a:pt x="509" y="885"/>
                </a:lnTo>
                <a:lnTo>
                  <a:pt x="502" y="882"/>
                </a:lnTo>
                <a:lnTo>
                  <a:pt x="494" y="877"/>
                </a:lnTo>
                <a:lnTo>
                  <a:pt x="482" y="870"/>
                </a:lnTo>
                <a:lnTo>
                  <a:pt x="458" y="859"/>
                </a:lnTo>
                <a:lnTo>
                  <a:pt x="445" y="854"/>
                </a:lnTo>
                <a:lnTo>
                  <a:pt x="435" y="851"/>
                </a:lnTo>
                <a:lnTo>
                  <a:pt x="427" y="851"/>
                </a:lnTo>
                <a:lnTo>
                  <a:pt x="421" y="854"/>
                </a:lnTo>
                <a:lnTo>
                  <a:pt x="416" y="861"/>
                </a:lnTo>
                <a:lnTo>
                  <a:pt x="412" y="868"/>
                </a:lnTo>
                <a:lnTo>
                  <a:pt x="408" y="878"/>
                </a:lnTo>
                <a:lnTo>
                  <a:pt x="405" y="886"/>
                </a:lnTo>
                <a:lnTo>
                  <a:pt x="401" y="893"/>
                </a:lnTo>
                <a:lnTo>
                  <a:pt x="396" y="898"/>
                </a:lnTo>
                <a:lnTo>
                  <a:pt x="390" y="902"/>
                </a:lnTo>
                <a:lnTo>
                  <a:pt x="386" y="903"/>
                </a:lnTo>
                <a:lnTo>
                  <a:pt x="382" y="904"/>
                </a:lnTo>
                <a:lnTo>
                  <a:pt x="377" y="902"/>
                </a:lnTo>
                <a:lnTo>
                  <a:pt x="372" y="897"/>
                </a:lnTo>
                <a:lnTo>
                  <a:pt x="369" y="892"/>
                </a:lnTo>
                <a:lnTo>
                  <a:pt x="367" y="889"/>
                </a:lnTo>
                <a:lnTo>
                  <a:pt x="366" y="886"/>
                </a:lnTo>
                <a:lnTo>
                  <a:pt x="366" y="885"/>
                </a:lnTo>
                <a:lnTo>
                  <a:pt x="364" y="883"/>
                </a:lnTo>
                <a:lnTo>
                  <a:pt x="362" y="879"/>
                </a:lnTo>
                <a:lnTo>
                  <a:pt x="356" y="874"/>
                </a:lnTo>
                <a:lnTo>
                  <a:pt x="349" y="868"/>
                </a:lnTo>
                <a:lnTo>
                  <a:pt x="339" y="864"/>
                </a:lnTo>
                <a:lnTo>
                  <a:pt x="330" y="858"/>
                </a:lnTo>
                <a:lnTo>
                  <a:pt x="322" y="853"/>
                </a:lnTo>
                <a:lnTo>
                  <a:pt x="317" y="848"/>
                </a:lnTo>
                <a:lnTo>
                  <a:pt x="313" y="846"/>
                </a:lnTo>
                <a:lnTo>
                  <a:pt x="305" y="846"/>
                </a:lnTo>
                <a:lnTo>
                  <a:pt x="299" y="845"/>
                </a:lnTo>
                <a:lnTo>
                  <a:pt x="288" y="833"/>
                </a:lnTo>
                <a:lnTo>
                  <a:pt x="284" y="830"/>
                </a:lnTo>
                <a:lnTo>
                  <a:pt x="279" y="829"/>
                </a:lnTo>
                <a:lnTo>
                  <a:pt x="276" y="829"/>
                </a:lnTo>
                <a:lnTo>
                  <a:pt x="272" y="827"/>
                </a:lnTo>
                <a:lnTo>
                  <a:pt x="269" y="823"/>
                </a:lnTo>
                <a:lnTo>
                  <a:pt x="265" y="813"/>
                </a:lnTo>
                <a:lnTo>
                  <a:pt x="262" y="810"/>
                </a:lnTo>
                <a:lnTo>
                  <a:pt x="258" y="809"/>
                </a:lnTo>
                <a:lnTo>
                  <a:pt x="255" y="810"/>
                </a:lnTo>
                <a:lnTo>
                  <a:pt x="252" y="811"/>
                </a:lnTo>
                <a:lnTo>
                  <a:pt x="250" y="812"/>
                </a:lnTo>
                <a:lnTo>
                  <a:pt x="247" y="812"/>
                </a:lnTo>
                <a:lnTo>
                  <a:pt x="241" y="810"/>
                </a:lnTo>
                <a:lnTo>
                  <a:pt x="235" y="807"/>
                </a:lnTo>
                <a:lnTo>
                  <a:pt x="227" y="804"/>
                </a:lnTo>
                <a:lnTo>
                  <a:pt x="219" y="801"/>
                </a:lnTo>
                <a:lnTo>
                  <a:pt x="210" y="797"/>
                </a:lnTo>
                <a:lnTo>
                  <a:pt x="203" y="792"/>
                </a:lnTo>
                <a:lnTo>
                  <a:pt x="199" y="786"/>
                </a:lnTo>
                <a:lnTo>
                  <a:pt x="195" y="779"/>
                </a:lnTo>
                <a:lnTo>
                  <a:pt x="189" y="771"/>
                </a:lnTo>
                <a:lnTo>
                  <a:pt x="181" y="760"/>
                </a:lnTo>
                <a:lnTo>
                  <a:pt x="172" y="749"/>
                </a:lnTo>
                <a:lnTo>
                  <a:pt x="162" y="737"/>
                </a:lnTo>
                <a:lnTo>
                  <a:pt x="152" y="727"/>
                </a:lnTo>
                <a:lnTo>
                  <a:pt x="143" y="718"/>
                </a:lnTo>
                <a:lnTo>
                  <a:pt x="135" y="712"/>
                </a:lnTo>
                <a:lnTo>
                  <a:pt x="129" y="708"/>
                </a:lnTo>
                <a:lnTo>
                  <a:pt x="122" y="706"/>
                </a:lnTo>
                <a:lnTo>
                  <a:pt x="116" y="707"/>
                </a:lnTo>
                <a:lnTo>
                  <a:pt x="105" y="707"/>
                </a:lnTo>
                <a:lnTo>
                  <a:pt x="97" y="704"/>
                </a:lnTo>
                <a:lnTo>
                  <a:pt x="90" y="698"/>
                </a:lnTo>
                <a:lnTo>
                  <a:pt x="80" y="691"/>
                </a:lnTo>
                <a:lnTo>
                  <a:pt x="69" y="682"/>
                </a:lnTo>
                <a:lnTo>
                  <a:pt x="56" y="673"/>
                </a:lnTo>
                <a:lnTo>
                  <a:pt x="45" y="663"/>
                </a:lnTo>
                <a:lnTo>
                  <a:pt x="34" y="657"/>
                </a:lnTo>
                <a:lnTo>
                  <a:pt x="25" y="652"/>
                </a:lnTo>
                <a:lnTo>
                  <a:pt x="5" y="645"/>
                </a:lnTo>
                <a:lnTo>
                  <a:pt x="4" y="636"/>
                </a:lnTo>
                <a:lnTo>
                  <a:pt x="2" y="625"/>
                </a:lnTo>
                <a:lnTo>
                  <a:pt x="1" y="615"/>
                </a:lnTo>
                <a:lnTo>
                  <a:pt x="0" y="606"/>
                </a:lnTo>
                <a:lnTo>
                  <a:pt x="1" y="603"/>
                </a:lnTo>
                <a:lnTo>
                  <a:pt x="5" y="599"/>
                </a:lnTo>
                <a:lnTo>
                  <a:pt x="11" y="595"/>
                </a:lnTo>
                <a:lnTo>
                  <a:pt x="17" y="590"/>
                </a:lnTo>
                <a:lnTo>
                  <a:pt x="21" y="585"/>
                </a:lnTo>
                <a:lnTo>
                  <a:pt x="29" y="569"/>
                </a:lnTo>
                <a:lnTo>
                  <a:pt x="35" y="557"/>
                </a:lnTo>
                <a:lnTo>
                  <a:pt x="48" y="530"/>
                </a:lnTo>
                <a:lnTo>
                  <a:pt x="54" y="518"/>
                </a:lnTo>
                <a:lnTo>
                  <a:pt x="63" y="504"/>
                </a:lnTo>
                <a:lnTo>
                  <a:pt x="71" y="498"/>
                </a:lnTo>
                <a:lnTo>
                  <a:pt x="78" y="492"/>
                </a:lnTo>
                <a:lnTo>
                  <a:pt x="85" y="486"/>
                </a:lnTo>
                <a:lnTo>
                  <a:pt x="89" y="481"/>
                </a:lnTo>
                <a:lnTo>
                  <a:pt x="91" y="475"/>
                </a:lnTo>
                <a:lnTo>
                  <a:pt x="92" y="465"/>
                </a:lnTo>
                <a:lnTo>
                  <a:pt x="93" y="455"/>
                </a:lnTo>
                <a:lnTo>
                  <a:pt x="94" y="446"/>
                </a:lnTo>
                <a:lnTo>
                  <a:pt x="92" y="441"/>
                </a:lnTo>
                <a:lnTo>
                  <a:pt x="84" y="424"/>
                </a:lnTo>
                <a:lnTo>
                  <a:pt x="78" y="414"/>
                </a:lnTo>
                <a:lnTo>
                  <a:pt x="70" y="397"/>
                </a:lnTo>
                <a:lnTo>
                  <a:pt x="68" y="392"/>
                </a:lnTo>
                <a:lnTo>
                  <a:pt x="68" y="386"/>
                </a:lnTo>
                <a:lnTo>
                  <a:pt x="67" y="381"/>
                </a:lnTo>
                <a:lnTo>
                  <a:pt x="69" y="378"/>
                </a:lnTo>
                <a:lnTo>
                  <a:pt x="73" y="374"/>
                </a:lnTo>
                <a:lnTo>
                  <a:pt x="81" y="371"/>
                </a:lnTo>
                <a:lnTo>
                  <a:pt x="89" y="366"/>
                </a:lnTo>
                <a:lnTo>
                  <a:pt x="95" y="360"/>
                </a:lnTo>
                <a:lnTo>
                  <a:pt x="101" y="349"/>
                </a:lnTo>
                <a:lnTo>
                  <a:pt x="105" y="339"/>
                </a:lnTo>
                <a:lnTo>
                  <a:pt x="108" y="325"/>
                </a:lnTo>
                <a:lnTo>
                  <a:pt x="111" y="309"/>
                </a:lnTo>
                <a:lnTo>
                  <a:pt x="114" y="295"/>
                </a:lnTo>
                <a:lnTo>
                  <a:pt x="117" y="284"/>
                </a:lnTo>
                <a:lnTo>
                  <a:pt x="120" y="277"/>
                </a:lnTo>
                <a:lnTo>
                  <a:pt x="125" y="273"/>
                </a:lnTo>
                <a:lnTo>
                  <a:pt x="132" y="268"/>
                </a:lnTo>
                <a:lnTo>
                  <a:pt x="142" y="261"/>
                </a:lnTo>
                <a:lnTo>
                  <a:pt x="151" y="255"/>
                </a:lnTo>
                <a:lnTo>
                  <a:pt x="157" y="250"/>
                </a:lnTo>
                <a:lnTo>
                  <a:pt x="159" y="246"/>
                </a:lnTo>
                <a:lnTo>
                  <a:pt x="163" y="236"/>
                </a:lnTo>
                <a:lnTo>
                  <a:pt x="165" y="233"/>
                </a:lnTo>
                <a:lnTo>
                  <a:pt x="168" y="232"/>
                </a:lnTo>
                <a:lnTo>
                  <a:pt x="174" y="233"/>
                </a:lnTo>
                <a:lnTo>
                  <a:pt x="183" y="237"/>
                </a:lnTo>
                <a:lnTo>
                  <a:pt x="190" y="241"/>
                </a:lnTo>
                <a:lnTo>
                  <a:pt x="197" y="245"/>
                </a:lnTo>
                <a:lnTo>
                  <a:pt x="204" y="250"/>
                </a:lnTo>
                <a:lnTo>
                  <a:pt x="210" y="256"/>
                </a:lnTo>
                <a:lnTo>
                  <a:pt x="214" y="261"/>
                </a:lnTo>
                <a:lnTo>
                  <a:pt x="217" y="263"/>
                </a:lnTo>
                <a:lnTo>
                  <a:pt x="220" y="261"/>
                </a:lnTo>
                <a:lnTo>
                  <a:pt x="223" y="256"/>
                </a:lnTo>
                <a:lnTo>
                  <a:pt x="228" y="248"/>
                </a:lnTo>
                <a:lnTo>
                  <a:pt x="233" y="238"/>
                </a:lnTo>
                <a:lnTo>
                  <a:pt x="238" y="228"/>
                </a:lnTo>
                <a:lnTo>
                  <a:pt x="241" y="219"/>
                </a:lnTo>
                <a:lnTo>
                  <a:pt x="242" y="213"/>
                </a:lnTo>
                <a:lnTo>
                  <a:pt x="242" y="206"/>
                </a:lnTo>
                <a:lnTo>
                  <a:pt x="241" y="196"/>
                </a:lnTo>
                <a:lnTo>
                  <a:pt x="239" y="184"/>
                </a:lnTo>
                <a:lnTo>
                  <a:pt x="239" y="171"/>
                </a:lnTo>
                <a:lnTo>
                  <a:pt x="237" y="158"/>
                </a:lnTo>
                <a:lnTo>
                  <a:pt x="236" y="147"/>
                </a:lnTo>
                <a:lnTo>
                  <a:pt x="236" y="139"/>
                </a:lnTo>
                <a:lnTo>
                  <a:pt x="237" y="135"/>
                </a:lnTo>
                <a:lnTo>
                  <a:pt x="240" y="131"/>
                </a:lnTo>
                <a:lnTo>
                  <a:pt x="246" y="127"/>
                </a:lnTo>
                <a:lnTo>
                  <a:pt x="253" y="123"/>
                </a:lnTo>
                <a:lnTo>
                  <a:pt x="259" y="121"/>
                </a:lnTo>
                <a:lnTo>
                  <a:pt x="265" y="122"/>
                </a:lnTo>
                <a:lnTo>
                  <a:pt x="272" y="127"/>
                </a:lnTo>
                <a:lnTo>
                  <a:pt x="277" y="132"/>
                </a:lnTo>
                <a:lnTo>
                  <a:pt x="282" y="136"/>
                </a:lnTo>
                <a:lnTo>
                  <a:pt x="286" y="138"/>
                </a:lnTo>
                <a:lnTo>
                  <a:pt x="291" y="137"/>
                </a:lnTo>
                <a:lnTo>
                  <a:pt x="296" y="135"/>
                </a:lnTo>
                <a:lnTo>
                  <a:pt x="304" y="134"/>
                </a:lnTo>
                <a:lnTo>
                  <a:pt x="313" y="135"/>
                </a:lnTo>
                <a:lnTo>
                  <a:pt x="318" y="137"/>
                </a:lnTo>
                <a:lnTo>
                  <a:pt x="327" y="140"/>
                </a:lnTo>
                <a:lnTo>
                  <a:pt x="337" y="145"/>
                </a:lnTo>
                <a:lnTo>
                  <a:pt x="362" y="157"/>
                </a:lnTo>
                <a:lnTo>
                  <a:pt x="373" y="161"/>
                </a:lnTo>
                <a:lnTo>
                  <a:pt x="383" y="165"/>
                </a:lnTo>
                <a:lnTo>
                  <a:pt x="389" y="167"/>
                </a:lnTo>
                <a:lnTo>
                  <a:pt x="392" y="167"/>
                </a:lnTo>
                <a:lnTo>
                  <a:pt x="395" y="163"/>
                </a:lnTo>
                <a:lnTo>
                  <a:pt x="399" y="158"/>
                </a:lnTo>
                <a:lnTo>
                  <a:pt x="404" y="151"/>
                </a:lnTo>
                <a:lnTo>
                  <a:pt x="407" y="144"/>
                </a:lnTo>
                <a:lnTo>
                  <a:pt x="411" y="139"/>
                </a:lnTo>
                <a:lnTo>
                  <a:pt x="412" y="135"/>
                </a:lnTo>
                <a:lnTo>
                  <a:pt x="409" y="131"/>
                </a:lnTo>
                <a:lnTo>
                  <a:pt x="405" y="127"/>
                </a:lnTo>
                <a:lnTo>
                  <a:pt x="399" y="124"/>
                </a:lnTo>
                <a:lnTo>
                  <a:pt x="397" y="120"/>
                </a:lnTo>
                <a:lnTo>
                  <a:pt x="399" y="117"/>
                </a:lnTo>
                <a:lnTo>
                  <a:pt x="402" y="110"/>
                </a:lnTo>
                <a:lnTo>
                  <a:pt x="406" y="100"/>
                </a:lnTo>
                <a:lnTo>
                  <a:pt x="416" y="75"/>
                </a:lnTo>
                <a:lnTo>
                  <a:pt x="419" y="63"/>
                </a:lnTo>
                <a:lnTo>
                  <a:pt x="420" y="50"/>
                </a:lnTo>
                <a:lnTo>
                  <a:pt x="419" y="41"/>
                </a:lnTo>
                <a:lnTo>
                  <a:pt x="414" y="30"/>
                </a:lnTo>
                <a:lnTo>
                  <a:pt x="408" y="22"/>
                </a:lnTo>
                <a:lnTo>
                  <a:pt x="403" y="15"/>
                </a:lnTo>
                <a:lnTo>
                  <a:pt x="399" y="11"/>
                </a:lnTo>
                <a:lnTo>
                  <a:pt x="397" y="8"/>
                </a:lnTo>
                <a:lnTo>
                  <a:pt x="400" y="8"/>
                </a:lnTo>
                <a:lnTo>
                  <a:pt x="407" y="6"/>
                </a:lnTo>
                <a:lnTo>
                  <a:pt x="417" y="3"/>
                </a:lnTo>
                <a:lnTo>
                  <a:pt x="426" y="1"/>
                </a:lnTo>
                <a:lnTo>
                  <a:pt x="43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8"/>
          <p:cNvSpPr>
            <a:spLocks noEditPoints="1"/>
          </p:cNvSpPr>
          <p:nvPr/>
        </p:nvSpPr>
        <p:spPr bwMode="auto">
          <a:xfrm>
            <a:off x="7515486" y="2605087"/>
            <a:ext cx="820738" cy="1285875"/>
          </a:xfrm>
          <a:custGeom>
            <a:avLst/>
            <a:gdLst/>
            <a:ahLst/>
            <a:cxnLst>
              <a:cxn ang="0">
                <a:pos x="211" y="436"/>
              </a:cxn>
              <a:cxn ang="0">
                <a:pos x="236" y="471"/>
              </a:cxn>
              <a:cxn ang="0">
                <a:pos x="243" y="522"/>
              </a:cxn>
              <a:cxn ang="0">
                <a:pos x="242" y="472"/>
              </a:cxn>
              <a:cxn ang="0">
                <a:pos x="265" y="450"/>
              </a:cxn>
              <a:cxn ang="0">
                <a:pos x="261" y="434"/>
              </a:cxn>
              <a:cxn ang="0">
                <a:pos x="242" y="431"/>
              </a:cxn>
              <a:cxn ang="0">
                <a:pos x="211" y="414"/>
              </a:cxn>
              <a:cxn ang="0">
                <a:pos x="87" y="334"/>
              </a:cxn>
              <a:cxn ang="0">
                <a:pos x="101" y="358"/>
              </a:cxn>
              <a:cxn ang="0">
                <a:pos x="99" y="326"/>
              </a:cxn>
              <a:cxn ang="0">
                <a:pos x="86" y="268"/>
              </a:cxn>
              <a:cxn ang="0">
                <a:pos x="110" y="302"/>
              </a:cxn>
              <a:cxn ang="0">
                <a:pos x="95" y="267"/>
              </a:cxn>
              <a:cxn ang="0">
                <a:pos x="278" y="27"/>
              </a:cxn>
              <a:cxn ang="0">
                <a:pos x="317" y="75"/>
              </a:cxn>
              <a:cxn ang="0">
                <a:pos x="334" y="89"/>
              </a:cxn>
              <a:cxn ang="0">
                <a:pos x="340" y="114"/>
              </a:cxn>
              <a:cxn ang="0">
                <a:pos x="369" y="153"/>
              </a:cxn>
              <a:cxn ang="0">
                <a:pos x="378" y="138"/>
              </a:cxn>
              <a:cxn ang="0">
                <a:pos x="415" y="187"/>
              </a:cxn>
              <a:cxn ang="0">
                <a:pos x="421" y="199"/>
              </a:cxn>
              <a:cxn ang="0">
                <a:pos x="466" y="230"/>
              </a:cxn>
              <a:cxn ang="0">
                <a:pos x="466" y="305"/>
              </a:cxn>
              <a:cxn ang="0">
                <a:pos x="452" y="327"/>
              </a:cxn>
              <a:cxn ang="0">
                <a:pos x="414" y="328"/>
              </a:cxn>
              <a:cxn ang="0">
                <a:pos x="387" y="337"/>
              </a:cxn>
              <a:cxn ang="0">
                <a:pos x="408" y="385"/>
              </a:cxn>
              <a:cxn ang="0">
                <a:pos x="426" y="394"/>
              </a:cxn>
              <a:cxn ang="0">
                <a:pos x="501" y="483"/>
              </a:cxn>
              <a:cxn ang="0">
                <a:pos x="482" y="509"/>
              </a:cxn>
              <a:cxn ang="0">
                <a:pos x="434" y="557"/>
              </a:cxn>
              <a:cxn ang="0">
                <a:pos x="368" y="574"/>
              </a:cxn>
              <a:cxn ang="0">
                <a:pos x="317" y="581"/>
              </a:cxn>
              <a:cxn ang="0">
                <a:pos x="285" y="597"/>
              </a:cxn>
              <a:cxn ang="0">
                <a:pos x="315" y="656"/>
              </a:cxn>
              <a:cxn ang="0">
                <a:pos x="338" y="658"/>
              </a:cxn>
              <a:cxn ang="0">
                <a:pos x="321" y="704"/>
              </a:cxn>
              <a:cxn ang="0">
                <a:pos x="312" y="752"/>
              </a:cxn>
              <a:cxn ang="0">
                <a:pos x="296" y="745"/>
              </a:cxn>
              <a:cxn ang="0">
                <a:pos x="289" y="745"/>
              </a:cxn>
              <a:cxn ang="0">
                <a:pos x="285" y="759"/>
              </a:cxn>
              <a:cxn ang="0">
                <a:pos x="259" y="753"/>
              </a:cxn>
              <a:cxn ang="0">
                <a:pos x="237" y="809"/>
              </a:cxn>
              <a:cxn ang="0">
                <a:pos x="182" y="792"/>
              </a:cxn>
              <a:cxn ang="0">
                <a:pos x="139" y="764"/>
              </a:cxn>
              <a:cxn ang="0">
                <a:pos x="121" y="712"/>
              </a:cxn>
              <a:cxn ang="0">
                <a:pos x="119" y="695"/>
              </a:cxn>
              <a:cxn ang="0">
                <a:pos x="100" y="696"/>
              </a:cxn>
              <a:cxn ang="0">
                <a:pos x="53" y="654"/>
              </a:cxn>
              <a:cxn ang="0">
                <a:pos x="20" y="631"/>
              </a:cxn>
              <a:cxn ang="0">
                <a:pos x="3" y="556"/>
              </a:cxn>
              <a:cxn ang="0">
                <a:pos x="5" y="494"/>
              </a:cxn>
              <a:cxn ang="0">
                <a:pos x="15" y="448"/>
              </a:cxn>
              <a:cxn ang="0">
                <a:pos x="13" y="387"/>
              </a:cxn>
              <a:cxn ang="0">
                <a:pos x="24" y="337"/>
              </a:cxn>
              <a:cxn ang="0">
                <a:pos x="77" y="260"/>
              </a:cxn>
              <a:cxn ang="0">
                <a:pos x="152" y="234"/>
              </a:cxn>
              <a:cxn ang="0">
                <a:pos x="214" y="237"/>
              </a:cxn>
              <a:cxn ang="0">
                <a:pos x="222" y="143"/>
              </a:cxn>
              <a:cxn ang="0">
                <a:pos x="189" y="104"/>
              </a:cxn>
              <a:cxn ang="0">
                <a:pos x="249" y="0"/>
              </a:cxn>
            </a:cxnLst>
            <a:rect l="0" t="0" r="r" b="b"/>
            <a:pathLst>
              <a:path w="517" h="810">
                <a:moveTo>
                  <a:pt x="204" y="413"/>
                </a:moveTo>
                <a:lnTo>
                  <a:pt x="204" y="416"/>
                </a:lnTo>
                <a:lnTo>
                  <a:pt x="206" y="420"/>
                </a:lnTo>
                <a:lnTo>
                  <a:pt x="208" y="423"/>
                </a:lnTo>
                <a:lnTo>
                  <a:pt x="208" y="425"/>
                </a:lnTo>
                <a:lnTo>
                  <a:pt x="210" y="428"/>
                </a:lnTo>
                <a:lnTo>
                  <a:pt x="211" y="430"/>
                </a:lnTo>
                <a:lnTo>
                  <a:pt x="211" y="436"/>
                </a:lnTo>
                <a:lnTo>
                  <a:pt x="209" y="440"/>
                </a:lnTo>
                <a:lnTo>
                  <a:pt x="208" y="441"/>
                </a:lnTo>
                <a:lnTo>
                  <a:pt x="209" y="443"/>
                </a:lnTo>
                <a:lnTo>
                  <a:pt x="213" y="446"/>
                </a:lnTo>
                <a:lnTo>
                  <a:pt x="218" y="450"/>
                </a:lnTo>
                <a:lnTo>
                  <a:pt x="229" y="458"/>
                </a:lnTo>
                <a:lnTo>
                  <a:pt x="233" y="464"/>
                </a:lnTo>
                <a:lnTo>
                  <a:pt x="236" y="471"/>
                </a:lnTo>
                <a:lnTo>
                  <a:pt x="237" y="480"/>
                </a:lnTo>
                <a:lnTo>
                  <a:pt x="238" y="486"/>
                </a:lnTo>
                <a:lnTo>
                  <a:pt x="239" y="492"/>
                </a:lnTo>
                <a:lnTo>
                  <a:pt x="238" y="500"/>
                </a:lnTo>
                <a:lnTo>
                  <a:pt x="236" y="504"/>
                </a:lnTo>
                <a:lnTo>
                  <a:pt x="235" y="509"/>
                </a:lnTo>
                <a:lnTo>
                  <a:pt x="237" y="515"/>
                </a:lnTo>
                <a:lnTo>
                  <a:pt x="243" y="522"/>
                </a:lnTo>
                <a:lnTo>
                  <a:pt x="245" y="521"/>
                </a:lnTo>
                <a:lnTo>
                  <a:pt x="246" y="515"/>
                </a:lnTo>
                <a:lnTo>
                  <a:pt x="248" y="504"/>
                </a:lnTo>
                <a:lnTo>
                  <a:pt x="247" y="497"/>
                </a:lnTo>
                <a:lnTo>
                  <a:pt x="245" y="489"/>
                </a:lnTo>
                <a:lnTo>
                  <a:pt x="245" y="483"/>
                </a:lnTo>
                <a:lnTo>
                  <a:pt x="244" y="479"/>
                </a:lnTo>
                <a:lnTo>
                  <a:pt x="242" y="472"/>
                </a:lnTo>
                <a:lnTo>
                  <a:pt x="241" y="465"/>
                </a:lnTo>
                <a:lnTo>
                  <a:pt x="241" y="450"/>
                </a:lnTo>
                <a:lnTo>
                  <a:pt x="242" y="447"/>
                </a:lnTo>
                <a:lnTo>
                  <a:pt x="245" y="446"/>
                </a:lnTo>
                <a:lnTo>
                  <a:pt x="251" y="447"/>
                </a:lnTo>
                <a:lnTo>
                  <a:pt x="257" y="448"/>
                </a:lnTo>
                <a:lnTo>
                  <a:pt x="264" y="450"/>
                </a:lnTo>
                <a:lnTo>
                  <a:pt x="265" y="450"/>
                </a:lnTo>
                <a:lnTo>
                  <a:pt x="265" y="448"/>
                </a:lnTo>
                <a:lnTo>
                  <a:pt x="264" y="445"/>
                </a:lnTo>
                <a:lnTo>
                  <a:pt x="263" y="444"/>
                </a:lnTo>
                <a:lnTo>
                  <a:pt x="262" y="442"/>
                </a:lnTo>
                <a:lnTo>
                  <a:pt x="261" y="441"/>
                </a:lnTo>
                <a:lnTo>
                  <a:pt x="261" y="440"/>
                </a:lnTo>
                <a:lnTo>
                  <a:pt x="262" y="438"/>
                </a:lnTo>
                <a:lnTo>
                  <a:pt x="261" y="434"/>
                </a:lnTo>
                <a:lnTo>
                  <a:pt x="258" y="429"/>
                </a:lnTo>
                <a:lnTo>
                  <a:pt x="252" y="421"/>
                </a:lnTo>
                <a:lnTo>
                  <a:pt x="251" y="420"/>
                </a:lnTo>
                <a:lnTo>
                  <a:pt x="249" y="421"/>
                </a:lnTo>
                <a:lnTo>
                  <a:pt x="246" y="424"/>
                </a:lnTo>
                <a:lnTo>
                  <a:pt x="245" y="428"/>
                </a:lnTo>
                <a:lnTo>
                  <a:pt x="243" y="430"/>
                </a:lnTo>
                <a:lnTo>
                  <a:pt x="242" y="431"/>
                </a:lnTo>
                <a:lnTo>
                  <a:pt x="241" y="431"/>
                </a:lnTo>
                <a:lnTo>
                  <a:pt x="239" y="430"/>
                </a:lnTo>
                <a:lnTo>
                  <a:pt x="238" y="430"/>
                </a:lnTo>
                <a:lnTo>
                  <a:pt x="237" y="427"/>
                </a:lnTo>
                <a:lnTo>
                  <a:pt x="234" y="421"/>
                </a:lnTo>
                <a:lnTo>
                  <a:pt x="232" y="420"/>
                </a:lnTo>
                <a:lnTo>
                  <a:pt x="225" y="420"/>
                </a:lnTo>
                <a:lnTo>
                  <a:pt x="211" y="414"/>
                </a:lnTo>
                <a:lnTo>
                  <a:pt x="206" y="413"/>
                </a:lnTo>
                <a:lnTo>
                  <a:pt x="204" y="413"/>
                </a:lnTo>
                <a:close/>
                <a:moveTo>
                  <a:pt x="90" y="321"/>
                </a:moveTo>
                <a:lnTo>
                  <a:pt x="88" y="322"/>
                </a:lnTo>
                <a:lnTo>
                  <a:pt x="87" y="324"/>
                </a:lnTo>
                <a:lnTo>
                  <a:pt x="86" y="327"/>
                </a:lnTo>
                <a:lnTo>
                  <a:pt x="86" y="330"/>
                </a:lnTo>
                <a:lnTo>
                  <a:pt x="87" y="334"/>
                </a:lnTo>
                <a:lnTo>
                  <a:pt x="89" y="337"/>
                </a:lnTo>
                <a:lnTo>
                  <a:pt x="91" y="341"/>
                </a:lnTo>
                <a:lnTo>
                  <a:pt x="92" y="346"/>
                </a:lnTo>
                <a:lnTo>
                  <a:pt x="92" y="350"/>
                </a:lnTo>
                <a:lnTo>
                  <a:pt x="94" y="354"/>
                </a:lnTo>
                <a:lnTo>
                  <a:pt x="99" y="359"/>
                </a:lnTo>
                <a:lnTo>
                  <a:pt x="100" y="359"/>
                </a:lnTo>
                <a:lnTo>
                  <a:pt x="101" y="358"/>
                </a:lnTo>
                <a:lnTo>
                  <a:pt x="101" y="346"/>
                </a:lnTo>
                <a:lnTo>
                  <a:pt x="102" y="344"/>
                </a:lnTo>
                <a:lnTo>
                  <a:pt x="104" y="343"/>
                </a:lnTo>
                <a:lnTo>
                  <a:pt x="106" y="343"/>
                </a:lnTo>
                <a:lnTo>
                  <a:pt x="108" y="342"/>
                </a:lnTo>
                <a:lnTo>
                  <a:pt x="109" y="340"/>
                </a:lnTo>
                <a:lnTo>
                  <a:pt x="107" y="336"/>
                </a:lnTo>
                <a:lnTo>
                  <a:pt x="99" y="326"/>
                </a:lnTo>
                <a:lnTo>
                  <a:pt x="95" y="322"/>
                </a:lnTo>
                <a:lnTo>
                  <a:pt x="92" y="321"/>
                </a:lnTo>
                <a:lnTo>
                  <a:pt x="90" y="321"/>
                </a:lnTo>
                <a:close/>
                <a:moveTo>
                  <a:pt x="88" y="261"/>
                </a:moveTo>
                <a:lnTo>
                  <a:pt x="85" y="262"/>
                </a:lnTo>
                <a:lnTo>
                  <a:pt x="83" y="262"/>
                </a:lnTo>
                <a:lnTo>
                  <a:pt x="81" y="263"/>
                </a:lnTo>
                <a:lnTo>
                  <a:pt x="86" y="268"/>
                </a:lnTo>
                <a:lnTo>
                  <a:pt x="89" y="274"/>
                </a:lnTo>
                <a:lnTo>
                  <a:pt x="91" y="280"/>
                </a:lnTo>
                <a:lnTo>
                  <a:pt x="93" y="289"/>
                </a:lnTo>
                <a:lnTo>
                  <a:pt x="96" y="295"/>
                </a:lnTo>
                <a:lnTo>
                  <a:pt x="100" y="300"/>
                </a:lnTo>
                <a:lnTo>
                  <a:pt x="105" y="304"/>
                </a:lnTo>
                <a:lnTo>
                  <a:pt x="109" y="304"/>
                </a:lnTo>
                <a:lnTo>
                  <a:pt x="110" y="302"/>
                </a:lnTo>
                <a:lnTo>
                  <a:pt x="110" y="297"/>
                </a:lnTo>
                <a:lnTo>
                  <a:pt x="108" y="293"/>
                </a:lnTo>
                <a:lnTo>
                  <a:pt x="103" y="288"/>
                </a:lnTo>
                <a:lnTo>
                  <a:pt x="101" y="284"/>
                </a:lnTo>
                <a:lnTo>
                  <a:pt x="98" y="280"/>
                </a:lnTo>
                <a:lnTo>
                  <a:pt x="96" y="274"/>
                </a:lnTo>
                <a:lnTo>
                  <a:pt x="96" y="270"/>
                </a:lnTo>
                <a:lnTo>
                  <a:pt x="95" y="267"/>
                </a:lnTo>
                <a:lnTo>
                  <a:pt x="95" y="263"/>
                </a:lnTo>
                <a:lnTo>
                  <a:pt x="94" y="262"/>
                </a:lnTo>
                <a:lnTo>
                  <a:pt x="92" y="261"/>
                </a:lnTo>
                <a:lnTo>
                  <a:pt x="88" y="261"/>
                </a:lnTo>
                <a:close/>
                <a:moveTo>
                  <a:pt x="249" y="0"/>
                </a:moveTo>
                <a:lnTo>
                  <a:pt x="261" y="12"/>
                </a:lnTo>
                <a:lnTo>
                  <a:pt x="270" y="20"/>
                </a:lnTo>
                <a:lnTo>
                  <a:pt x="278" y="27"/>
                </a:lnTo>
                <a:lnTo>
                  <a:pt x="282" y="31"/>
                </a:lnTo>
                <a:lnTo>
                  <a:pt x="287" y="36"/>
                </a:lnTo>
                <a:lnTo>
                  <a:pt x="295" y="49"/>
                </a:lnTo>
                <a:lnTo>
                  <a:pt x="299" y="55"/>
                </a:lnTo>
                <a:lnTo>
                  <a:pt x="303" y="58"/>
                </a:lnTo>
                <a:lnTo>
                  <a:pt x="312" y="63"/>
                </a:lnTo>
                <a:lnTo>
                  <a:pt x="316" y="69"/>
                </a:lnTo>
                <a:lnTo>
                  <a:pt x="317" y="75"/>
                </a:lnTo>
                <a:lnTo>
                  <a:pt x="317" y="77"/>
                </a:lnTo>
                <a:lnTo>
                  <a:pt x="318" y="79"/>
                </a:lnTo>
                <a:lnTo>
                  <a:pt x="319" y="80"/>
                </a:lnTo>
                <a:lnTo>
                  <a:pt x="321" y="82"/>
                </a:lnTo>
                <a:lnTo>
                  <a:pt x="323" y="83"/>
                </a:lnTo>
                <a:lnTo>
                  <a:pt x="326" y="84"/>
                </a:lnTo>
                <a:lnTo>
                  <a:pt x="329" y="86"/>
                </a:lnTo>
                <a:lnTo>
                  <a:pt x="334" y="89"/>
                </a:lnTo>
                <a:lnTo>
                  <a:pt x="343" y="100"/>
                </a:lnTo>
                <a:lnTo>
                  <a:pt x="346" y="105"/>
                </a:lnTo>
                <a:lnTo>
                  <a:pt x="346" y="109"/>
                </a:lnTo>
                <a:lnTo>
                  <a:pt x="345" y="110"/>
                </a:lnTo>
                <a:lnTo>
                  <a:pt x="343" y="111"/>
                </a:lnTo>
                <a:lnTo>
                  <a:pt x="341" y="113"/>
                </a:lnTo>
                <a:lnTo>
                  <a:pt x="340" y="113"/>
                </a:lnTo>
                <a:lnTo>
                  <a:pt x="340" y="114"/>
                </a:lnTo>
                <a:lnTo>
                  <a:pt x="341" y="115"/>
                </a:lnTo>
                <a:lnTo>
                  <a:pt x="345" y="118"/>
                </a:lnTo>
                <a:lnTo>
                  <a:pt x="350" y="122"/>
                </a:lnTo>
                <a:lnTo>
                  <a:pt x="361" y="133"/>
                </a:lnTo>
                <a:lnTo>
                  <a:pt x="365" y="138"/>
                </a:lnTo>
                <a:lnTo>
                  <a:pt x="367" y="143"/>
                </a:lnTo>
                <a:lnTo>
                  <a:pt x="368" y="149"/>
                </a:lnTo>
                <a:lnTo>
                  <a:pt x="369" y="153"/>
                </a:lnTo>
                <a:lnTo>
                  <a:pt x="371" y="156"/>
                </a:lnTo>
                <a:lnTo>
                  <a:pt x="374" y="156"/>
                </a:lnTo>
                <a:lnTo>
                  <a:pt x="375" y="153"/>
                </a:lnTo>
                <a:lnTo>
                  <a:pt x="375" y="150"/>
                </a:lnTo>
                <a:lnTo>
                  <a:pt x="375" y="145"/>
                </a:lnTo>
                <a:lnTo>
                  <a:pt x="375" y="140"/>
                </a:lnTo>
                <a:lnTo>
                  <a:pt x="375" y="138"/>
                </a:lnTo>
                <a:lnTo>
                  <a:pt x="378" y="138"/>
                </a:lnTo>
                <a:lnTo>
                  <a:pt x="381" y="140"/>
                </a:lnTo>
                <a:lnTo>
                  <a:pt x="381" y="154"/>
                </a:lnTo>
                <a:lnTo>
                  <a:pt x="383" y="160"/>
                </a:lnTo>
                <a:lnTo>
                  <a:pt x="388" y="165"/>
                </a:lnTo>
                <a:lnTo>
                  <a:pt x="398" y="171"/>
                </a:lnTo>
                <a:lnTo>
                  <a:pt x="407" y="177"/>
                </a:lnTo>
                <a:lnTo>
                  <a:pt x="413" y="182"/>
                </a:lnTo>
                <a:lnTo>
                  <a:pt x="415" y="187"/>
                </a:lnTo>
                <a:lnTo>
                  <a:pt x="415" y="189"/>
                </a:lnTo>
                <a:lnTo>
                  <a:pt x="414" y="191"/>
                </a:lnTo>
                <a:lnTo>
                  <a:pt x="414" y="194"/>
                </a:lnTo>
                <a:lnTo>
                  <a:pt x="413" y="196"/>
                </a:lnTo>
                <a:lnTo>
                  <a:pt x="413" y="199"/>
                </a:lnTo>
                <a:lnTo>
                  <a:pt x="415" y="200"/>
                </a:lnTo>
                <a:lnTo>
                  <a:pt x="417" y="200"/>
                </a:lnTo>
                <a:lnTo>
                  <a:pt x="421" y="199"/>
                </a:lnTo>
                <a:lnTo>
                  <a:pt x="424" y="197"/>
                </a:lnTo>
                <a:lnTo>
                  <a:pt x="427" y="196"/>
                </a:lnTo>
                <a:lnTo>
                  <a:pt x="430" y="196"/>
                </a:lnTo>
                <a:lnTo>
                  <a:pt x="435" y="199"/>
                </a:lnTo>
                <a:lnTo>
                  <a:pt x="440" y="203"/>
                </a:lnTo>
                <a:lnTo>
                  <a:pt x="447" y="210"/>
                </a:lnTo>
                <a:lnTo>
                  <a:pt x="456" y="220"/>
                </a:lnTo>
                <a:lnTo>
                  <a:pt x="466" y="230"/>
                </a:lnTo>
                <a:lnTo>
                  <a:pt x="476" y="242"/>
                </a:lnTo>
                <a:lnTo>
                  <a:pt x="486" y="252"/>
                </a:lnTo>
                <a:lnTo>
                  <a:pt x="479" y="263"/>
                </a:lnTo>
                <a:lnTo>
                  <a:pt x="473" y="275"/>
                </a:lnTo>
                <a:lnTo>
                  <a:pt x="469" y="285"/>
                </a:lnTo>
                <a:lnTo>
                  <a:pt x="467" y="294"/>
                </a:lnTo>
                <a:lnTo>
                  <a:pt x="465" y="300"/>
                </a:lnTo>
                <a:lnTo>
                  <a:pt x="466" y="305"/>
                </a:lnTo>
                <a:lnTo>
                  <a:pt x="467" y="308"/>
                </a:lnTo>
                <a:lnTo>
                  <a:pt x="470" y="312"/>
                </a:lnTo>
                <a:lnTo>
                  <a:pt x="471" y="315"/>
                </a:lnTo>
                <a:lnTo>
                  <a:pt x="472" y="319"/>
                </a:lnTo>
                <a:lnTo>
                  <a:pt x="470" y="324"/>
                </a:lnTo>
                <a:lnTo>
                  <a:pt x="465" y="326"/>
                </a:lnTo>
                <a:lnTo>
                  <a:pt x="459" y="326"/>
                </a:lnTo>
                <a:lnTo>
                  <a:pt x="452" y="327"/>
                </a:lnTo>
                <a:lnTo>
                  <a:pt x="447" y="327"/>
                </a:lnTo>
                <a:lnTo>
                  <a:pt x="444" y="328"/>
                </a:lnTo>
                <a:lnTo>
                  <a:pt x="440" y="330"/>
                </a:lnTo>
                <a:lnTo>
                  <a:pt x="433" y="329"/>
                </a:lnTo>
                <a:lnTo>
                  <a:pt x="426" y="327"/>
                </a:lnTo>
                <a:lnTo>
                  <a:pt x="419" y="326"/>
                </a:lnTo>
                <a:lnTo>
                  <a:pt x="415" y="326"/>
                </a:lnTo>
                <a:lnTo>
                  <a:pt x="414" y="328"/>
                </a:lnTo>
                <a:lnTo>
                  <a:pt x="413" y="329"/>
                </a:lnTo>
                <a:lnTo>
                  <a:pt x="412" y="331"/>
                </a:lnTo>
                <a:lnTo>
                  <a:pt x="412" y="334"/>
                </a:lnTo>
                <a:lnTo>
                  <a:pt x="410" y="336"/>
                </a:lnTo>
                <a:lnTo>
                  <a:pt x="406" y="337"/>
                </a:lnTo>
                <a:lnTo>
                  <a:pt x="392" y="332"/>
                </a:lnTo>
                <a:lnTo>
                  <a:pt x="388" y="333"/>
                </a:lnTo>
                <a:lnTo>
                  <a:pt x="387" y="337"/>
                </a:lnTo>
                <a:lnTo>
                  <a:pt x="390" y="340"/>
                </a:lnTo>
                <a:lnTo>
                  <a:pt x="394" y="346"/>
                </a:lnTo>
                <a:lnTo>
                  <a:pt x="400" y="352"/>
                </a:lnTo>
                <a:lnTo>
                  <a:pt x="406" y="358"/>
                </a:lnTo>
                <a:lnTo>
                  <a:pt x="410" y="366"/>
                </a:lnTo>
                <a:lnTo>
                  <a:pt x="410" y="373"/>
                </a:lnTo>
                <a:lnTo>
                  <a:pt x="409" y="379"/>
                </a:lnTo>
                <a:lnTo>
                  <a:pt x="408" y="385"/>
                </a:lnTo>
                <a:lnTo>
                  <a:pt x="408" y="387"/>
                </a:lnTo>
                <a:lnTo>
                  <a:pt x="410" y="389"/>
                </a:lnTo>
                <a:lnTo>
                  <a:pt x="413" y="389"/>
                </a:lnTo>
                <a:lnTo>
                  <a:pt x="415" y="388"/>
                </a:lnTo>
                <a:lnTo>
                  <a:pt x="420" y="388"/>
                </a:lnTo>
                <a:lnTo>
                  <a:pt x="422" y="389"/>
                </a:lnTo>
                <a:lnTo>
                  <a:pt x="425" y="391"/>
                </a:lnTo>
                <a:lnTo>
                  <a:pt x="426" y="394"/>
                </a:lnTo>
                <a:lnTo>
                  <a:pt x="426" y="399"/>
                </a:lnTo>
                <a:lnTo>
                  <a:pt x="427" y="403"/>
                </a:lnTo>
                <a:lnTo>
                  <a:pt x="430" y="408"/>
                </a:lnTo>
                <a:lnTo>
                  <a:pt x="449" y="427"/>
                </a:lnTo>
                <a:lnTo>
                  <a:pt x="458" y="437"/>
                </a:lnTo>
                <a:lnTo>
                  <a:pt x="481" y="460"/>
                </a:lnTo>
                <a:lnTo>
                  <a:pt x="491" y="471"/>
                </a:lnTo>
                <a:lnTo>
                  <a:pt x="501" y="483"/>
                </a:lnTo>
                <a:lnTo>
                  <a:pt x="509" y="491"/>
                </a:lnTo>
                <a:lnTo>
                  <a:pt x="514" y="498"/>
                </a:lnTo>
                <a:lnTo>
                  <a:pt x="517" y="502"/>
                </a:lnTo>
                <a:lnTo>
                  <a:pt x="517" y="504"/>
                </a:lnTo>
                <a:lnTo>
                  <a:pt x="511" y="505"/>
                </a:lnTo>
                <a:lnTo>
                  <a:pt x="492" y="505"/>
                </a:lnTo>
                <a:lnTo>
                  <a:pt x="486" y="506"/>
                </a:lnTo>
                <a:lnTo>
                  <a:pt x="482" y="509"/>
                </a:lnTo>
                <a:lnTo>
                  <a:pt x="476" y="516"/>
                </a:lnTo>
                <a:lnTo>
                  <a:pt x="470" y="524"/>
                </a:lnTo>
                <a:lnTo>
                  <a:pt x="464" y="533"/>
                </a:lnTo>
                <a:lnTo>
                  <a:pt x="457" y="542"/>
                </a:lnTo>
                <a:lnTo>
                  <a:pt x="452" y="549"/>
                </a:lnTo>
                <a:lnTo>
                  <a:pt x="449" y="554"/>
                </a:lnTo>
                <a:lnTo>
                  <a:pt x="443" y="556"/>
                </a:lnTo>
                <a:lnTo>
                  <a:pt x="434" y="557"/>
                </a:lnTo>
                <a:lnTo>
                  <a:pt x="425" y="556"/>
                </a:lnTo>
                <a:lnTo>
                  <a:pt x="416" y="555"/>
                </a:lnTo>
                <a:lnTo>
                  <a:pt x="410" y="554"/>
                </a:lnTo>
                <a:lnTo>
                  <a:pt x="404" y="555"/>
                </a:lnTo>
                <a:lnTo>
                  <a:pt x="389" y="562"/>
                </a:lnTo>
                <a:lnTo>
                  <a:pt x="381" y="567"/>
                </a:lnTo>
                <a:lnTo>
                  <a:pt x="375" y="571"/>
                </a:lnTo>
                <a:lnTo>
                  <a:pt x="368" y="574"/>
                </a:lnTo>
                <a:lnTo>
                  <a:pt x="357" y="575"/>
                </a:lnTo>
                <a:lnTo>
                  <a:pt x="345" y="576"/>
                </a:lnTo>
                <a:lnTo>
                  <a:pt x="336" y="576"/>
                </a:lnTo>
                <a:lnTo>
                  <a:pt x="329" y="577"/>
                </a:lnTo>
                <a:lnTo>
                  <a:pt x="326" y="578"/>
                </a:lnTo>
                <a:lnTo>
                  <a:pt x="324" y="579"/>
                </a:lnTo>
                <a:lnTo>
                  <a:pt x="320" y="581"/>
                </a:lnTo>
                <a:lnTo>
                  <a:pt x="317" y="581"/>
                </a:lnTo>
                <a:lnTo>
                  <a:pt x="315" y="579"/>
                </a:lnTo>
                <a:lnTo>
                  <a:pt x="308" y="577"/>
                </a:lnTo>
                <a:lnTo>
                  <a:pt x="300" y="576"/>
                </a:lnTo>
                <a:lnTo>
                  <a:pt x="292" y="576"/>
                </a:lnTo>
                <a:lnTo>
                  <a:pt x="285" y="578"/>
                </a:lnTo>
                <a:lnTo>
                  <a:pt x="282" y="581"/>
                </a:lnTo>
                <a:lnTo>
                  <a:pt x="283" y="585"/>
                </a:lnTo>
                <a:lnTo>
                  <a:pt x="285" y="597"/>
                </a:lnTo>
                <a:lnTo>
                  <a:pt x="285" y="613"/>
                </a:lnTo>
                <a:lnTo>
                  <a:pt x="286" y="615"/>
                </a:lnTo>
                <a:lnTo>
                  <a:pt x="289" y="618"/>
                </a:lnTo>
                <a:lnTo>
                  <a:pt x="293" y="622"/>
                </a:lnTo>
                <a:lnTo>
                  <a:pt x="295" y="634"/>
                </a:lnTo>
                <a:lnTo>
                  <a:pt x="300" y="640"/>
                </a:lnTo>
                <a:lnTo>
                  <a:pt x="305" y="647"/>
                </a:lnTo>
                <a:lnTo>
                  <a:pt x="315" y="656"/>
                </a:lnTo>
                <a:lnTo>
                  <a:pt x="318" y="657"/>
                </a:lnTo>
                <a:lnTo>
                  <a:pt x="321" y="654"/>
                </a:lnTo>
                <a:lnTo>
                  <a:pt x="326" y="653"/>
                </a:lnTo>
                <a:lnTo>
                  <a:pt x="331" y="650"/>
                </a:lnTo>
                <a:lnTo>
                  <a:pt x="335" y="651"/>
                </a:lnTo>
                <a:lnTo>
                  <a:pt x="338" y="654"/>
                </a:lnTo>
                <a:lnTo>
                  <a:pt x="340" y="655"/>
                </a:lnTo>
                <a:lnTo>
                  <a:pt x="338" y="658"/>
                </a:lnTo>
                <a:lnTo>
                  <a:pt x="339" y="662"/>
                </a:lnTo>
                <a:lnTo>
                  <a:pt x="342" y="667"/>
                </a:lnTo>
                <a:lnTo>
                  <a:pt x="346" y="672"/>
                </a:lnTo>
                <a:lnTo>
                  <a:pt x="347" y="680"/>
                </a:lnTo>
                <a:lnTo>
                  <a:pt x="344" y="686"/>
                </a:lnTo>
                <a:lnTo>
                  <a:pt x="338" y="691"/>
                </a:lnTo>
                <a:lnTo>
                  <a:pt x="330" y="698"/>
                </a:lnTo>
                <a:lnTo>
                  <a:pt x="321" y="704"/>
                </a:lnTo>
                <a:lnTo>
                  <a:pt x="315" y="709"/>
                </a:lnTo>
                <a:lnTo>
                  <a:pt x="311" y="713"/>
                </a:lnTo>
                <a:lnTo>
                  <a:pt x="310" y="719"/>
                </a:lnTo>
                <a:lnTo>
                  <a:pt x="312" y="727"/>
                </a:lnTo>
                <a:lnTo>
                  <a:pt x="313" y="736"/>
                </a:lnTo>
                <a:lnTo>
                  <a:pt x="315" y="745"/>
                </a:lnTo>
                <a:lnTo>
                  <a:pt x="314" y="750"/>
                </a:lnTo>
                <a:lnTo>
                  <a:pt x="312" y="752"/>
                </a:lnTo>
                <a:lnTo>
                  <a:pt x="309" y="750"/>
                </a:lnTo>
                <a:lnTo>
                  <a:pt x="306" y="746"/>
                </a:lnTo>
                <a:lnTo>
                  <a:pt x="302" y="742"/>
                </a:lnTo>
                <a:lnTo>
                  <a:pt x="298" y="740"/>
                </a:lnTo>
                <a:lnTo>
                  <a:pt x="296" y="740"/>
                </a:lnTo>
                <a:lnTo>
                  <a:pt x="295" y="741"/>
                </a:lnTo>
                <a:lnTo>
                  <a:pt x="295" y="743"/>
                </a:lnTo>
                <a:lnTo>
                  <a:pt x="296" y="745"/>
                </a:lnTo>
                <a:lnTo>
                  <a:pt x="296" y="747"/>
                </a:lnTo>
                <a:lnTo>
                  <a:pt x="298" y="750"/>
                </a:lnTo>
                <a:lnTo>
                  <a:pt x="298" y="751"/>
                </a:lnTo>
                <a:lnTo>
                  <a:pt x="297" y="753"/>
                </a:lnTo>
                <a:lnTo>
                  <a:pt x="296" y="754"/>
                </a:lnTo>
                <a:lnTo>
                  <a:pt x="294" y="753"/>
                </a:lnTo>
                <a:lnTo>
                  <a:pt x="291" y="747"/>
                </a:lnTo>
                <a:lnTo>
                  <a:pt x="289" y="745"/>
                </a:lnTo>
                <a:lnTo>
                  <a:pt x="288" y="743"/>
                </a:lnTo>
                <a:lnTo>
                  <a:pt x="286" y="741"/>
                </a:lnTo>
                <a:lnTo>
                  <a:pt x="284" y="740"/>
                </a:lnTo>
                <a:lnTo>
                  <a:pt x="282" y="741"/>
                </a:lnTo>
                <a:lnTo>
                  <a:pt x="282" y="745"/>
                </a:lnTo>
                <a:lnTo>
                  <a:pt x="283" y="750"/>
                </a:lnTo>
                <a:lnTo>
                  <a:pt x="285" y="755"/>
                </a:lnTo>
                <a:lnTo>
                  <a:pt x="285" y="759"/>
                </a:lnTo>
                <a:lnTo>
                  <a:pt x="284" y="759"/>
                </a:lnTo>
                <a:lnTo>
                  <a:pt x="282" y="755"/>
                </a:lnTo>
                <a:lnTo>
                  <a:pt x="279" y="750"/>
                </a:lnTo>
                <a:lnTo>
                  <a:pt x="275" y="745"/>
                </a:lnTo>
                <a:lnTo>
                  <a:pt x="271" y="741"/>
                </a:lnTo>
                <a:lnTo>
                  <a:pt x="267" y="740"/>
                </a:lnTo>
                <a:lnTo>
                  <a:pt x="263" y="745"/>
                </a:lnTo>
                <a:lnTo>
                  <a:pt x="259" y="753"/>
                </a:lnTo>
                <a:lnTo>
                  <a:pt x="256" y="765"/>
                </a:lnTo>
                <a:lnTo>
                  <a:pt x="255" y="777"/>
                </a:lnTo>
                <a:lnTo>
                  <a:pt x="253" y="798"/>
                </a:lnTo>
                <a:lnTo>
                  <a:pt x="250" y="804"/>
                </a:lnTo>
                <a:lnTo>
                  <a:pt x="245" y="808"/>
                </a:lnTo>
                <a:lnTo>
                  <a:pt x="241" y="810"/>
                </a:lnTo>
                <a:lnTo>
                  <a:pt x="239" y="810"/>
                </a:lnTo>
                <a:lnTo>
                  <a:pt x="237" y="809"/>
                </a:lnTo>
                <a:lnTo>
                  <a:pt x="234" y="803"/>
                </a:lnTo>
                <a:lnTo>
                  <a:pt x="232" y="803"/>
                </a:lnTo>
                <a:lnTo>
                  <a:pt x="231" y="802"/>
                </a:lnTo>
                <a:lnTo>
                  <a:pt x="227" y="801"/>
                </a:lnTo>
                <a:lnTo>
                  <a:pt x="219" y="800"/>
                </a:lnTo>
                <a:lnTo>
                  <a:pt x="198" y="796"/>
                </a:lnTo>
                <a:lnTo>
                  <a:pt x="189" y="794"/>
                </a:lnTo>
                <a:lnTo>
                  <a:pt x="182" y="792"/>
                </a:lnTo>
                <a:lnTo>
                  <a:pt x="174" y="790"/>
                </a:lnTo>
                <a:lnTo>
                  <a:pt x="157" y="788"/>
                </a:lnTo>
                <a:lnTo>
                  <a:pt x="151" y="787"/>
                </a:lnTo>
                <a:lnTo>
                  <a:pt x="147" y="785"/>
                </a:lnTo>
                <a:lnTo>
                  <a:pt x="145" y="781"/>
                </a:lnTo>
                <a:lnTo>
                  <a:pt x="143" y="775"/>
                </a:lnTo>
                <a:lnTo>
                  <a:pt x="142" y="768"/>
                </a:lnTo>
                <a:lnTo>
                  <a:pt x="139" y="764"/>
                </a:lnTo>
                <a:lnTo>
                  <a:pt x="135" y="755"/>
                </a:lnTo>
                <a:lnTo>
                  <a:pt x="129" y="747"/>
                </a:lnTo>
                <a:lnTo>
                  <a:pt x="123" y="737"/>
                </a:lnTo>
                <a:lnTo>
                  <a:pt x="117" y="728"/>
                </a:lnTo>
                <a:lnTo>
                  <a:pt x="115" y="724"/>
                </a:lnTo>
                <a:lnTo>
                  <a:pt x="114" y="720"/>
                </a:lnTo>
                <a:lnTo>
                  <a:pt x="116" y="716"/>
                </a:lnTo>
                <a:lnTo>
                  <a:pt x="121" y="712"/>
                </a:lnTo>
                <a:lnTo>
                  <a:pt x="126" y="709"/>
                </a:lnTo>
                <a:lnTo>
                  <a:pt x="129" y="709"/>
                </a:lnTo>
                <a:lnTo>
                  <a:pt x="129" y="707"/>
                </a:lnTo>
                <a:lnTo>
                  <a:pt x="127" y="705"/>
                </a:lnTo>
                <a:lnTo>
                  <a:pt x="126" y="703"/>
                </a:lnTo>
                <a:lnTo>
                  <a:pt x="124" y="700"/>
                </a:lnTo>
                <a:lnTo>
                  <a:pt x="121" y="698"/>
                </a:lnTo>
                <a:lnTo>
                  <a:pt x="119" y="695"/>
                </a:lnTo>
                <a:lnTo>
                  <a:pt x="117" y="694"/>
                </a:lnTo>
                <a:lnTo>
                  <a:pt x="115" y="694"/>
                </a:lnTo>
                <a:lnTo>
                  <a:pt x="114" y="695"/>
                </a:lnTo>
                <a:lnTo>
                  <a:pt x="112" y="696"/>
                </a:lnTo>
                <a:lnTo>
                  <a:pt x="110" y="698"/>
                </a:lnTo>
                <a:lnTo>
                  <a:pt x="108" y="699"/>
                </a:lnTo>
                <a:lnTo>
                  <a:pt x="105" y="699"/>
                </a:lnTo>
                <a:lnTo>
                  <a:pt x="100" y="696"/>
                </a:lnTo>
                <a:lnTo>
                  <a:pt x="95" y="690"/>
                </a:lnTo>
                <a:lnTo>
                  <a:pt x="88" y="681"/>
                </a:lnTo>
                <a:lnTo>
                  <a:pt x="82" y="672"/>
                </a:lnTo>
                <a:lnTo>
                  <a:pt x="77" y="663"/>
                </a:lnTo>
                <a:lnTo>
                  <a:pt x="72" y="657"/>
                </a:lnTo>
                <a:lnTo>
                  <a:pt x="66" y="654"/>
                </a:lnTo>
                <a:lnTo>
                  <a:pt x="60" y="654"/>
                </a:lnTo>
                <a:lnTo>
                  <a:pt x="53" y="654"/>
                </a:lnTo>
                <a:lnTo>
                  <a:pt x="47" y="655"/>
                </a:lnTo>
                <a:lnTo>
                  <a:pt x="43" y="654"/>
                </a:lnTo>
                <a:lnTo>
                  <a:pt x="37" y="653"/>
                </a:lnTo>
                <a:lnTo>
                  <a:pt x="20" y="645"/>
                </a:lnTo>
                <a:lnTo>
                  <a:pt x="20" y="639"/>
                </a:lnTo>
                <a:lnTo>
                  <a:pt x="21" y="637"/>
                </a:lnTo>
                <a:lnTo>
                  <a:pt x="21" y="636"/>
                </a:lnTo>
                <a:lnTo>
                  <a:pt x="20" y="631"/>
                </a:lnTo>
                <a:lnTo>
                  <a:pt x="17" y="622"/>
                </a:lnTo>
                <a:lnTo>
                  <a:pt x="14" y="611"/>
                </a:lnTo>
                <a:lnTo>
                  <a:pt x="9" y="599"/>
                </a:lnTo>
                <a:lnTo>
                  <a:pt x="5" y="587"/>
                </a:lnTo>
                <a:lnTo>
                  <a:pt x="3" y="576"/>
                </a:lnTo>
                <a:lnTo>
                  <a:pt x="0" y="567"/>
                </a:lnTo>
                <a:lnTo>
                  <a:pt x="0" y="562"/>
                </a:lnTo>
                <a:lnTo>
                  <a:pt x="3" y="556"/>
                </a:lnTo>
                <a:lnTo>
                  <a:pt x="6" y="547"/>
                </a:lnTo>
                <a:lnTo>
                  <a:pt x="9" y="539"/>
                </a:lnTo>
                <a:lnTo>
                  <a:pt x="11" y="532"/>
                </a:lnTo>
                <a:lnTo>
                  <a:pt x="10" y="527"/>
                </a:lnTo>
                <a:lnTo>
                  <a:pt x="9" y="519"/>
                </a:lnTo>
                <a:lnTo>
                  <a:pt x="7" y="509"/>
                </a:lnTo>
                <a:lnTo>
                  <a:pt x="5" y="501"/>
                </a:lnTo>
                <a:lnTo>
                  <a:pt x="5" y="494"/>
                </a:lnTo>
                <a:lnTo>
                  <a:pt x="5" y="490"/>
                </a:lnTo>
                <a:lnTo>
                  <a:pt x="9" y="487"/>
                </a:lnTo>
                <a:lnTo>
                  <a:pt x="14" y="485"/>
                </a:lnTo>
                <a:lnTo>
                  <a:pt x="19" y="480"/>
                </a:lnTo>
                <a:lnTo>
                  <a:pt x="21" y="474"/>
                </a:lnTo>
                <a:lnTo>
                  <a:pt x="20" y="468"/>
                </a:lnTo>
                <a:lnTo>
                  <a:pt x="18" y="460"/>
                </a:lnTo>
                <a:lnTo>
                  <a:pt x="15" y="448"/>
                </a:lnTo>
                <a:lnTo>
                  <a:pt x="11" y="437"/>
                </a:lnTo>
                <a:lnTo>
                  <a:pt x="8" y="426"/>
                </a:lnTo>
                <a:lnTo>
                  <a:pt x="5" y="415"/>
                </a:lnTo>
                <a:lnTo>
                  <a:pt x="4" y="408"/>
                </a:lnTo>
                <a:lnTo>
                  <a:pt x="3" y="403"/>
                </a:lnTo>
                <a:lnTo>
                  <a:pt x="5" y="399"/>
                </a:lnTo>
                <a:lnTo>
                  <a:pt x="8" y="394"/>
                </a:lnTo>
                <a:lnTo>
                  <a:pt x="13" y="387"/>
                </a:lnTo>
                <a:lnTo>
                  <a:pt x="19" y="380"/>
                </a:lnTo>
                <a:lnTo>
                  <a:pt x="24" y="373"/>
                </a:lnTo>
                <a:lnTo>
                  <a:pt x="27" y="366"/>
                </a:lnTo>
                <a:lnTo>
                  <a:pt x="28" y="361"/>
                </a:lnTo>
                <a:lnTo>
                  <a:pt x="27" y="355"/>
                </a:lnTo>
                <a:lnTo>
                  <a:pt x="24" y="348"/>
                </a:lnTo>
                <a:lnTo>
                  <a:pt x="24" y="342"/>
                </a:lnTo>
                <a:lnTo>
                  <a:pt x="24" y="337"/>
                </a:lnTo>
                <a:lnTo>
                  <a:pt x="25" y="335"/>
                </a:lnTo>
                <a:lnTo>
                  <a:pt x="30" y="328"/>
                </a:lnTo>
                <a:lnTo>
                  <a:pt x="36" y="318"/>
                </a:lnTo>
                <a:lnTo>
                  <a:pt x="43" y="308"/>
                </a:lnTo>
                <a:lnTo>
                  <a:pt x="52" y="296"/>
                </a:lnTo>
                <a:lnTo>
                  <a:pt x="61" y="282"/>
                </a:lnTo>
                <a:lnTo>
                  <a:pt x="69" y="270"/>
                </a:lnTo>
                <a:lnTo>
                  <a:pt x="77" y="260"/>
                </a:lnTo>
                <a:lnTo>
                  <a:pt x="84" y="250"/>
                </a:lnTo>
                <a:lnTo>
                  <a:pt x="90" y="243"/>
                </a:lnTo>
                <a:lnTo>
                  <a:pt x="94" y="241"/>
                </a:lnTo>
                <a:lnTo>
                  <a:pt x="106" y="236"/>
                </a:lnTo>
                <a:lnTo>
                  <a:pt x="120" y="231"/>
                </a:lnTo>
                <a:lnTo>
                  <a:pt x="135" y="230"/>
                </a:lnTo>
                <a:lnTo>
                  <a:pt x="142" y="231"/>
                </a:lnTo>
                <a:lnTo>
                  <a:pt x="152" y="234"/>
                </a:lnTo>
                <a:lnTo>
                  <a:pt x="163" y="237"/>
                </a:lnTo>
                <a:lnTo>
                  <a:pt x="175" y="241"/>
                </a:lnTo>
                <a:lnTo>
                  <a:pt x="187" y="244"/>
                </a:lnTo>
                <a:lnTo>
                  <a:pt x="196" y="246"/>
                </a:lnTo>
                <a:lnTo>
                  <a:pt x="204" y="248"/>
                </a:lnTo>
                <a:lnTo>
                  <a:pt x="208" y="248"/>
                </a:lnTo>
                <a:lnTo>
                  <a:pt x="210" y="244"/>
                </a:lnTo>
                <a:lnTo>
                  <a:pt x="214" y="237"/>
                </a:lnTo>
                <a:lnTo>
                  <a:pt x="224" y="222"/>
                </a:lnTo>
                <a:lnTo>
                  <a:pt x="227" y="216"/>
                </a:lnTo>
                <a:lnTo>
                  <a:pt x="227" y="210"/>
                </a:lnTo>
                <a:lnTo>
                  <a:pt x="227" y="173"/>
                </a:lnTo>
                <a:lnTo>
                  <a:pt x="227" y="160"/>
                </a:lnTo>
                <a:lnTo>
                  <a:pt x="226" y="150"/>
                </a:lnTo>
                <a:lnTo>
                  <a:pt x="225" y="146"/>
                </a:lnTo>
                <a:lnTo>
                  <a:pt x="222" y="143"/>
                </a:lnTo>
                <a:lnTo>
                  <a:pt x="215" y="140"/>
                </a:lnTo>
                <a:lnTo>
                  <a:pt x="206" y="136"/>
                </a:lnTo>
                <a:lnTo>
                  <a:pt x="196" y="131"/>
                </a:lnTo>
                <a:lnTo>
                  <a:pt x="189" y="127"/>
                </a:lnTo>
                <a:lnTo>
                  <a:pt x="183" y="122"/>
                </a:lnTo>
                <a:lnTo>
                  <a:pt x="182" y="117"/>
                </a:lnTo>
                <a:lnTo>
                  <a:pt x="184" y="113"/>
                </a:lnTo>
                <a:lnTo>
                  <a:pt x="189" y="104"/>
                </a:lnTo>
                <a:lnTo>
                  <a:pt x="195" y="94"/>
                </a:lnTo>
                <a:lnTo>
                  <a:pt x="203" y="80"/>
                </a:lnTo>
                <a:lnTo>
                  <a:pt x="211" y="67"/>
                </a:lnTo>
                <a:lnTo>
                  <a:pt x="220" y="52"/>
                </a:lnTo>
                <a:lnTo>
                  <a:pt x="229" y="38"/>
                </a:lnTo>
                <a:lnTo>
                  <a:pt x="237" y="23"/>
                </a:lnTo>
                <a:lnTo>
                  <a:pt x="244" y="10"/>
                </a:lnTo>
                <a:lnTo>
                  <a:pt x="2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49"/>
          <p:cNvSpPr>
            <a:spLocks noEditPoints="1"/>
          </p:cNvSpPr>
          <p:nvPr/>
        </p:nvSpPr>
        <p:spPr bwMode="auto">
          <a:xfrm>
            <a:off x="7963161" y="3005137"/>
            <a:ext cx="744538" cy="677863"/>
          </a:xfrm>
          <a:custGeom>
            <a:avLst/>
            <a:gdLst/>
            <a:ahLst/>
            <a:cxnLst>
              <a:cxn ang="0">
                <a:pos x="207" y="61"/>
              </a:cxn>
              <a:cxn ang="0">
                <a:pos x="197" y="58"/>
              </a:cxn>
              <a:cxn ang="0">
                <a:pos x="217" y="65"/>
              </a:cxn>
              <a:cxn ang="0">
                <a:pos x="221" y="17"/>
              </a:cxn>
              <a:cxn ang="0">
                <a:pos x="304" y="33"/>
              </a:cxn>
              <a:cxn ang="0">
                <a:pos x="367" y="3"/>
              </a:cxn>
              <a:cxn ang="0">
                <a:pos x="385" y="39"/>
              </a:cxn>
              <a:cxn ang="0">
                <a:pos x="425" y="57"/>
              </a:cxn>
              <a:cxn ang="0">
                <a:pos x="449" y="83"/>
              </a:cxn>
              <a:cxn ang="0">
                <a:pos x="465" y="121"/>
              </a:cxn>
              <a:cxn ang="0">
                <a:pos x="455" y="126"/>
              </a:cxn>
              <a:cxn ang="0">
                <a:pos x="446" y="159"/>
              </a:cxn>
              <a:cxn ang="0">
                <a:pos x="437" y="172"/>
              </a:cxn>
              <a:cxn ang="0">
                <a:pos x="435" y="182"/>
              </a:cxn>
              <a:cxn ang="0">
                <a:pos x="412" y="165"/>
              </a:cxn>
              <a:cxn ang="0">
                <a:pos x="409" y="174"/>
              </a:cxn>
              <a:cxn ang="0">
                <a:pos x="404" y="190"/>
              </a:cxn>
              <a:cxn ang="0">
                <a:pos x="395" y="196"/>
              </a:cxn>
              <a:cxn ang="0">
                <a:pos x="388" y="222"/>
              </a:cxn>
              <a:cxn ang="0">
                <a:pos x="374" y="223"/>
              </a:cxn>
              <a:cxn ang="0">
                <a:pos x="388" y="235"/>
              </a:cxn>
              <a:cxn ang="0">
                <a:pos x="374" y="243"/>
              </a:cxn>
              <a:cxn ang="0">
                <a:pos x="379" y="250"/>
              </a:cxn>
              <a:cxn ang="0">
                <a:pos x="378" y="260"/>
              </a:cxn>
              <a:cxn ang="0">
                <a:pos x="366" y="266"/>
              </a:cxn>
              <a:cxn ang="0">
                <a:pos x="351" y="262"/>
              </a:cxn>
              <a:cxn ang="0">
                <a:pos x="357" y="275"/>
              </a:cxn>
              <a:cxn ang="0">
                <a:pos x="346" y="282"/>
              </a:cxn>
              <a:cxn ang="0">
                <a:pos x="343" y="271"/>
              </a:cxn>
              <a:cxn ang="0">
                <a:pos x="329" y="269"/>
              </a:cxn>
              <a:cxn ang="0">
                <a:pos x="326" y="278"/>
              </a:cxn>
              <a:cxn ang="0">
                <a:pos x="333" y="314"/>
              </a:cxn>
              <a:cxn ang="0">
                <a:pos x="328" y="327"/>
              </a:cxn>
              <a:cxn ang="0">
                <a:pos x="315" y="346"/>
              </a:cxn>
              <a:cxn ang="0">
                <a:pos x="300" y="346"/>
              </a:cxn>
              <a:cxn ang="0">
                <a:pos x="299" y="363"/>
              </a:cxn>
              <a:cxn ang="0">
                <a:pos x="272" y="340"/>
              </a:cxn>
              <a:cxn ang="0">
                <a:pos x="267" y="351"/>
              </a:cxn>
              <a:cxn ang="0">
                <a:pos x="285" y="375"/>
              </a:cxn>
              <a:cxn ang="0">
                <a:pos x="272" y="380"/>
              </a:cxn>
              <a:cxn ang="0">
                <a:pos x="290" y="402"/>
              </a:cxn>
              <a:cxn ang="0">
                <a:pos x="289" y="411"/>
              </a:cxn>
              <a:cxn ang="0">
                <a:pos x="228" y="421"/>
              </a:cxn>
              <a:cxn ang="0">
                <a:pos x="151" y="409"/>
              </a:cxn>
              <a:cxn ang="0">
                <a:pos x="78" y="388"/>
              </a:cxn>
              <a:cxn ang="0">
                <a:pos x="44" y="401"/>
              </a:cxn>
              <a:cxn ang="0">
                <a:pos x="11" y="370"/>
              </a:cxn>
              <a:cxn ang="0">
                <a:pos x="3" y="326"/>
              </a:cxn>
              <a:cxn ang="0">
                <a:pos x="42" y="327"/>
              </a:cxn>
              <a:cxn ang="0">
                <a:pos x="93" y="319"/>
              </a:cxn>
              <a:cxn ang="0">
                <a:pos x="152" y="305"/>
              </a:cxn>
              <a:cxn ang="0">
                <a:pos x="194" y="264"/>
              </a:cxn>
              <a:cxn ang="0">
                <a:pos x="232" y="246"/>
              </a:cxn>
              <a:cxn ang="0">
                <a:pos x="148" y="156"/>
              </a:cxn>
              <a:cxn ang="0">
                <a:pos x="133" y="136"/>
              </a:cxn>
              <a:cxn ang="0">
                <a:pos x="128" y="114"/>
              </a:cxn>
              <a:cxn ang="0">
                <a:pos x="110" y="80"/>
              </a:cxn>
              <a:cxn ang="0">
                <a:pos x="133" y="74"/>
              </a:cxn>
              <a:cxn ang="0">
                <a:pos x="170" y="75"/>
              </a:cxn>
              <a:cxn ang="0">
                <a:pos x="185" y="56"/>
              </a:cxn>
              <a:cxn ang="0">
                <a:pos x="204" y="0"/>
              </a:cxn>
            </a:cxnLst>
            <a:rect l="0" t="0" r="r" b="b"/>
            <a:pathLst>
              <a:path w="469" h="427">
                <a:moveTo>
                  <a:pt x="468" y="119"/>
                </a:moveTo>
                <a:lnTo>
                  <a:pt x="469" y="119"/>
                </a:lnTo>
                <a:lnTo>
                  <a:pt x="469" y="120"/>
                </a:lnTo>
                <a:lnTo>
                  <a:pt x="468" y="119"/>
                </a:lnTo>
                <a:close/>
                <a:moveTo>
                  <a:pt x="211" y="53"/>
                </a:moveTo>
                <a:lnTo>
                  <a:pt x="209" y="55"/>
                </a:lnTo>
                <a:lnTo>
                  <a:pt x="207" y="61"/>
                </a:lnTo>
                <a:lnTo>
                  <a:pt x="207" y="62"/>
                </a:lnTo>
                <a:lnTo>
                  <a:pt x="206" y="62"/>
                </a:lnTo>
                <a:lnTo>
                  <a:pt x="205" y="61"/>
                </a:lnTo>
                <a:lnTo>
                  <a:pt x="204" y="60"/>
                </a:lnTo>
                <a:lnTo>
                  <a:pt x="203" y="60"/>
                </a:lnTo>
                <a:lnTo>
                  <a:pt x="199" y="58"/>
                </a:lnTo>
                <a:lnTo>
                  <a:pt x="197" y="58"/>
                </a:lnTo>
                <a:lnTo>
                  <a:pt x="196" y="59"/>
                </a:lnTo>
                <a:lnTo>
                  <a:pt x="196" y="62"/>
                </a:lnTo>
                <a:lnTo>
                  <a:pt x="200" y="66"/>
                </a:lnTo>
                <a:lnTo>
                  <a:pt x="205" y="69"/>
                </a:lnTo>
                <a:lnTo>
                  <a:pt x="215" y="74"/>
                </a:lnTo>
                <a:lnTo>
                  <a:pt x="217" y="73"/>
                </a:lnTo>
                <a:lnTo>
                  <a:pt x="217" y="65"/>
                </a:lnTo>
                <a:lnTo>
                  <a:pt x="216" y="60"/>
                </a:lnTo>
                <a:lnTo>
                  <a:pt x="214" y="55"/>
                </a:lnTo>
                <a:lnTo>
                  <a:pt x="213" y="53"/>
                </a:lnTo>
                <a:lnTo>
                  <a:pt x="211" y="53"/>
                </a:lnTo>
                <a:close/>
                <a:moveTo>
                  <a:pt x="204" y="0"/>
                </a:moveTo>
                <a:lnTo>
                  <a:pt x="213" y="10"/>
                </a:lnTo>
                <a:lnTo>
                  <a:pt x="221" y="17"/>
                </a:lnTo>
                <a:lnTo>
                  <a:pt x="227" y="23"/>
                </a:lnTo>
                <a:lnTo>
                  <a:pt x="231" y="26"/>
                </a:lnTo>
                <a:lnTo>
                  <a:pt x="238" y="29"/>
                </a:lnTo>
                <a:lnTo>
                  <a:pt x="249" y="30"/>
                </a:lnTo>
                <a:lnTo>
                  <a:pt x="263" y="32"/>
                </a:lnTo>
                <a:lnTo>
                  <a:pt x="278" y="33"/>
                </a:lnTo>
                <a:lnTo>
                  <a:pt x="304" y="33"/>
                </a:lnTo>
                <a:lnTo>
                  <a:pt x="313" y="31"/>
                </a:lnTo>
                <a:lnTo>
                  <a:pt x="319" y="28"/>
                </a:lnTo>
                <a:lnTo>
                  <a:pt x="328" y="23"/>
                </a:lnTo>
                <a:lnTo>
                  <a:pt x="338" y="16"/>
                </a:lnTo>
                <a:lnTo>
                  <a:pt x="349" y="10"/>
                </a:lnTo>
                <a:lnTo>
                  <a:pt x="358" y="6"/>
                </a:lnTo>
                <a:lnTo>
                  <a:pt x="367" y="3"/>
                </a:lnTo>
                <a:lnTo>
                  <a:pt x="372" y="3"/>
                </a:lnTo>
                <a:lnTo>
                  <a:pt x="376" y="6"/>
                </a:lnTo>
                <a:lnTo>
                  <a:pt x="377" y="9"/>
                </a:lnTo>
                <a:lnTo>
                  <a:pt x="376" y="13"/>
                </a:lnTo>
                <a:lnTo>
                  <a:pt x="376" y="22"/>
                </a:lnTo>
                <a:lnTo>
                  <a:pt x="380" y="33"/>
                </a:lnTo>
                <a:lnTo>
                  <a:pt x="385" y="39"/>
                </a:lnTo>
                <a:lnTo>
                  <a:pt x="392" y="42"/>
                </a:lnTo>
                <a:lnTo>
                  <a:pt x="401" y="43"/>
                </a:lnTo>
                <a:lnTo>
                  <a:pt x="409" y="46"/>
                </a:lnTo>
                <a:lnTo>
                  <a:pt x="417" y="48"/>
                </a:lnTo>
                <a:lnTo>
                  <a:pt x="423" y="50"/>
                </a:lnTo>
                <a:lnTo>
                  <a:pt x="425" y="52"/>
                </a:lnTo>
                <a:lnTo>
                  <a:pt x="425" y="57"/>
                </a:lnTo>
                <a:lnTo>
                  <a:pt x="426" y="61"/>
                </a:lnTo>
                <a:lnTo>
                  <a:pt x="428" y="62"/>
                </a:lnTo>
                <a:lnTo>
                  <a:pt x="431" y="62"/>
                </a:lnTo>
                <a:lnTo>
                  <a:pt x="435" y="64"/>
                </a:lnTo>
                <a:lnTo>
                  <a:pt x="441" y="68"/>
                </a:lnTo>
                <a:lnTo>
                  <a:pt x="445" y="75"/>
                </a:lnTo>
                <a:lnTo>
                  <a:pt x="449" y="83"/>
                </a:lnTo>
                <a:lnTo>
                  <a:pt x="452" y="90"/>
                </a:lnTo>
                <a:lnTo>
                  <a:pt x="454" y="95"/>
                </a:lnTo>
                <a:lnTo>
                  <a:pt x="455" y="98"/>
                </a:lnTo>
                <a:lnTo>
                  <a:pt x="459" y="103"/>
                </a:lnTo>
                <a:lnTo>
                  <a:pt x="468" y="119"/>
                </a:lnTo>
                <a:lnTo>
                  <a:pt x="467" y="119"/>
                </a:lnTo>
                <a:lnTo>
                  <a:pt x="465" y="121"/>
                </a:lnTo>
                <a:lnTo>
                  <a:pt x="465" y="122"/>
                </a:lnTo>
                <a:lnTo>
                  <a:pt x="464" y="122"/>
                </a:lnTo>
                <a:lnTo>
                  <a:pt x="462" y="122"/>
                </a:lnTo>
                <a:lnTo>
                  <a:pt x="462" y="122"/>
                </a:lnTo>
                <a:lnTo>
                  <a:pt x="459" y="122"/>
                </a:lnTo>
                <a:lnTo>
                  <a:pt x="457" y="122"/>
                </a:lnTo>
                <a:lnTo>
                  <a:pt x="455" y="126"/>
                </a:lnTo>
                <a:lnTo>
                  <a:pt x="457" y="138"/>
                </a:lnTo>
                <a:lnTo>
                  <a:pt x="458" y="141"/>
                </a:lnTo>
                <a:lnTo>
                  <a:pt x="456" y="147"/>
                </a:lnTo>
                <a:lnTo>
                  <a:pt x="451" y="152"/>
                </a:lnTo>
                <a:lnTo>
                  <a:pt x="448" y="154"/>
                </a:lnTo>
                <a:lnTo>
                  <a:pt x="447" y="156"/>
                </a:lnTo>
                <a:lnTo>
                  <a:pt x="446" y="159"/>
                </a:lnTo>
                <a:lnTo>
                  <a:pt x="445" y="160"/>
                </a:lnTo>
                <a:lnTo>
                  <a:pt x="445" y="163"/>
                </a:lnTo>
                <a:lnTo>
                  <a:pt x="444" y="166"/>
                </a:lnTo>
                <a:lnTo>
                  <a:pt x="444" y="168"/>
                </a:lnTo>
                <a:lnTo>
                  <a:pt x="443" y="170"/>
                </a:lnTo>
                <a:lnTo>
                  <a:pt x="441" y="170"/>
                </a:lnTo>
                <a:lnTo>
                  <a:pt x="437" y="172"/>
                </a:lnTo>
                <a:lnTo>
                  <a:pt x="436" y="173"/>
                </a:lnTo>
                <a:lnTo>
                  <a:pt x="437" y="174"/>
                </a:lnTo>
                <a:lnTo>
                  <a:pt x="437" y="176"/>
                </a:lnTo>
                <a:lnTo>
                  <a:pt x="438" y="178"/>
                </a:lnTo>
                <a:lnTo>
                  <a:pt x="438" y="178"/>
                </a:lnTo>
                <a:lnTo>
                  <a:pt x="437" y="180"/>
                </a:lnTo>
                <a:lnTo>
                  <a:pt x="435" y="182"/>
                </a:lnTo>
                <a:lnTo>
                  <a:pt x="432" y="182"/>
                </a:lnTo>
                <a:lnTo>
                  <a:pt x="428" y="178"/>
                </a:lnTo>
                <a:lnTo>
                  <a:pt x="425" y="174"/>
                </a:lnTo>
                <a:lnTo>
                  <a:pt x="422" y="169"/>
                </a:lnTo>
                <a:lnTo>
                  <a:pt x="419" y="166"/>
                </a:lnTo>
                <a:lnTo>
                  <a:pt x="415" y="165"/>
                </a:lnTo>
                <a:lnTo>
                  <a:pt x="412" y="165"/>
                </a:lnTo>
                <a:lnTo>
                  <a:pt x="409" y="166"/>
                </a:lnTo>
                <a:lnTo>
                  <a:pt x="407" y="167"/>
                </a:lnTo>
                <a:lnTo>
                  <a:pt x="407" y="168"/>
                </a:lnTo>
                <a:lnTo>
                  <a:pt x="407" y="169"/>
                </a:lnTo>
                <a:lnTo>
                  <a:pt x="408" y="171"/>
                </a:lnTo>
                <a:lnTo>
                  <a:pt x="409" y="172"/>
                </a:lnTo>
                <a:lnTo>
                  <a:pt x="409" y="174"/>
                </a:lnTo>
                <a:lnTo>
                  <a:pt x="407" y="177"/>
                </a:lnTo>
                <a:lnTo>
                  <a:pt x="404" y="178"/>
                </a:lnTo>
                <a:lnTo>
                  <a:pt x="403" y="179"/>
                </a:lnTo>
                <a:lnTo>
                  <a:pt x="403" y="182"/>
                </a:lnTo>
                <a:lnTo>
                  <a:pt x="405" y="186"/>
                </a:lnTo>
                <a:lnTo>
                  <a:pt x="405" y="189"/>
                </a:lnTo>
                <a:lnTo>
                  <a:pt x="404" y="190"/>
                </a:lnTo>
                <a:lnTo>
                  <a:pt x="393" y="190"/>
                </a:lnTo>
                <a:lnTo>
                  <a:pt x="392" y="191"/>
                </a:lnTo>
                <a:lnTo>
                  <a:pt x="391" y="191"/>
                </a:lnTo>
                <a:lnTo>
                  <a:pt x="391" y="193"/>
                </a:lnTo>
                <a:lnTo>
                  <a:pt x="392" y="194"/>
                </a:lnTo>
                <a:lnTo>
                  <a:pt x="393" y="196"/>
                </a:lnTo>
                <a:lnTo>
                  <a:pt x="395" y="196"/>
                </a:lnTo>
                <a:lnTo>
                  <a:pt x="397" y="200"/>
                </a:lnTo>
                <a:lnTo>
                  <a:pt x="397" y="203"/>
                </a:lnTo>
                <a:lnTo>
                  <a:pt x="389" y="203"/>
                </a:lnTo>
                <a:lnTo>
                  <a:pt x="388" y="204"/>
                </a:lnTo>
                <a:lnTo>
                  <a:pt x="386" y="207"/>
                </a:lnTo>
                <a:lnTo>
                  <a:pt x="388" y="221"/>
                </a:lnTo>
                <a:lnTo>
                  <a:pt x="388" y="222"/>
                </a:lnTo>
                <a:lnTo>
                  <a:pt x="387" y="223"/>
                </a:lnTo>
                <a:lnTo>
                  <a:pt x="386" y="222"/>
                </a:lnTo>
                <a:lnTo>
                  <a:pt x="381" y="222"/>
                </a:lnTo>
                <a:lnTo>
                  <a:pt x="379" y="221"/>
                </a:lnTo>
                <a:lnTo>
                  <a:pt x="376" y="221"/>
                </a:lnTo>
                <a:lnTo>
                  <a:pt x="374" y="222"/>
                </a:lnTo>
                <a:lnTo>
                  <a:pt x="374" y="223"/>
                </a:lnTo>
                <a:lnTo>
                  <a:pt x="373" y="224"/>
                </a:lnTo>
                <a:lnTo>
                  <a:pt x="373" y="226"/>
                </a:lnTo>
                <a:lnTo>
                  <a:pt x="376" y="229"/>
                </a:lnTo>
                <a:lnTo>
                  <a:pt x="378" y="230"/>
                </a:lnTo>
                <a:lnTo>
                  <a:pt x="384" y="232"/>
                </a:lnTo>
                <a:lnTo>
                  <a:pt x="388" y="234"/>
                </a:lnTo>
                <a:lnTo>
                  <a:pt x="388" y="235"/>
                </a:lnTo>
                <a:lnTo>
                  <a:pt x="388" y="237"/>
                </a:lnTo>
                <a:lnTo>
                  <a:pt x="385" y="238"/>
                </a:lnTo>
                <a:lnTo>
                  <a:pt x="380" y="239"/>
                </a:lnTo>
                <a:lnTo>
                  <a:pt x="376" y="240"/>
                </a:lnTo>
                <a:lnTo>
                  <a:pt x="373" y="241"/>
                </a:lnTo>
                <a:lnTo>
                  <a:pt x="373" y="242"/>
                </a:lnTo>
                <a:lnTo>
                  <a:pt x="374" y="243"/>
                </a:lnTo>
                <a:lnTo>
                  <a:pt x="375" y="243"/>
                </a:lnTo>
                <a:lnTo>
                  <a:pt x="377" y="244"/>
                </a:lnTo>
                <a:lnTo>
                  <a:pt x="379" y="244"/>
                </a:lnTo>
                <a:lnTo>
                  <a:pt x="381" y="245"/>
                </a:lnTo>
                <a:lnTo>
                  <a:pt x="382" y="246"/>
                </a:lnTo>
                <a:lnTo>
                  <a:pt x="382" y="247"/>
                </a:lnTo>
                <a:lnTo>
                  <a:pt x="379" y="250"/>
                </a:lnTo>
                <a:lnTo>
                  <a:pt x="376" y="251"/>
                </a:lnTo>
                <a:lnTo>
                  <a:pt x="375" y="252"/>
                </a:lnTo>
                <a:lnTo>
                  <a:pt x="375" y="252"/>
                </a:lnTo>
                <a:lnTo>
                  <a:pt x="376" y="252"/>
                </a:lnTo>
                <a:lnTo>
                  <a:pt x="377" y="253"/>
                </a:lnTo>
                <a:lnTo>
                  <a:pt x="378" y="255"/>
                </a:lnTo>
                <a:lnTo>
                  <a:pt x="378" y="260"/>
                </a:lnTo>
                <a:lnTo>
                  <a:pt x="377" y="261"/>
                </a:lnTo>
                <a:lnTo>
                  <a:pt x="376" y="263"/>
                </a:lnTo>
                <a:lnTo>
                  <a:pt x="374" y="263"/>
                </a:lnTo>
                <a:lnTo>
                  <a:pt x="373" y="264"/>
                </a:lnTo>
                <a:lnTo>
                  <a:pt x="370" y="265"/>
                </a:lnTo>
                <a:lnTo>
                  <a:pt x="369" y="266"/>
                </a:lnTo>
                <a:lnTo>
                  <a:pt x="366" y="266"/>
                </a:lnTo>
                <a:lnTo>
                  <a:pt x="364" y="264"/>
                </a:lnTo>
                <a:lnTo>
                  <a:pt x="361" y="260"/>
                </a:lnTo>
                <a:lnTo>
                  <a:pt x="357" y="258"/>
                </a:lnTo>
                <a:lnTo>
                  <a:pt x="353" y="258"/>
                </a:lnTo>
                <a:lnTo>
                  <a:pt x="351" y="259"/>
                </a:lnTo>
                <a:lnTo>
                  <a:pt x="351" y="261"/>
                </a:lnTo>
                <a:lnTo>
                  <a:pt x="351" y="262"/>
                </a:lnTo>
                <a:lnTo>
                  <a:pt x="352" y="264"/>
                </a:lnTo>
                <a:lnTo>
                  <a:pt x="354" y="265"/>
                </a:lnTo>
                <a:lnTo>
                  <a:pt x="359" y="270"/>
                </a:lnTo>
                <a:lnTo>
                  <a:pt x="360" y="271"/>
                </a:lnTo>
                <a:lnTo>
                  <a:pt x="360" y="273"/>
                </a:lnTo>
                <a:lnTo>
                  <a:pt x="359" y="274"/>
                </a:lnTo>
                <a:lnTo>
                  <a:pt x="357" y="275"/>
                </a:lnTo>
                <a:lnTo>
                  <a:pt x="355" y="275"/>
                </a:lnTo>
                <a:lnTo>
                  <a:pt x="353" y="274"/>
                </a:lnTo>
                <a:lnTo>
                  <a:pt x="351" y="274"/>
                </a:lnTo>
                <a:lnTo>
                  <a:pt x="350" y="273"/>
                </a:lnTo>
                <a:lnTo>
                  <a:pt x="348" y="273"/>
                </a:lnTo>
                <a:lnTo>
                  <a:pt x="348" y="282"/>
                </a:lnTo>
                <a:lnTo>
                  <a:pt x="346" y="282"/>
                </a:lnTo>
                <a:lnTo>
                  <a:pt x="344" y="281"/>
                </a:lnTo>
                <a:lnTo>
                  <a:pt x="342" y="279"/>
                </a:lnTo>
                <a:lnTo>
                  <a:pt x="341" y="277"/>
                </a:lnTo>
                <a:lnTo>
                  <a:pt x="338" y="274"/>
                </a:lnTo>
                <a:lnTo>
                  <a:pt x="338" y="272"/>
                </a:lnTo>
                <a:lnTo>
                  <a:pt x="340" y="271"/>
                </a:lnTo>
                <a:lnTo>
                  <a:pt x="343" y="271"/>
                </a:lnTo>
                <a:lnTo>
                  <a:pt x="344" y="270"/>
                </a:lnTo>
                <a:lnTo>
                  <a:pt x="341" y="267"/>
                </a:lnTo>
                <a:lnTo>
                  <a:pt x="338" y="266"/>
                </a:lnTo>
                <a:lnTo>
                  <a:pt x="336" y="265"/>
                </a:lnTo>
                <a:lnTo>
                  <a:pt x="334" y="266"/>
                </a:lnTo>
                <a:lnTo>
                  <a:pt x="332" y="267"/>
                </a:lnTo>
                <a:lnTo>
                  <a:pt x="329" y="269"/>
                </a:lnTo>
                <a:lnTo>
                  <a:pt x="327" y="271"/>
                </a:lnTo>
                <a:lnTo>
                  <a:pt x="325" y="271"/>
                </a:lnTo>
                <a:lnTo>
                  <a:pt x="324" y="273"/>
                </a:lnTo>
                <a:lnTo>
                  <a:pt x="323" y="274"/>
                </a:lnTo>
                <a:lnTo>
                  <a:pt x="323" y="276"/>
                </a:lnTo>
                <a:lnTo>
                  <a:pt x="324" y="277"/>
                </a:lnTo>
                <a:lnTo>
                  <a:pt x="326" y="278"/>
                </a:lnTo>
                <a:lnTo>
                  <a:pt x="331" y="283"/>
                </a:lnTo>
                <a:lnTo>
                  <a:pt x="331" y="285"/>
                </a:lnTo>
                <a:lnTo>
                  <a:pt x="330" y="287"/>
                </a:lnTo>
                <a:lnTo>
                  <a:pt x="330" y="303"/>
                </a:lnTo>
                <a:lnTo>
                  <a:pt x="328" y="307"/>
                </a:lnTo>
                <a:lnTo>
                  <a:pt x="330" y="312"/>
                </a:lnTo>
                <a:lnTo>
                  <a:pt x="333" y="314"/>
                </a:lnTo>
                <a:lnTo>
                  <a:pt x="336" y="318"/>
                </a:lnTo>
                <a:lnTo>
                  <a:pt x="336" y="324"/>
                </a:lnTo>
                <a:lnTo>
                  <a:pt x="335" y="325"/>
                </a:lnTo>
                <a:lnTo>
                  <a:pt x="333" y="326"/>
                </a:lnTo>
                <a:lnTo>
                  <a:pt x="332" y="326"/>
                </a:lnTo>
                <a:lnTo>
                  <a:pt x="330" y="327"/>
                </a:lnTo>
                <a:lnTo>
                  <a:pt x="328" y="327"/>
                </a:lnTo>
                <a:lnTo>
                  <a:pt x="326" y="327"/>
                </a:lnTo>
                <a:lnTo>
                  <a:pt x="323" y="330"/>
                </a:lnTo>
                <a:lnTo>
                  <a:pt x="322" y="334"/>
                </a:lnTo>
                <a:lnTo>
                  <a:pt x="320" y="340"/>
                </a:lnTo>
                <a:lnTo>
                  <a:pt x="318" y="344"/>
                </a:lnTo>
                <a:lnTo>
                  <a:pt x="316" y="346"/>
                </a:lnTo>
                <a:lnTo>
                  <a:pt x="315" y="346"/>
                </a:lnTo>
                <a:lnTo>
                  <a:pt x="314" y="346"/>
                </a:lnTo>
                <a:lnTo>
                  <a:pt x="313" y="346"/>
                </a:lnTo>
                <a:lnTo>
                  <a:pt x="307" y="343"/>
                </a:lnTo>
                <a:lnTo>
                  <a:pt x="305" y="343"/>
                </a:lnTo>
                <a:lnTo>
                  <a:pt x="303" y="344"/>
                </a:lnTo>
                <a:lnTo>
                  <a:pt x="302" y="346"/>
                </a:lnTo>
                <a:lnTo>
                  <a:pt x="300" y="346"/>
                </a:lnTo>
                <a:lnTo>
                  <a:pt x="298" y="348"/>
                </a:lnTo>
                <a:lnTo>
                  <a:pt x="297" y="350"/>
                </a:lnTo>
                <a:lnTo>
                  <a:pt x="300" y="356"/>
                </a:lnTo>
                <a:lnTo>
                  <a:pt x="302" y="359"/>
                </a:lnTo>
                <a:lnTo>
                  <a:pt x="303" y="361"/>
                </a:lnTo>
                <a:lnTo>
                  <a:pt x="302" y="363"/>
                </a:lnTo>
                <a:lnTo>
                  <a:pt x="299" y="363"/>
                </a:lnTo>
                <a:lnTo>
                  <a:pt x="296" y="362"/>
                </a:lnTo>
                <a:lnTo>
                  <a:pt x="291" y="360"/>
                </a:lnTo>
                <a:lnTo>
                  <a:pt x="287" y="358"/>
                </a:lnTo>
                <a:lnTo>
                  <a:pt x="284" y="354"/>
                </a:lnTo>
                <a:lnTo>
                  <a:pt x="277" y="343"/>
                </a:lnTo>
                <a:lnTo>
                  <a:pt x="274" y="340"/>
                </a:lnTo>
                <a:lnTo>
                  <a:pt x="272" y="340"/>
                </a:lnTo>
                <a:lnTo>
                  <a:pt x="271" y="341"/>
                </a:lnTo>
                <a:lnTo>
                  <a:pt x="269" y="342"/>
                </a:lnTo>
                <a:lnTo>
                  <a:pt x="267" y="346"/>
                </a:lnTo>
                <a:lnTo>
                  <a:pt x="267" y="347"/>
                </a:lnTo>
                <a:lnTo>
                  <a:pt x="266" y="349"/>
                </a:lnTo>
                <a:lnTo>
                  <a:pt x="266" y="350"/>
                </a:lnTo>
                <a:lnTo>
                  <a:pt x="267" y="351"/>
                </a:lnTo>
                <a:lnTo>
                  <a:pt x="271" y="353"/>
                </a:lnTo>
                <a:lnTo>
                  <a:pt x="274" y="353"/>
                </a:lnTo>
                <a:lnTo>
                  <a:pt x="276" y="355"/>
                </a:lnTo>
                <a:lnTo>
                  <a:pt x="277" y="356"/>
                </a:lnTo>
                <a:lnTo>
                  <a:pt x="283" y="364"/>
                </a:lnTo>
                <a:lnTo>
                  <a:pt x="285" y="374"/>
                </a:lnTo>
                <a:lnTo>
                  <a:pt x="285" y="375"/>
                </a:lnTo>
                <a:lnTo>
                  <a:pt x="284" y="376"/>
                </a:lnTo>
                <a:lnTo>
                  <a:pt x="280" y="376"/>
                </a:lnTo>
                <a:lnTo>
                  <a:pt x="277" y="374"/>
                </a:lnTo>
                <a:lnTo>
                  <a:pt x="273" y="374"/>
                </a:lnTo>
                <a:lnTo>
                  <a:pt x="272" y="375"/>
                </a:lnTo>
                <a:lnTo>
                  <a:pt x="271" y="377"/>
                </a:lnTo>
                <a:lnTo>
                  <a:pt x="272" y="380"/>
                </a:lnTo>
                <a:lnTo>
                  <a:pt x="273" y="382"/>
                </a:lnTo>
                <a:lnTo>
                  <a:pt x="275" y="384"/>
                </a:lnTo>
                <a:lnTo>
                  <a:pt x="277" y="386"/>
                </a:lnTo>
                <a:lnTo>
                  <a:pt x="282" y="395"/>
                </a:lnTo>
                <a:lnTo>
                  <a:pt x="284" y="399"/>
                </a:lnTo>
                <a:lnTo>
                  <a:pt x="287" y="402"/>
                </a:lnTo>
                <a:lnTo>
                  <a:pt x="290" y="402"/>
                </a:lnTo>
                <a:lnTo>
                  <a:pt x="292" y="403"/>
                </a:lnTo>
                <a:lnTo>
                  <a:pt x="293" y="403"/>
                </a:lnTo>
                <a:lnTo>
                  <a:pt x="295" y="404"/>
                </a:lnTo>
                <a:lnTo>
                  <a:pt x="295" y="408"/>
                </a:lnTo>
                <a:lnTo>
                  <a:pt x="293" y="410"/>
                </a:lnTo>
                <a:lnTo>
                  <a:pt x="292" y="410"/>
                </a:lnTo>
                <a:lnTo>
                  <a:pt x="289" y="411"/>
                </a:lnTo>
                <a:lnTo>
                  <a:pt x="287" y="411"/>
                </a:lnTo>
                <a:lnTo>
                  <a:pt x="284" y="413"/>
                </a:lnTo>
                <a:lnTo>
                  <a:pt x="283" y="418"/>
                </a:lnTo>
                <a:lnTo>
                  <a:pt x="283" y="427"/>
                </a:lnTo>
                <a:lnTo>
                  <a:pt x="262" y="425"/>
                </a:lnTo>
                <a:lnTo>
                  <a:pt x="243" y="424"/>
                </a:lnTo>
                <a:lnTo>
                  <a:pt x="228" y="421"/>
                </a:lnTo>
                <a:lnTo>
                  <a:pt x="218" y="419"/>
                </a:lnTo>
                <a:lnTo>
                  <a:pt x="202" y="414"/>
                </a:lnTo>
                <a:lnTo>
                  <a:pt x="187" y="411"/>
                </a:lnTo>
                <a:lnTo>
                  <a:pt x="175" y="411"/>
                </a:lnTo>
                <a:lnTo>
                  <a:pt x="166" y="412"/>
                </a:lnTo>
                <a:lnTo>
                  <a:pt x="160" y="411"/>
                </a:lnTo>
                <a:lnTo>
                  <a:pt x="151" y="409"/>
                </a:lnTo>
                <a:lnTo>
                  <a:pt x="141" y="404"/>
                </a:lnTo>
                <a:lnTo>
                  <a:pt x="129" y="401"/>
                </a:lnTo>
                <a:lnTo>
                  <a:pt x="117" y="396"/>
                </a:lnTo>
                <a:lnTo>
                  <a:pt x="105" y="392"/>
                </a:lnTo>
                <a:lnTo>
                  <a:pt x="95" y="388"/>
                </a:lnTo>
                <a:lnTo>
                  <a:pt x="88" y="387"/>
                </a:lnTo>
                <a:lnTo>
                  <a:pt x="78" y="388"/>
                </a:lnTo>
                <a:lnTo>
                  <a:pt x="70" y="393"/>
                </a:lnTo>
                <a:lnTo>
                  <a:pt x="63" y="398"/>
                </a:lnTo>
                <a:lnTo>
                  <a:pt x="58" y="403"/>
                </a:lnTo>
                <a:lnTo>
                  <a:pt x="56" y="402"/>
                </a:lnTo>
                <a:lnTo>
                  <a:pt x="53" y="399"/>
                </a:lnTo>
                <a:lnTo>
                  <a:pt x="49" y="398"/>
                </a:lnTo>
                <a:lnTo>
                  <a:pt x="44" y="401"/>
                </a:lnTo>
                <a:lnTo>
                  <a:pt x="39" y="402"/>
                </a:lnTo>
                <a:lnTo>
                  <a:pt x="36" y="405"/>
                </a:lnTo>
                <a:lnTo>
                  <a:pt x="33" y="404"/>
                </a:lnTo>
                <a:lnTo>
                  <a:pt x="23" y="395"/>
                </a:lnTo>
                <a:lnTo>
                  <a:pt x="18" y="388"/>
                </a:lnTo>
                <a:lnTo>
                  <a:pt x="13" y="382"/>
                </a:lnTo>
                <a:lnTo>
                  <a:pt x="11" y="370"/>
                </a:lnTo>
                <a:lnTo>
                  <a:pt x="7" y="366"/>
                </a:lnTo>
                <a:lnTo>
                  <a:pt x="4" y="363"/>
                </a:lnTo>
                <a:lnTo>
                  <a:pt x="3" y="361"/>
                </a:lnTo>
                <a:lnTo>
                  <a:pt x="3" y="345"/>
                </a:lnTo>
                <a:lnTo>
                  <a:pt x="1" y="333"/>
                </a:lnTo>
                <a:lnTo>
                  <a:pt x="0" y="329"/>
                </a:lnTo>
                <a:lnTo>
                  <a:pt x="3" y="326"/>
                </a:lnTo>
                <a:lnTo>
                  <a:pt x="10" y="324"/>
                </a:lnTo>
                <a:lnTo>
                  <a:pt x="18" y="324"/>
                </a:lnTo>
                <a:lnTo>
                  <a:pt x="26" y="325"/>
                </a:lnTo>
                <a:lnTo>
                  <a:pt x="33" y="327"/>
                </a:lnTo>
                <a:lnTo>
                  <a:pt x="35" y="329"/>
                </a:lnTo>
                <a:lnTo>
                  <a:pt x="38" y="329"/>
                </a:lnTo>
                <a:lnTo>
                  <a:pt x="42" y="327"/>
                </a:lnTo>
                <a:lnTo>
                  <a:pt x="44" y="326"/>
                </a:lnTo>
                <a:lnTo>
                  <a:pt x="47" y="325"/>
                </a:lnTo>
                <a:lnTo>
                  <a:pt x="54" y="324"/>
                </a:lnTo>
                <a:lnTo>
                  <a:pt x="63" y="324"/>
                </a:lnTo>
                <a:lnTo>
                  <a:pt x="75" y="323"/>
                </a:lnTo>
                <a:lnTo>
                  <a:pt x="86" y="322"/>
                </a:lnTo>
                <a:lnTo>
                  <a:pt x="93" y="319"/>
                </a:lnTo>
                <a:lnTo>
                  <a:pt x="99" y="315"/>
                </a:lnTo>
                <a:lnTo>
                  <a:pt x="107" y="310"/>
                </a:lnTo>
                <a:lnTo>
                  <a:pt x="122" y="303"/>
                </a:lnTo>
                <a:lnTo>
                  <a:pt x="128" y="302"/>
                </a:lnTo>
                <a:lnTo>
                  <a:pt x="134" y="303"/>
                </a:lnTo>
                <a:lnTo>
                  <a:pt x="143" y="304"/>
                </a:lnTo>
                <a:lnTo>
                  <a:pt x="152" y="305"/>
                </a:lnTo>
                <a:lnTo>
                  <a:pt x="161" y="304"/>
                </a:lnTo>
                <a:lnTo>
                  <a:pt x="167" y="302"/>
                </a:lnTo>
                <a:lnTo>
                  <a:pt x="170" y="297"/>
                </a:lnTo>
                <a:lnTo>
                  <a:pt x="175" y="290"/>
                </a:lnTo>
                <a:lnTo>
                  <a:pt x="182" y="281"/>
                </a:lnTo>
                <a:lnTo>
                  <a:pt x="188" y="272"/>
                </a:lnTo>
                <a:lnTo>
                  <a:pt x="194" y="264"/>
                </a:lnTo>
                <a:lnTo>
                  <a:pt x="200" y="257"/>
                </a:lnTo>
                <a:lnTo>
                  <a:pt x="204" y="254"/>
                </a:lnTo>
                <a:lnTo>
                  <a:pt x="210" y="253"/>
                </a:lnTo>
                <a:lnTo>
                  <a:pt x="229" y="253"/>
                </a:lnTo>
                <a:lnTo>
                  <a:pt x="235" y="252"/>
                </a:lnTo>
                <a:lnTo>
                  <a:pt x="235" y="250"/>
                </a:lnTo>
                <a:lnTo>
                  <a:pt x="232" y="246"/>
                </a:lnTo>
                <a:lnTo>
                  <a:pt x="227" y="239"/>
                </a:lnTo>
                <a:lnTo>
                  <a:pt x="219" y="231"/>
                </a:lnTo>
                <a:lnTo>
                  <a:pt x="209" y="219"/>
                </a:lnTo>
                <a:lnTo>
                  <a:pt x="199" y="208"/>
                </a:lnTo>
                <a:lnTo>
                  <a:pt x="176" y="185"/>
                </a:lnTo>
                <a:lnTo>
                  <a:pt x="167" y="175"/>
                </a:lnTo>
                <a:lnTo>
                  <a:pt x="148" y="156"/>
                </a:lnTo>
                <a:lnTo>
                  <a:pt x="145" y="151"/>
                </a:lnTo>
                <a:lnTo>
                  <a:pt x="144" y="147"/>
                </a:lnTo>
                <a:lnTo>
                  <a:pt x="144" y="142"/>
                </a:lnTo>
                <a:lnTo>
                  <a:pt x="143" y="139"/>
                </a:lnTo>
                <a:lnTo>
                  <a:pt x="140" y="137"/>
                </a:lnTo>
                <a:lnTo>
                  <a:pt x="138" y="136"/>
                </a:lnTo>
                <a:lnTo>
                  <a:pt x="133" y="136"/>
                </a:lnTo>
                <a:lnTo>
                  <a:pt x="131" y="137"/>
                </a:lnTo>
                <a:lnTo>
                  <a:pt x="128" y="137"/>
                </a:lnTo>
                <a:lnTo>
                  <a:pt x="126" y="135"/>
                </a:lnTo>
                <a:lnTo>
                  <a:pt x="126" y="133"/>
                </a:lnTo>
                <a:lnTo>
                  <a:pt x="127" y="127"/>
                </a:lnTo>
                <a:lnTo>
                  <a:pt x="128" y="121"/>
                </a:lnTo>
                <a:lnTo>
                  <a:pt x="128" y="114"/>
                </a:lnTo>
                <a:lnTo>
                  <a:pt x="124" y="106"/>
                </a:lnTo>
                <a:lnTo>
                  <a:pt x="118" y="100"/>
                </a:lnTo>
                <a:lnTo>
                  <a:pt x="112" y="94"/>
                </a:lnTo>
                <a:lnTo>
                  <a:pt x="108" y="88"/>
                </a:lnTo>
                <a:lnTo>
                  <a:pt x="105" y="85"/>
                </a:lnTo>
                <a:lnTo>
                  <a:pt x="106" y="81"/>
                </a:lnTo>
                <a:lnTo>
                  <a:pt x="110" y="80"/>
                </a:lnTo>
                <a:lnTo>
                  <a:pt x="124" y="85"/>
                </a:lnTo>
                <a:lnTo>
                  <a:pt x="128" y="84"/>
                </a:lnTo>
                <a:lnTo>
                  <a:pt x="130" y="82"/>
                </a:lnTo>
                <a:lnTo>
                  <a:pt x="130" y="79"/>
                </a:lnTo>
                <a:lnTo>
                  <a:pt x="131" y="77"/>
                </a:lnTo>
                <a:lnTo>
                  <a:pt x="132" y="76"/>
                </a:lnTo>
                <a:lnTo>
                  <a:pt x="133" y="74"/>
                </a:lnTo>
                <a:lnTo>
                  <a:pt x="137" y="74"/>
                </a:lnTo>
                <a:lnTo>
                  <a:pt x="144" y="75"/>
                </a:lnTo>
                <a:lnTo>
                  <a:pt x="151" y="77"/>
                </a:lnTo>
                <a:lnTo>
                  <a:pt x="158" y="78"/>
                </a:lnTo>
                <a:lnTo>
                  <a:pt x="162" y="76"/>
                </a:lnTo>
                <a:lnTo>
                  <a:pt x="165" y="75"/>
                </a:lnTo>
                <a:lnTo>
                  <a:pt x="170" y="75"/>
                </a:lnTo>
                <a:lnTo>
                  <a:pt x="177" y="74"/>
                </a:lnTo>
                <a:lnTo>
                  <a:pt x="183" y="74"/>
                </a:lnTo>
                <a:lnTo>
                  <a:pt x="188" y="72"/>
                </a:lnTo>
                <a:lnTo>
                  <a:pt x="190" y="67"/>
                </a:lnTo>
                <a:lnTo>
                  <a:pt x="189" y="63"/>
                </a:lnTo>
                <a:lnTo>
                  <a:pt x="188" y="60"/>
                </a:lnTo>
                <a:lnTo>
                  <a:pt x="185" y="56"/>
                </a:lnTo>
                <a:lnTo>
                  <a:pt x="184" y="53"/>
                </a:lnTo>
                <a:lnTo>
                  <a:pt x="183" y="48"/>
                </a:lnTo>
                <a:lnTo>
                  <a:pt x="185" y="42"/>
                </a:lnTo>
                <a:lnTo>
                  <a:pt x="187" y="33"/>
                </a:lnTo>
                <a:lnTo>
                  <a:pt x="191" y="23"/>
                </a:lnTo>
                <a:lnTo>
                  <a:pt x="197" y="11"/>
                </a:lnTo>
                <a:lnTo>
                  <a:pt x="20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0"/>
          <p:cNvSpPr>
            <a:spLocks/>
          </p:cNvSpPr>
          <p:nvPr/>
        </p:nvSpPr>
        <p:spPr bwMode="auto">
          <a:xfrm>
            <a:off x="8099686" y="4627562"/>
            <a:ext cx="371475" cy="317500"/>
          </a:xfrm>
          <a:custGeom>
            <a:avLst/>
            <a:gdLst/>
            <a:ahLst/>
            <a:cxnLst>
              <a:cxn ang="0">
                <a:pos x="167" y="3"/>
              </a:cxn>
              <a:cxn ang="0">
                <a:pos x="162" y="21"/>
              </a:cxn>
              <a:cxn ang="0">
                <a:pos x="169" y="32"/>
              </a:cxn>
              <a:cxn ang="0">
                <a:pos x="190" y="35"/>
              </a:cxn>
              <a:cxn ang="0">
                <a:pos x="195" y="41"/>
              </a:cxn>
              <a:cxn ang="0">
                <a:pos x="189" y="51"/>
              </a:cxn>
              <a:cxn ang="0">
                <a:pos x="192" y="55"/>
              </a:cxn>
              <a:cxn ang="0">
                <a:pos x="188" y="71"/>
              </a:cxn>
              <a:cxn ang="0">
                <a:pos x="199" y="84"/>
              </a:cxn>
              <a:cxn ang="0">
                <a:pos x="204" y="115"/>
              </a:cxn>
              <a:cxn ang="0">
                <a:pos x="218" y="119"/>
              </a:cxn>
              <a:cxn ang="0">
                <a:pos x="229" y="126"/>
              </a:cxn>
              <a:cxn ang="0">
                <a:pos x="233" y="136"/>
              </a:cxn>
              <a:cxn ang="0">
                <a:pos x="227" y="141"/>
              </a:cxn>
              <a:cxn ang="0">
                <a:pos x="223" y="145"/>
              </a:cxn>
              <a:cxn ang="0">
                <a:pos x="216" y="144"/>
              </a:cxn>
              <a:cxn ang="0">
                <a:pos x="218" y="155"/>
              </a:cxn>
              <a:cxn ang="0">
                <a:pos x="210" y="163"/>
              </a:cxn>
              <a:cxn ang="0">
                <a:pos x="206" y="164"/>
              </a:cxn>
              <a:cxn ang="0">
                <a:pos x="201" y="171"/>
              </a:cxn>
              <a:cxn ang="0">
                <a:pos x="184" y="176"/>
              </a:cxn>
              <a:cxn ang="0">
                <a:pos x="168" y="175"/>
              </a:cxn>
              <a:cxn ang="0">
                <a:pos x="174" y="186"/>
              </a:cxn>
              <a:cxn ang="0">
                <a:pos x="174" y="192"/>
              </a:cxn>
              <a:cxn ang="0">
                <a:pos x="167" y="191"/>
              </a:cxn>
              <a:cxn ang="0">
                <a:pos x="159" y="191"/>
              </a:cxn>
              <a:cxn ang="0">
                <a:pos x="163" y="193"/>
              </a:cxn>
              <a:cxn ang="0">
                <a:pos x="166" y="196"/>
              </a:cxn>
              <a:cxn ang="0">
                <a:pos x="155" y="200"/>
              </a:cxn>
              <a:cxn ang="0">
                <a:pos x="133" y="198"/>
              </a:cxn>
              <a:cxn ang="0">
                <a:pos x="121" y="187"/>
              </a:cxn>
              <a:cxn ang="0">
                <a:pos x="98" y="186"/>
              </a:cxn>
              <a:cxn ang="0">
                <a:pos x="87" y="176"/>
              </a:cxn>
              <a:cxn ang="0">
                <a:pos x="77" y="159"/>
              </a:cxn>
              <a:cxn ang="0">
                <a:pos x="62" y="142"/>
              </a:cxn>
              <a:cxn ang="0">
                <a:pos x="36" y="121"/>
              </a:cxn>
              <a:cxn ang="0">
                <a:pos x="26" y="113"/>
              </a:cxn>
              <a:cxn ang="0">
                <a:pos x="24" y="119"/>
              </a:cxn>
              <a:cxn ang="0">
                <a:pos x="16" y="125"/>
              </a:cxn>
              <a:cxn ang="0">
                <a:pos x="0" y="109"/>
              </a:cxn>
              <a:cxn ang="0">
                <a:pos x="8" y="103"/>
              </a:cxn>
              <a:cxn ang="0">
                <a:pos x="12" y="95"/>
              </a:cxn>
              <a:cxn ang="0">
                <a:pos x="21" y="89"/>
              </a:cxn>
              <a:cxn ang="0">
                <a:pos x="25" y="84"/>
              </a:cxn>
              <a:cxn ang="0">
                <a:pos x="29" y="75"/>
              </a:cxn>
              <a:cxn ang="0">
                <a:pos x="38" y="71"/>
              </a:cxn>
              <a:cxn ang="0">
                <a:pos x="65" y="61"/>
              </a:cxn>
              <a:cxn ang="0">
                <a:pos x="85" y="51"/>
              </a:cxn>
              <a:cxn ang="0">
                <a:pos x="76" y="51"/>
              </a:cxn>
              <a:cxn ang="0">
                <a:pos x="55" y="55"/>
              </a:cxn>
              <a:cxn ang="0">
                <a:pos x="44" y="54"/>
              </a:cxn>
              <a:cxn ang="0">
                <a:pos x="32" y="52"/>
              </a:cxn>
              <a:cxn ang="0">
                <a:pos x="42" y="37"/>
              </a:cxn>
              <a:cxn ang="0">
                <a:pos x="62" y="39"/>
              </a:cxn>
              <a:cxn ang="0">
                <a:pos x="74" y="27"/>
              </a:cxn>
              <a:cxn ang="0">
                <a:pos x="98" y="15"/>
              </a:cxn>
              <a:cxn ang="0">
                <a:pos x="124" y="7"/>
              </a:cxn>
              <a:cxn ang="0">
                <a:pos x="139" y="3"/>
              </a:cxn>
              <a:cxn ang="0">
                <a:pos x="148" y="8"/>
              </a:cxn>
              <a:cxn ang="0">
                <a:pos x="155" y="8"/>
              </a:cxn>
              <a:cxn ang="0">
                <a:pos x="161" y="0"/>
              </a:cxn>
            </a:cxnLst>
            <a:rect l="0" t="0" r="r" b="b"/>
            <a:pathLst>
              <a:path w="234" h="200">
                <a:moveTo>
                  <a:pt x="161" y="0"/>
                </a:moveTo>
                <a:lnTo>
                  <a:pt x="164" y="0"/>
                </a:lnTo>
                <a:lnTo>
                  <a:pt x="167" y="3"/>
                </a:lnTo>
                <a:lnTo>
                  <a:pt x="166" y="7"/>
                </a:lnTo>
                <a:lnTo>
                  <a:pt x="162" y="16"/>
                </a:lnTo>
                <a:lnTo>
                  <a:pt x="162" y="21"/>
                </a:lnTo>
                <a:lnTo>
                  <a:pt x="163" y="26"/>
                </a:lnTo>
                <a:lnTo>
                  <a:pt x="165" y="30"/>
                </a:lnTo>
                <a:lnTo>
                  <a:pt x="169" y="32"/>
                </a:lnTo>
                <a:lnTo>
                  <a:pt x="175" y="32"/>
                </a:lnTo>
                <a:lnTo>
                  <a:pt x="183" y="33"/>
                </a:lnTo>
                <a:lnTo>
                  <a:pt x="190" y="35"/>
                </a:lnTo>
                <a:lnTo>
                  <a:pt x="194" y="38"/>
                </a:lnTo>
                <a:lnTo>
                  <a:pt x="195" y="40"/>
                </a:lnTo>
                <a:lnTo>
                  <a:pt x="195" y="41"/>
                </a:lnTo>
                <a:lnTo>
                  <a:pt x="190" y="47"/>
                </a:lnTo>
                <a:lnTo>
                  <a:pt x="189" y="49"/>
                </a:lnTo>
                <a:lnTo>
                  <a:pt x="189" y="51"/>
                </a:lnTo>
                <a:lnTo>
                  <a:pt x="191" y="53"/>
                </a:lnTo>
                <a:lnTo>
                  <a:pt x="191" y="54"/>
                </a:lnTo>
                <a:lnTo>
                  <a:pt x="192" y="55"/>
                </a:lnTo>
                <a:lnTo>
                  <a:pt x="191" y="58"/>
                </a:lnTo>
                <a:lnTo>
                  <a:pt x="190" y="62"/>
                </a:lnTo>
                <a:lnTo>
                  <a:pt x="188" y="71"/>
                </a:lnTo>
                <a:lnTo>
                  <a:pt x="189" y="74"/>
                </a:lnTo>
                <a:lnTo>
                  <a:pt x="191" y="76"/>
                </a:lnTo>
                <a:lnTo>
                  <a:pt x="199" y="84"/>
                </a:lnTo>
                <a:lnTo>
                  <a:pt x="202" y="92"/>
                </a:lnTo>
                <a:lnTo>
                  <a:pt x="202" y="107"/>
                </a:lnTo>
                <a:lnTo>
                  <a:pt x="204" y="115"/>
                </a:lnTo>
                <a:lnTo>
                  <a:pt x="209" y="120"/>
                </a:lnTo>
                <a:lnTo>
                  <a:pt x="213" y="120"/>
                </a:lnTo>
                <a:lnTo>
                  <a:pt x="218" y="119"/>
                </a:lnTo>
                <a:lnTo>
                  <a:pt x="222" y="118"/>
                </a:lnTo>
                <a:lnTo>
                  <a:pt x="226" y="121"/>
                </a:lnTo>
                <a:lnTo>
                  <a:pt x="229" y="126"/>
                </a:lnTo>
                <a:lnTo>
                  <a:pt x="234" y="133"/>
                </a:lnTo>
                <a:lnTo>
                  <a:pt x="234" y="134"/>
                </a:lnTo>
                <a:lnTo>
                  <a:pt x="233" y="136"/>
                </a:lnTo>
                <a:lnTo>
                  <a:pt x="232" y="137"/>
                </a:lnTo>
                <a:lnTo>
                  <a:pt x="228" y="139"/>
                </a:lnTo>
                <a:lnTo>
                  <a:pt x="227" y="141"/>
                </a:lnTo>
                <a:lnTo>
                  <a:pt x="227" y="144"/>
                </a:lnTo>
                <a:lnTo>
                  <a:pt x="226" y="145"/>
                </a:lnTo>
                <a:lnTo>
                  <a:pt x="223" y="145"/>
                </a:lnTo>
                <a:lnTo>
                  <a:pt x="221" y="144"/>
                </a:lnTo>
                <a:lnTo>
                  <a:pt x="220" y="144"/>
                </a:lnTo>
                <a:lnTo>
                  <a:pt x="216" y="144"/>
                </a:lnTo>
                <a:lnTo>
                  <a:pt x="214" y="145"/>
                </a:lnTo>
                <a:lnTo>
                  <a:pt x="216" y="149"/>
                </a:lnTo>
                <a:lnTo>
                  <a:pt x="218" y="155"/>
                </a:lnTo>
                <a:lnTo>
                  <a:pt x="218" y="160"/>
                </a:lnTo>
                <a:lnTo>
                  <a:pt x="212" y="163"/>
                </a:lnTo>
                <a:lnTo>
                  <a:pt x="210" y="163"/>
                </a:lnTo>
                <a:lnTo>
                  <a:pt x="209" y="163"/>
                </a:lnTo>
                <a:lnTo>
                  <a:pt x="207" y="163"/>
                </a:lnTo>
                <a:lnTo>
                  <a:pt x="206" y="164"/>
                </a:lnTo>
                <a:lnTo>
                  <a:pt x="206" y="165"/>
                </a:lnTo>
                <a:lnTo>
                  <a:pt x="204" y="169"/>
                </a:lnTo>
                <a:lnTo>
                  <a:pt x="201" y="171"/>
                </a:lnTo>
                <a:lnTo>
                  <a:pt x="199" y="172"/>
                </a:lnTo>
                <a:lnTo>
                  <a:pt x="193" y="176"/>
                </a:lnTo>
                <a:lnTo>
                  <a:pt x="184" y="176"/>
                </a:lnTo>
                <a:lnTo>
                  <a:pt x="175" y="173"/>
                </a:lnTo>
                <a:lnTo>
                  <a:pt x="170" y="173"/>
                </a:lnTo>
                <a:lnTo>
                  <a:pt x="168" y="175"/>
                </a:lnTo>
                <a:lnTo>
                  <a:pt x="169" y="178"/>
                </a:lnTo>
                <a:lnTo>
                  <a:pt x="172" y="181"/>
                </a:lnTo>
                <a:lnTo>
                  <a:pt x="174" y="186"/>
                </a:lnTo>
                <a:lnTo>
                  <a:pt x="175" y="190"/>
                </a:lnTo>
                <a:lnTo>
                  <a:pt x="175" y="191"/>
                </a:lnTo>
                <a:lnTo>
                  <a:pt x="174" y="192"/>
                </a:lnTo>
                <a:lnTo>
                  <a:pt x="172" y="192"/>
                </a:lnTo>
                <a:lnTo>
                  <a:pt x="170" y="191"/>
                </a:lnTo>
                <a:lnTo>
                  <a:pt x="167" y="191"/>
                </a:lnTo>
                <a:lnTo>
                  <a:pt x="165" y="190"/>
                </a:lnTo>
                <a:lnTo>
                  <a:pt x="159" y="190"/>
                </a:lnTo>
                <a:lnTo>
                  <a:pt x="159" y="191"/>
                </a:lnTo>
                <a:lnTo>
                  <a:pt x="160" y="191"/>
                </a:lnTo>
                <a:lnTo>
                  <a:pt x="161" y="192"/>
                </a:lnTo>
                <a:lnTo>
                  <a:pt x="163" y="193"/>
                </a:lnTo>
                <a:lnTo>
                  <a:pt x="164" y="194"/>
                </a:lnTo>
                <a:lnTo>
                  <a:pt x="166" y="195"/>
                </a:lnTo>
                <a:lnTo>
                  <a:pt x="166" y="196"/>
                </a:lnTo>
                <a:lnTo>
                  <a:pt x="165" y="197"/>
                </a:lnTo>
                <a:lnTo>
                  <a:pt x="161" y="199"/>
                </a:lnTo>
                <a:lnTo>
                  <a:pt x="155" y="200"/>
                </a:lnTo>
                <a:lnTo>
                  <a:pt x="142" y="200"/>
                </a:lnTo>
                <a:lnTo>
                  <a:pt x="135" y="200"/>
                </a:lnTo>
                <a:lnTo>
                  <a:pt x="133" y="198"/>
                </a:lnTo>
                <a:lnTo>
                  <a:pt x="131" y="192"/>
                </a:lnTo>
                <a:lnTo>
                  <a:pt x="127" y="189"/>
                </a:lnTo>
                <a:lnTo>
                  <a:pt x="121" y="187"/>
                </a:lnTo>
                <a:lnTo>
                  <a:pt x="114" y="187"/>
                </a:lnTo>
                <a:lnTo>
                  <a:pt x="105" y="186"/>
                </a:lnTo>
                <a:lnTo>
                  <a:pt x="98" y="186"/>
                </a:lnTo>
                <a:lnTo>
                  <a:pt x="92" y="184"/>
                </a:lnTo>
                <a:lnTo>
                  <a:pt x="90" y="181"/>
                </a:lnTo>
                <a:lnTo>
                  <a:pt x="87" y="176"/>
                </a:lnTo>
                <a:lnTo>
                  <a:pt x="82" y="170"/>
                </a:lnTo>
                <a:lnTo>
                  <a:pt x="79" y="164"/>
                </a:lnTo>
                <a:lnTo>
                  <a:pt x="77" y="159"/>
                </a:lnTo>
                <a:lnTo>
                  <a:pt x="75" y="155"/>
                </a:lnTo>
                <a:lnTo>
                  <a:pt x="69" y="148"/>
                </a:lnTo>
                <a:lnTo>
                  <a:pt x="62" y="142"/>
                </a:lnTo>
                <a:lnTo>
                  <a:pt x="53" y="134"/>
                </a:lnTo>
                <a:lnTo>
                  <a:pt x="44" y="127"/>
                </a:lnTo>
                <a:lnTo>
                  <a:pt x="36" y="121"/>
                </a:lnTo>
                <a:lnTo>
                  <a:pt x="30" y="116"/>
                </a:lnTo>
                <a:lnTo>
                  <a:pt x="26" y="112"/>
                </a:lnTo>
                <a:lnTo>
                  <a:pt x="26" y="113"/>
                </a:lnTo>
                <a:lnTo>
                  <a:pt x="25" y="114"/>
                </a:lnTo>
                <a:lnTo>
                  <a:pt x="25" y="116"/>
                </a:lnTo>
                <a:lnTo>
                  <a:pt x="24" y="119"/>
                </a:lnTo>
                <a:lnTo>
                  <a:pt x="22" y="123"/>
                </a:lnTo>
                <a:lnTo>
                  <a:pt x="20" y="125"/>
                </a:lnTo>
                <a:lnTo>
                  <a:pt x="16" y="125"/>
                </a:lnTo>
                <a:lnTo>
                  <a:pt x="5" y="119"/>
                </a:lnTo>
                <a:lnTo>
                  <a:pt x="1" y="114"/>
                </a:lnTo>
                <a:lnTo>
                  <a:pt x="0" y="109"/>
                </a:lnTo>
                <a:lnTo>
                  <a:pt x="2" y="106"/>
                </a:lnTo>
                <a:lnTo>
                  <a:pt x="7" y="103"/>
                </a:lnTo>
                <a:lnTo>
                  <a:pt x="8" y="103"/>
                </a:lnTo>
                <a:lnTo>
                  <a:pt x="10" y="101"/>
                </a:lnTo>
                <a:lnTo>
                  <a:pt x="10" y="99"/>
                </a:lnTo>
                <a:lnTo>
                  <a:pt x="12" y="95"/>
                </a:lnTo>
                <a:lnTo>
                  <a:pt x="14" y="93"/>
                </a:lnTo>
                <a:lnTo>
                  <a:pt x="20" y="90"/>
                </a:lnTo>
                <a:lnTo>
                  <a:pt x="21" y="89"/>
                </a:lnTo>
                <a:lnTo>
                  <a:pt x="22" y="88"/>
                </a:lnTo>
                <a:lnTo>
                  <a:pt x="22" y="85"/>
                </a:lnTo>
                <a:lnTo>
                  <a:pt x="25" y="84"/>
                </a:lnTo>
                <a:lnTo>
                  <a:pt x="25" y="82"/>
                </a:lnTo>
                <a:lnTo>
                  <a:pt x="27" y="79"/>
                </a:lnTo>
                <a:lnTo>
                  <a:pt x="29" y="75"/>
                </a:lnTo>
                <a:lnTo>
                  <a:pt x="31" y="73"/>
                </a:lnTo>
                <a:lnTo>
                  <a:pt x="33" y="72"/>
                </a:lnTo>
                <a:lnTo>
                  <a:pt x="38" y="71"/>
                </a:lnTo>
                <a:lnTo>
                  <a:pt x="45" y="69"/>
                </a:lnTo>
                <a:lnTo>
                  <a:pt x="56" y="65"/>
                </a:lnTo>
                <a:lnTo>
                  <a:pt x="65" y="61"/>
                </a:lnTo>
                <a:lnTo>
                  <a:pt x="75" y="56"/>
                </a:lnTo>
                <a:lnTo>
                  <a:pt x="82" y="53"/>
                </a:lnTo>
                <a:lnTo>
                  <a:pt x="85" y="51"/>
                </a:lnTo>
                <a:lnTo>
                  <a:pt x="85" y="50"/>
                </a:lnTo>
                <a:lnTo>
                  <a:pt x="82" y="50"/>
                </a:lnTo>
                <a:lnTo>
                  <a:pt x="76" y="51"/>
                </a:lnTo>
                <a:lnTo>
                  <a:pt x="69" y="52"/>
                </a:lnTo>
                <a:lnTo>
                  <a:pt x="62" y="54"/>
                </a:lnTo>
                <a:lnTo>
                  <a:pt x="55" y="55"/>
                </a:lnTo>
                <a:lnTo>
                  <a:pt x="51" y="56"/>
                </a:lnTo>
                <a:lnTo>
                  <a:pt x="47" y="56"/>
                </a:lnTo>
                <a:lnTo>
                  <a:pt x="44" y="54"/>
                </a:lnTo>
                <a:lnTo>
                  <a:pt x="41" y="53"/>
                </a:lnTo>
                <a:lnTo>
                  <a:pt x="34" y="52"/>
                </a:lnTo>
                <a:lnTo>
                  <a:pt x="32" y="52"/>
                </a:lnTo>
                <a:lnTo>
                  <a:pt x="34" y="46"/>
                </a:lnTo>
                <a:lnTo>
                  <a:pt x="38" y="40"/>
                </a:lnTo>
                <a:lnTo>
                  <a:pt x="42" y="37"/>
                </a:lnTo>
                <a:lnTo>
                  <a:pt x="47" y="37"/>
                </a:lnTo>
                <a:lnTo>
                  <a:pt x="54" y="38"/>
                </a:lnTo>
                <a:lnTo>
                  <a:pt x="62" y="39"/>
                </a:lnTo>
                <a:lnTo>
                  <a:pt x="69" y="36"/>
                </a:lnTo>
                <a:lnTo>
                  <a:pt x="73" y="32"/>
                </a:lnTo>
                <a:lnTo>
                  <a:pt x="74" y="27"/>
                </a:lnTo>
                <a:lnTo>
                  <a:pt x="74" y="16"/>
                </a:lnTo>
                <a:lnTo>
                  <a:pt x="81" y="15"/>
                </a:lnTo>
                <a:lnTo>
                  <a:pt x="98" y="15"/>
                </a:lnTo>
                <a:lnTo>
                  <a:pt x="106" y="13"/>
                </a:lnTo>
                <a:lnTo>
                  <a:pt x="116" y="11"/>
                </a:lnTo>
                <a:lnTo>
                  <a:pt x="124" y="7"/>
                </a:lnTo>
                <a:lnTo>
                  <a:pt x="132" y="4"/>
                </a:lnTo>
                <a:lnTo>
                  <a:pt x="136" y="3"/>
                </a:lnTo>
                <a:lnTo>
                  <a:pt x="139" y="3"/>
                </a:lnTo>
                <a:lnTo>
                  <a:pt x="143" y="5"/>
                </a:lnTo>
                <a:lnTo>
                  <a:pt x="146" y="7"/>
                </a:lnTo>
                <a:lnTo>
                  <a:pt x="148" y="8"/>
                </a:lnTo>
                <a:lnTo>
                  <a:pt x="151" y="10"/>
                </a:lnTo>
                <a:lnTo>
                  <a:pt x="154" y="10"/>
                </a:lnTo>
                <a:lnTo>
                  <a:pt x="155" y="8"/>
                </a:lnTo>
                <a:lnTo>
                  <a:pt x="157" y="6"/>
                </a:lnTo>
                <a:lnTo>
                  <a:pt x="159" y="2"/>
                </a:lnTo>
                <a:lnTo>
                  <a:pt x="16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51"/>
          <p:cNvSpPr>
            <a:spLocks noEditPoints="1"/>
          </p:cNvSpPr>
          <p:nvPr/>
        </p:nvSpPr>
        <p:spPr bwMode="auto">
          <a:xfrm>
            <a:off x="8306061" y="4221162"/>
            <a:ext cx="323850" cy="415925"/>
          </a:xfrm>
          <a:custGeom>
            <a:avLst/>
            <a:gdLst/>
            <a:ahLst/>
            <a:cxnLst>
              <a:cxn ang="0">
                <a:pos x="90" y="195"/>
              </a:cxn>
              <a:cxn ang="0">
                <a:pos x="84" y="201"/>
              </a:cxn>
              <a:cxn ang="0">
                <a:pos x="83" y="210"/>
              </a:cxn>
              <a:cxn ang="0">
                <a:pos x="79" y="220"/>
              </a:cxn>
              <a:cxn ang="0">
                <a:pos x="84" y="222"/>
              </a:cxn>
              <a:cxn ang="0">
                <a:pos x="91" y="207"/>
              </a:cxn>
              <a:cxn ang="0">
                <a:pos x="96" y="207"/>
              </a:cxn>
              <a:cxn ang="0">
                <a:pos x="98" y="215"/>
              </a:cxn>
              <a:cxn ang="0">
                <a:pos x="100" y="208"/>
              </a:cxn>
              <a:cxn ang="0">
                <a:pos x="97" y="195"/>
              </a:cxn>
              <a:cxn ang="0">
                <a:pos x="80" y="0"/>
              </a:cxn>
              <a:cxn ang="0">
                <a:pos x="93" y="4"/>
              </a:cxn>
              <a:cxn ang="0">
                <a:pos x="91" y="14"/>
              </a:cxn>
              <a:cxn ang="0">
                <a:pos x="95" y="28"/>
              </a:cxn>
              <a:cxn ang="0">
                <a:pos x="103" y="29"/>
              </a:cxn>
              <a:cxn ang="0">
                <a:pos x="107" y="16"/>
              </a:cxn>
              <a:cxn ang="0">
                <a:pos x="133" y="13"/>
              </a:cxn>
              <a:cxn ang="0">
                <a:pos x="136" y="29"/>
              </a:cxn>
              <a:cxn ang="0">
                <a:pos x="155" y="54"/>
              </a:cxn>
              <a:cxn ang="0">
                <a:pos x="162" y="56"/>
              </a:cxn>
              <a:cxn ang="0">
                <a:pos x="162" y="62"/>
              </a:cxn>
              <a:cxn ang="0">
                <a:pos x="164" y="65"/>
              </a:cxn>
              <a:cxn ang="0">
                <a:pos x="174" y="63"/>
              </a:cxn>
              <a:cxn ang="0">
                <a:pos x="190" y="72"/>
              </a:cxn>
              <a:cxn ang="0">
                <a:pos x="194" y="79"/>
              </a:cxn>
              <a:cxn ang="0">
                <a:pos x="203" y="83"/>
              </a:cxn>
              <a:cxn ang="0">
                <a:pos x="201" y="88"/>
              </a:cxn>
              <a:cxn ang="0">
                <a:pos x="195" y="94"/>
              </a:cxn>
              <a:cxn ang="0">
                <a:pos x="189" y="90"/>
              </a:cxn>
              <a:cxn ang="0">
                <a:pos x="179" y="80"/>
              </a:cxn>
              <a:cxn ang="0">
                <a:pos x="183" y="87"/>
              </a:cxn>
              <a:cxn ang="0">
                <a:pos x="184" y="97"/>
              </a:cxn>
              <a:cxn ang="0">
                <a:pos x="194" y="114"/>
              </a:cxn>
              <a:cxn ang="0">
                <a:pos x="183" y="132"/>
              </a:cxn>
              <a:cxn ang="0">
                <a:pos x="191" y="145"/>
              </a:cxn>
              <a:cxn ang="0">
                <a:pos x="174" y="181"/>
              </a:cxn>
              <a:cxn ang="0">
                <a:pos x="152" y="203"/>
              </a:cxn>
              <a:cxn ang="0">
                <a:pos x="123" y="215"/>
              </a:cxn>
              <a:cxn ang="0">
                <a:pos x="101" y="220"/>
              </a:cxn>
              <a:cxn ang="0">
                <a:pos x="91" y="240"/>
              </a:cxn>
              <a:cxn ang="0">
                <a:pos x="93" y="253"/>
              </a:cxn>
              <a:cxn ang="0">
                <a:pos x="88" y="256"/>
              </a:cxn>
              <a:cxn ang="0">
                <a:pos x="82" y="247"/>
              </a:cxn>
              <a:cxn ang="0">
                <a:pos x="72" y="234"/>
              </a:cxn>
              <a:cxn ang="0">
                <a:pos x="74" y="253"/>
              </a:cxn>
              <a:cxn ang="0">
                <a:pos x="63" y="259"/>
              </a:cxn>
              <a:cxn ang="0">
                <a:pos x="48" y="249"/>
              </a:cxn>
              <a:cxn ang="0">
                <a:pos x="30" y="237"/>
              </a:cxn>
              <a:cxn ang="0">
                <a:pos x="24" y="250"/>
              </a:cxn>
              <a:cxn ang="0">
                <a:pos x="3" y="207"/>
              </a:cxn>
              <a:cxn ang="0">
                <a:pos x="4" y="181"/>
              </a:cxn>
              <a:cxn ang="0">
                <a:pos x="24" y="176"/>
              </a:cxn>
              <a:cxn ang="0">
                <a:pos x="31" y="180"/>
              </a:cxn>
              <a:cxn ang="0">
                <a:pos x="43" y="173"/>
              </a:cxn>
              <a:cxn ang="0">
                <a:pos x="40" y="152"/>
              </a:cxn>
              <a:cxn ang="0">
                <a:pos x="61" y="134"/>
              </a:cxn>
              <a:cxn ang="0">
                <a:pos x="66" y="97"/>
              </a:cxn>
              <a:cxn ang="0">
                <a:pos x="48" y="81"/>
              </a:cxn>
              <a:cxn ang="0">
                <a:pos x="56" y="49"/>
              </a:cxn>
              <a:cxn ang="0">
                <a:pos x="65" y="4"/>
              </a:cxn>
              <a:cxn ang="0">
                <a:pos x="80" y="0"/>
              </a:cxn>
            </a:cxnLst>
            <a:rect l="0" t="0" r="r" b="b"/>
            <a:pathLst>
              <a:path w="204" h="262">
                <a:moveTo>
                  <a:pt x="93" y="188"/>
                </a:moveTo>
                <a:lnTo>
                  <a:pt x="92" y="189"/>
                </a:lnTo>
                <a:lnTo>
                  <a:pt x="90" y="193"/>
                </a:lnTo>
                <a:lnTo>
                  <a:pt x="90" y="195"/>
                </a:lnTo>
                <a:lnTo>
                  <a:pt x="88" y="199"/>
                </a:lnTo>
                <a:lnTo>
                  <a:pt x="87" y="200"/>
                </a:lnTo>
                <a:lnTo>
                  <a:pt x="86" y="200"/>
                </a:lnTo>
                <a:lnTo>
                  <a:pt x="84" y="201"/>
                </a:lnTo>
                <a:lnTo>
                  <a:pt x="82" y="203"/>
                </a:lnTo>
                <a:lnTo>
                  <a:pt x="82" y="206"/>
                </a:lnTo>
                <a:lnTo>
                  <a:pt x="83" y="208"/>
                </a:lnTo>
                <a:lnTo>
                  <a:pt x="83" y="210"/>
                </a:lnTo>
                <a:lnTo>
                  <a:pt x="80" y="214"/>
                </a:lnTo>
                <a:lnTo>
                  <a:pt x="78" y="217"/>
                </a:lnTo>
                <a:lnTo>
                  <a:pt x="78" y="218"/>
                </a:lnTo>
                <a:lnTo>
                  <a:pt x="79" y="220"/>
                </a:lnTo>
                <a:lnTo>
                  <a:pt x="80" y="220"/>
                </a:lnTo>
                <a:lnTo>
                  <a:pt x="81" y="221"/>
                </a:lnTo>
                <a:lnTo>
                  <a:pt x="83" y="222"/>
                </a:lnTo>
                <a:lnTo>
                  <a:pt x="84" y="222"/>
                </a:lnTo>
                <a:lnTo>
                  <a:pt x="85" y="221"/>
                </a:lnTo>
                <a:lnTo>
                  <a:pt x="87" y="217"/>
                </a:lnTo>
                <a:lnTo>
                  <a:pt x="89" y="212"/>
                </a:lnTo>
                <a:lnTo>
                  <a:pt x="91" y="207"/>
                </a:lnTo>
                <a:lnTo>
                  <a:pt x="93" y="205"/>
                </a:lnTo>
                <a:lnTo>
                  <a:pt x="95" y="205"/>
                </a:lnTo>
                <a:lnTo>
                  <a:pt x="96" y="206"/>
                </a:lnTo>
                <a:lnTo>
                  <a:pt x="96" y="207"/>
                </a:lnTo>
                <a:lnTo>
                  <a:pt x="97" y="209"/>
                </a:lnTo>
                <a:lnTo>
                  <a:pt x="97" y="213"/>
                </a:lnTo>
                <a:lnTo>
                  <a:pt x="98" y="214"/>
                </a:lnTo>
                <a:lnTo>
                  <a:pt x="98" y="215"/>
                </a:lnTo>
                <a:lnTo>
                  <a:pt x="99" y="215"/>
                </a:lnTo>
                <a:lnTo>
                  <a:pt x="99" y="213"/>
                </a:lnTo>
                <a:lnTo>
                  <a:pt x="100" y="211"/>
                </a:lnTo>
                <a:lnTo>
                  <a:pt x="100" y="208"/>
                </a:lnTo>
                <a:lnTo>
                  <a:pt x="99" y="206"/>
                </a:lnTo>
                <a:lnTo>
                  <a:pt x="99" y="199"/>
                </a:lnTo>
                <a:lnTo>
                  <a:pt x="98" y="196"/>
                </a:lnTo>
                <a:lnTo>
                  <a:pt x="97" y="195"/>
                </a:lnTo>
                <a:lnTo>
                  <a:pt x="95" y="192"/>
                </a:lnTo>
                <a:lnTo>
                  <a:pt x="94" y="189"/>
                </a:lnTo>
                <a:lnTo>
                  <a:pt x="93" y="188"/>
                </a:lnTo>
                <a:close/>
                <a:moveTo>
                  <a:pt x="80" y="0"/>
                </a:moveTo>
                <a:lnTo>
                  <a:pt x="84" y="0"/>
                </a:lnTo>
                <a:lnTo>
                  <a:pt x="88" y="1"/>
                </a:lnTo>
                <a:lnTo>
                  <a:pt x="91" y="2"/>
                </a:lnTo>
                <a:lnTo>
                  <a:pt x="93" y="4"/>
                </a:lnTo>
                <a:lnTo>
                  <a:pt x="94" y="6"/>
                </a:lnTo>
                <a:lnTo>
                  <a:pt x="94" y="8"/>
                </a:lnTo>
                <a:lnTo>
                  <a:pt x="92" y="11"/>
                </a:lnTo>
                <a:lnTo>
                  <a:pt x="91" y="14"/>
                </a:lnTo>
                <a:lnTo>
                  <a:pt x="90" y="18"/>
                </a:lnTo>
                <a:lnTo>
                  <a:pt x="90" y="22"/>
                </a:lnTo>
                <a:lnTo>
                  <a:pt x="91" y="25"/>
                </a:lnTo>
                <a:lnTo>
                  <a:pt x="95" y="28"/>
                </a:lnTo>
                <a:lnTo>
                  <a:pt x="98" y="29"/>
                </a:lnTo>
                <a:lnTo>
                  <a:pt x="99" y="30"/>
                </a:lnTo>
                <a:lnTo>
                  <a:pt x="102" y="30"/>
                </a:lnTo>
                <a:lnTo>
                  <a:pt x="103" y="29"/>
                </a:lnTo>
                <a:lnTo>
                  <a:pt x="104" y="27"/>
                </a:lnTo>
                <a:lnTo>
                  <a:pt x="104" y="23"/>
                </a:lnTo>
                <a:lnTo>
                  <a:pt x="105" y="20"/>
                </a:lnTo>
                <a:lnTo>
                  <a:pt x="107" y="16"/>
                </a:lnTo>
                <a:lnTo>
                  <a:pt x="113" y="12"/>
                </a:lnTo>
                <a:lnTo>
                  <a:pt x="120" y="10"/>
                </a:lnTo>
                <a:lnTo>
                  <a:pt x="129" y="10"/>
                </a:lnTo>
                <a:lnTo>
                  <a:pt x="133" y="13"/>
                </a:lnTo>
                <a:lnTo>
                  <a:pt x="134" y="17"/>
                </a:lnTo>
                <a:lnTo>
                  <a:pt x="135" y="22"/>
                </a:lnTo>
                <a:lnTo>
                  <a:pt x="135" y="27"/>
                </a:lnTo>
                <a:lnTo>
                  <a:pt x="136" y="29"/>
                </a:lnTo>
                <a:lnTo>
                  <a:pt x="144" y="37"/>
                </a:lnTo>
                <a:lnTo>
                  <a:pt x="149" y="43"/>
                </a:lnTo>
                <a:lnTo>
                  <a:pt x="153" y="48"/>
                </a:lnTo>
                <a:lnTo>
                  <a:pt x="155" y="54"/>
                </a:lnTo>
                <a:lnTo>
                  <a:pt x="156" y="54"/>
                </a:lnTo>
                <a:lnTo>
                  <a:pt x="158" y="55"/>
                </a:lnTo>
                <a:lnTo>
                  <a:pt x="161" y="55"/>
                </a:lnTo>
                <a:lnTo>
                  <a:pt x="162" y="56"/>
                </a:lnTo>
                <a:lnTo>
                  <a:pt x="163" y="58"/>
                </a:lnTo>
                <a:lnTo>
                  <a:pt x="163" y="61"/>
                </a:lnTo>
                <a:lnTo>
                  <a:pt x="162" y="61"/>
                </a:lnTo>
                <a:lnTo>
                  <a:pt x="162" y="62"/>
                </a:lnTo>
                <a:lnTo>
                  <a:pt x="161" y="62"/>
                </a:lnTo>
                <a:lnTo>
                  <a:pt x="161" y="64"/>
                </a:lnTo>
                <a:lnTo>
                  <a:pt x="162" y="65"/>
                </a:lnTo>
                <a:lnTo>
                  <a:pt x="164" y="65"/>
                </a:lnTo>
                <a:lnTo>
                  <a:pt x="165" y="64"/>
                </a:lnTo>
                <a:lnTo>
                  <a:pt x="167" y="64"/>
                </a:lnTo>
                <a:lnTo>
                  <a:pt x="173" y="64"/>
                </a:lnTo>
                <a:lnTo>
                  <a:pt x="174" y="63"/>
                </a:lnTo>
                <a:lnTo>
                  <a:pt x="179" y="63"/>
                </a:lnTo>
                <a:lnTo>
                  <a:pt x="183" y="64"/>
                </a:lnTo>
                <a:lnTo>
                  <a:pt x="186" y="66"/>
                </a:lnTo>
                <a:lnTo>
                  <a:pt x="190" y="72"/>
                </a:lnTo>
                <a:lnTo>
                  <a:pt x="190" y="77"/>
                </a:lnTo>
                <a:lnTo>
                  <a:pt x="191" y="78"/>
                </a:lnTo>
                <a:lnTo>
                  <a:pt x="192" y="79"/>
                </a:lnTo>
                <a:lnTo>
                  <a:pt x="194" y="79"/>
                </a:lnTo>
                <a:lnTo>
                  <a:pt x="196" y="80"/>
                </a:lnTo>
                <a:lnTo>
                  <a:pt x="199" y="81"/>
                </a:lnTo>
                <a:lnTo>
                  <a:pt x="201" y="82"/>
                </a:lnTo>
                <a:lnTo>
                  <a:pt x="203" y="83"/>
                </a:lnTo>
                <a:lnTo>
                  <a:pt x="204" y="85"/>
                </a:lnTo>
                <a:lnTo>
                  <a:pt x="204" y="86"/>
                </a:lnTo>
                <a:lnTo>
                  <a:pt x="203" y="87"/>
                </a:lnTo>
                <a:lnTo>
                  <a:pt x="201" y="88"/>
                </a:lnTo>
                <a:lnTo>
                  <a:pt x="198" y="88"/>
                </a:lnTo>
                <a:lnTo>
                  <a:pt x="198" y="92"/>
                </a:lnTo>
                <a:lnTo>
                  <a:pt x="196" y="94"/>
                </a:lnTo>
                <a:lnTo>
                  <a:pt x="195" y="94"/>
                </a:lnTo>
                <a:lnTo>
                  <a:pt x="195" y="93"/>
                </a:lnTo>
                <a:lnTo>
                  <a:pt x="194" y="92"/>
                </a:lnTo>
                <a:lnTo>
                  <a:pt x="193" y="90"/>
                </a:lnTo>
                <a:lnTo>
                  <a:pt x="189" y="90"/>
                </a:lnTo>
                <a:lnTo>
                  <a:pt x="184" y="85"/>
                </a:lnTo>
                <a:lnTo>
                  <a:pt x="182" y="83"/>
                </a:lnTo>
                <a:lnTo>
                  <a:pt x="181" y="81"/>
                </a:lnTo>
                <a:lnTo>
                  <a:pt x="179" y="80"/>
                </a:lnTo>
                <a:lnTo>
                  <a:pt x="178" y="80"/>
                </a:lnTo>
                <a:lnTo>
                  <a:pt x="177" y="81"/>
                </a:lnTo>
                <a:lnTo>
                  <a:pt x="177" y="82"/>
                </a:lnTo>
                <a:lnTo>
                  <a:pt x="183" y="87"/>
                </a:lnTo>
                <a:lnTo>
                  <a:pt x="183" y="92"/>
                </a:lnTo>
                <a:lnTo>
                  <a:pt x="182" y="94"/>
                </a:lnTo>
                <a:lnTo>
                  <a:pt x="182" y="95"/>
                </a:lnTo>
                <a:lnTo>
                  <a:pt x="184" y="97"/>
                </a:lnTo>
                <a:lnTo>
                  <a:pt x="186" y="98"/>
                </a:lnTo>
                <a:lnTo>
                  <a:pt x="194" y="103"/>
                </a:lnTo>
                <a:lnTo>
                  <a:pt x="196" y="104"/>
                </a:lnTo>
                <a:lnTo>
                  <a:pt x="194" y="114"/>
                </a:lnTo>
                <a:lnTo>
                  <a:pt x="191" y="122"/>
                </a:lnTo>
                <a:lnTo>
                  <a:pt x="186" y="128"/>
                </a:lnTo>
                <a:lnTo>
                  <a:pt x="183" y="131"/>
                </a:lnTo>
                <a:lnTo>
                  <a:pt x="183" y="132"/>
                </a:lnTo>
                <a:lnTo>
                  <a:pt x="184" y="134"/>
                </a:lnTo>
                <a:lnTo>
                  <a:pt x="192" y="142"/>
                </a:lnTo>
                <a:lnTo>
                  <a:pt x="192" y="144"/>
                </a:lnTo>
                <a:lnTo>
                  <a:pt x="191" y="145"/>
                </a:lnTo>
                <a:lnTo>
                  <a:pt x="189" y="150"/>
                </a:lnTo>
                <a:lnTo>
                  <a:pt x="186" y="173"/>
                </a:lnTo>
                <a:lnTo>
                  <a:pt x="182" y="177"/>
                </a:lnTo>
                <a:lnTo>
                  <a:pt x="174" y="181"/>
                </a:lnTo>
                <a:lnTo>
                  <a:pt x="166" y="186"/>
                </a:lnTo>
                <a:lnTo>
                  <a:pt x="158" y="191"/>
                </a:lnTo>
                <a:lnTo>
                  <a:pt x="154" y="197"/>
                </a:lnTo>
                <a:lnTo>
                  <a:pt x="152" y="203"/>
                </a:lnTo>
                <a:lnTo>
                  <a:pt x="147" y="207"/>
                </a:lnTo>
                <a:lnTo>
                  <a:pt x="142" y="210"/>
                </a:lnTo>
                <a:lnTo>
                  <a:pt x="131" y="214"/>
                </a:lnTo>
                <a:lnTo>
                  <a:pt x="123" y="215"/>
                </a:lnTo>
                <a:lnTo>
                  <a:pt x="116" y="216"/>
                </a:lnTo>
                <a:lnTo>
                  <a:pt x="109" y="216"/>
                </a:lnTo>
                <a:lnTo>
                  <a:pt x="105" y="217"/>
                </a:lnTo>
                <a:lnTo>
                  <a:pt x="101" y="220"/>
                </a:lnTo>
                <a:lnTo>
                  <a:pt x="93" y="229"/>
                </a:lnTo>
                <a:lnTo>
                  <a:pt x="90" y="232"/>
                </a:lnTo>
                <a:lnTo>
                  <a:pt x="89" y="236"/>
                </a:lnTo>
                <a:lnTo>
                  <a:pt x="91" y="240"/>
                </a:lnTo>
                <a:lnTo>
                  <a:pt x="93" y="243"/>
                </a:lnTo>
                <a:lnTo>
                  <a:pt x="94" y="248"/>
                </a:lnTo>
                <a:lnTo>
                  <a:pt x="94" y="251"/>
                </a:lnTo>
                <a:lnTo>
                  <a:pt x="93" y="253"/>
                </a:lnTo>
                <a:lnTo>
                  <a:pt x="92" y="255"/>
                </a:lnTo>
                <a:lnTo>
                  <a:pt x="91" y="258"/>
                </a:lnTo>
                <a:lnTo>
                  <a:pt x="89" y="257"/>
                </a:lnTo>
                <a:lnTo>
                  <a:pt x="88" y="256"/>
                </a:lnTo>
                <a:lnTo>
                  <a:pt x="87" y="254"/>
                </a:lnTo>
                <a:lnTo>
                  <a:pt x="87" y="249"/>
                </a:lnTo>
                <a:lnTo>
                  <a:pt x="86" y="249"/>
                </a:lnTo>
                <a:lnTo>
                  <a:pt x="82" y="247"/>
                </a:lnTo>
                <a:lnTo>
                  <a:pt x="80" y="244"/>
                </a:lnTo>
                <a:lnTo>
                  <a:pt x="78" y="240"/>
                </a:lnTo>
                <a:lnTo>
                  <a:pt x="74" y="235"/>
                </a:lnTo>
                <a:lnTo>
                  <a:pt x="72" y="234"/>
                </a:lnTo>
                <a:lnTo>
                  <a:pt x="71" y="236"/>
                </a:lnTo>
                <a:lnTo>
                  <a:pt x="72" y="241"/>
                </a:lnTo>
                <a:lnTo>
                  <a:pt x="73" y="247"/>
                </a:lnTo>
                <a:lnTo>
                  <a:pt x="74" y="253"/>
                </a:lnTo>
                <a:lnTo>
                  <a:pt x="73" y="259"/>
                </a:lnTo>
                <a:lnTo>
                  <a:pt x="71" y="262"/>
                </a:lnTo>
                <a:lnTo>
                  <a:pt x="67" y="262"/>
                </a:lnTo>
                <a:lnTo>
                  <a:pt x="63" y="259"/>
                </a:lnTo>
                <a:lnTo>
                  <a:pt x="60" y="254"/>
                </a:lnTo>
                <a:lnTo>
                  <a:pt x="57" y="251"/>
                </a:lnTo>
                <a:lnTo>
                  <a:pt x="53" y="250"/>
                </a:lnTo>
                <a:lnTo>
                  <a:pt x="48" y="249"/>
                </a:lnTo>
                <a:lnTo>
                  <a:pt x="34" y="239"/>
                </a:lnTo>
                <a:lnTo>
                  <a:pt x="32" y="238"/>
                </a:lnTo>
                <a:lnTo>
                  <a:pt x="31" y="237"/>
                </a:lnTo>
                <a:lnTo>
                  <a:pt x="30" y="237"/>
                </a:lnTo>
                <a:lnTo>
                  <a:pt x="30" y="247"/>
                </a:lnTo>
                <a:lnTo>
                  <a:pt x="29" y="249"/>
                </a:lnTo>
                <a:lnTo>
                  <a:pt x="28" y="250"/>
                </a:lnTo>
                <a:lnTo>
                  <a:pt x="24" y="250"/>
                </a:lnTo>
                <a:lnTo>
                  <a:pt x="20" y="247"/>
                </a:lnTo>
                <a:lnTo>
                  <a:pt x="13" y="243"/>
                </a:lnTo>
                <a:lnTo>
                  <a:pt x="7" y="218"/>
                </a:lnTo>
                <a:lnTo>
                  <a:pt x="3" y="207"/>
                </a:lnTo>
                <a:lnTo>
                  <a:pt x="0" y="200"/>
                </a:lnTo>
                <a:lnTo>
                  <a:pt x="0" y="195"/>
                </a:lnTo>
                <a:lnTo>
                  <a:pt x="2" y="191"/>
                </a:lnTo>
                <a:lnTo>
                  <a:pt x="4" y="181"/>
                </a:lnTo>
                <a:lnTo>
                  <a:pt x="6" y="176"/>
                </a:lnTo>
                <a:lnTo>
                  <a:pt x="9" y="175"/>
                </a:lnTo>
                <a:lnTo>
                  <a:pt x="23" y="175"/>
                </a:lnTo>
                <a:lnTo>
                  <a:pt x="24" y="176"/>
                </a:lnTo>
                <a:lnTo>
                  <a:pt x="25" y="178"/>
                </a:lnTo>
                <a:lnTo>
                  <a:pt x="28" y="181"/>
                </a:lnTo>
                <a:lnTo>
                  <a:pt x="29" y="181"/>
                </a:lnTo>
                <a:lnTo>
                  <a:pt x="31" y="180"/>
                </a:lnTo>
                <a:lnTo>
                  <a:pt x="34" y="179"/>
                </a:lnTo>
                <a:lnTo>
                  <a:pt x="36" y="178"/>
                </a:lnTo>
                <a:lnTo>
                  <a:pt x="39" y="177"/>
                </a:lnTo>
                <a:lnTo>
                  <a:pt x="43" y="173"/>
                </a:lnTo>
                <a:lnTo>
                  <a:pt x="43" y="170"/>
                </a:lnTo>
                <a:lnTo>
                  <a:pt x="42" y="163"/>
                </a:lnTo>
                <a:lnTo>
                  <a:pt x="40" y="158"/>
                </a:lnTo>
                <a:lnTo>
                  <a:pt x="40" y="152"/>
                </a:lnTo>
                <a:lnTo>
                  <a:pt x="43" y="147"/>
                </a:lnTo>
                <a:lnTo>
                  <a:pt x="50" y="143"/>
                </a:lnTo>
                <a:lnTo>
                  <a:pt x="58" y="139"/>
                </a:lnTo>
                <a:lnTo>
                  <a:pt x="61" y="134"/>
                </a:lnTo>
                <a:lnTo>
                  <a:pt x="63" y="127"/>
                </a:lnTo>
                <a:lnTo>
                  <a:pt x="65" y="108"/>
                </a:lnTo>
                <a:lnTo>
                  <a:pt x="67" y="101"/>
                </a:lnTo>
                <a:lnTo>
                  <a:pt x="66" y="97"/>
                </a:lnTo>
                <a:lnTo>
                  <a:pt x="62" y="92"/>
                </a:lnTo>
                <a:lnTo>
                  <a:pt x="55" y="88"/>
                </a:lnTo>
                <a:lnTo>
                  <a:pt x="46" y="83"/>
                </a:lnTo>
                <a:lnTo>
                  <a:pt x="48" y="81"/>
                </a:lnTo>
                <a:lnTo>
                  <a:pt x="49" y="79"/>
                </a:lnTo>
                <a:lnTo>
                  <a:pt x="50" y="76"/>
                </a:lnTo>
                <a:lnTo>
                  <a:pt x="50" y="63"/>
                </a:lnTo>
                <a:lnTo>
                  <a:pt x="56" y="49"/>
                </a:lnTo>
                <a:lnTo>
                  <a:pt x="61" y="39"/>
                </a:lnTo>
                <a:lnTo>
                  <a:pt x="62" y="29"/>
                </a:lnTo>
                <a:lnTo>
                  <a:pt x="64" y="17"/>
                </a:lnTo>
                <a:lnTo>
                  <a:pt x="65" y="4"/>
                </a:lnTo>
                <a:lnTo>
                  <a:pt x="69" y="4"/>
                </a:lnTo>
                <a:lnTo>
                  <a:pt x="72" y="3"/>
                </a:lnTo>
                <a:lnTo>
                  <a:pt x="76" y="2"/>
                </a:lnTo>
                <a:lnTo>
                  <a:pt x="8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52"/>
          <p:cNvSpPr>
            <a:spLocks/>
          </p:cNvSpPr>
          <p:nvPr/>
        </p:nvSpPr>
        <p:spPr bwMode="auto">
          <a:xfrm>
            <a:off x="8063173" y="4352925"/>
            <a:ext cx="349250" cy="363538"/>
          </a:xfrm>
          <a:custGeom>
            <a:avLst/>
            <a:gdLst/>
            <a:ahLst/>
            <a:cxnLst>
              <a:cxn ang="0">
                <a:pos x="219" y="14"/>
              </a:cxn>
              <a:cxn ang="0">
                <a:pos x="214" y="51"/>
              </a:cxn>
              <a:cxn ang="0">
                <a:pos x="193" y="69"/>
              </a:cxn>
              <a:cxn ang="0">
                <a:pos x="196" y="90"/>
              </a:cxn>
              <a:cxn ang="0">
                <a:pos x="184" y="97"/>
              </a:cxn>
              <a:cxn ang="0">
                <a:pos x="177" y="93"/>
              </a:cxn>
              <a:cxn ang="0">
                <a:pos x="157" y="98"/>
              </a:cxn>
              <a:cxn ang="0">
                <a:pos x="156" y="124"/>
              </a:cxn>
              <a:cxn ang="0">
                <a:pos x="158" y="156"/>
              </a:cxn>
              <a:cxn ang="0">
                <a:pos x="153" y="159"/>
              </a:cxn>
              <a:cxn ang="0">
                <a:pos x="149" y="169"/>
              </a:cxn>
              <a:cxn ang="0">
                <a:pos x="136" y="159"/>
              </a:cxn>
              <a:cxn ang="0">
                <a:pos x="126" y="168"/>
              </a:cxn>
              <a:cxn ang="0">
                <a:pos x="120" y="176"/>
              </a:cxn>
              <a:cxn ang="0">
                <a:pos x="112" y="177"/>
              </a:cxn>
              <a:cxn ang="0">
                <a:pos x="105" y="180"/>
              </a:cxn>
              <a:cxn ang="0">
                <a:pos x="91" y="177"/>
              </a:cxn>
              <a:cxn ang="0">
                <a:pos x="80" y="184"/>
              </a:cxn>
              <a:cxn ang="0">
                <a:pos x="90" y="190"/>
              </a:cxn>
              <a:cxn ang="0">
                <a:pos x="92" y="209"/>
              </a:cxn>
              <a:cxn ang="0">
                <a:pos x="65" y="210"/>
              </a:cxn>
              <a:cxn ang="0">
                <a:pos x="50" y="225"/>
              </a:cxn>
              <a:cxn ang="0">
                <a:pos x="45" y="229"/>
              </a:cxn>
              <a:cxn ang="0">
                <a:pos x="39" y="224"/>
              </a:cxn>
              <a:cxn ang="0">
                <a:pos x="29" y="221"/>
              </a:cxn>
              <a:cxn ang="0">
                <a:pos x="24" y="201"/>
              </a:cxn>
              <a:cxn ang="0">
                <a:pos x="32" y="199"/>
              </a:cxn>
              <a:cxn ang="0">
                <a:pos x="35" y="186"/>
              </a:cxn>
              <a:cxn ang="0">
                <a:pos x="30" y="172"/>
              </a:cxn>
              <a:cxn ang="0">
                <a:pos x="23" y="174"/>
              </a:cxn>
              <a:cxn ang="0">
                <a:pos x="21" y="151"/>
              </a:cxn>
              <a:cxn ang="0">
                <a:pos x="11" y="132"/>
              </a:cxn>
              <a:cxn ang="0">
                <a:pos x="20" y="131"/>
              </a:cxn>
              <a:cxn ang="0">
                <a:pos x="12" y="118"/>
              </a:cxn>
              <a:cxn ang="0">
                <a:pos x="1" y="100"/>
              </a:cxn>
              <a:cxn ang="0">
                <a:pos x="18" y="78"/>
              </a:cxn>
              <a:cxn ang="0">
                <a:pos x="34" y="72"/>
              </a:cxn>
              <a:cxn ang="0">
                <a:pos x="37" y="62"/>
              </a:cxn>
              <a:cxn ang="0">
                <a:pos x="31" y="54"/>
              </a:cxn>
              <a:cxn ang="0">
                <a:pos x="44" y="31"/>
              </a:cxn>
              <a:cxn ang="0">
                <a:pos x="65" y="24"/>
              </a:cxn>
              <a:cxn ang="0">
                <a:pos x="67" y="27"/>
              </a:cxn>
              <a:cxn ang="0">
                <a:pos x="74" y="33"/>
              </a:cxn>
              <a:cxn ang="0">
                <a:pos x="87" y="50"/>
              </a:cxn>
              <a:cxn ang="0">
                <a:pos x="106" y="46"/>
              </a:cxn>
              <a:cxn ang="0">
                <a:pos x="129" y="26"/>
              </a:cxn>
              <a:cxn ang="0">
                <a:pos x="158" y="19"/>
              </a:cxn>
              <a:cxn ang="0">
                <a:pos x="170" y="6"/>
              </a:cxn>
              <a:cxn ang="0">
                <a:pos x="180" y="4"/>
              </a:cxn>
              <a:cxn ang="0">
                <a:pos x="186" y="7"/>
              </a:cxn>
            </a:cxnLst>
            <a:rect l="0" t="0" r="r" b="b"/>
            <a:pathLst>
              <a:path w="220" h="229">
                <a:moveTo>
                  <a:pt x="199" y="0"/>
                </a:moveTo>
                <a:lnTo>
                  <a:pt x="208" y="5"/>
                </a:lnTo>
                <a:lnTo>
                  <a:pt x="215" y="9"/>
                </a:lnTo>
                <a:lnTo>
                  <a:pt x="219" y="14"/>
                </a:lnTo>
                <a:lnTo>
                  <a:pt x="220" y="18"/>
                </a:lnTo>
                <a:lnTo>
                  <a:pt x="218" y="25"/>
                </a:lnTo>
                <a:lnTo>
                  <a:pt x="216" y="44"/>
                </a:lnTo>
                <a:lnTo>
                  <a:pt x="214" y="51"/>
                </a:lnTo>
                <a:lnTo>
                  <a:pt x="211" y="56"/>
                </a:lnTo>
                <a:lnTo>
                  <a:pt x="203" y="60"/>
                </a:lnTo>
                <a:lnTo>
                  <a:pt x="196" y="64"/>
                </a:lnTo>
                <a:lnTo>
                  <a:pt x="193" y="69"/>
                </a:lnTo>
                <a:lnTo>
                  <a:pt x="193" y="75"/>
                </a:lnTo>
                <a:lnTo>
                  <a:pt x="195" y="80"/>
                </a:lnTo>
                <a:lnTo>
                  <a:pt x="196" y="87"/>
                </a:lnTo>
                <a:lnTo>
                  <a:pt x="196" y="90"/>
                </a:lnTo>
                <a:lnTo>
                  <a:pt x="192" y="94"/>
                </a:lnTo>
                <a:lnTo>
                  <a:pt x="189" y="95"/>
                </a:lnTo>
                <a:lnTo>
                  <a:pt x="187" y="96"/>
                </a:lnTo>
                <a:lnTo>
                  <a:pt x="184" y="97"/>
                </a:lnTo>
                <a:lnTo>
                  <a:pt x="182" y="98"/>
                </a:lnTo>
                <a:lnTo>
                  <a:pt x="181" y="98"/>
                </a:lnTo>
                <a:lnTo>
                  <a:pt x="178" y="95"/>
                </a:lnTo>
                <a:lnTo>
                  <a:pt x="177" y="93"/>
                </a:lnTo>
                <a:lnTo>
                  <a:pt x="176" y="92"/>
                </a:lnTo>
                <a:lnTo>
                  <a:pt x="162" y="92"/>
                </a:lnTo>
                <a:lnTo>
                  <a:pt x="159" y="93"/>
                </a:lnTo>
                <a:lnTo>
                  <a:pt x="157" y="98"/>
                </a:lnTo>
                <a:lnTo>
                  <a:pt x="155" y="108"/>
                </a:lnTo>
                <a:lnTo>
                  <a:pt x="153" y="112"/>
                </a:lnTo>
                <a:lnTo>
                  <a:pt x="153" y="117"/>
                </a:lnTo>
                <a:lnTo>
                  <a:pt x="156" y="124"/>
                </a:lnTo>
                <a:lnTo>
                  <a:pt x="160" y="135"/>
                </a:lnTo>
                <a:lnTo>
                  <a:pt x="166" y="160"/>
                </a:lnTo>
                <a:lnTo>
                  <a:pt x="161" y="158"/>
                </a:lnTo>
                <a:lnTo>
                  <a:pt x="158" y="156"/>
                </a:lnTo>
                <a:lnTo>
                  <a:pt x="156" y="156"/>
                </a:lnTo>
                <a:lnTo>
                  <a:pt x="154" y="157"/>
                </a:lnTo>
                <a:lnTo>
                  <a:pt x="153" y="158"/>
                </a:lnTo>
                <a:lnTo>
                  <a:pt x="153" y="159"/>
                </a:lnTo>
                <a:lnTo>
                  <a:pt x="152" y="161"/>
                </a:lnTo>
                <a:lnTo>
                  <a:pt x="152" y="165"/>
                </a:lnTo>
                <a:lnTo>
                  <a:pt x="150" y="168"/>
                </a:lnTo>
                <a:lnTo>
                  <a:pt x="149" y="169"/>
                </a:lnTo>
                <a:lnTo>
                  <a:pt x="146" y="169"/>
                </a:lnTo>
                <a:lnTo>
                  <a:pt x="142" y="167"/>
                </a:lnTo>
                <a:lnTo>
                  <a:pt x="140" y="163"/>
                </a:lnTo>
                <a:lnTo>
                  <a:pt x="136" y="159"/>
                </a:lnTo>
                <a:lnTo>
                  <a:pt x="131" y="156"/>
                </a:lnTo>
                <a:lnTo>
                  <a:pt x="128" y="156"/>
                </a:lnTo>
                <a:lnTo>
                  <a:pt x="126" y="158"/>
                </a:lnTo>
                <a:lnTo>
                  <a:pt x="126" y="168"/>
                </a:lnTo>
                <a:lnTo>
                  <a:pt x="123" y="168"/>
                </a:lnTo>
                <a:lnTo>
                  <a:pt x="122" y="168"/>
                </a:lnTo>
                <a:lnTo>
                  <a:pt x="122" y="170"/>
                </a:lnTo>
                <a:lnTo>
                  <a:pt x="120" y="176"/>
                </a:lnTo>
                <a:lnTo>
                  <a:pt x="119" y="178"/>
                </a:lnTo>
                <a:lnTo>
                  <a:pt x="116" y="178"/>
                </a:lnTo>
                <a:lnTo>
                  <a:pt x="114" y="177"/>
                </a:lnTo>
                <a:lnTo>
                  <a:pt x="112" y="177"/>
                </a:lnTo>
                <a:lnTo>
                  <a:pt x="111" y="176"/>
                </a:lnTo>
                <a:lnTo>
                  <a:pt x="109" y="176"/>
                </a:lnTo>
                <a:lnTo>
                  <a:pt x="108" y="178"/>
                </a:lnTo>
                <a:lnTo>
                  <a:pt x="105" y="180"/>
                </a:lnTo>
                <a:lnTo>
                  <a:pt x="102" y="179"/>
                </a:lnTo>
                <a:lnTo>
                  <a:pt x="98" y="177"/>
                </a:lnTo>
                <a:lnTo>
                  <a:pt x="94" y="176"/>
                </a:lnTo>
                <a:lnTo>
                  <a:pt x="91" y="177"/>
                </a:lnTo>
                <a:lnTo>
                  <a:pt x="84" y="181"/>
                </a:lnTo>
                <a:lnTo>
                  <a:pt x="82" y="181"/>
                </a:lnTo>
                <a:lnTo>
                  <a:pt x="81" y="182"/>
                </a:lnTo>
                <a:lnTo>
                  <a:pt x="80" y="184"/>
                </a:lnTo>
                <a:lnTo>
                  <a:pt x="79" y="186"/>
                </a:lnTo>
                <a:lnTo>
                  <a:pt x="81" y="189"/>
                </a:lnTo>
                <a:lnTo>
                  <a:pt x="85" y="190"/>
                </a:lnTo>
                <a:lnTo>
                  <a:pt x="90" y="190"/>
                </a:lnTo>
                <a:lnTo>
                  <a:pt x="97" y="189"/>
                </a:lnTo>
                <a:lnTo>
                  <a:pt x="97" y="200"/>
                </a:lnTo>
                <a:lnTo>
                  <a:pt x="96" y="205"/>
                </a:lnTo>
                <a:lnTo>
                  <a:pt x="92" y="209"/>
                </a:lnTo>
                <a:lnTo>
                  <a:pt x="85" y="212"/>
                </a:lnTo>
                <a:lnTo>
                  <a:pt x="77" y="211"/>
                </a:lnTo>
                <a:lnTo>
                  <a:pt x="70" y="210"/>
                </a:lnTo>
                <a:lnTo>
                  <a:pt x="65" y="210"/>
                </a:lnTo>
                <a:lnTo>
                  <a:pt x="61" y="213"/>
                </a:lnTo>
                <a:lnTo>
                  <a:pt x="57" y="219"/>
                </a:lnTo>
                <a:lnTo>
                  <a:pt x="55" y="225"/>
                </a:lnTo>
                <a:lnTo>
                  <a:pt x="50" y="225"/>
                </a:lnTo>
                <a:lnTo>
                  <a:pt x="48" y="227"/>
                </a:lnTo>
                <a:lnTo>
                  <a:pt x="48" y="227"/>
                </a:lnTo>
                <a:lnTo>
                  <a:pt x="47" y="228"/>
                </a:lnTo>
                <a:lnTo>
                  <a:pt x="45" y="229"/>
                </a:lnTo>
                <a:lnTo>
                  <a:pt x="40" y="229"/>
                </a:lnTo>
                <a:lnTo>
                  <a:pt x="38" y="228"/>
                </a:lnTo>
                <a:lnTo>
                  <a:pt x="38" y="225"/>
                </a:lnTo>
                <a:lnTo>
                  <a:pt x="39" y="224"/>
                </a:lnTo>
                <a:lnTo>
                  <a:pt x="39" y="224"/>
                </a:lnTo>
                <a:lnTo>
                  <a:pt x="38" y="223"/>
                </a:lnTo>
                <a:lnTo>
                  <a:pt x="36" y="222"/>
                </a:lnTo>
                <a:lnTo>
                  <a:pt x="29" y="221"/>
                </a:lnTo>
                <a:lnTo>
                  <a:pt x="22" y="220"/>
                </a:lnTo>
                <a:lnTo>
                  <a:pt x="22" y="204"/>
                </a:lnTo>
                <a:lnTo>
                  <a:pt x="23" y="202"/>
                </a:lnTo>
                <a:lnTo>
                  <a:pt x="24" y="201"/>
                </a:lnTo>
                <a:lnTo>
                  <a:pt x="26" y="200"/>
                </a:lnTo>
                <a:lnTo>
                  <a:pt x="28" y="200"/>
                </a:lnTo>
                <a:lnTo>
                  <a:pt x="30" y="199"/>
                </a:lnTo>
                <a:lnTo>
                  <a:pt x="32" y="199"/>
                </a:lnTo>
                <a:lnTo>
                  <a:pt x="34" y="198"/>
                </a:lnTo>
                <a:lnTo>
                  <a:pt x="35" y="196"/>
                </a:lnTo>
                <a:lnTo>
                  <a:pt x="36" y="191"/>
                </a:lnTo>
                <a:lnTo>
                  <a:pt x="35" y="186"/>
                </a:lnTo>
                <a:lnTo>
                  <a:pt x="33" y="179"/>
                </a:lnTo>
                <a:lnTo>
                  <a:pt x="32" y="174"/>
                </a:lnTo>
                <a:lnTo>
                  <a:pt x="30" y="172"/>
                </a:lnTo>
                <a:lnTo>
                  <a:pt x="30" y="172"/>
                </a:lnTo>
                <a:lnTo>
                  <a:pt x="29" y="173"/>
                </a:lnTo>
                <a:lnTo>
                  <a:pt x="27" y="173"/>
                </a:lnTo>
                <a:lnTo>
                  <a:pt x="26" y="174"/>
                </a:lnTo>
                <a:lnTo>
                  <a:pt x="23" y="174"/>
                </a:lnTo>
                <a:lnTo>
                  <a:pt x="23" y="172"/>
                </a:lnTo>
                <a:lnTo>
                  <a:pt x="25" y="161"/>
                </a:lnTo>
                <a:lnTo>
                  <a:pt x="24" y="156"/>
                </a:lnTo>
                <a:lnTo>
                  <a:pt x="21" y="151"/>
                </a:lnTo>
                <a:lnTo>
                  <a:pt x="15" y="146"/>
                </a:lnTo>
                <a:lnTo>
                  <a:pt x="11" y="140"/>
                </a:lnTo>
                <a:lnTo>
                  <a:pt x="10" y="134"/>
                </a:lnTo>
                <a:lnTo>
                  <a:pt x="11" y="132"/>
                </a:lnTo>
                <a:lnTo>
                  <a:pt x="12" y="131"/>
                </a:lnTo>
                <a:lnTo>
                  <a:pt x="13" y="131"/>
                </a:lnTo>
                <a:lnTo>
                  <a:pt x="15" y="131"/>
                </a:lnTo>
                <a:lnTo>
                  <a:pt x="20" y="131"/>
                </a:lnTo>
                <a:lnTo>
                  <a:pt x="21" y="130"/>
                </a:lnTo>
                <a:lnTo>
                  <a:pt x="21" y="127"/>
                </a:lnTo>
                <a:lnTo>
                  <a:pt x="18" y="122"/>
                </a:lnTo>
                <a:lnTo>
                  <a:pt x="12" y="118"/>
                </a:lnTo>
                <a:lnTo>
                  <a:pt x="7" y="115"/>
                </a:lnTo>
                <a:lnTo>
                  <a:pt x="2" y="112"/>
                </a:lnTo>
                <a:lnTo>
                  <a:pt x="0" y="108"/>
                </a:lnTo>
                <a:lnTo>
                  <a:pt x="1" y="100"/>
                </a:lnTo>
                <a:lnTo>
                  <a:pt x="5" y="92"/>
                </a:lnTo>
                <a:lnTo>
                  <a:pt x="10" y="83"/>
                </a:lnTo>
                <a:lnTo>
                  <a:pt x="14" y="78"/>
                </a:lnTo>
                <a:lnTo>
                  <a:pt x="18" y="78"/>
                </a:lnTo>
                <a:lnTo>
                  <a:pt x="24" y="82"/>
                </a:lnTo>
                <a:lnTo>
                  <a:pt x="27" y="81"/>
                </a:lnTo>
                <a:lnTo>
                  <a:pt x="30" y="77"/>
                </a:lnTo>
                <a:lnTo>
                  <a:pt x="34" y="72"/>
                </a:lnTo>
                <a:lnTo>
                  <a:pt x="35" y="71"/>
                </a:lnTo>
                <a:lnTo>
                  <a:pt x="36" y="69"/>
                </a:lnTo>
                <a:lnTo>
                  <a:pt x="37" y="68"/>
                </a:lnTo>
                <a:lnTo>
                  <a:pt x="37" y="62"/>
                </a:lnTo>
                <a:lnTo>
                  <a:pt x="35" y="61"/>
                </a:lnTo>
                <a:lnTo>
                  <a:pt x="34" y="59"/>
                </a:lnTo>
                <a:lnTo>
                  <a:pt x="31" y="56"/>
                </a:lnTo>
                <a:lnTo>
                  <a:pt x="31" y="54"/>
                </a:lnTo>
                <a:lnTo>
                  <a:pt x="33" y="49"/>
                </a:lnTo>
                <a:lnTo>
                  <a:pt x="36" y="42"/>
                </a:lnTo>
                <a:lnTo>
                  <a:pt x="39" y="35"/>
                </a:lnTo>
                <a:lnTo>
                  <a:pt x="44" y="31"/>
                </a:lnTo>
                <a:lnTo>
                  <a:pt x="50" y="29"/>
                </a:lnTo>
                <a:lnTo>
                  <a:pt x="56" y="28"/>
                </a:lnTo>
                <a:lnTo>
                  <a:pt x="63" y="25"/>
                </a:lnTo>
                <a:lnTo>
                  <a:pt x="65" y="24"/>
                </a:lnTo>
                <a:lnTo>
                  <a:pt x="66" y="24"/>
                </a:lnTo>
                <a:lnTo>
                  <a:pt x="67" y="25"/>
                </a:lnTo>
                <a:lnTo>
                  <a:pt x="67" y="26"/>
                </a:lnTo>
                <a:lnTo>
                  <a:pt x="67" y="27"/>
                </a:lnTo>
                <a:lnTo>
                  <a:pt x="67" y="29"/>
                </a:lnTo>
                <a:lnTo>
                  <a:pt x="69" y="30"/>
                </a:lnTo>
                <a:lnTo>
                  <a:pt x="71" y="32"/>
                </a:lnTo>
                <a:lnTo>
                  <a:pt x="74" y="33"/>
                </a:lnTo>
                <a:lnTo>
                  <a:pt x="79" y="37"/>
                </a:lnTo>
                <a:lnTo>
                  <a:pt x="83" y="41"/>
                </a:lnTo>
                <a:lnTo>
                  <a:pt x="85" y="46"/>
                </a:lnTo>
                <a:lnTo>
                  <a:pt x="87" y="50"/>
                </a:lnTo>
                <a:lnTo>
                  <a:pt x="90" y="52"/>
                </a:lnTo>
                <a:lnTo>
                  <a:pt x="95" y="52"/>
                </a:lnTo>
                <a:lnTo>
                  <a:pt x="101" y="50"/>
                </a:lnTo>
                <a:lnTo>
                  <a:pt x="106" y="46"/>
                </a:lnTo>
                <a:lnTo>
                  <a:pt x="114" y="39"/>
                </a:lnTo>
                <a:lnTo>
                  <a:pt x="121" y="34"/>
                </a:lnTo>
                <a:lnTo>
                  <a:pt x="125" y="29"/>
                </a:lnTo>
                <a:lnTo>
                  <a:pt x="129" y="26"/>
                </a:lnTo>
                <a:lnTo>
                  <a:pt x="134" y="25"/>
                </a:lnTo>
                <a:lnTo>
                  <a:pt x="141" y="24"/>
                </a:lnTo>
                <a:lnTo>
                  <a:pt x="149" y="22"/>
                </a:lnTo>
                <a:lnTo>
                  <a:pt x="158" y="19"/>
                </a:lnTo>
                <a:lnTo>
                  <a:pt x="165" y="16"/>
                </a:lnTo>
                <a:lnTo>
                  <a:pt x="169" y="12"/>
                </a:lnTo>
                <a:lnTo>
                  <a:pt x="170" y="9"/>
                </a:lnTo>
                <a:lnTo>
                  <a:pt x="170" y="6"/>
                </a:lnTo>
                <a:lnTo>
                  <a:pt x="172" y="2"/>
                </a:lnTo>
                <a:lnTo>
                  <a:pt x="174" y="1"/>
                </a:lnTo>
                <a:lnTo>
                  <a:pt x="177" y="1"/>
                </a:lnTo>
                <a:lnTo>
                  <a:pt x="180" y="4"/>
                </a:lnTo>
                <a:lnTo>
                  <a:pt x="181" y="6"/>
                </a:lnTo>
                <a:lnTo>
                  <a:pt x="182" y="6"/>
                </a:lnTo>
                <a:lnTo>
                  <a:pt x="184" y="7"/>
                </a:lnTo>
                <a:lnTo>
                  <a:pt x="186" y="7"/>
                </a:lnTo>
                <a:lnTo>
                  <a:pt x="189" y="6"/>
                </a:lnTo>
                <a:lnTo>
                  <a:pt x="196" y="2"/>
                </a:lnTo>
                <a:lnTo>
                  <a:pt x="19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53"/>
          <p:cNvSpPr>
            <a:spLocks/>
          </p:cNvSpPr>
          <p:nvPr/>
        </p:nvSpPr>
        <p:spPr bwMode="auto">
          <a:xfrm>
            <a:off x="7645661" y="5448300"/>
            <a:ext cx="493713" cy="304800"/>
          </a:xfrm>
          <a:custGeom>
            <a:avLst/>
            <a:gdLst/>
            <a:ahLst/>
            <a:cxnLst>
              <a:cxn ang="0">
                <a:pos x="186" y="2"/>
              </a:cxn>
              <a:cxn ang="0">
                <a:pos x="200" y="22"/>
              </a:cxn>
              <a:cxn ang="0">
                <a:pos x="234" y="5"/>
              </a:cxn>
              <a:cxn ang="0">
                <a:pos x="263" y="4"/>
              </a:cxn>
              <a:cxn ang="0">
                <a:pos x="291" y="29"/>
              </a:cxn>
              <a:cxn ang="0">
                <a:pos x="310" y="53"/>
              </a:cxn>
              <a:cxn ang="0">
                <a:pos x="309" y="70"/>
              </a:cxn>
              <a:cxn ang="0">
                <a:pos x="290" y="70"/>
              </a:cxn>
              <a:cxn ang="0">
                <a:pos x="273" y="72"/>
              </a:cxn>
              <a:cxn ang="0">
                <a:pos x="277" y="82"/>
              </a:cxn>
              <a:cxn ang="0">
                <a:pos x="279" y="95"/>
              </a:cxn>
              <a:cxn ang="0">
                <a:pos x="264" y="100"/>
              </a:cxn>
              <a:cxn ang="0">
                <a:pos x="256" y="112"/>
              </a:cxn>
              <a:cxn ang="0">
                <a:pos x="262" y="122"/>
              </a:cxn>
              <a:cxn ang="0">
                <a:pos x="258" y="143"/>
              </a:cxn>
              <a:cxn ang="0">
                <a:pos x="251" y="157"/>
              </a:cxn>
              <a:cxn ang="0">
                <a:pos x="246" y="171"/>
              </a:cxn>
              <a:cxn ang="0">
                <a:pos x="237" y="175"/>
              </a:cxn>
              <a:cxn ang="0">
                <a:pos x="214" y="178"/>
              </a:cxn>
              <a:cxn ang="0">
                <a:pos x="204" y="185"/>
              </a:cxn>
              <a:cxn ang="0">
                <a:pos x="192" y="192"/>
              </a:cxn>
              <a:cxn ang="0">
                <a:pos x="169" y="187"/>
              </a:cxn>
              <a:cxn ang="0">
                <a:pos x="157" y="175"/>
              </a:cxn>
              <a:cxn ang="0">
                <a:pos x="146" y="176"/>
              </a:cxn>
              <a:cxn ang="0">
                <a:pos x="126" y="165"/>
              </a:cxn>
              <a:cxn ang="0">
                <a:pos x="105" y="162"/>
              </a:cxn>
              <a:cxn ang="0">
                <a:pos x="88" y="160"/>
              </a:cxn>
              <a:cxn ang="0">
                <a:pos x="71" y="171"/>
              </a:cxn>
              <a:cxn ang="0">
                <a:pos x="52" y="172"/>
              </a:cxn>
              <a:cxn ang="0">
                <a:pos x="35" y="180"/>
              </a:cxn>
              <a:cxn ang="0">
                <a:pos x="14" y="179"/>
              </a:cxn>
              <a:cxn ang="0">
                <a:pos x="18" y="163"/>
              </a:cxn>
              <a:cxn ang="0">
                <a:pos x="13" y="144"/>
              </a:cxn>
              <a:cxn ang="0">
                <a:pos x="7" y="124"/>
              </a:cxn>
              <a:cxn ang="0">
                <a:pos x="0" y="93"/>
              </a:cxn>
              <a:cxn ang="0">
                <a:pos x="6" y="83"/>
              </a:cxn>
              <a:cxn ang="0">
                <a:pos x="2" y="79"/>
              </a:cxn>
              <a:cxn ang="0">
                <a:pos x="3" y="76"/>
              </a:cxn>
              <a:cxn ang="0">
                <a:pos x="27" y="74"/>
              </a:cxn>
              <a:cxn ang="0">
                <a:pos x="45" y="71"/>
              </a:cxn>
              <a:cxn ang="0">
                <a:pos x="48" y="42"/>
              </a:cxn>
              <a:cxn ang="0">
                <a:pos x="58" y="44"/>
              </a:cxn>
              <a:cxn ang="0">
                <a:pos x="67" y="49"/>
              </a:cxn>
              <a:cxn ang="0">
                <a:pos x="91" y="39"/>
              </a:cxn>
              <a:cxn ang="0">
                <a:pos x="108" y="53"/>
              </a:cxn>
              <a:cxn ang="0">
                <a:pos x="114" y="73"/>
              </a:cxn>
              <a:cxn ang="0">
                <a:pos x="126" y="71"/>
              </a:cxn>
              <a:cxn ang="0">
                <a:pos x="134" y="58"/>
              </a:cxn>
              <a:cxn ang="0">
                <a:pos x="130" y="52"/>
              </a:cxn>
              <a:cxn ang="0">
                <a:pos x="126" y="46"/>
              </a:cxn>
              <a:cxn ang="0">
                <a:pos x="133" y="39"/>
              </a:cxn>
              <a:cxn ang="0">
                <a:pos x="135" y="35"/>
              </a:cxn>
              <a:cxn ang="0">
                <a:pos x="130" y="28"/>
              </a:cxn>
              <a:cxn ang="0">
                <a:pos x="126" y="21"/>
              </a:cxn>
              <a:cxn ang="0">
                <a:pos x="148" y="12"/>
              </a:cxn>
              <a:cxn ang="0">
                <a:pos x="169" y="2"/>
              </a:cxn>
            </a:cxnLst>
            <a:rect l="0" t="0" r="r" b="b"/>
            <a:pathLst>
              <a:path w="311" h="192">
                <a:moveTo>
                  <a:pt x="177" y="0"/>
                </a:moveTo>
                <a:lnTo>
                  <a:pt x="183" y="0"/>
                </a:lnTo>
                <a:lnTo>
                  <a:pt x="186" y="2"/>
                </a:lnTo>
                <a:lnTo>
                  <a:pt x="192" y="14"/>
                </a:lnTo>
                <a:lnTo>
                  <a:pt x="196" y="19"/>
                </a:lnTo>
                <a:lnTo>
                  <a:pt x="200" y="22"/>
                </a:lnTo>
                <a:lnTo>
                  <a:pt x="204" y="20"/>
                </a:lnTo>
                <a:lnTo>
                  <a:pt x="213" y="15"/>
                </a:lnTo>
                <a:lnTo>
                  <a:pt x="234" y="5"/>
                </a:lnTo>
                <a:lnTo>
                  <a:pt x="244" y="2"/>
                </a:lnTo>
                <a:lnTo>
                  <a:pt x="254" y="2"/>
                </a:lnTo>
                <a:lnTo>
                  <a:pt x="263" y="4"/>
                </a:lnTo>
                <a:lnTo>
                  <a:pt x="275" y="8"/>
                </a:lnTo>
                <a:lnTo>
                  <a:pt x="281" y="19"/>
                </a:lnTo>
                <a:lnTo>
                  <a:pt x="291" y="29"/>
                </a:lnTo>
                <a:lnTo>
                  <a:pt x="300" y="37"/>
                </a:lnTo>
                <a:lnTo>
                  <a:pt x="306" y="45"/>
                </a:lnTo>
                <a:lnTo>
                  <a:pt x="310" y="53"/>
                </a:lnTo>
                <a:lnTo>
                  <a:pt x="311" y="60"/>
                </a:lnTo>
                <a:lnTo>
                  <a:pt x="311" y="67"/>
                </a:lnTo>
                <a:lnTo>
                  <a:pt x="309" y="70"/>
                </a:lnTo>
                <a:lnTo>
                  <a:pt x="304" y="71"/>
                </a:lnTo>
                <a:lnTo>
                  <a:pt x="297" y="71"/>
                </a:lnTo>
                <a:lnTo>
                  <a:pt x="290" y="70"/>
                </a:lnTo>
                <a:lnTo>
                  <a:pt x="283" y="69"/>
                </a:lnTo>
                <a:lnTo>
                  <a:pt x="276" y="70"/>
                </a:lnTo>
                <a:lnTo>
                  <a:pt x="273" y="72"/>
                </a:lnTo>
                <a:lnTo>
                  <a:pt x="273" y="75"/>
                </a:lnTo>
                <a:lnTo>
                  <a:pt x="274" y="78"/>
                </a:lnTo>
                <a:lnTo>
                  <a:pt x="277" y="82"/>
                </a:lnTo>
                <a:lnTo>
                  <a:pt x="280" y="87"/>
                </a:lnTo>
                <a:lnTo>
                  <a:pt x="281" y="92"/>
                </a:lnTo>
                <a:lnTo>
                  <a:pt x="279" y="95"/>
                </a:lnTo>
                <a:lnTo>
                  <a:pt x="275" y="97"/>
                </a:lnTo>
                <a:lnTo>
                  <a:pt x="270" y="98"/>
                </a:lnTo>
                <a:lnTo>
                  <a:pt x="264" y="100"/>
                </a:lnTo>
                <a:lnTo>
                  <a:pt x="258" y="104"/>
                </a:lnTo>
                <a:lnTo>
                  <a:pt x="256" y="109"/>
                </a:lnTo>
                <a:lnTo>
                  <a:pt x="256" y="112"/>
                </a:lnTo>
                <a:lnTo>
                  <a:pt x="257" y="114"/>
                </a:lnTo>
                <a:lnTo>
                  <a:pt x="260" y="117"/>
                </a:lnTo>
                <a:lnTo>
                  <a:pt x="262" y="122"/>
                </a:lnTo>
                <a:lnTo>
                  <a:pt x="263" y="128"/>
                </a:lnTo>
                <a:lnTo>
                  <a:pt x="262" y="136"/>
                </a:lnTo>
                <a:lnTo>
                  <a:pt x="258" y="143"/>
                </a:lnTo>
                <a:lnTo>
                  <a:pt x="256" y="149"/>
                </a:lnTo>
                <a:lnTo>
                  <a:pt x="252" y="153"/>
                </a:lnTo>
                <a:lnTo>
                  <a:pt x="251" y="157"/>
                </a:lnTo>
                <a:lnTo>
                  <a:pt x="250" y="163"/>
                </a:lnTo>
                <a:lnTo>
                  <a:pt x="250" y="170"/>
                </a:lnTo>
                <a:lnTo>
                  <a:pt x="246" y="171"/>
                </a:lnTo>
                <a:lnTo>
                  <a:pt x="242" y="173"/>
                </a:lnTo>
                <a:lnTo>
                  <a:pt x="239" y="174"/>
                </a:lnTo>
                <a:lnTo>
                  <a:pt x="237" y="175"/>
                </a:lnTo>
                <a:lnTo>
                  <a:pt x="233" y="177"/>
                </a:lnTo>
                <a:lnTo>
                  <a:pt x="224" y="178"/>
                </a:lnTo>
                <a:lnTo>
                  <a:pt x="214" y="178"/>
                </a:lnTo>
                <a:lnTo>
                  <a:pt x="209" y="179"/>
                </a:lnTo>
                <a:lnTo>
                  <a:pt x="206" y="182"/>
                </a:lnTo>
                <a:lnTo>
                  <a:pt x="204" y="185"/>
                </a:lnTo>
                <a:lnTo>
                  <a:pt x="202" y="188"/>
                </a:lnTo>
                <a:lnTo>
                  <a:pt x="199" y="191"/>
                </a:lnTo>
                <a:lnTo>
                  <a:pt x="192" y="192"/>
                </a:lnTo>
                <a:lnTo>
                  <a:pt x="182" y="191"/>
                </a:lnTo>
                <a:lnTo>
                  <a:pt x="174" y="190"/>
                </a:lnTo>
                <a:lnTo>
                  <a:pt x="169" y="187"/>
                </a:lnTo>
                <a:lnTo>
                  <a:pt x="165" y="184"/>
                </a:lnTo>
                <a:lnTo>
                  <a:pt x="162" y="179"/>
                </a:lnTo>
                <a:lnTo>
                  <a:pt x="157" y="175"/>
                </a:lnTo>
                <a:lnTo>
                  <a:pt x="153" y="173"/>
                </a:lnTo>
                <a:lnTo>
                  <a:pt x="148" y="175"/>
                </a:lnTo>
                <a:lnTo>
                  <a:pt x="146" y="176"/>
                </a:lnTo>
                <a:lnTo>
                  <a:pt x="145" y="177"/>
                </a:lnTo>
                <a:lnTo>
                  <a:pt x="135" y="169"/>
                </a:lnTo>
                <a:lnTo>
                  <a:pt x="126" y="165"/>
                </a:lnTo>
                <a:lnTo>
                  <a:pt x="119" y="163"/>
                </a:lnTo>
                <a:lnTo>
                  <a:pt x="108" y="163"/>
                </a:lnTo>
                <a:lnTo>
                  <a:pt x="105" y="162"/>
                </a:lnTo>
                <a:lnTo>
                  <a:pt x="98" y="159"/>
                </a:lnTo>
                <a:lnTo>
                  <a:pt x="92" y="158"/>
                </a:lnTo>
                <a:lnTo>
                  <a:pt x="88" y="160"/>
                </a:lnTo>
                <a:lnTo>
                  <a:pt x="83" y="163"/>
                </a:lnTo>
                <a:lnTo>
                  <a:pt x="78" y="168"/>
                </a:lnTo>
                <a:lnTo>
                  <a:pt x="71" y="171"/>
                </a:lnTo>
                <a:lnTo>
                  <a:pt x="64" y="174"/>
                </a:lnTo>
                <a:lnTo>
                  <a:pt x="57" y="173"/>
                </a:lnTo>
                <a:lnTo>
                  <a:pt x="52" y="172"/>
                </a:lnTo>
                <a:lnTo>
                  <a:pt x="48" y="173"/>
                </a:lnTo>
                <a:lnTo>
                  <a:pt x="42" y="177"/>
                </a:lnTo>
                <a:lnTo>
                  <a:pt x="35" y="180"/>
                </a:lnTo>
                <a:lnTo>
                  <a:pt x="27" y="181"/>
                </a:lnTo>
                <a:lnTo>
                  <a:pt x="18" y="179"/>
                </a:lnTo>
                <a:lnTo>
                  <a:pt x="14" y="179"/>
                </a:lnTo>
                <a:lnTo>
                  <a:pt x="14" y="168"/>
                </a:lnTo>
                <a:lnTo>
                  <a:pt x="15" y="167"/>
                </a:lnTo>
                <a:lnTo>
                  <a:pt x="18" y="163"/>
                </a:lnTo>
                <a:lnTo>
                  <a:pt x="18" y="156"/>
                </a:lnTo>
                <a:lnTo>
                  <a:pt x="16" y="149"/>
                </a:lnTo>
                <a:lnTo>
                  <a:pt x="13" y="144"/>
                </a:lnTo>
                <a:lnTo>
                  <a:pt x="10" y="138"/>
                </a:lnTo>
                <a:lnTo>
                  <a:pt x="8" y="131"/>
                </a:lnTo>
                <a:lnTo>
                  <a:pt x="7" y="124"/>
                </a:lnTo>
                <a:lnTo>
                  <a:pt x="5" y="118"/>
                </a:lnTo>
                <a:lnTo>
                  <a:pt x="3" y="113"/>
                </a:lnTo>
                <a:lnTo>
                  <a:pt x="0" y="93"/>
                </a:lnTo>
                <a:lnTo>
                  <a:pt x="1" y="88"/>
                </a:lnTo>
                <a:lnTo>
                  <a:pt x="4" y="84"/>
                </a:lnTo>
                <a:lnTo>
                  <a:pt x="6" y="83"/>
                </a:lnTo>
                <a:lnTo>
                  <a:pt x="6" y="82"/>
                </a:lnTo>
                <a:lnTo>
                  <a:pt x="4" y="80"/>
                </a:lnTo>
                <a:lnTo>
                  <a:pt x="2" y="79"/>
                </a:lnTo>
                <a:lnTo>
                  <a:pt x="1" y="78"/>
                </a:lnTo>
                <a:lnTo>
                  <a:pt x="1" y="77"/>
                </a:lnTo>
                <a:lnTo>
                  <a:pt x="3" y="76"/>
                </a:lnTo>
                <a:lnTo>
                  <a:pt x="9" y="75"/>
                </a:lnTo>
                <a:lnTo>
                  <a:pt x="22" y="75"/>
                </a:lnTo>
                <a:lnTo>
                  <a:pt x="27" y="74"/>
                </a:lnTo>
                <a:lnTo>
                  <a:pt x="32" y="73"/>
                </a:lnTo>
                <a:lnTo>
                  <a:pt x="41" y="73"/>
                </a:lnTo>
                <a:lnTo>
                  <a:pt x="45" y="71"/>
                </a:lnTo>
                <a:lnTo>
                  <a:pt x="46" y="66"/>
                </a:lnTo>
                <a:lnTo>
                  <a:pt x="46" y="46"/>
                </a:lnTo>
                <a:lnTo>
                  <a:pt x="48" y="42"/>
                </a:lnTo>
                <a:lnTo>
                  <a:pt x="52" y="40"/>
                </a:lnTo>
                <a:lnTo>
                  <a:pt x="55" y="41"/>
                </a:lnTo>
                <a:lnTo>
                  <a:pt x="58" y="44"/>
                </a:lnTo>
                <a:lnTo>
                  <a:pt x="60" y="48"/>
                </a:lnTo>
                <a:lnTo>
                  <a:pt x="63" y="50"/>
                </a:lnTo>
                <a:lnTo>
                  <a:pt x="67" y="49"/>
                </a:lnTo>
                <a:lnTo>
                  <a:pt x="73" y="45"/>
                </a:lnTo>
                <a:lnTo>
                  <a:pt x="82" y="41"/>
                </a:lnTo>
                <a:lnTo>
                  <a:pt x="91" y="39"/>
                </a:lnTo>
                <a:lnTo>
                  <a:pt x="100" y="42"/>
                </a:lnTo>
                <a:lnTo>
                  <a:pt x="104" y="46"/>
                </a:lnTo>
                <a:lnTo>
                  <a:pt x="108" y="53"/>
                </a:lnTo>
                <a:lnTo>
                  <a:pt x="109" y="60"/>
                </a:lnTo>
                <a:lnTo>
                  <a:pt x="111" y="67"/>
                </a:lnTo>
                <a:lnTo>
                  <a:pt x="114" y="73"/>
                </a:lnTo>
                <a:lnTo>
                  <a:pt x="116" y="75"/>
                </a:lnTo>
                <a:lnTo>
                  <a:pt x="120" y="74"/>
                </a:lnTo>
                <a:lnTo>
                  <a:pt x="126" y="71"/>
                </a:lnTo>
                <a:lnTo>
                  <a:pt x="131" y="67"/>
                </a:lnTo>
                <a:lnTo>
                  <a:pt x="134" y="63"/>
                </a:lnTo>
                <a:lnTo>
                  <a:pt x="134" y="58"/>
                </a:lnTo>
                <a:lnTo>
                  <a:pt x="133" y="56"/>
                </a:lnTo>
                <a:lnTo>
                  <a:pt x="131" y="54"/>
                </a:lnTo>
                <a:lnTo>
                  <a:pt x="130" y="52"/>
                </a:lnTo>
                <a:lnTo>
                  <a:pt x="128" y="51"/>
                </a:lnTo>
                <a:lnTo>
                  <a:pt x="126" y="49"/>
                </a:lnTo>
                <a:lnTo>
                  <a:pt x="126" y="46"/>
                </a:lnTo>
                <a:lnTo>
                  <a:pt x="127" y="44"/>
                </a:lnTo>
                <a:lnTo>
                  <a:pt x="131" y="40"/>
                </a:lnTo>
                <a:lnTo>
                  <a:pt x="133" y="39"/>
                </a:lnTo>
                <a:lnTo>
                  <a:pt x="134" y="37"/>
                </a:lnTo>
                <a:lnTo>
                  <a:pt x="135" y="37"/>
                </a:lnTo>
                <a:lnTo>
                  <a:pt x="135" y="35"/>
                </a:lnTo>
                <a:lnTo>
                  <a:pt x="134" y="33"/>
                </a:lnTo>
                <a:lnTo>
                  <a:pt x="132" y="31"/>
                </a:lnTo>
                <a:lnTo>
                  <a:pt x="130" y="28"/>
                </a:lnTo>
                <a:lnTo>
                  <a:pt x="128" y="26"/>
                </a:lnTo>
                <a:lnTo>
                  <a:pt x="126" y="22"/>
                </a:lnTo>
                <a:lnTo>
                  <a:pt x="126" y="21"/>
                </a:lnTo>
                <a:lnTo>
                  <a:pt x="131" y="19"/>
                </a:lnTo>
                <a:lnTo>
                  <a:pt x="139" y="15"/>
                </a:lnTo>
                <a:lnTo>
                  <a:pt x="148" y="12"/>
                </a:lnTo>
                <a:lnTo>
                  <a:pt x="155" y="8"/>
                </a:lnTo>
                <a:lnTo>
                  <a:pt x="161" y="5"/>
                </a:lnTo>
                <a:lnTo>
                  <a:pt x="169" y="2"/>
                </a:lnTo>
                <a:lnTo>
                  <a:pt x="1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54"/>
          <p:cNvSpPr>
            <a:spLocks/>
          </p:cNvSpPr>
          <p:nvPr/>
        </p:nvSpPr>
        <p:spPr bwMode="auto">
          <a:xfrm>
            <a:off x="7380548" y="5299075"/>
            <a:ext cx="338138" cy="466725"/>
          </a:xfrm>
          <a:custGeom>
            <a:avLst/>
            <a:gdLst/>
            <a:ahLst/>
            <a:cxnLst>
              <a:cxn ang="0">
                <a:pos x="52" y="16"/>
              </a:cxn>
              <a:cxn ang="0">
                <a:pos x="53" y="29"/>
              </a:cxn>
              <a:cxn ang="0">
                <a:pos x="56" y="41"/>
              </a:cxn>
              <a:cxn ang="0">
                <a:pos x="61" y="43"/>
              </a:cxn>
              <a:cxn ang="0">
                <a:pos x="64" y="45"/>
              </a:cxn>
              <a:cxn ang="0">
                <a:pos x="62" y="49"/>
              </a:cxn>
              <a:cxn ang="0">
                <a:pos x="60" y="70"/>
              </a:cxn>
              <a:cxn ang="0">
                <a:pos x="72" y="75"/>
              </a:cxn>
              <a:cxn ang="0">
                <a:pos x="85" y="63"/>
              </a:cxn>
              <a:cxn ang="0">
                <a:pos x="95" y="66"/>
              </a:cxn>
              <a:cxn ang="0">
                <a:pos x="111" y="75"/>
              </a:cxn>
              <a:cxn ang="0">
                <a:pos x="127" y="81"/>
              </a:cxn>
              <a:cxn ang="0">
                <a:pos x="120" y="94"/>
              </a:cxn>
              <a:cxn ang="0">
                <a:pos x="135" y="102"/>
              </a:cxn>
              <a:cxn ang="0">
                <a:pos x="140" y="117"/>
              </a:cxn>
              <a:cxn ang="0">
                <a:pos x="147" y="132"/>
              </a:cxn>
              <a:cxn ang="0">
                <a:pos x="160" y="118"/>
              </a:cxn>
              <a:cxn ang="0">
                <a:pos x="179" y="118"/>
              </a:cxn>
              <a:cxn ang="0">
                <a:pos x="203" y="130"/>
              </a:cxn>
              <a:cxn ang="0">
                <a:pos x="202" y="132"/>
              </a:cxn>
              <a:cxn ang="0">
                <a:pos x="201" y="137"/>
              </a:cxn>
              <a:cxn ang="0">
                <a:pos x="205" y="145"/>
              </a:cxn>
              <a:cxn ang="0">
                <a:pos x="213" y="160"/>
              </a:cxn>
              <a:cxn ang="0">
                <a:pos x="199" y="167"/>
              </a:cxn>
              <a:cxn ang="0">
                <a:pos x="176" y="169"/>
              </a:cxn>
              <a:cxn ang="0">
                <a:pos x="168" y="172"/>
              </a:cxn>
              <a:cxn ang="0">
                <a:pos x="173" y="176"/>
              </a:cxn>
              <a:cxn ang="0">
                <a:pos x="168" y="182"/>
              </a:cxn>
              <a:cxn ang="0">
                <a:pos x="172" y="212"/>
              </a:cxn>
              <a:cxn ang="0">
                <a:pos x="177" y="232"/>
              </a:cxn>
              <a:cxn ang="0">
                <a:pos x="185" y="250"/>
              </a:cxn>
              <a:cxn ang="0">
                <a:pos x="181" y="262"/>
              </a:cxn>
              <a:cxn ang="0">
                <a:pos x="163" y="284"/>
              </a:cxn>
              <a:cxn ang="0">
                <a:pos x="153" y="294"/>
              </a:cxn>
              <a:cxn ang="0">
                <a:pos x="135" y="290"/>
              </a:cxn>
              <a:cxn ang="0">
                <a:pos x="124" y="282"/>
              </a:cxn>
              <a:cxn ang="0">
                <a:pos x="119" y="268"/>
              </a:cxn>
              <a:cxn ang="0">
                <a:pos x="113" y="262"/>
              </a:cxn>
              <a:cxn ang="0">
                <a:pos x="115" y="246"/>
              </a:cxn>
              <a:cxn ang="0">
                <a:pos x="112" y="222"/>
              </a:cxn>
              <a:cxn ang="0">
                <a:pos x="94" y="215"/>
              </a:cxn>
              <a:cxn ang="0">
                <a:pos x="86" y="206"/>
              </a:cxn>
              <a:cxn ang="0">
                <a:pos x="79" y="178"/>
              </a:cxn>
              <a:cxn ang="0">
                <a:pos x="53" y="155"/>
              </a:cxn>
              <a:cxn ang="0">
                <a:pos x="47" y="132"/>
              </a:cxn>
              <a:cxn ang="0">
                <a:pos x="38" y="119"/>
              </a:cxn>
              <a:cxn ang="0">
                <a:pos x="31" y="91"/>
              </a:cxn>
              <a:cxn ang="0">
                <a:pos x="26" y="83"/>
              </a:cxn>
              <a:cxn ang="0">
                <a:pos x="22" y="76"/>
              </a:cxn>
              <a:cxn ang="0">
                <a:pos x="28" y="63"/>
              </a:cxn>
              <a:cxn ang="0">
                <a:pos x="23" y="60"/>
              </a:cxn>
              <a:cxn ang="0">
                <a:pos x="18" y="56"/>
              </a:cxn>
              <a:cxn ang="0">
                <a:pos x="22" y="43"/>
              </a:cxn>
              <a:cxn ang="0">
                <a:pos x="19" y="30"/>
              </a:cxn>
              <a:cxn ang="0">
                <a:pos x="12" y="42"/>
              </a:cxn>
              <a:cxn ang="0">
                <a:pos x="5" y="50"/>
              </a:cxn>
              <a:cxn ang="0">
                <a:pos x="3" y="29"/>
              </a:cxn>
              <a:cxn ang="0">
                <a:pos x="19" y="14"/>
              </a:cxn>
              <a:cxn ang="0">
                <a:pos x="35" y="10"/>
              </a:cxn>
            </a:cxnLst>
            <a:rect l="0" t="0" r="r" b="b"/>
            <a:pathLst>
              <a:path w="213" h="294">
                <a:moveTo>
                  <a:pt x="50" y="0"/>
                </a:moveTo>
                <a:lnTo>
                  <a:pt x="52" y="8"/>
                </a:lnTo>
                <a:lnTo>
                  <a:pt x="52" y="16"/>
                </a:lnTo>
                <a:lnTo>
                  <a:pt x="51" y="19"/>
                </a:lnTo>
                <a:lnTo>
                  <a:pt x="51" y="24"/>
                </a:lnTo>
                <a:lnTo>
                  <a:pt x="53" y="29"/>
                </a:lnTo>
                <a:lnTo>
                  <a:pt x="54" y="37"/>
                </a:lnTo>
                <a:lnTo>
                  <a:pt x="55" y="39"/>
                </a:lnTo>
                <a:lnTo>
                  <a:pt x="56" y="41"/>
                </a:lnTo>
                <a:lnTo>
                  <a:pt x="57" y="42"/>
                </a:lnTo>
                <a:lnTo>
                  <a:pt x="59" y="43"/>
                </a:lnTo>
                <a:lnTo>
                  <a:pt x="61" y="43"/>
                </a:lnTo>
                <a:lnTo>
                  <a:pt x="62" y="44"/>
                </a:lnTo>
                <a:lnTo>
                  <a:pt x="63" y="44"/>
                </a:lnTo>
                <a:lnTo>
                  <a:pt x="64" y="45"/>
                </a:lnTo>
                <a:lnTo>
                  <a:pt x="64" y="46"/>
                </a:lnTo>
                <a:lnTo>
                  <a:pt x="63" y="47"/>
                </a:lnTo>
                <a:lnTo>
                  <a:pt x="62" y="49"/>
                </a:lnTo>
                <a:lnTo>
                  <a:pt x="59" y="56"/>
                </a:lnTo>
                <a:lnTo>
                  <a:pt x="58" y="62"/>
                </a:lnTo>
                <a:lnTo>
                  <a:pt x="60" y="70"/>
                </a:lnTo>
                <a:lnTo>
                  <a:pt x="64" y="76"/>
                </a:lnTo>
                <a:lnTo>
                  <a:pt x="68" y="78"/>
                </a:lnTo>
                <a:lnTo>
                  <a:pt x="72" y="75"/>
                </a:lnTo>
                <a:lnTo>
                  <a:pt x="75" y="70"/>
                </a:lnTo>
                <a:lnTo>
                  <a:pt x="80" y="65"/>
                </a:lnTo>
                <a:lnTo>
                  <a:pt x="85" y="63"/>
                </a:lnTo>
                <a:lnTo>
                  <a:pt x="90" y="64"/>
                </a:lnTo>
                <a:lnTo>
                  <a:pt x="92" y="64"/>
                </a:lnTo>
                <a:lnTo>
                  <a:pt x="95" y="66"/>
                </a:lnTo>
                <a:lnTo>
                  <a:pt x="100" y="70"/>
                </a:lnTo>
                <a:lnTo>
                  <a:pt x="106" y="74"/>
                </a:lnTo>
                <a:lnTo>
                  <a:pt x="111" y="75"/>
                </a:lnTo>
                <a:lnTo>
                  <a:pt x="118" y="75"/>
                </a:lnTo>
                <a:lnTo>
                  <a:pt x="125" y="78"/>
                </a:lnTo>
                <a:lnTo>
                  <a:pt x="127" y="81"/>
                </a:lnTo>
                <a:lnTo>
                  <a:pt x="127" y="85"/>
                </a:lnTo>
                <a:lnTo>
                  <a:pt x="121" y="91"/>
                </a:lnTo>
                <a:lnTo>
                  <a:pt x="120" y="94"/>
                </a:lnTo>
                <a:lnTo>
                  <a:pt x="122" y="97"/>
                </a:lnTo>
                <a:lnTo>
                  <a:pt x="127" y="100"/>
                </a:lnTo>
                <a:lnTo>
                  <a:pt x="135" y="102"/>
                </a:lnTo>
                <a:lnTo>
                  <a:pt x="145" y="103"/>
                </a:lnTo>
                <a:lnTo>
                  <a:pt x="141" y="110"/>
                </a:lnTo>
                <a:lnTo>
                  <a:pt x="140" y="117"/>
                </a:lnTo>
                <a:lnTo>
                  <a:pt x="142" y="125"/>
                </a:lnTo>
                <a:lnTo>
                  <a:pt x="145" y="131"/>
                </a:lnTo>
                <a:lnTo>
                  <a:pt x="147" y="132"/>
                </a:lnTo>
                <a:lnTo>
                  <a:pt x="151" y="129"/>
                </a:lnTo>
                <a:lnTo>
                  <a:pt x="155" y="123"/>
                </a:lnTo>
                <a:lnTo>
                  <a:pt x="160" y="118"/>
                </a:lnTo>
                <a:lnTo>
                  <a:pt x="164" y="115"/>
                </a:lnTo>
                <a:lnTo>
                  <a:pt x="171" y="115"/>
                </a:lnTo>
                <a:lnTo>
                  <a:pt x="179" y="118"/>
                </a:lnTo>
                <a:lnTo>
                  <a:pt x="187" y="121"/>
                </a:lnTo>
                <a:lnTo>
                  <a:pt x="202" y="129"/>
                </a:lnTo>
                <a:lnTo>
                  <a:pt x="203" y="130"/>
                </a:lnTo>
                <a:lnTo>
                  <a:pt x="203" y="131"/>
                </a:lnTo>
                <a:lnTo>
                  <a:pt x="202" y="131"/>
                </a:lnTo>
                <a:lnTo>
                  <a:pt x="202" y="132"/>
                </a:lnTo>
                <a:lnTo>
                  <a:pt x="201" y="133"/>
                </a:lnTo>
                <a:lnTo>
                  <a:pt x="201" y="135"/>
                </a:lnTo>
                <a:lnTo>
                  <a:pt x="201" y="137"/>
                </a:lnTo>
                <a:lnTo>
                  <a:pt x="201" y="140"/>
                </a:lnTo>
                <a:lnTo>
                  <a:pt x="203" y="142"/>
                </a:lnTo>
                <a:lnTo>
                  <a:pt x="205" y="145"/>
                </a:lnTo>
                <a:lnTo>
                  <a:pt x="209" y="147"/>
                </a:lnTo>
                <a:lnTo>
                  <a:pt x="213" y="150"/>
                </a:lnTo>
                <a:lnTo>
                  <a:pt x="213" y="160"/>
                </a:lnTo>
                <a:lnTo>
                  <a:pt x="212" y="165"/>
                </a:lnTo>
                <a:lnTo>
                  <a:pt x="208" y="167"/>
                </a:lnTo>
                <a:lnTo>
                  <a:pt x="199" y="167"/>
                </a:lnTo>
                <a:lnTo>
                  <a:pt x="194" y="168"/>
                </a:lnTo>
                <a:lnTo>
                  <a:pt x="189" y="169"/>
                </a:lnTo>
                <a:lnTo>
                  <a:pt x="176" y="169"/>
                </a:lnTo>
                <a:lnTo>
                  <a:pt x="170" y="170"/>
                </a:lnTo>
                <a:lnTo>
                  <a:pt x="168" y="171"/>
                </a:lnTo>
                <a:lnTo>
                  <a:pt x="168" y="172"/>
                </a:lnTo>
                <a:lnTo>
                  <a:pt x="169" y="173"/>
                </a:lnTo>
                <a:lnTo>
                  <a:pt x="171" y="174"/>
                </a:lnTo>
                <a:lnTo>
                  <a:pt x="173" y="176"/>
                </a:lnTo>
                <a:lnTo>
                  <a:pt x="173" y="177"/>
                </a:lnTo>
                <a:lnTo>
                  <a:pt x="171" y="178"/>
                </a:lnTo>
                <a:lnTo>
                  <a:pt x="168" y="182"/>
                </a:lnTo>
                <a:lnTo>
                  <a:pt x="167" y="187"/>
                </a:lnTo>
                <a:lnTo>
                  <a:pt x="170" y="207"/>
                </a:lnTo>
                <a:lnTo>
                  <a:pt x="172" y="212"/>
                </a:lnTo>
                <a:lnTo>
                  <a:pt x="174" y="218"/>
                </a:lnTo>
                <a:lnTo>
                  <a:pt x="175" y="225"/>
                </a:lnTo>
                <a:lnTo>
                  <a:pt x="177" y="232"/>
                </a:lnTo>
                <a:lnTo>
                  <a:pt x="180" y="238"/>
                </a:lnTo>
                <a:lnTo>
                  <a:pt x="183" y="243"/>
                </a:lnTo>
                <a:lnTo>
                  <a:pt x="185" y="250"/>
                </a:lnTo>
                <a:lnTo>
                  <a:pt x="185" y="257"/>
                </a:lnTo>
                <a:lnTo>
                  <a:pt x="182" y="261"/>
                </a:lnTo>
                <a:lnTo>
                  <a:pt x="181" y="262"/>
                </a:lnTo>
                <a:lnTo>
                  <a:pt x="181" y="273"/>
                </a:lnTo>
                <a:lnTo>
                  <a:pt x="174" y="275"/>
                </a:lnTo>
                <a:lnTo>
                  <a:pt x="163" y="284"/>
                </a:lnTo>
                <a:lnTo>
                  <a:pt x="158" y="289"/>
                </a:lnTo>
                <a:lnTo>
                  <a:pt x="156" y="293"/>
                </a:lnTo>
                <a:lnTo>
                  <a:pt x="153" y="294"/>
                </a:lnTo>
                <a:lnTo>
                  <a:pt x="148" y="293"/>
                </a:lnTo>
                <a:lnTo>
                  <a:pt x="142" y="292"/>
                </a:lnTo>
                <a:lnTo>
                  <a:pt x="135" y="290"/>
                </a:lnTo>
                <a:lnTo>
                  <a:pt x="129" y="287"/>
                </a:lnTo>
                <a:lnTo>
                  <a:pt x="127" y="286"/>
                </a:lnTo>
                <a:lnTo>
                  <a:pt x="124" y="282"/>
                </a:lnTo>
                <a:lnTo>
                  <a:pt x="122" y="273"/>
                </a:lnTo>
                <a:lnTo>
                  <a:pt x="120" y="269"/>
                </a:lnTo>
                <a:lnTo>
                  <a:pt x="119" y="268"/>
                </a:lnTo>
                <a:lnTo>
                  <a:pt x="117" y="267"/>
                </a:lnTo>
                <a:lnTo>
                  <a:pt x="115" y="265"/>
                </a:lnTo>
                <a:lnTo>
                  <a:pt x="113" y="262"/>
                </a:lnTo>
                <a:lnTo>
                  <a:pt x="110" y="261"/>
                </a:lnTo>
                <a:lnTo>
                  <a:pt x="113" y="255"/>
                </a:lnTo>
                <a:lnTo>
                  <a:pt x="115" y="246"/>
                </a:lnTo>
                <a:lnTo>
                  <a:pt x="116" y="237"/>
                </a:lnTo>
                <a:lnTo>
                  <a:pt x="115" y="228"/>
                </a:lnTo>
                <a:lnTo>
                  <a:pt x="112" y="222"/>
                </a:lnTo>
                <a:lnTo>
                  <a:pt x="107" y="218"/>
                </a:lnTo>
                <a:lnTo>
                  <a:pt x="101" y="216"/>
                </a:lnTo>
                <a:lnTo>
                  <a:pt x="94" y="215"/>
                </a:lnTo>
                <a:lnTo>
                  <a:pt x="90" y="214"/>
                </a:lnTo>
                <a:lnTo>
                  <a:pt x="88" y="212"/>
                </a:lnTo>
                <a:lnTo>
                  <a:pt x="86" y="206"/>
                </a:lnTo>
                <a:lnTo>
                  <a:pt x="85" y="197"/>
                </a:lnTo>
                <a:lnTo>
                  <a:pt x="82" y="187"/>
                </a:lnTo>
                <a:lnTo>
                  <a:pt x="79" y="178"/>
                </a:lnTo>
                <a:lnTo>
                  <a:pt x="74" y="172"/>
                </a:lnTo>
                <a:lnTo>
                  <a:pt x="59" y="161"/>
                </a:lnTo>
                <a:lnTo>
                  <a:pt x="53" y="155"/>
                </a:lnTo>
                <a:lnTo>
                  <a:pt x="50" y="150"/>
                </a:lnTo>
                <a:lnTo>
                  <a:pt x="49" y="144"/>
                </a:lnTo>
                <a:lnTo>
                  <a:pt x="47" y="132"/>
                </a:lnTo>
                <a:lnTo>
                  <a:pt x="45" y="129"/>
                </a:lnTo>
                <a:lnTo>
                  <a:pt x="42" y="125"/>
                </a:lnTo>
                <a:lnTo>
                  <a:pt x="38" y="119"/>
                </a:lnTo>
                <a:lnTo>
                  <a:pt x="36" y="106"/>
                </a:lnTo>
                <a:lnTo>
                  <a:pt x="34" y="97"/>
                </a:lnTo>
                <a:lnTo>
                  <a:pt x="31" y="91"/>
                </a:lnTo>
                <a:lnTo>
                  <a:pt x="29" y="86"/>
                </a:lnTo>
                <a:lnTo>
                  <a:pt x="28" y="84"/>
                </a:lnTo>
                <a:lnTo>
                  <a:pt x="26" y="83"/>
                </a:lnTo>
                <a:lnTo>
                  <a:pt x="25" y="80"/>
                </a:lnTo>
                <a:lnTo>
                  <a:pt x="23" y="78"/>
                </a:lnTo>
                <a:lnTo>
                  <a:pt x="22" y="76"/>
                </a:lnTo>
                <a:lnTo>
                  <a:pt x="24" y="73"/>
                </a:lnTo>
                <a:lnTo>
                  <a:pt x="28" y="69"/>
                </a:lnTo>
                <a:lnTo>
                  <a:pt x="28" y="63"/>
                </a:lnTo>
                <a:lnTo>
                  <a:pt x="26" y="61"/>
                </a:lnTo>
                <a:lnTo>
                  <a:pt x="24" y="61"/>
                </a:lnTo>
                <a:lnTo>
                  <a:pt x="23" y="60"/>
                </a:lnTo>
                <a:lnTo>
                  <a:pt x="21" y="59"/>
                </a:lnTo>
                <a:lnTo>
                  <a:pt x="19" y="57"/>
                </a:lnTo>
                <a:lnTo>
                  <a:pt x="18" y="56"/>
                </a:lnTo>
                <a:lnTo>
                  <a:pt x="19" y="54"/>
                </a:lnTo>
                <a:lnTo>
                  <a:pt x="21" y="49"/>
                </a:lnTo>
                <a:lnTo>
                  <a:pt x="22" y="43"/>
                </a:lnTo>
                <a:lnTo>
                  <a:pt x="23" y="37"/>
                </a:lnTo>
                <a:lnTo>
                  <a:pt x="22" y="32"/>
                </a:lnTo>
                <a:lnTo>
                  <a:pt x="19" y="30"/>
                </a:lnTo>
                <a:lnTo>
                  <a:pt x="16" y="32"/>
                </a:lnTo>
                <a:lnTo>
                  <a:pt x="14" y="37"/>
                </a:lnTo>
                <a:lnTo>
                  <a:pt x="12" y="42"/>
                </a:lnTo>
                <a:lnTo>
                  <a:pt x="10" y="47"/>
                </a:lnTo>
                <a:lnTo>
                  <a:pt x="7" y="51"/>
                </a:lnTo>
                <a:lnTo>
                  <a:pt x="5" y="50"/>
                </a:lnTo>
                <a:lnTo>
                  <a:pt x="1" y="43"/>
                </a:lnTo>
                <a:lnTo>
                  <a:pt x="0" y="37"/>
                </a:lnTo>
                <a:lnTo>
                  <a:pt x="3" y="29"/>
                </a:lnTo>
                <a:lnTo>
                  <a:pt x="7" y="21"/>
                </a:lnTo>
                <a:lnTo>
                  <a:pt x="8" y="11"/>
                </a:lnTo>
                <a:lnTo>
                  <a:pt x="19" y="14"/>
                </a:lnTo>
                <a:lnTo>
                  <a:pt x="27" y="15"/>
                </a:lnTo>
                <a:lnTo>
                  <a:pt x="31" y="13"/>
                </a:lnTo>
                <a:lnTo>
                  <a:pt x="35" y="10"/>
                </a:lnTo>
                <a:lnTo>
                  <a:pt x="42" y="4"/>
                </a:lnTo>
                <a:lnTo>
                  <a:pt x="5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55"/>
          <p:cNvSpPr>
            <a:spLocks/>
          </p:cNvSpPr>
          <p:nvPr/>
        </p:nvSpPr>
        <p:spPr bwMode="auto">
          <a:xfrm>
            <a:off x="7259898" y="4708525"/>
            <a:ext cx="668338" cy="754063"/>
          </a:xfrm>
          <a:custGeom>
            <a:avLst/>
            <a:gdLst/>
            <a:ahLst/>
            <a:cxnLst>
              <a:cxn ang="0">
                <a:pos x="117" y="13"/>
              </a:cxn>
              <a:cxn ang="0">
                <a:pos x="138" y="5"/>
              </a:cxn>
              <a:cxn ang="0">
                <a:pos x="159" y="21"/>
              </a:cxn>
              <a:cxn ang="0">
                <a:pos x="176" y="30"/>
              </a:cxn>
              <a:cxn ang="0">
                <a:pos x="186" y="18"/>
              </a:cxn>
              <a:cxn ang="0">
                <a:pos x="186" y="59"/>
              </a:cxn>
              <a:cxn ang="0">
                <a:pos x="166" y="91"/>
              </a:cxn>
              <a:cxn ang="0">
                <a:pos x="164" y="96"/>
              </a:cxn>
              <a:cxn ang="0">
                <a:pos x="154" y="104"/>
              </a:cxn>
              <a:cxn ang="0">
                <a:pos x="166" y="133"/>
              </a:cxn>
              <a:cxn ang="0">
                <a:pos x="155" y="173"/>
              </a:cxn>
              <a:cxn ang="0">
                <a:pos x="149" y="196"/>
              </a:cxn>
              <a:cxn ang="0">
                <a:pos x="174" y="188"/>
              </a:cxn>
              <a:cxn ang="0">
                <a:pos x="173" y="196"/>
              </a:cxn>
              <a:cxn ang="0">
                <a:pos x="208" y="170"/>
              </a:cxn>
              <a:cxn ang="0">
                <a:pos x="217" y="153"/>
              </a:cxn>
              <a:cxn ang="0">
                <a:pos x="240" y="151"/>
              </a:cxn>
              <a:cxn ang="0">
                <a:pos x="248" y="172"/>
              </a:cxn>
              <a:cxn ang="0">
                <a:pos x="276" y="141"/>
              </a:cxn>
              <a:cxn ang="0">
                <a:pos x="322" y="122"/>
              </a:cxn>
              <a:cxn ang="0">
                <a:pos x="337" y="90"/>
              </a:cxn>
              <a:cxn ang="0">
                <a:pos x="337" y="65"/>
              </a:cxn>
              <a:cxn ang="0">
                <a:pos x="375" y="61"/>
              </a:cxn>
              <a:cxn ang="0">
                <a:pos x="387" y="113"/>
              </a:cxn>
              <a:cxn ang="0">
                <a:pos x="406" y="134"/>
              </a:cxn>
              <a:cxn ang="0">
                <a:pos x="410" y="122"/>
              </a:cxn>
              <a:cxn ang="0">
                <a:pos x="410" y="142"/>
              </a:cxn>
              <a:cxn ang="0">
                <a:pos x="382" y="204"/>
              </a:cxn>
              <a:cxn ang="0">
                <a:pos x="361" y="263"/>
              </a:cxn>
              <a:cxn ang="0">
                <a:pos x="348" y="310"/>
              </a:cxn>
              <a:cxn ang="0">
                <a:pos x="332" y="334"/>
              </a:cxn>
              <a:cxn ang="0">
                <a:pos x="300" y="332"/>
              </a:cxn>
              <a:cxn ang="0">
                <a:pos x="292" y="383"/>
              </a:cxn>
              <a:cxn ang="0">
                <a:pos x="256" y="439"/>
              </a:cxn>
              <a:cxn ang="0">
                <a:pos x="221" y="475"/>
              </a:cxn>
              <a:cxn ang="0">
                <a:pos x="203" y="453"/>
              </a:cxn>
              <a:cxn ang="0">
                <a:pos x="168" y="436"/>
              </a:cxn>
              <a:cxn ang="0">
                <a:pos x="140" y="448"/>
              </a:cxn>
              <a:cxn ang="0">
                <a:pos x="140" y="417"/>
              </a:cxn>
              <a:cxn ang="0">
                <a:pos x="131" y="411"/>
              </a:cxn>
              <a:cxn ang="0">
                <a:pos x="126" y="372"/>
              </a:cxn>
              <a:cxn ang="0">
                <a:pos x="84" y="372"/>
              </a:cxn>
              <a:cxn ang="0">
                <a:pos x="80" y="350"/>
              </a:cxn>
              <a:cxn ang="0">
                <a:pos x="59" y="341"/>
              </a:cxn>
              <a:cxn ang="0">
                <a:pos x="65" y="328"/>
              </a:cxn>
              <a:cxn ang="0">
                <a:pos x="65" y="294"/>
              </a:cxn>
              <a:cxn ang="0">
                <a:pos x="71" y="271"/>
              </a:cxn>
              <a:cxn ang="0">
                <a:pos x="79" y="240"/>
              </a:cxn>
              <a:cxn ang="0">
                <a:pos x="77" y="215"/>
              </a:cxn>
              <a:cxn ang="0">
                <a:pos x="61" y="212"/>
              </a:cxn>
              <a:cxn ang="0">
                <a:pos x="39" y="215"/>
              </a:cxn>
              <a:cxn ang="0">
                <a:pos x="38" y="207"/>
              </a:cxn>
              <a:cxn ang="0">
                <a:pos x="31" y="201"/>
              </a:cxn>
              <a:cxn ang="0">
                <a:pos x="9" y="186"/>
              </a:cxn>
              <a:cxn ang="0">
                <a:pos x="9" y="123"/>
              </a:cxn>
              <a:cxn ang="0">
                <a:pos x="3" y="62"/>
              </a:cxn>
              <a:cxn ang="0">
                <a:pos x="8" y="55"/>
              </a:cxn>
              <a:cxn ang="0">
                <a:pos x="10" y="32"/>
              </a:cxn>
              <a:cxn ang="0">
                <a:pos x="30" y="26"/>
              </a:cxn>
              <a:cxn ang="0">
                <a:pos x="39" y="70"/>
              </a:cxn>
              <a:cxn ang="0">
                <a:pos x="69" y="67"/>
              </a:cxn>
              <a:cxn ang="0">
                <a:pos x="81" y="16"/>
              </a:cxn>
              <a:cxn ang="0">
                <a:pos x="104" y="1"/>
              </a:cxn>
            </a:cxnLst>
            <a:rect l="0" t="0" r="r" b="b"/>
            <a:pathLst>
              <a:path w="421" h="475">
                <a:moveTo>
                  <a:pt x="108" y="0"/>
                </a:moveTo>
                <a:lnTo>
                  <a:pt x="110" y="1"/>
                </a:lnTo>
                <a:lnTo>
                  <a:pt x="111" y="2"/>
                </a:lnTo>
                <a:lnTo>
                  <a:pt x="111" y="5"/>
                </a:lnTo>
                <a:lnTo>
                  <a:pt x="113" y="7"/>
                </a:lnTo>
                <a:lnTo>
                  <a:pt x="114" y="10"/>
                </a:lnTo>
                <a:lnTo>
                  <a:pt x="117" y="13"/>
                </a:lnTo>
                <a:lnTo>
                  <a:pt x="117" y="12"/>
                </a:lnTo>
                <a:lnTo>
                  <a:pt x="118" y="11"/>
                </a:lnTo>
                <a:lnTo>
                  <a:pt x="118" y="4"/>
                </a:lnTo>
                <a:lnTo>
                  <a:pt x="119" y="3"/>
                </a:lnTo>
                <a:lnTo>
                  <a:pt x="120" y="1"/>
                </a:lnTo>
                <a:lnTo>
                  <a:pt x="134" y="1"/>
                </a:lnTo>
                <a:lnTo>
                  <a:pt x="138" y="5"/>
                </a:lnTo>
                <a:lnTo>
                  <a:pt x="143" y="11"/>
                </a:lnTo>
                <a:lnTo>
                  <a:pt x="148" y="16"/>
                </a:lnTo>
                <a:lnTo>
                  <a:pt x="155" y="18"/>
                </a:lnTo>
                <a:lnTo>
                  <a:pt x="158" y="18"/>
                </a:lnTo>
                <a:lnTo>
                  <a:pt x="160" y="19"/>
                </a:lnTo>
                <a:lnTo>
                  <a:pt x="159" y="20"/>
                </a:lnTo>
                <a:lnTo>
                  <a:pt x="159" y="21"/>
                </a:lnTo>
                <a:lnTo>
                  <a:pt x="158" y="23"/>
                </a:lnTo>
                <a:lnTo>
                  <a:pt x="158" y="27"/>
                </a:lnTo>
                <a:lnTo>
                  <a:pt x="160" y="31"/>
                </a:lnTo>
                <a:lnTo>
                  <a:pt x="162" y="32"/>
                </a:lnTo>
                <a:lnTo>
                  <a:pt x="175" y="32"/>
                </a:lnTo>
                <a:lnTo>
                  <a:pt x="176" y="31"/>
                </a:lnTo>
                <a:lnTo>
                  <a:pt x="176" y="30"/>
                </a:lnTo>
                <a:lnTo>
                  <a:pt x="177" y="29"/>
                </a:lnTo>
                <a:lnTo>
                  <a:pt x="177" y="22"/>
                </a:lnTo>
                <a:lnTo>
                  <a:pt x="178" y="20"/>
                </a:lnTo>
                <a:lnTo>
                  <a:pt x="179" y="19"/>
                </a:lnTo>
                <a:lnTo>
                  <a:pt x="181" y="18"/>
                </a:lnTo>
                <a:lnTo>
                  <a:pt x="184" y="18"/>
                </a:lnTo>
                <a:lnTo>
                  <a:pt x="186" y="18"/>
                </a:lnTo>
                <a:lnTo>
                  <a:pt x="191" y="19"/>
                </a:lnTo>
                <a:lnTo>
                  <a:pt x="195" y="25"/>
                </a:lnTo>
                <a:lnTo>
                  <a:pt x="199" y="32"/>
                </a:lnTo>
                <a:lnTo>
                  <a:pt x="201" y="41"/>
                </a:lnTo>
                <a:lnTo>
                  <a:pt x="193" y="49"/>
                </a:lnTo>
                <a:lnTo>
                  <a:pt x="190" y="53"/>
                </a:lnTo>
                <a:lnTo>
                  <a:pt x="186" y="59"/>
                </a:lnTo>
                <a:lnTo>
                  <a:pt x="183" y="70"/>
                </a:lnTo>
                <a:lnTo>
                  <a:pt x="179" y="82"/>
                </a:lnTo>
                <a:lnTo>
                  <a:pt x="176" y="93"/>
                </a:lnTo>
                <a:lnTo>
                  <a:pt x="172" y="98"/>
                </a:lnTo>
                <a:lnTo>
                  <a:pt x="169" y="98"/>
                </a:lnTo>
                <a:lnTo>
                  <a:pt x="168" y="95"/>
                </a:lnTo>
                <a:lnTo>
                  <a:pt x="166" y="91"/>
                </a:lnTo>
                <a:lnTo>
                  <a:pt x="166" y="84"/>
                </a:lnTo>
                <a:lnTo>
                  <a:pt x="165" y="78"/>
                </a:lnTo>
                <a:lnTo>
                  <a:pt x="163" y="74"/>
                </a:lnTo>
                <a:lnTo>
                  <a:pt x="161" y="73"/>
                </a:lnTo>
                <a:lnTo>
                  <a:pt x="161" y="83"/>
                </a:lnTo>
                <a:lnTo>
                  <a:pt x="162" y="90"/>
                </a:lnTo>
                <a:lnTo>
                  <a:pt x="164" y="96"/>
                </a:lnTo>
                <a:lnTo>
                  <a:pt x="165" y="100"/>
                </a:lnTo>
                <a:lnTo>
                  <a:pt x="165" y="101"/>
                </a:lnTo>
                <a:lnTo>
                  <a:pt x="164" y="102"/>
                </a:lnTo>
                <a:lnTo>
                  <a:pt x="159" y="102"/>
                </a:lnTo>
                <a:lnTo>
                  <a:pt x="157" y="103"/>
                </a:lnTo>
                <a:lnTo>
                  <a:pt x="155" y="103"/>
                </a:lnTo>
                <a:lnTo>
                  <a:pt x="154" y="104"/>
                </a:lnTo>
                <a:lnTo>
                  <a:pt x="154" y="106"/>
                </a:lnTo>
                <a:lnTo>
                  <a:pt x="156" y="110"/>
                </a:lnTo>
                <a:lnTo>
                  <a:pt x="159" y="113"/>
                </a:lnTo>
                <a:lnTo>
                  <a:pt x="161" y="118"/>
                </a:lnTo>
                <a:lnTo>
                  <a:pt x="162" y="124"/>
                </a:lnTo>
                <a:lnTo>
                  <a:pt x="163" y="129"/>
                </a:lnTo>
                <a:lnTo>
                  <a:pt x="166" y="133"/>
                </a:lnTo>
                <a:lnTo>
                  <a:pt x="171" y="138"/>
                </a:lnTo>
                <a:lnTo>
                  <a:pt x="173" y="144"/>
                </a:lnTo>
                <a:lnTo>
                  <a:pt x="172" y="149"/>
                </a:lnTo>
                <a:lnTo>
                  <a:pt x="168" y="155"/>
                </a:lnTo>
                <a:lnTo>
                  <a:pt x="164" y="161"/>
                </a:lnTo>
                <a:lnTo>
                  <a:pt x="160" y="167"/>
                </a:lnTo>
                <a:lnTo>
                  <a:pt x="155" y="173"/>
                </a:lnTo>
                <a:lnTo>
                  <a:pt x="148" y="180"/>
                </a:lnTo>
                <a:lnTo>
                  <a:pt x="141" y="186"/>
                </a:lnTo>
                <a:lnTo>
                  <a:pt x="136" y="192"/>
                </a:lnTo>
                <a:lnTo>
                  <a:pt x="136" y="195"/>
                </a:lnTo>
                <a:lnTo>
                  <a:pt x="138" y="196"/>
                </a:lnTo>
                <a:lnTo>
                  <a:pt x="143" y="197"/>
                </a:lnTo>
                <a:lnTo>
                  <a:pt x="149" y="196"/>
                </a:lnTo>
                <a:lnTo>
                  <a:pt x="157" y="196"/>
                </a:lnTo>
                <a:lnTo>
                  <a:pt x="163" y="194"/>
                </a:lnTo>
                <a:lnTo>
                  <a:pt x="166" y="191"/>
                </a:lnTo>
                <a:lnTo>
                  <a:pt x="168" y="187"/>
                </a:lnTo>
                <a:lnTo>
                  <a:pt x="169" y="185"/>
                </a:lnTo>
                <a:lnTo>
                  <a:pt x="172" y="186"/>
                </a:lnTo>
                <a:lnTo>
                  <a:pt x="174" y="188"/>
                </a:lnTo>
                <a:lnTo>
                  <a:pt x="172" y="192"/>
                </a:lnTo>
                <a:lnTo>
                  <a:pt x="168" y="197"/>
                </a:lnTo>
                <a:lnTo>
                  <a:pt x="165" y="201"/>
                </a:lnTo>
                <a:lnTo>
                  <a:pt x="163" y="205"/>
                </a:lnTo>
                <a:lnTo>
                  <a:pt x="163" y="205"/>
                </a:lnTo>
                <a:lnTo>
                  <a:pt x="165" y="205"/>
                </a:lnTo>
                <a:lnTo>
                  <a:pt x="173" y="196"/>
                </a:lnTo>
                <a:lnTo>
                  <a:pt x="179" y="191"/>
                </a:lnTo>
                <a:lnTo>
                  <a:pt x="183" y="189"/>
                </a:lnTo>
                <a:lnTo>
                  <a:pt x="187" y="186"/>
                </a:lnTo>
                <a:lnTo>
                  <a:pt x="194" y="182"/>
                </a:lnTo>
                <a:lnTo>
                  <a:pt x="200" y="176"/>
                </a:lnTo>
                <a:lnTo>
                  <a:pt x="207" y="172"/>
                </a:lnTo>
                <a:lnTo>
                  <a:pt x="208" y="170"/>
                </a:lnTo>
                <a:lnTo>
                  <a:pt x="208" y="162"/>
                </a:lnTo>
                <a:lnTo>
                  <a:pt x="209" y="160"/>
                </a:lnTo>
                <a:lnTo>
                  <a:pt x="210" y="159"/>
                </a:lnTo>
                <a:lnTo>
                  <a:pt x="214" y="159"/>
                </a:lnTo>
                <a:lnTo>
                  <a:pt x="216" y="158"/>
                </a:lnTo>
                <a:lnTo>
                  <a:pt x="217" y="156"/>
                </a:lnTo>
                <a:lnTo>
                  <a:pt x="217" y="153"/>
                </a:lnTo>
                <a:lnTo>
                  <a:pt x="218" y="152"/>
                </a:lnTo>
                <a:lnTo>
                  <a:pt x="218" y="151"/>
                </a:lnTo>
                <a:lnTo>
                  <a:pt x="219" y="150"/>
                </a:lnTo>
                <a:lnTo>
                  <a:pt x="221" y="150"/>
                </a:lnTo>
                <a:lnTo>
                  <a:pt x="229" y="149"/>
                </a:lnTo>
                <a:lnTo>
                  <a:pt x="238" y="149"/>
                </a:lnTo>
                <a:lnTo>
                  <a:pt x="240" y="151"/>
                </a:lnTo>
                <a:lnTo>
                  <a:pt x="239" y="156"/>
                </a:lnTo>
                <a:lnTo>
                  <a:pt x="237" y="162"/>
                </a:lnTo>
                <a:lnTo>
                  <a:pt x="235" y="167"/>
                </a:lnTo>
                <a:lnTo>
                  <a:pt x="233" y="169"/>
                </a:lnTo>
                <a:lnTo>
                  <a:pt x="234" y="171"/>
                </a:lnTo>
                <a:lnTo>
                  <a:pt x="240" y="172"/>
                </a:lnTo>
                <a:lnTo>
                  <a:pt x="248" y="172"/>
                </a:lnTo>
                <a:lnTo>
                  <a:pt x="251" y="169"/>
                </a:lnTo>
                <a:lnTo>
                  <a:pt x="254" y="163"/>
                </a:lnTo>
                <a:lnTo>
                  <a:pt x="256" y="155"/>
                </a:lnTo>
                <a:lnTo>
                  <a:pt x="258" y="150"/>
                </a:lnTo>
                <a:lnTo>
                  <a:pt x="261" y="148"/>
                </a:lnTo>
                <a:lnTo>
                  <a:pt x="268" y="144"/>
                </a:lnTo>
                <a:lnTo>
                  <a:pt x="276" y="141"/>
                </a:lnTo>
                <a:lnTo>
                  <a:pt x="282" y="138"/>
                </a:lnTo>
                <a:lnTo>
                  <a:pt x="288" y="135"/>
                </a:lnTo>
                <a:lnTo>
                  <a:pt x="293" y="135"/>
                </a:lnTo>
                <a:lnTo>
                  <a:pt x="299" y="138"/>
                </a:lnTo>
                <a:lnTo>
                  <a:pt x="304" y="139"/>
                </a:lnTo>
                <a:lnTo>
                  <a:pt x="309" y="135"/>
                </a:lnTo>
                <a:lnTo>
                  <a:pt x="322" y="122"/>
                </a:lnTo>
                <a:lnTo>
                  <a:pt x="325" y="118"/>
                </a:lnTo>
                <a:lnTo>
                  <a:pt x="326" y="112"/>
                </a:lnTo>
                <a:lnTo>
                  <a:pt x="326" y="108"/>
                </a:lnTo>
                <a:lnTo>
                  <a:pt x="328" y="106"/>
                </a:lnTo>
                <a:lnTo>
                  <a:pt x="331" y="104"/>
                </a:lnTo>
                <a:lnTo>
                  <a:pt x="335" y="94"/>
                </a:lnTo>
                <a:lnTo>
                  <a:pt x="337" y="90"/>
                </a:lnTo>
                <a:lnTo>
                  <a:pt x="338" y="85"/>
                </a:lnTo>
                <a:lnTo>
                  <a:pt x="337" y="78"/>
                </a:lnTo>
                <a:lnTo>
                  <a:pt x="336" y="73"/>
                </a:lnTo>
                <a:lnTo>
                  <a:pt x="334" y="69"/>
                </a:lnTo>
                <a:lnTo>
                  <a:pt x="334" y="67"/>
                </a:lnTo>
                <a:lnTo>
                  <a:pt x="335" y="66"/>
                </a:lnTo>
                <a:lnTo>
                  <a:pt x="337" y="65"/>
                </a:lnTo>
                <a:lnTo>
                  <a:pt x="340" y="64"/>
                </a:lnTo>
                <a:lnTo>
                  <a:pt x="344" y="62"/>
                </a:lnTo>
                <a:lnTo>
                  <a:pt x="346" y="62"/>
                </a:lnTo>
                <a:lnTo>
                  <a:pt x="348" y="60"/>
                </a:lnTo>
                <a:lnTo>
                  <a:pt x="350" y="55"/>
                </a:lnTo>
                <a:lnTo>
                  <a:pt x="363" y="57"/>
                </a:lnTo>
                <a:lnTo>
                  <a:pt x="375" y="61"/>
                </a:lnTo>
                <a:lnTo>
                  <a:pt x="373" y="70"/>
                </a:lnTo>
                <a:lnTo>
                  <a:pt x="373" y="77"/>
                </a:lnTo>
                <a:lnTo>
                  <a:pt x="376" y="86"/>
                </a:lnTo>
                <a:lnTo>
                  <a:pt x="381" y="96"/>
                </a:lnTo>
                <a:lnTo>
                  <a:pt x="383" y="104"/>
                </a:lnTo>
                <a:lnTo>
                  <a:pt x="384" y="111"/>
                </a:lnTo>
                <a:lnTo>
                  <a:pt x="387" y="113"/>
                </a:lnTo>
                <a:lnTo>
                  <a:pt x="390" y="115"/>
                </a:lnTo>
                <a:lnTo>
                  <a:pt x="390" y="128"/>
                </a:lnTo>
                <a:lnTo>
                  <a:pt x="393" y="130"/>
                </a:lnTo>
                <a:lnTo>
                  <a:pt x="396" y="131"/>
                </a:lnTo>
                <a:lnTo>
                  <a:pt x="398" y="132"/>
                </a:lnTo>
                <a:lnTo>
                  <a:pt x="404" y="134"/>
                </a:lnTo>
                <a:lnTo>
                  <a:pt x="406" y="134"/>
                </a:lnTo>
                <a:lnTo>
                  <a:pt x="407" y="133"/>
                </a:lnTo>
                <a:lnTo>
                  <a:pt x="407" y="131"/>
                </a:lnTo>
                <a:lnTo>
                  <a:pt x="408" y="129"/>
                </a:lnTo>
                <a:lnTo>
                  <a:pt x="408" y="127"/>
                </a:lnTo>
                <a:lnTo>
                  <a:pt x="409" y="125"/>
                </a:lnTo>
                <a:lnTo>
                  <a:pt x="409" y="123"/>
                </a:lnTo>
                <a:lnTo>
                  <a:pt x="410" y="122"/>
                </a:lnTo>
                <a:lnTo>
                  <a:pt x="411" y="122"/>
                </a:lnTo>
                <a:lnTo>
                  <a:pt x="413" y="123"/>
                </a:lnTo>
                <a:lnTo>
                  <a:pt x="415" y="126"/>
                </a:lnTo>
                <a:lnTo>
                  <a:pt x="421" y="133"/>
                </a:lnTo>
                <a:lnTo>
                  <a:pt x="418" y="137"/>
                </a:lnTo>
                <a:lnTo>
                  <a:pt x="414" y="140"/>
                </a:lnTo>
                <a:lnTo>
                  <a:pt x="410" y="142"/>
                </a:lnTo>
                <a:lnTo>
                  <a:pt x="407" y="144"/>
                </a:lnTo>
                <a:lnTo>
                  <a:pt x="403" y="149"/>
                </a:lnTo>
                <a:lnTo>
                  <a:pt x="399" y="157"/>
                </a:lnTo>
                <a:lnTo>
                  <a:pt x="398" y="168"/>
                </a:lnTo>
                <a:lnTo>
                  <a:pt x="397" y="174"/>
                </a:lnTo>
                <a:lnTo>
                  <a:pt x="393" y="183"/>
                </a:lnTo>
                <a:lnTo>
                  <a:pt x="382" y="204"/>
                </a:lnTo>
                <a:lnTo>
                  <a:pt x="376" y="213"/>
                </a:lnTo>
                <a:lnTo>
                  <a:pt x="371" y="221"/>
                </a:lnTo>
                <a:lnTo>
                  <a:pt x="368" y="226"/>
                </a:lnTo>
                <a:lnTo>
                  <a:pt x="364" y="235"/>
                </a:lnTo>
                <a:lnTo>
                  <a:pt x="362" y="246"/>
                </a:lnTo>
                <a:lnTo>
                  <a:pt x="361" y="257"/>
                </a:lnTo>
                <a:lnTo>
                  <a:pt x="361" y="263"/>
                </a:lnTo>
                <a:lnTo>
                  <a:pt x="360" y="268"/>
                </a:lnTo>
                <a:lnTo>
                  <a:pt x="359" y="275"/>
                </a:lnTo>
                <a:lnTo>
                  <a:pt x="356" y="281"/>
                </a:lnTo>
                <a:lnTo>
                  <a:pt x="354" y="287"/>
                </a:lnTo>
                <a:lnTo>
                  <a:pt x="352" y="289"/>
                </a:lnTo>
                <a:lnTo>
                  <a:pt x="350" y="295"/>
                </a:lnTo>
                <a:lnTo>
                  <a:pt x="348" y="310"/>
                </a:lnTo>
                <a:lnTo>
                  <a:pt x="348" y="317"/>
                </a:lnTo>
                <a:lnTo>
                  <a:pt x="350" y="323"/>
                </a:lnTo>
                <a:lnTo>
                  <a:pt x="334" y="323"/>
                </a:lnTo>
                <a:lnTo>
                  <a:pt x="333" y="324"/>
                </a:lnTo>
                <a:lnTo>
                  <a:pt x="332" y="326"/>
                </a:lnTo>
                <a:lnTo>
                  <a:pt x="332" y="334"/>
                </a:lnTo>
                <a:lnTo>
                  <a:pt x="332" y="334"/>
                </a:lnTo>
                <a:lnTo>
                  <a:pt x="330" y="332"/>
                </a:lnTo>
                <a:lnTo>
                  <a:pt x="322" y="326"/>
                </a:lnTo>
                <a:lnTo>
                  <a:pt x="318" y="325"/>
                </a:lnTo>
                <a:lnTo>
                  <a:pt x="314" y="326"/>
                </a:lnTo>
                <a:lnTo>
                  <a:pt x="309" y="330"/>
                </a:lnTo>
                <a:lnTo>
                  <a:pt x="305" y="331"/>
                </a:lnTo>
                <a:lnTo>
                  <a:pt x="300" y="332"/>
                </a:lnTo>
                <a:lnTo>
                  <a:pt x="301" y="335"/>
                </a:lnTo>
                <a:lnTo>
                  <a:pt x="301" y="338"/>
                </a:lnTo>
                <a:lnTo>
                  <a:pt x="300" y="341"/>
                </a:lnTo>
                <a:lnTo>
                  <a:pt x="298" y="349"/>
                </a:lnTo>
                <a:lnTo>
                  <a:pt x="296" y="359"/>
                </a:lnTo>
                <a:lnTo>
                  <a:pt x="294" y="372"/>
                </a:lnTo>
                <a:lnTo>
                  <a:pt x="292" y="383"/>
                </a:lnTo>
                <a:lnTo>
                  <a:pt x="291" y="391"/>
                </a:lnTo>
                <a:lnTo>
                  <a:pt x="289" y="400"/>
                </a:lnTo>
                <a:lnTo>
                  <a:pt x="283" y="410"/>
                </a:lnTo>
                <a:lnTo>
                  <a:pt x="276" y="418"/>
                </a:lnTo>
                <a:lnTo>
                  <a:pt x="270" y="426"/>
                </a:lnTo>
                <a:lnTo>
                  <a:pt x="264" y="432"/>
                </a:lnTo>
                <a:lnTo>
                  <a:pt x="256" y="439"/>
                </a:lnTo>
                <a:lnTo>
                  <a:pt x="248" y="445"/>
                </a:lnTo>
                <a:lnTo>
                  <a:pt x="242" y="451"/>
                </a:lnTo>
                <a:lnTo>
                  <a:pt x="239" y="459"/>
                </a:lnTo>
                <a:lnTo>
                  <a:pt x="232" y="466"/>
                </a:lnTo>
                <a:lnTo>
                  <a:pt x="224" y="472"/>
                </a:lnTo>
                <a:lnTo>
                  <a:pt x="222" y="474"/>
                </a:lnTo>
                <a:lnTo>
                  <a:pt x="221" y="475"/>
                </a:lnTo>
                <a:lnTo>
                  <a:pt x="211" y="474"/>
                </a:lnTo>
                <a:lnTo>
                  <a:pt x="203" y="472"/>
                </a:lnTo>
                <a:lnTo>
                  <a:pt x="198" y="469"/>
                </a:lnTo>
                <a:lnTo>
                  <a:pt x="196" y="466"/>
                </a:lnTo>
                <a:lnTo>
                  <a:pt x="197" y="463"/>
                </a:lnTo>
                <a:lnTo>
                  <a:pt x="203" y="457"/>
                </a:lnTo>
                <a:lnTo>
                  <a:pt x="203" y="453"/>
                </a:lnTo>
                <a:lnTo>
                  <a:pt x="201" y="450"/>
                </a:lnTo>
                <a:lnTo>
                  <a:pt x="194" y="447"/>
                </a:lnTo>
                <a:lnTo>
                  <a:pt x="187" y="447"/>
                </a:lnTo>
                <a:lnTo>
                  <a:pt x="182" y="446"/>
                </a:lnTo>
                <a:lnTo>
                  <a:pt x="176" y="442"/>
                </a:lnTo>
                <a:lnTo>
                  <a:pt x="171" y="438"/>
                </a:lnTo>
                <a:lnTo>
                  <a:pt x="168" y="436"/>
                </a:lnTo>
                <a:lnTo>
                  <a:pt x="166" y="436"/>
                </a:lnTo>
                <a:lnTo>
                  <a:pt x="161" y="435"/>
                </a:lnTo>
                <a:lnTo>
                  <a:pt x="156" y="437"/>
                </a:lnTo>
                <a:lnTo>
                  <a:pt x="151" y="442"/>
                </a:lnTo>
                <a:lnTo>
                  <a:pt x="148" y="447"/>
                </a:lnTo>
                <a:lnTo>
                  <a:pt x="144" y="450"/>
                </a:lnTo>
                <a:lnTo>
                  <a:pt x="140" y="448"/>
                </a:lnTo>
                <a:lnTo>
                  <a:pt x="136" y="442"/>
                </a:lnTo>
                <a:lnTo>
                  <a:pt x="134" y="434"/>
                </a:lnTo>
                <a:lnTo>
                  <a:pt x="135" y="428"/>
                </a:lnTo>
                <a:lnTo>
                  <a:pt x="138" y="421"/>
                </a:lnTo>
                <a:lnTo>
                  <a:pt x="139" y="419"/>
                </a:lnTo>
                <a:lnTo>
                  <a:pt x="140" y="418"/>
                </a:lnTo>
                <a:lnTo>
                  <a:pt x="140" y="417"/>
                </a:lnTo>
                <a:lnTo>
                  <a:pt x="139" y="416"/>
                </a:lnTo>
                <a:lnTo>
                  <a:pt x="138" y="416"/>
                </a:lnTo>
                <a:lnTo>
                  <a:pt x="137" y="415"/>
                </a:lnTo>
                <a:lnTo>
                  <a:pt x="135" y="415"/>
                </a:lnTo>
                <a:lnTo>
                  <a:pt x="133" y="414"/>
                </a:lnTo>
                <a:lnTo>
                  <a:pt x="132" y="413"/>
                </a:lnTo>
                <a:lnTo>
                  <a:pt x="131" y="411"/>
                </a:lnTo>
                <a:lnTo>
                  <a:pt x="130" y="409"/>
                </a:lnTo>
                <a:lnTo>
                  <a:pt x="129" y="401"/>
                </a:lnTo>
                <a:lnTo>
                  <a:pt x="127" y="396"/>
                </a:lnTo>
                <a:lnTo>
                  <a:pt x="127" y="391"/>
                </a:lnTo>
                <a:lnTo>
                  <a:pt x="128" y="388"/>
                </a:lnTo>
                <a:lnTo>
                  <a:pt x="128" y="380"/>
                </a:lnTo>
                <a:lnTo>
                  <a:pt x="126" y="372"/>
                </a:lnTo>
                <a:lnTo>
                  <a:pt x="118" y="376"/>
                </a:lnTo>
                <a:lnTo>
                  <a:pt x="111" y="382"/>
                </a:lnTo>
                <a:lnTo>
                  <a:pt x="107" y="385"/>
                </a:lnTo>
                <a:lnTo>
                  <a:pt x="103" y="387"/>
                </a:lnTo>
                <a:lnTo>
                  <a:pt x="95" y="386"/>
                </a:lnTo>
                <a:lnTo>
                  <a:pt x="84" y="383"/>
                </a:lnTo>
                <a:lnTo>
                  <a:pt x="84" y="372"/>
                </a:lnTo>
                <a:lnTo>
                  <a:pt x="82" y="368"/>
                </a:lnTo>
                <a:lnTo>
                  <a:pt x="78" y="364"/>
                </a:lnTo>
                <a:lnTo>
                  <a:pt x="76" y="360"/>
                </a:lnTo>
                <a:lnTo>
                  <a:pt x="76" y="357"/>
                </a:lnTo>
                <a:lnTo>
                  <a:pt x="77" y="354"/>
                </a:lnTo>
                <a:lnTo>
                  <a:pt x="79" y="352"/>
                </a:lnTo>
                <a:lnTo>
                  <a:pt x="80" y="350"/>
                </a:lnTo>
                <a:lnTo>
                  <a:pt x="80" y="349"/>
                </a:lnTo>
                <a:lnTo>
                  <a:pt x="79" y="348"/>
                </a:lnTo>
                <a:lnTo>
                  <a:pt x="74" y="348"/>
                </a:lnTo>
                <a:lnTo>
                  <a:pt x="69" y="347"/>
                </a:lnTo>
                <a:lnTo>
                  <a:pt x="64" y="345"/>
                </a:lnTo>
                <a:lnTo>
                  <a:pt x="60" y="343"/>
                </a:lnTo>
                <a:lnTo>
                  <a:pt x="59" y="341"/>
                </a:lnTo>
                <a:lnTo>
                  <a:pt x="61" y="339"/>
                </a:lnTo>
                <a:lnTo>
                  <a:pt x="63" y="338"/>
                </a:lnTo>
                <a:lnTo>
                  <a:pt x="64" y="338"/>
                </a:lnTo>
                <a:lnTo>
                  <a:pt x="66" y="337"/>
                </a:lnTo>
                <a:lnTo>
                  <a:pt x="67" y="336"/>
                </a:lnTo>
                <a:lnTo>
                  <a:pt x="67" y="331"/>
                </a:lnTo>
                <a:lnTo>
                  <a:pt x="65" y="328"/>
                </a:lnTo>
                <a:lnTo>
                  <a:pt x="60" y="320"/>
                </a:lnTo>
                <a:lnTo>
                  <a:pt x="56" y="315"/>
                </a:lnTo>
                <a:lnTo>
                  <a:pt x="55" y="311"/>
                </a:lnTo>
                <a:lnTo>
                  <a:pt x="55" y="308"/>
                </a:lnTo>
                <a:lnTo>
                  <a:pt x="57" y="304"/>
                </a:lnTo>
                <a:lnTo>
                  <a:pt x="61" y="299"/>
                </a:lnTo>
                <a:lnTo>
                  <a:pt x="65" y="294"/>
                </a:lnTo>
                <a:lnTo>
                  <a:pt x="67" y="289"/>
                </a:lnTo>
                <a:lnTo>
                  <a:pt x="68" y="286"/>
                </a:lnTo>
                <a:lnTo>
                  <a:pt x="69" y="285"/>
                </a:lnTo>
                <a:lnTo>
                  <a:pt x="71" y="281"/>
                </a:lnTo>
                <a:lnTo>
                  <a:pt x="72" y="280"/>
                </a:lnTo>
                <a:lnTo>
                  <a:pt x="72" y="278"/>
                </a:lnTo>
                <a:lnTo>
                  <a:pt x="71" y="271"/>
                </a:lnTo>
                <a:lnTo>
                  <a:pt x="70" y="265"/>
                </a:lnTo>
                <a:lnTo>
                  <a:pt x="73" y="260"/>
                </a:lnTo>
                <a:lnTo>
                  <a:pt x="75" y="255"/>
                </a:lnTo>
                <a:lnTo>
                  <a:pt x="76" y="248"/>
                </a:lnTo>
                <a:lnTo>
                  <a:pt x="78" y="243"/>
                </a:lnTo>
                <a:lnTo>
                  <a:pt x="79" y="242"/>
                </a:lnTo>
                <a:lnTo>
                  <a:pt x="79" y="240"/>
                </a:lnTo>
                <a:lnTo>
                  <a:pt x="80" y="239"/>
                </a:lnTo>
                <a:lnTo>
                  <a:pt x="81" y="237"/>
                </a:lnTo>
                <a:lnTo>
                  <a:pt x="81" y="235"/>
                </a:lnTo>
                <a:lnTo>
                  <a:pt x="80" y="233"/>
                </a:lnTo>
                <a:lnTo>
                  <a:pt x="76" y="222"/>
                </a:lnTo>
                <a:lnTo>
                  <a:pt x="76" y="217"/>
                </a:lnTo>
                <a:lnTo>
                  <a:pt x="77" y="215"/>
                </a:lnTo>
                <a:lnTo>
                  <a:pt x="82" y="210"/>
                </a:lnTo>
                <a:lnTo>
                  <a:pt x="82" y="209"/>
                </a:lnTo>
                <a:lnTo>
                  <a:pt x="78" y="209"/>
                </a:lnTo>
                <a:lnTo>
                  <a:pt x="75" y="208"/>
                </a:lnTo>
                <a:lnTo>
                  <a:pt x="71" y="208"/>
                </a:lnTo>
                <a:lnTo>
                  <a:pt x="67" y="209"/>
                </a:lnTo>
                <a:lnTo>
                  <a:pt x="61" y="212"/>
                </a:lnTo>
                <a:lnTo>
                  <a:pt x="55" y="216"/>
                </a:lnTo>
                <a:lnTo>
                  <a:pt x="51" y="221"/>
                </a:lnTo>
                <a:lnTo>
                  <a:pt x="46" y="223"/>
                </a:lnTo>
                <a:lnTo>
                  <a:pt x="43" y="223"/>
                </a:lnTo>
                <a:lnTo>
                  <a:pt x="41" y="222"/>
                </a:lnTo>
                <a:lnTo>
                  <a:pt x="39" y="220"/>
                </a:lnTo>
                <a:lnTo>
                  <a:pt x="39" y="215"/>
                </a:lnTo>
                <a:lnTo>
                  <a:pt x="40" y="213"/>
                </a:lnTo>
                <a:lnTo>
                  <a:pt x="40" y="210"/>
                </a:lnTo>
                <a:lnTo>
                  <a:pt x="41" y="208"/>
                </a:lnTo>
                <a:lnTo>
                  <a:pt x="40" y="207"/>
                </a:lnTo>
                <a:lnTo>
                  <a:pt x="40" y="206"/>
                </a:lnTo>
                <a:lnTo>
                  <a:pt x="39" y="206"/>
                </a:lnTo>
                <a:lnTo>
                  <a:pt x="38" y="207"/>
                </a:lnTo>
                <a:lnTo>
                  <a:pt x="35" y="215"/>
                </a:lnTo>
                <a:lnTo>
                  <a:pt x="32" y="215"/>
                </a:lnTo>
                <a:lnTo>
                  <a:pt x="30" y="213"/>
                </a:lnTo>
                <a:lnTo>
                  <a:pt x="28" y="210"/>
                </a:lnTo>
                <a:lnTo>
                  <a:pt x="26" y="208"/>
                </a:lnTo>
                <a:lnTo>
                  <a:pt x="26" y="205"/>
                </a:lnTo>
                <a:lnTo>
                  <a:pt x="31" y="201"/>
                </a:lnTo>
                <a:lnTo>
                  <a:pt x="31" y="197"/>
                </a:lnTo>
                <a:lnTo>
                  <a:pt x="27" y="195"/>
                </a:lnTo>
                <a:lnTo>
                  <a:pt x="24" y="195"/>
                </a:lnTo>
                <a:lnTo>
                  <a:pt x="19" y="196"/>
                </a:lnTo>
                <a:lnTo>
                  <a:pt x="10" y="196"/>
                </a:lnTo>
                <a:lnTo>
                  <a:pt x="8" y="193"/>
                </a:lnTo>
                <a:lnTo>
                  <a:pt x="9" y="186"/>
                </a:lnTo>
                <a:lnTo>
                  <a:pt x="11" y="180"/>
                </a:lnTo>
                <a:lnTo>
                  <a:pt x="11" y="173"/>
                </a:lnTo>
                <a:lnTo>
                  <a:pt x="10" y="168"/>
                </a:lnTo>
                <a:lnTo>
                  <a:pt x="13" y="145"/>
                </a:lnTo>
                <a:lnTo>
                  <a:pt x="14" y="141"/>
                </a:lnTo>
                <a:lnTo>
                  <a:pt x="13" y="136"/>
                </a:lnTo>
                <a:lnTo>
                  <a:pt x="9" y="123"/>
                </a:lnTo>
                <a:lnTo>
                  <a:pt x="9" y="112"/>
                </a:lnTo>
                <a:lnTo>
                  <a:pt x="13" y="102"/>
                </a:lnTo>
                <a:lnTo>
                  <a:pt x="14" y="95"/>
                </a:lnTo>
                <a:lnTo>
                  <a:pt x="15" y="87"/>
                </a:lnTo>
                <a:lnTo>
                  <a:pt x="12" y="75"/>
                </a:lnTo>
                <a:lnTo>
                  <a:pt x="7" y="67"/>
                </a:lnTo>
                <a:lnTo>
                  <a:pt x="3" y="62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3" y="56"/>
                </a:lnTo>
                <a:lnTo>
                  <a:pt x="5" y="56"/>
                </a:lnTo>
                <a:lnTo>
                  <a:pt x="8" y="56"/>
                </a:lnTo>
                <a:lnTo>
                  <a:pt x="8" y="55"/>
                </a:lnTo>
                <a:lnTo>
                  <a:pt x="2" y="49"/>
                </a:lnTo>
                <a:lnTo>
                  <a:pt x="0" y="43"/>
                </a:lnTo>
                <a:lnTo>
                  <a:pt x="0" y="37"/>
                </a:lnTo>
                <a:lnTo>
                  <a:pt x="0" y="36"/>
                </a:lnTo>
                <a:lnTo>
                  <a:pt x="6" y="33"/>
                </a:lnTo>
                <a:lnTo>
                  <a:pt x="8" y="33"/>
                </a:lnTo>
                <a:lnTo>
                  <a:pt x="10" y="32"/>
                </a:lnTo>
                <a:lnTo>
                  <a:pt x="12" y="30"/>
                </a:lnTo>
                <a:lnTo>
                  <a:pt x="12" y="26"/>
                </a:lnTo>
                <a:lnTo>
                  <a:pt x="17" y="25"/>
                </a:lnTo>
                <a:lnTo>
                  <a:pt x="20" y="25"/>
                </a:lnTo>
                <a:lnTo>
                  <a:pt x="23" y="24"/>
                </a:lnTo>
                <a:lnTo>
                  <a:pt x="26" y="24"/>
                </a:lnTo>
                <a:lnTo>
                  <a:pt x="30" y="26"/>
                </a:lnTo>
                <a:lnTo>
                  <a:pt x="35" y="32"/>
                </a:lnTo>
                <a:lnTo>
                  <a:pt x="39" y="38"/>
                </a:lnTo>
                <a:lnTo>
                  <a:pt x="43" y="46"/>
                </a:lnTo>
                <a:lnTo>
                  <a:pt x="44" y="52"/>
                </a:lnTo>
                <a:lnTo>
                  <a:pt x="43" y="56"/>
                </a:lnTo>
                <a:lnTo>
                  <a:pt x="39" y="66"/>
                </a:lnTo>
                <a:lnTo>
                  <a:pt x="39" y="70"/>
                </a:lnTo>
                <a:lnTo>
                  <a:pt x="41" y="72"/>
                </a:lnTo>
                <a:lnTo>
                  <a:pt x="49" y="74"/>
                </a:lnTo>
                <a:lnTo>
                  <a:pt x="57" y="74"/>
                </a:lnTo>
                <a:lnTo>
                  <a:pt x="65" y="72"/>
                </a:lnTo>
                <a:lnTo>
                  <a:pt x="66" y="71"/>
                </a:lnTo>
                <a:lnTo>
                  <a:pt x="67" y="71"/>
                </a:lnTo>
                <a:lnTo>
                  <a:pt x="69" y="67"/>
                </a:lnTo>
                <a:lnTo>
                  <a:pt x="69" y="60"/>
                </a:lnTo>
                <a:lnTo>
                  <a:pt x="70" y="54"/>
                </a:lnTo>
                <a:lnTo>
                  <a:pt x="70" y="47"/>
                </a:lnTo>
                <a:lnTo>
                  <a:pt x="72" y="43"/>
                </a:lnTo>
                <a:lnTo>
                  <a:pt x="74" y="38"/>
                </a:lnTo>
                <a:lnTo>
                  <a:pt x="77" y="31"/>
                </a:lnTo>
                <a:lnTo>
                  <a:pt x="81" y="16"/>
                </a:lnTo>
                <a:lnTo>
                  <a:pt x="82" y="10"/>
                </a:lnTo>
                <a:lnTo>
                  <a:pt x="82" y="8"/>
                </a:lnTo>
                <a:lnTo>
                  <a:pt x="83" y="7"/>
                </a:lnTo>
                <a:lnTo>
                  <a:pt x="83" y="5"/>
                </a:lnTo>
                <a:lnTo>
                  <a:pt x="92" y="6"/>
                </a:lnTo>
                <a:lnTo>
                  <a:pt x="99" y="4"/>
                </a:lnTo>
                <a:lnTo>
                  <a:pt x="104" y="1"/>
                </a:lnTo>
                <a:lnTo>
                  <a:pt x="10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56"/>
          <p:cNvSpPr>
            <a:spLocks/>
          </p:cNvSpPr>
          <p:nvPr/>
        </p:nvSpPr>
        <p:spPr bwMode="auto">
          <a:xfrm>
            <a:off x="7604386" y="5122862"/>
            <a:ext cx="503238" cy="444500"/>
          </a:xfrm>
          <a:custGeom>
            <a:avLst/>
            <a:gdLst/>
            <a:ahLst/>
            <a:cxnLst>
              <a:cxn ang="0">
                <a:pos x="242" y="11"/>
              </a:cxn>
              <a:cxn ang="0">
                <a:pos x="242" y="41"/>
              </a:cxn>
              <a:cxn ang="0">
                <a:pos x="237" y="57"/>
              </a:cxn>
              <a:cxn ang="0">
                <a:pos x="256" y="97"/>
              </a:cxn>
              <a:cxn ang="0">
                <a:pos x="285" y="99"/>
              </a:cxn>
              <a:cxn ang="0">
                <a:pos x="316" y="127"/>
              </a:cxn>
              <a:cxn ang="0">
                <a:pos x="314" y="131"/>
              </a:cxn>
              <a:cxn ang="0">
                <a:pos x="308" y="134"/>
              </a:cxn>
              <a:cxn ang="0">
                <a:pos x="313" y="144"/>
              </a:cxn>
              <a:cxn ang="0">
                <a:pos x="315" y="153"/>
              </a:cxn>
              <a:cxn ang="0">
                <a:pos x="310" y="158"/>
              </a:cxn>
              <a:cxn ang="0">
                <a:pos x="302" y="155"/>
              </a:cxn>
              <a:cxn ang="0">
                <a:pos x="297" y="161"/>
              </a:cxn>
              <a:cxn ang="0">
                <a:pos x="292" y="193"/>
              </a:cxn>
              <a:cxn ang="0">
                <a:pos x="300" y="210"/>
              </a:cxn>
              <a:cxn ang="0">
                <a:pos x="270" y="207"/>
              </a:cxn>
              <a:cxn ang="0">
                <a:pos x="226" y="227"/>
              </a:cxn>
              <a:cxn ang="0">
                <a:pos x="209" y="205"/>
              </a:cxn>
              <a:cxn ang="0">
                <a:pos x="181" y="213"/>
              </a:cxn>
              <a:cxn ang="0">
                <a:pos x="152" y="226"/>
              </a:cxn>
              <a:cxn ang="0">
                <a:pos x="158" y="236"/>
              </a:cxn>
              <a:cxn ang="0">
                <a:pos x="160" y="242"/>
              </a:cxn>
              <a:cxn ang="0">
                <a:pos x="152" y="251"/>
              </a:cxn>
              <a:cxn ang="0">
                <a:pos x="157" y="259"/>
              </a:cxn>
              <a:cxn ang="0">
                <a:pos x="157" y="272"/>
              </a:cxn>
              <a:cxn ang="0">
                <a:pos x="140" y="278"/>
              </a:cxn>
              <a:cxn ang="0">
                <a:pos x="130" y="251"/>
              </a:cxn>
              <a:cxn ang="0">
                <a:pos x="99" y="250"/>
              </a:cxn>
              <a:cxn ang="0">
                <a:pos x="84" y="249"/>
              </a:cxn>
              <a:cxn ang="0">
                <a:pos x="73" y="250"/>
              </a:cxn>
              <a:cxn ang="0">
                <a:pos x="64" y="256"/>
              </a:cxn>
              <a:cxn ang="0">
                <a:pos x="60" y="246"/>
              </a:cxn>
              <a:cxn ang="0">
                <a:pos x="62" y="242"/>
              </a:cxn>
              <a:cxn ang="0">
                <a:pos x="38" y="229"/>
              </a:cxn>
              <a:cxn ang="0">
                <a:pos x="14" y="234"/>
              </a:cxn>
              <a:cxn ang="0">
                <a:pos x="1" y="235"/>
              </a:cxn>
              <a:cxn ang="0">
                <a:pos x="15" y="205"/>
              </a:cxn>
              <a:cxn ang="0">
                <a:pos x="39" y="178"/>
              </a:cxn>
              <a:cxn ang="0">
                <a:pos x="66" y="149"/>
              </a:cxn>
              <a:cxn ang="0">
                <a:pos x="77" y="111"/>
              </a:cxn>
              <a:cxn ang="0">
                <a:pos x="84" y="77"/>
              </a:cxn>
              <a:cxn ang="0">
                <a:pos x="92" y="69"/>
              </a:cxn>
              <a:cxn ang="0">
                <a:pos x="113" y="71"/>
              </a:cxn>
              <a:cxn ang="0">
                <a:pos x="116" y="63"/>
              </a:cxn>
              <a:cxn ang="0">
                <a:pos x="137" y="74"/>
              </a:cxn>
              <a:cxn ang="0">
                <a:pos x="147" y="72"/>
              </a:cxn>
              <a:cxn ang="0">
                <a:pos x="152" y="41"/>
              </a:cxn>
              <a:cxn ang="0">
                <a:pos x="168" y="26"/>
              </a:cxn>
              <a:cxn ang="0">
                <a:pos x="194" y="5"/>
              </a:cxn>
              <a:cxn ang="0">
                <a:pos x="228" y="10"/>
              </a:cxn>
              <a:cxn ang="0">
                <a:pos x="232" y="0"/>
              </a:cxn>
            </a:cxnLst>
            <a:rect l="0" t="0" r="r" b="b"/>
            <a:pathLst>
              <a:path w="317" h="280">
                <a:moveTo>
                  <a:pt x="232" y="0"/>
                </a:moveTo>
                <a:lnTo>
                  <a:pt x="234" y="0"/>
                </a:lnTo>
                <a:lnTo>
                  <a:pt x="239" y="3"/>
                </a:lnTo>
                <a:lnTo>
                  <a:pt x="242" y="11"/>
                </a:lnTo>
                <a:lnTo>
                  <a:pt x="244" y="20"/>
                </a:lnTo>
                <a:lnTo>
                  <a:pt x="245" y="31"/>
                </a:lnTo>
                <a:lnTo>
                  <a:pt x="244" y="37"/>
                </a:lnTo>
                <a:lnTo>
                  <a:pt x="242" y="41"/>
                </a:lnTo>
                <a:lnTo>
                  <a:pt x="239" y="44"/>
                </a:lnTo>
                <a:lnTo>
                  <a:pt x="237" y="47"/>
                </a:lnTo>
                <a:lnTo>
                  <a:pt x="236" y="51"/>
                </a:lnTo>
                <a:lnTo>
                  <a:pt x="237" y="57"/>
                </a:lnTo>
                <a:lnTo>
                  <a:pt x="241" y="66"/>
                </a:lnTo>
                <a:lnTo>
                  <a:pt x="245" y="75"/>
                </a:lnTo>
                <a:lnTo>
                  <a:pt x="253" y="93"/>
                </a:lnTo>
                <a:lnTo>
                  <a:pt x="256" y="97"/>
                </a:lnTo>
                <a:lnTo>
                  <a:pt x="260" y="100"/>
                </a:lnTo>
                <a:lnTo>
                  <a:pt x="265" y="101"/>
                </a:lnTo>
                <a:lnTo>
                  <a:pt x="279" y="99"/>
                </a:lnTo>
                <a:lnTo>
                  <a:pt x="285" y="99"/>
                </a:lnTo>
                <a:lnTo>
                  <a:pt x="294" y="107"/>
                </a:lnTo>
                <a:lnTo>
                  <a:pt x="301" y="113"/>
                </a:lnTo>
                <a:lnTo>
                  <a:pt x="308" y="119"/>
                </a:lnTo>
                <a:lnTo>
                  <a:pt x="316" y="127"/>
                </a:lnTo>
                <a:lnTo>
                  <a:pt x="317" y="129"/>
                </a:lnTo>
                <a:lnTo>
                  <a:pt x="317" y="130"/>
                </a:lnTo>
                <a:lnTo>
                  <a:pt x="315" y="131"/>
                </a:lnTo>
                <a:lnTo>
                  <a:pt x="314" y="131"/>
                </a:lnTo>
                <a:lnTo>
                  <a:pt x="312" y="132"/>
                </a:lnTo>
                <a:lnTo>
                  <a:pt x="311" y="132"/>
                </a:lnTo>
                <a:lnTo>
                  <a:pt x="309" y="133"/>
                </a:lnTo>
                <a:lnTo>
                  <a:pt x="308" y="134"/>
                </a:lnTo>
                <a:lnTo>
                  <a:pt x="307" y="136"/>
                </a:lnTo>
                <a:lnTo>
                  <a:pt x="307" y="137"/>
                </a:lnTo>
                <a:lnTo>
                  <a:pt x="308" y="139"/>
                </a:lnTo>
                <a:lnTo>
                  <a:pt x="313" y="144"/>
                </a:lnTo>
                <a:lnTo>
                  <a:pt x="315" y="147"/>
                </a:lnTo>
                <a:lnTo>
                  <a:pt x="316" y="149"/>
                </a:lnTo>
                <a:lnTo>
                  <a:pt x="316" y="152"/>
                </a:lnTo>
                <a:lnTo>
                  <a:pt x="315" y="153"/>
                </a:lnTo>
                <a:lnTo>
                  <a:pt x="313" y="154"/>
                </a:lnTo>
                <a:lnTo>
                  <a:pt x="312" y="155"/>
                </a:lnTo>
                <a:lnTo>
                  <a:pt x="311" y="157"/>
                </a:lnTo>
                <a:lnTo>
                  <a:pt x="310" y="158"/>
                </a:lnTo>
                <a:lnTo>
                  <a:pt x="307" y="158"/>
                </a:lnTo>
                <a:lnTo>
                  <a:pt x="305" y="157"/>
                </a:lnTo>
                <a:lnTo>
                  <a:pt x="304" y="156"/>
                </a:lnTo>
                <a:lnTo>
                  <a:pt x="302" y="155"/>
                </a:lnTo>
                <a:lnTo>
                  <a:pt x="300" y="155"/>
                </a:lnTo>
                <a:lnTo>
                  <a:pt x="299" y="156"/>
                </a:lnTo>
                <a:lnTo>
                  <a:pt x="298" y="158"/>
                </a:lnTo>
                <a:lnTo>
                  <a:pt x="297" y="161"/>
                </a:lnTo>
                <a:lnTo>
                  <a:pt x="295" y="172"/>
                </a:lnTo>
                <a:lnTo>
                  <a:pt x="294" y="183"/>
                </a:lnTo>
                <a:lnTo>
                  <a:pt x="292" y="190"/>
                </a:lnTo>
                <a:lnTo>
                  <a:pt x="292" y="193"/>
                </a:lnTo>
                <a:lnTo>
                  <a:pt x="294" y="195"/>
                </a:lnTo>
                <a:lnTo>
                  <a:pt x="298" y="198"/>
                </a:lnTo>
                <a:lnTo>
                  <a:pt x="300" y="201"/>
                </a:lnTo>
                <a:lnTo>
                  <a:pt x="300" y="210"/>
                </a:lnTo>
                <a:lnTo>
                  <a:pt x="301" y="213"/>
                </a:lnTo>
                <a:lnTo>
                  <a:pt x="289" y="209"/>
                </a:lnTo>
                <a:lnTo>
                  <a:pt x="280" y="207"/>
                </a:lnTo>
                <a:lnTo>
                  <a:pt x="270" y="207"/>
                </a:lnTo>
                <a:lnTo>
                  <a:pt x="260" y="210"/>
                </a:lnTo>
                <a:lnTo>
                  <a:pt x="239" y="220"/>
                </a:lnTo>
                <a:lnTo>
                  <a:pt x="230" y="225"/>
                </a:lnTo>
                <a:lnTo>
                  <a:pt x="226" y="227"/>
                </a:lnTo>
                <a:lnTo>
                  <a:pt x="222" y="224"/>
                </a:lnTo>
                <a:lnTo>
                  <a:pt x="218" y="219"/>
                </a:lnTo>
                <a:lnTo>
                  <a:pt x="212" y="207"/>
                </a:lnTo>
                <a:lnTo>
                  <a:pt x="209" y="205"/>
                </a:lnTo>
                <a:lnTo>
                  <a:pt x="203" y="205"/>
                </a:lnTo>
                <a:lnTo>
                  <a:pt x="195" y="207"/>
                </a:lnTo>
                <a:lnTo>
                  <a:pt x="187" y="210"/>
                </a:lnTo>
                <a:lnTo>
                  <a:pt x="181" y="213"/>
                </a:lnTo>
                <a:lnTo>
                  <a:pt x="174" y="217"/>
                </a:lnTo>
                <a:lnTo>
                  <a:pt x="165" y="220"/>
                </a:lnTo>
                <a:lnTo>
                  <a:pt x="157" y="224"/>
                </a:lnTo>
                <a:lnTo>
                  <a:pt x="152" y="226"/>
                </a:lnTo>
                <a:lnTo>
                  <a:pt x="152" y="227"/>
                </a:lnTo>
                <a:lnTo>
                  <a:pt x="154" y="231"/>
                </a:lnTo>
                <a:lnTo>
                  <a:pt x="156" y="233"/>
                </a:lnTo>
                <a:lnTo>
                  <a:pt x="158" y="236"/>
                </a:lnTo>
                <a:lnTo>
                  <a:pt x="160" y="238"/>
                </a:lnTo>
                <a:lnTo>
                  <a:pt x="161" y="240"/>
                </a:lnTo>
                <a:lnTo>
                  <a:pt x="161" y="242"/>
                </a:lnTo>
                <a:lnTo>
                  <a:pt x="160" y="242"/>
                </a:lnTo>
                <a:lnTo>
                  <a:pt x="159" y="244"/>
                </a:lnTo>
                <a:lnTo>
                  <a:pt x="157" y="245"/>
                </a:lnTo>
                <a:lnTo>
                  <a:pt x="153" y="249"/>
                </a:lnTo>
                <a:lnTo>
                  <a:pt x="152" y="251"/>
                </a:lnTo>
                <a:lnTo>
                  <a:pt x="152" y="254"/>
                </a:lnTo>
                <a:lnTo>
                  <a:pt x="154" y="256"/>
                </a:lnTo>
                <a:lnTo>
                  <a:pt x="156" y="257"/>
                </a:lnTo>
                <a:lnTo>
                  <a:pt x="157" y="259"/>
                </a:lnTo>
                <a:lnTo>
                  <a:pt x="159" y="261"/>
                </a:lnTo>
                <a:lnTo>
                  <a:pt x="160" y="263"/>
                </a:lnTo>
                <a:lnTo>
                  <a:pt x="160" y="268"/>
                </a:lnTo>
                <a:lnTo>
                  <a:pt x="157" y="272"/>
                </a:lnTo>
                <a:lnTo>
                  <a:pt x="152" y="276"/>
                </a:lnTo>
                <a:lnTo>
                  <a:pt x="146" y="279"/>
                </a:lnTo>
                <a:lnTo>
                  <a:pt x="142" y="280"/>
                </a:lnTo>
                <a:lnTo>
                  <a:pt x="140" y="278"/>
                </a:lnTo>
                <a:lnTo>
                  <a:pt x="137" y="272"/>
                </a:lnTo>
                <a:lnTo>
                  <a:pt x="135" y="265"/>
                </a:lnTo>
                <a:lnTo>
                  <a:pt x="134" y="258"/>
                </a:lnTo>
                <a:lnTo>
                  <a:pt x="130" y="251"/>
                </a:lnTo>
                <a:lnTo>
                  <a:pt x="126" y="247"/>
                </a:lnTo>
                <a:lnTo>
                  <a:pt x="117" y="244"/>
                </a:lnTo>
                <a:lnTo>
                  <a:pt x="108" y="246"/>
                </a:lnTo>
                <a:lnTo>
                  <a:pt x="99" y="250"/>
                </a:lnTo>
                <a:lnTo>
                  <a:pt x="93" y="254"/>
                </a:lnTo>
                <a:lnTo>
                  <a:pt x="89" y="255"/>
                </a:lnTo>
                <a:lnTo>
                  <a:pt x="86" y="253"/>
                </a:lnTo>
                <a:lnTo>
                  <a:pt x="84" y="249"/>
                </a:lnTo>
                <a:lnTo>
                  <a:pt x="81" y="246"/>
                </a:lnTo>
                <a:lnTo>
                  <a:pt x="78" y="245"/>
                </a:lnTo>
                <a:lnTo>
                  <a:pt x="75" y="246"/>
                </a:lnTo>
                <a:lnTo>
                  <a:pt x="73" y="250"/>
                </a:lnTo>
                <a:lnTo>
                  <a:pt x="72" y="255"/>
                </a:lnTo>
                <a:lnTo>
                  <a:pt x="72" y="261"/>
                </a:lnTo>
                <a:lnTo>
                  <a:pt x="68" y="258"/>
                </a:lnTo>
                <a:lnTo>
                  <a:pt x="64" y="256"/>
                </a:lnTo>
                <a:lnTo>
                  <a:pt x="62" y="253"/>
                </a:lnTo>
                <a:lnTo>
                  <a:pt x="60" y="251"/>
                </a:lnTo>
                <a:lnTo>
                  <a:pt x="60" y="248"/>
                </a:lnTo>
                <a:lnTo>
                  <a:pt x="60" y="246"/>
                </a:lnTo>
                <a:lnTo>
                  <a:pt x="60" y="244"/>
                </a:lnTo>
                <a:lnTo>
                  <a:pt x="61" y="243"/>
                </a:lnTo>
                <a:lnTo>
                  <a:pt x="61" y="242"/>
                </a:lnTo>
                <a:lnTo>
                  <a:pt x="62" y="242"/>
                </a:lnTo>
                <a:lnTo>
                  <a:pt x="62" y="241"/>
                </a:lnTo>
                <a:lnTo>
                  <a:pt x="61" y="240"/>
                </a:lnTo>
                <a:lnTo>
                  <a:pt x="46" y="232"/>
                </a:lnTo>
                <a:lnTo>
                  <a:pt x="38" y="229"/>
                </a:lnTo>
                <a:lnTo>
                  <a:pt x="30" y="226"/>
                </a:lnTo>
                <a:lnTo>
                  <a:pt x="23" y="226"/>
                </a:lnTo>
                <a:lnTo>
                  <a:pt x="19" y="229"/>
                </a:lnTo>
                <a:lnTo>
                  <a:pt x="14" y="234"/>
                </a:lnTo>
                <a:lnTo>
                  <a:pt x="10" y="240"/>
                </a:lnTo>
                <a:lnTo>
                  <a:pt x="6" y="243"/>
                </a:lnTo>
                <a:lnTo>
                  <a:pt x="4" y="242"/>
                </a:lnTo>
                <a:lnTo>
                  <a:pt x="1" y="235"/>
                </a:lnTo>
                <a:lnTo>
                  <a:pt x="0" y="226"/>
                </a:lnTo>
                <a:lnTo>
                  <a:pt x="2" y="218"/>
                </a:lnTo>
                <a:lnTo>
                  <a:pt x="7" y="211"/>
                </a:lnTo>
                <a:lnTo>
                  <a:pt x="15" y="205"/>
                </a:lnTo>
                <a:lnTo>
                  <a:pt x="22" y="198"/>
                </a:lnTo>
                <a:lnTo>
                  <a:pt x="25" y="190"/>
                </a:lnTo>
                <a:lnTo>
                  <a:pt x="31" y="184"/>
                </a:lnTo>
                <a:lnTo>
                  <a:pt x="39" y="178"/>
                </a:lnTo>
                <a:lnTo>
                  <a:pt x="47" y="171"/>
                </a:lnTo>
                <a:lnTo>
                  <a:pt x="53" y="165"/>
                </a:lnTo>
                <a:lnTo>
                  <a:pt x="59" y="157"/>
                </a:lnTo>
                <a:lnTo>
                  <a:pt x="66" y="149"/>
                </a:lnTo>
                <a:lnTo>
                  <a:pt x="72" y="139"/>
                </a:lnTo>
                <a:lnTo>
                  <a:pt x="74" y="130"/>
                </a:lnTo>
                <a:lnTo>
                  <a:pt x="75" y="122"/>
                </a:lnTo>
                <a:lnTo>
                  <a:pt x="77" y="111"/>
                </a:lnTo>
                <a:lnTo>
                  <a:pt x="79" y="98"/>
                </a:lnTo>
                <a:lnTo>
                  <a:pt x="81" y="88"/>
                </a:lnTo>
                <a:lnTo>
                  <a:pt x="83" y="80"/>
                </a:lnTo>
                <a:lnTo>
                  <a:pt x="84" y="77"/>
                </a:lnTo>
                <a:lnTo>
                  <a:pt x="84" y="74"/>
                </a:lnTo>
                <a:lnTo>
                  <a:pt x="83" y="71"/>
                </a:lnTo>
                <a:lnTo>
                  <a:pt x="88" y="70"/>
                </a:lnTo>
                <a:lnTo>
                  <a:pt x="92" y="69"/>
                </a:lnTo>
                <a:lnTo>
                  <a:pt x="97" y="65"/>
                </a:lnTo>
                <a:lnTo>
                  <a:pt x="101" y="64"/>
                </a:lnTo>
                <a:lnTo>
                  <a:pt x="105" y="65"/>
                </a:lnTo>
                <a:lnTo>
                  <a:pt x="113" y="71"/>
                </a:lnTo>
                <a:lnTo>
                  <a:pt x="115" y="73"/>
                </a:lnTo>
                <a:lnTo>
                  <a:pt x="115" y="73"/>
                </a:lnTo>
                <a:lnTo>
                  <a:pt x="115" y="65"/>
                </a:lnTo>
                <a:lnTo>
                  <a:pt x="116" y="63"/>
                </a:lnTo>
                <a:lnTo>
                  <a:pt x="117" y="62"/>
                </a:lnTo>
                <a:lnTo>
                  <a:pt x="133" y="62"/>
                </a:lnTo>
                <a:lnTo>
                  <a:pt x="134" y="69"/>
                </a:lnTo>
                <a:lnTo>
                  <a:pt x="137" y="74"/>
                </a:lnTo>
                <a:lnTo>
                  <a:pt x="140" y="79"/>
                </a:lnTo>
                <a:lnTo>
                  <a:pt x="143" y="81"/>
                </a:lnTo>
                <a:lnTo>
                  <a:pt x="145" y="78"/>
                </a:lnTo>
                <a:lnTo>
                  <a:pt x="147" y="72"/>
                </a:lnTo>
                <a:lnTo>
                  <a:pt x="148" y="63"/>
                </a:lnTo>
                <a:lnTo>
                  <a:pt x="148" y="54"/>
                </a:lnTo>
                <a:lnTo>
                  <a:pt x="150" y="46"/>
                </a:lnTo>
                <a:lnTo>
                  <a:pt x="152" y="41"/>
                </a:lnTo>
                <a:lnTo>
                  <a:pt x="159" y="37"/>
                </a:lnTo>
                <a:lnTo>
                  <a:pt x="165" y="33"/>
                </a:lnTo>
                <a:lnTo>
                  <a:pt x="168" y="28"/>
                </a:lnTo>
                <a:lnTo>
                  <a:pt x="168" y="26"/>
                </a:lnTo>
                <a:lnTo>
                  <a:pt x="170" y="22"/>
                </a:lnTo>
                <a:lnTo>
                  <a:pt x="172" y="16"/>
                </a:lnTo>
                <a:lnTo>
                  <a:pt x="180" y="2"/>
                </a:lnTo>
                <a:lnTo>
                  <a:pt x="194" y="5"/>
                </a:lnTo>
                <a:lnTo>
                  <a:pt x="208" y="8"/>
                </a:lnTo>
                <a:lnTo>
                  <a:pt x="219" y="11"/>
                </a:lnTo>
                <a:lnTo>
                  <a:pt x="225" y="11"/>
                </a:lnTo>
                <a:lnTo>
                  <a:pt x="228" y="10"/>
                </a:lnTo>
                <a:lnTo>
                  <a:pt x="230" y="7"/>
                </a:lnTo>
                <a:lnTo>
                  <a:pt x="230" y="4"/>
                </a:lnTo>
                <a:lnTo>
                  <a:pt x="231" y="1"/>
                </a:lnTo>
                <a:lnTo>
                  <a:pt x="23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57"/>
          <p:cNvSpPr>
            <a:spLocks/>
          </p:cNvSpPr>
          <p:nvPr/>
        </p:nvSpPr>
        <p:spPr bwMode="auto">
          <a:xfrm>
            <a:off x="7913948" y="3619500"/>
            <a:ext cx="508000" cy="768350"/>
          </a:xfrm>
          <a:custGeom>
            <a:avLst/>
            <a:gdLst/>
            <a:ahLst/>
            <a:cxnLst>
              <a:cxn ang="0">
                <a:pos x="160" y="14"/>
              </a:cxn>
              <a:cxn ang="0">
                <a:pos x="206" y="24"/>
              </a:cxn>
              <a:cxn ang="0">
                <a:pos x="274" y="37"/>
              </a:cxn>
              <a:cxn ang="0">
                <a:pos x="311" y="57"/>
              </a:cxn>
              <a:cxn ang="0">
                <a:pos x="300" y="87"/>
              </a:cxn>
              <a:cxn ang="0">
                <a:pos x="303" y="109"/>
              </a:cxn>
              <a:cxn ang="0">
                <a:pos x="306" y="122"/>
              </a:cxn>
              <a:cxn ang="0">
                <a:pos x="317" y="135"/>
              </a:cxn>
              <a:cxn ang="0">
                <a:pos x="315" y="157"/>
              </a:cxn>
              <a:cxn ang="0">
                <a:pos x="300" y="138"/>
              </a:cxn>
              <a:cxn ang="0">
                <a:pos x="287" y="140"/>
              </a:cxn>
              <a:cxn ang="0">
                <a:pos x="293" y="146"/>
              </a:cxn>
              <a:cxn ang="0">
                <a:pos x="282" y="156"/>
              </a:cxn>
              <a:cxn ang="0">
                <a:pos x="273" y="175"/>
              </a:cxn>
              <a:cxn ang="0">
                <a:pos x="281" y="189"/>
              </a:cxn>
              <a:cxn ang="0">
                <a:pos x="285" y="202"/>
              </a:cxn>
              <a:cxn ang="0">
                <a:pos x="278" y="207"/>
              </a:cxn>
              <a:cxn ang="0">
                <a:pos x="294" y="230"/>
              </a:cxn>
              <a:cxn ang="0">
                <a:pos x="285" y="233"/>
              </a:cxn>
              <a:cxn ang="0">
                <a:pos x="290" y="243"/>
              </a:cxn>
              <a:cxn ang="0">
                <a:pos x="287" y="261"/>
              </a:cxn>
              <a:cxn ang="0">
                <a:pos x="283" y="267"/>
              </a:cxn>
              <a:cxn ang="0">
                <a:pos x="288" y="279"/>
              </a:cxn>
              <a:cxn ang="0">
                <a:pos x="285" y="311"/>
              </a:cxn>
              <a:cxn ang="0">
                <a:pos x="297" y="341"/>
              </a:cxn>
              <a:cxn ang="0">
                <a:pos x="303" y="361"/>
              </a:cxn>
              <a:cxn ang="0">
                <a:pos x="299" y="369"/>
              </a:cxn>
              <a:cxn ang="0">
                <a:pos x="312" y="383"/>
              </a:cxn>
              <a:cxn ang="0">
                <a:pos x="297" y="442"/>
              </a:cxn>
              <a:cxn ang="0">
                <a:pos x="280" y="469"/>
              </a:cxn>
              <a:cxn ang="0">
                <a:pos x="271" y="463"/>
              </a:cxn>
              <a:cxn ang="0">
                <a:pos x="263" y="474"/>
              </a:cxn>
              <a:cxn ang="0">
                <a:pos x="230" y="462"/>
              </a:cxn>
              <a:cxn ang="0">
                <a:pos x="209" y="445"/>
              </a:cxn>
              <a:cxn ang="0">
                <a:pos x="177" y="401"/>
              </a:cxn>
              <a:cxn ang="0">
                <a:pos x="188" y="389"/>
              </a:cxn>
              <a:cxn ang="0">
                <a:pos x="199" y="367"/>
              </a:cxn>
              <a:cxn ang="0">
                <a:pos x="207" y="363"/>
              </a:cxn>
              <a:cxn ang="0">
                <a:pos x="205" y="348"/>
              </a:cxn>
              <a:cxn ang="0">
                <a:pos x="179" y="309"/>
              </a:cxn>
              <a:cxn ang="0">
                <a:pos x="137" y="294"/>
              </a:cxn>
              <a:cxn ang="0">
                <a:pos x="132" y="259"/>
              </a:cxn>
              <a:cxn ang="0">
                <a:pos x="99" y="218"/>
              </a:cxn>
              <a:cxn ang="0">
                <a:pos x="77" y="175"/>
              </a:cxn>
              <a:cxn ang="0">
                <a:pos x="69" y="185"/>
              </a:cxn>
              <a:cxn ang="0">
                <a:pos x="37" y="196"/>
              </a:cxn>
              <a:cxn ang="0">
                <a:pos x="22" y="172"/>
              </a:cxn>
              <a:cxn ang="0">
                <a:pos x="2" y="156"/>
              </a:cxn>
              <a:cxn ang="0">
                <a:pos x="8" y="114"/>
              </a:cxn>
              <a:cxn ang="0">
                <a:pos x="28" y="111"/>
              </a:cxn>
              <a:cxn ang="0">
                <a:pos x="32" y="111"/>
              </a:cxn>
              <a:cxn ang="0">
                <a:pos x="37" y="104"/>
              </a:cxn>
              <a:cxn ang="0">
                <a:pos x="46" y="114"/>
              </a:cxn>
              <a:cxn ang="0">
                <a:pos x="44" y="104"/>
              </a:cxn>
              <a:cxn ang="0">
                <a:pos x="55" y="107"/>
              </a:cxn>
              <a:cxn ang="0">
                <a:pos x="62" y="97"/>
              </a:cxn>
              <a:cxn ang="0">
                <a:pos x="70" y="65"/>
              </a:cxn>
              <a:cxn ang="0">
                <a:pos x="95" y="33"/>
              </a:cxn>
              <a:cxn ang="0">
                <a:pos x="94" y="11"/>
              </a:cxn>
            </a:cxnLst>
            <a:rect l="0" t="0" r="r" b="b"/>
            <a:pathLst>
              <a:path w="320" h="484">
                <a:moveTo>
                  <a:pt x="119" y="0"/>
                </a:moveTo>
                <a:lnTo>
                  <a:pt x="126" y="1"/>
                </a:lnTo>
                <a:lnTo>
                  <a:pt x="136" y="5"/>
                </a:lnTo>
                <a:lnTo>
                  <a:pt x="148" y="9"/>
                </a:lnTo>
                <a:lnTo>
                  <a:pt x="160" y="14"/>
                </a:lnTo>
                <a:lnTo>
                  <a:pt x="172" y="17"/>
                </a:lnTo>
                <a:lnTo>
                  <a:pt x="182" y="22"/>
                </a:lnTo>
                <a:lnTo>
                  <a:pt x="191" y="24"/>
                </a:lnTo>
                <a:lnTo>
                  <a:pt x="197" y="25"/>
                </a:lnTo>
                <a:lnTo>
                  <a:pt x="206" y="24"/>
                </a:lnTo>
                <a:lnTo>
                  <a:pt x="218" y="24"/>
                </a:lnTo>
                <a:lnTo>
                  <a:pt x="233" y="27"/>
                </a:lnTo>
                <a:lnTo>
                  <a:pt x="249" y="32"/>
                </a:lnTo>
                <a:lnTo>
                  <a:pt x="259" y="34"/>
                </a:lnTo>
                <a:lnTo>
                  <a:pt x="274" y="37"/>
                </a:lnTo>
                <a:lnTo>
                  <a:pt x="293" y="38"/>
                </a:lnTo>
                <a:lnTo>
                  <a:pt x="314" y="40"/>
                </a:lnTo>
                <a:lnTo>
                  <a:pt x="314" y="43"/>
                </a:lnTo>
                <a:lnTo>
                  <a:pt x="313" y="50"/>
                </a:lnTo>
                <a:lnTo>
                  <a:pt x="311" y="57"/>
                </a:lnTo>
                <a:lnTo>
                  <a:pt x="310" y="65"/>
                </a:lnTo>
                <a:lnTo>
                  <a:pt x="310" y="71"/>
                </a:lnTo>
                <a:lnTo>
                  <a:pt x="309" y="76"/>
                </a:lnTo>
                <a:lnTo>
                  <a:pt x="307" y="80"/>
                </a:lnTo>
                <a:lnTo>
                  <a:pt x="300" y="87"/>
                </a:lnTo>
                <a:lnTo>
                  <a:pt x="299" y="90"/>
                </a:lnTo>
                <a:lnTo>
                  <a:pt x="300" y="96"/>
                </a:lnTo>
                <a:lnTo>
                  <a:pt x="302" y="101"/>
                </a:lnTo>
                <a:lnTo>
                  <a:pt x="302" y="108"/>
                </a:lnTo>
                <a:lnTo>
                  <a:pt x="303" y="109"/>
                </a:lnTo>
                <a:lnTo>
                  <a:pt x="304" y="111"/>
                </a:lnTo>
                <a:lnTo>
                  <a:pt x="305" y="112"/>
                </a:lnTo>
                <a:lnTo>
                  <a:pt x="305" y="113"/>
                </a:lnTo>
                <a:lnTo>
                  <a:pt x="306" y="114"/>
                </a:lnTo>
                <a:lnTo>
                  <a:pt x="306" y="122"/>
                </a:lnTo>
                <a:lnTo>
                  <a:pt x="305" y="126"/>
                </a:lnTo>
                <a:lnTo>
                  <a:pt x="305" y="131"/>
                </a:lnTo>
                <a:lnTo>
                  <a:pt x="307" y="133"/>
                </a:lnTo>
                <a:lnTo>
                  <a:pt x="313" y="133"/>
                </a:lnTo>
                <a:lnTo>
                  <a:pt x="317" y="135"/>
                </a:lnTo>
                <a:lnTo>
                  <a:pt x="319" y="137"/>
                </a:lnTo>
                <a:lnTo>
                  <a:pt x="320" y="143"/>
                </a:lnTo>
                <a:lnTo>
                  <a:pt x="320" y="149"/>
                </a:lnTo>
                <a:lnTo>
                  <a:pt x="317" y="155"/>
                </a:lnTo>
                <a:lnTo>
                  <a:pt x="315" y="157"/>
                </a:lnTo>
                <a:lnTo>
                  <a:pt x="312" y="155"/>
                </a:lnTo>
                <a:lnTo>
                  <a:pt x="308" y="150"/>
                </a:lnTo>
                <a:lnTo>
                  <a:pt x="305" y="145"/>
                </a:lnTo>
                <a:lnTo>
                  <a:pt x="303" y="141"/>
                </a:lnTo>
                <a:lnTo>
                  <a:pt x="300" y="138"/>
                </a:lnTo>
                <a:lnTo>
                  <a:pt x="294" y="136"/>
                </a:lnTo>
                <a:lnTo>
                  <a:pt x="286" y="136"/>
                </a:lnTo>
                <a:lnTo>
                  <a:pt x="285" y="137"/>
                </a:lnTo>
                <a:lnTo>
                  <a:pt x="286" y="139"/>
                </a:lnTo>
                <a:lnTo>
                  <a:pt x="287" y="140"/>
                </a:lnTo>
                <a:lnTo>
                  <a:pt x="289" y="141"/>
                </a:lnTo>
                <a:lnTo>
                  <a:pt x="290" y="143"/>
                </a:lnTo>
                <a:lnTo>
                  <a:pt x="292" y="144"/>
                </a:lnTo>
                <a:lnTo>
                  <a:pt x="294" y="145"/>
                </a:lnTo>
                <a:lnTo>
                  <a:pt x="293" y="146"/>
                </a:lnTo>
                <a:lnTo>
                  <a:pt x="292" y="148"/>
                </a:lnTo>
                <a:lnTo>
                  <a:pt x="289" y="150"/>
                </a:lnTo>
                <a:lnTo>
                  <a:pt x="286" y="151"/>
                </a:lnTo>
                <a:lnTo>
                  <a:pt x="284" y="154"/>
                </a:lnTo>
                <a:lnTo>
                  <a:pt x="282" y="156"/>
                </a:lnTo>
                <a:lnTo>
                  <a:pt x="280" y="159"/>
                </a:lnTo>
                <a:lnTo>
                  <a:pt x="280" y="162"/>
                </a:lnTo>
                <a:lnTo>
                  <a:pt x="278" y="167"/>
                </a:lnTo>
                <a:lnTo>
                  <a:pt x="274" y="173"/>
                </a:lnTo>
                <a:lnTo>
                  <a:pt x="273" y="175"/>
                </a:lnTo>
                <a:lnTo>
                  <a:pt x="274" y="176"/>
                </a:lnTo>
                <a:lnTo>
                  <a:pt x="275" y="179"/>
                </a:lnTo>
                <a:lnTo>
                  <a:pt x="277" y="181"/>
                </a:lnTo>
                <a:lnTo>
                  <a:pt x="279" y="183"/>
                </a:lnTo>
                <a:lnTo>
                  <a:pt x="281" y="189"/>
                </a:lnTo>
                <a:lnTo>
                  <a:pt x="283" y="191"/>
                </a:lnTo>
                <a:lnTo>
                  <a:pt x="286" y="197"/>
                </a:lnTo>
                <a:lnTo>
                  <a:pt x="286" y="200"/>
                </a:lnTo>
                <a:lnTo>
                  <a:pt x="285" y="201"/>
                </a:lnTo>
                <a:lnTo>
                  <a:pt x="285" y="202"/>
                </a:lnTo>
                <a:lnTo>
                  <a:pt x="283" y="203"/>
                </a:lnTo>
                <a:lnTo>
                  <a:pt x="282" y="204"/>
                </a:lnTo>
                <a:lnTo>
                  <a:pt x="281" y="204"/>
                </a:lnTo>
                <a:lnTo>
                  <a:pt x="279" y="205"/>
                </a:lnTo>
                <a:lnTo>
                  <a:pt x="278" y="207"/>
                </a:lnTo>
                <a:lnTo>
                  <a:pt x="278" y="210"/>
                </a:lnTo>
                <a:lnTo>
                  <a:pt x="282" y="215"/>
                </a:lnTo>
                <a:lnTo>
                  <a:pt x="287" y="220"/>
                </a:lnTo>
                <a:lnTo>
                  <a:pt x="294" y="228"/>
                </a:lnTo>
                <a:lnTo>
                  <a:pt x="294" y="230"/>
                </a:lnTo>
                <a:lnTo>
                  <a:pt x="293" y="231"/>
                </a:lnTo>
                <a:lnTo>
                  <a:pt x="291" y="232"/>
                </a:lnTo>
                <a:lnTo>
                  <a:pt x="290" y="232"/>
                </a:lnTo>
                <a:lnTo>
                  <a:pt x="289" y="233"/>
                </a:lnTo>
                <a:lnTo>
                  <a:pt x="285" y="233"/>
                </a:lnTo>
                <a:lnTo>
                  <a:pt x="284" y="234"/>
                </a:lnTo>
                <a:lnTo>
                  <a:pt x="284" y="235"/>
                </a:lnTo>
                <a:lnTo>
                  <a:pt x="285" y="237"/>
                </a:lnTo>
                <a:lnTo>
                  <a:pt x="288" y="239"/>
                </a:lnTo>
                <a:lnTo>
                  <a:pt x="290" y="243"/>
                </a:lnTo>
                <a:lnTo>
                  <a:pt x="290" y="248"/>
                </a:lnTo>
                <a:lnTo>
                  <a:pt x="289" y="254"/>
                </a:lnTo>
                <a:lnTo>
                  <a:pt x="288" y="258"/>
                </a:lnTo>
                <a:lnTo>
                  <a:pt x="288" y="260"/>
                </a:lnTo>
                <a:lnTo>
                  <a:pt x="287" y="261"/>
                </a:lnTo>
                <a:lnTo>
                  <a:pt x="283" y="261"/>
                </a:lnTo>
                <a:lnTo>
                  <a:pt x="282" y="262"/>
                </a:lnTo>
                <a:lnTo>
                  <a:pt x="281" y="264"/>
                </a:lnTo>
                <a:lnTo>
                  <a:pt x="282" y="265"/>
                </a:lnTo>
                <a:lnTo>
                  <a:pt x="283" y="267"/>
                </a:lnTo>
                <a:lnTo>
                  <a:pt x="285" y="269"/>
                </a:lnTo>
                <a:lnTo>
                  <a:pt x="286" y="271"/>
                </a:lnTo>
                <a:lnTo>
                  <a:pt x="287" y="274"/>
                </a:lnTo>
                <a:lnTo>
                  <a:pt x="287" y="276"/>
                </a:lnTo>
                <a:lnTo>
                  <a:pt x="288" y="279"/>
                </a:lnTo>
                <a:lnTo>
                  <a:pt x="288" y="281"/>
                </a:lnTo>
                <a:lnTo>
                  <a:pt x="287" y="284"/>
                </a:lnTo>
                <a:lnTo>
                  <a:pt x="286" y="286"/>
                </a:lnTo>
                <a:lnTo>
                  <a:pt x="285" y="290"/>
                </a:lnTo>
                <a:lnTo>
                  <a:pt x="285" y="311"/>
                </a:lnTo>
                <a:lnTo>
                  <a:pt x="287" y="314"/>
                </a:lnTo>
                <a:lnTo>
                  <a:pt x="290" y="321"/>
                </a:lnTo>
                <a:lnTo>
                  <a:pt x="294" y="327"/>
                </a:lnTo>
                <a:lnTo>
                  <a:pt x="297" y="333"/>
                </a:lnTo>
                <a:lnTo>
                  <a:pt x="297" y="341"/>
                </a:lnTo>
                <a:lnTo>
                  <a:pt x="299" y="345"/>
                </a:lnTo>
                <a:lnTo>
                  <a:pt x="302" y="350"/>
                </a:lnTo>
                <a:lnTo>
                  <a:pt x="304" y="356"/>
                </a:lnTo>
                <a:lnTo>
                  <a:pt x="304" y="359"/>
                </a:lnTo>
                <a:lnTo>
                  <a:pt x="303" y="361"/>
                </a:lnTo>
                <a:lnTo>
                  <a:pt x="295" y="365"/>
                </a:lnTo>
                <a:lnTo>
                  <a:pt x="294" y="366"/>
                </a:lnTo>
                <a:lnTo>
                  <a:pt x="293" y="366"/>
                </a:lnTo>
                <a:lnTo>
                  <a:pt x="295" y="368"/>
                </a:lnTo>
                <a:lnTo>
                  <a:pt x="299" y="369"/>
                </a:lnTo>
                <a:lnTo>
                  <a:pt x="302" y="372"/>
                </a:lnTo>
                <a:lnTo>
                  <a:pt x="306" y="378"/>
                </a:lnTo>
                <a:lnTo>
                  <a:pt x="307" y="381"/>
                </a:lnTo>
                <a:lnTo>
                  <a:pt x="308" y="383"/>
                </a:lnTo>
                <a:lnTo>
                  <a:pt x="312" y="383"/>
                </a:lnTo>
                <a:lnTo>
                  <a:pt x="311" y="396"/>
                </a:lnTo>
                <a:lnTo>
                  <a:pt x="309" y="408"/>
                </a:lnTo>
                <a:lnTo>
                  <a:pt x="308" y="418"/>
                </a:lnTo>
                <a:lnTo>
                  <a:pt x="303" y="428"/>
                </a:lnTo>
                <a:lnTo>
                  <a:pt x="297" y="442"/>
                </a:lnTo>
                <a:lnTo>
                  <a:pt x="297" y="456"/>
                </a:lnTo>
                <a:lnTo>
                  <a:pt x="294" y="461"/>
                </a:lnTo>
                <a:lnTo>
                  <a:pt x="290" y="464"/>
                </a:lnTo>
                <a:lnTo>
                  <a:pt x="283" y="468"/>
                </a:lnTo>
                <a:lnTo>
                  <a:pt x="280" y="469"/>
                </a:lnTo>
                <a:lnTo>
                  <a:pt x="278" y="469"/>
                </a:lnTo>
                <a:lnTo>
                  <a:pt x="276" y="468"/>
                </a:lnTo>
                <a:lnTo>
                  <a:pt x="275" y="468"/>
                </a:lnTo>
                <a:lnTo>
                  <a:pt x="274" y="466"/>
                </a:lnTo>
                <a:lnTo>
                  <a:pt x="271" y="463"/>
                </a:lnTo>
                <a:lnTo>
                  <a:pt x="268" y="463"/>
                </a:lnTo>
                <a:lnTo>
                  <a:pt x="266" y="464"/>
                </a:lnTo>
                <a:lnTo>
                  <a:pt x="264" y="468"/>
                </a:lnTo>
                <a:lnTo>
                  <a:pt x="264" y="471"/>
                </a:lnTo>
                <a:lnTo>
                  <a:pt x="263" y="474"/>
                </a:lnTo>
                <a:lnTo>
                  <a:pt x="258" y="478"/>
                </a:lnTo>
                <a:lnTo>
                  <a:pt x="251" y="481"/>
                </a:lnTo>
                <a:lnTo>
                  <a:pt x="242" y="484"/>
                </a:lnTo>
                <a:lnTo>
                  <a:pt x="235" y="473"/>
                </a:lnTo>
                <a:lnTo>
                  <a:pt x="230" y="462"/>
                </a:lnTo>
                <a:lnTo>
                  <a:pt x="227" y="455"/>
                </a:lnTo>
                <a:lnTo>
                  <a:pt x="224" y="451"/>
                </a:lnTo>
                <a:lnTo>
                  <a:pt x="219" y="449"/>
                </a:lnTo>
                <a:lnTo>
                  <a:pt x="214" y="447"/>
                </a:lnTo>
                <a:lnTo>
                  <a:pt x="209" y="445"/>
                </a:lnTo>
                <a:lnTo>
                  <a:pt x="205" y="442"/>
                </a:lnTo>
                <a:lnTo>
                  <a:pt x="202" y="437"/>
                </a:lnTo>
                <a:lnTo>
                  <a:pt x="198" y="430"/>
                </a:lnTo>
                <a:lnTo>
                  <a:pt x="180" y="407"/>
                </a:lnTo>
                <a:lnTo>
                  <a:pt x="177" y="401"/>
                </a:lnTo>
                <a:lnTo>
                  <a:pt x="174" y="395"/>
                </a:lnTo>
                <a:lnTo>
                  <a:pt x="175" y="391"/>
                </a:lnTo>
                <a:lnTo>
                  <a:pt x="179" y="388"/>
                </a:lnTo>
                <a:lnTo>
                  <a:pt x="183" y="388"/>
                </a:lnTo>
                <a:lnTo>
                  <a:pt x="188" y="389"/>
                </a:lnTo>
                <a:lnTo>
                  <a:pt x="192" y="389"/>
                </a:lnTo>
                <a:lnTo>
                  <a:pt x="194" y="386"/>
                </a:lnTo>
                <a:lnTo>
                  <a:pt x="196" y="378"/>
                </a:lnTo>
                <a:lnTo>
                  <a:pt x="197" y="372"/>
                </a:lnTo>
                <a:lnTo>
                  <a:pt x="199" y="367"/>
                </a:lnTo>
                <a:lnTo>
                  <a:pt x="201" y="366"/>
                </a:lnTo>
                <a:lnTo>
                  <a:pt x="202" y="365"/>
                </a:lnTo>
                <a:lnTo>
                  <a:pt x="204" y="364"/>
                </a:lnTo>
                <a:lnTo>
                  <a:pt x="206" y="364"/>
                </a:lnTo>
                <a:lnTo>
                  <a:pt x="207" y="363"/>
                </a:lnTo>
                <a:lnTo>
                  <a:pt x="209" y="363"/>
                </a:lnTo>
                <a:lnTo>
                  <a:pt x="210" y="362"/>
                </a:lnTo>
                <a:lnTo>
                  <a:pt x="210" y="358"/>
                </a:lnTo>
                <a:lnTo>
                  <a:pt x="209" y="355"/>
                </a:lnTo>
                <a:lnTo>
                  <a:pt x="205" y="348"/>
                </a:lnTo>
                <a:lnTo>
                  <a:pt x="194" y="331"/>
                </a:lnTo>
                <a:lnTo>
                  <a:pt x="189" y="322"/>
                </a:lnTo>
                <a:lnTo>
                  <a:pt x="187" y="314"/>
                </a:lnTo>
                <a:lnTo>
                  <a:pt x="185" y="312"/>
                </a:lnTo>
                <a:lnTo>
                  <a:pt x="179" y="309"/>
                </a:lnTo>
                <a:lnTo>
                  <a:pt x="172" y="307"/>
                </a:lnTo>
                <a:lnTo>
                  <a:pt x="163" y="305"/>
                </a:lnTo>
                <a:lnTo>
                  <a:pt x="153" y="303"/>
                </a:lnTo>
                <a:lnTo>
                  <a:pt x="144" y="299"/>
                </a:lnTo>
                <a:lnTo>
                  <a:pt x="137" y="294"/>
                </a:lnTo>
                <a:lnTo>
                  <a:pt x="131" y="289"/>
                </a:lnTo>
                <a:lnTo>
                  <a:pt x="129" y="280"/>
                </a:lnTo>
                <a:lnTo>
                  <a:pt x="129" y="269"/>
                </a:lnTo>
                <a:lnTo>
                  <a:pt x="131" y="262"/>
                </a:lnTo>
                <a:lnTo>
                  <a:pt x="132" y="259"/>
                </a:lnTo>
                <a:lnTo>
                  <a:pt x="132" y="257"/>
                </a:lnTo>
                <a:lnTo>
                  <a:pt x="129" y="252"/>
                </a:lnTo>
                <a:lnTo>
                  <a:pt x="124" y="245"/>
                </a:lnTo>
                <a:lnTo>
                  <a:pt x="107" y="228"/>
                </a:lnTo>
                <a:lnTo>
                  <a:pt x="99" y="218"/>
                </a:lnTo>
                <a:lnTo>
                  <a:pt x="92" y="208"/>
                </a:lnTo>
                <a:lnTo>
                  <a:pt x="88" y="201"/>
                </a:lnTo>
                <a:lnTo>
                  <a:pt x="84" y="192"/>
                </a:lnTo>
                <a:lnTo>
                  <a:pt x="80" y="183"/>
                </a:lnTo>
                <a:lnTo>
                  <a:pt x="77" y="175"/>
                </a:lnTo>
                <a:lnTo>
                  <a:pt x="74" y="169"/>
                </a:lnTo>
                <a:lnTo>
                  <a:pt x="72" y="166"/>
                </a:lnTo>
                <a:lnTo>
                  <a:pt x="71" y="166"/>
                </a:lnTo>
                <a:lnTo>
                  <a:pt x="71" y="172"/>
                </a:lnTo>
                <a:lnTo>
                  <a:pt x="69" y="185"/>
                </a:lnTo>
                <a:lnTo>
                  <a:pt x="68" y="190"/>
                </a:lnTo>
                <a:lnTo>
                  <a:pt x="64" y="192"/>
                </a:lnTo>
                <a:lnTo>
                  <a:pt x="59" y="192"/>
                </a:lnTo>
                <a:lnTo>
                  <a:pt x="52" y="194"/>
                </a:lnTo>
                <a:lnTo>
                  <a:pt x="37" y="196"/>
                </a:lnTo>
                <a:lnTo>
                  <a:pt x="31" y="195"/>
                </a:lnTo>
                <a:lnTo>
                  <a:pt x="26" y="191"/>
                </a:lnTo>
                <a:lnTo>
                  <a:pt x="23" y="184"/>
                </a:lnTo>
                <a:lnTo>
                  <a:pt x="22" y="178"/>
                </a:lnTo>
                <a:lnTo>
                  <a:pt x="22" y="172"/>
                </a:lnTo>
                <a:lnTo>
                  <a:pt x="20" y="167"/>
                </a:lnTo>
                <a:lnTo>
                  <a:pt x="17" y="164"/>
                </a:lnTo>
                <a:lnTo>
                  <a:pt x="10" y="164"/>
                </a:lnTo>
                <a:lnTo>
                  <a:pt x="0" y="162"/>
                </a:lnTo>
                <a:lnTo>
                  <a:pt x="2" y="156"/>
                </a:lnTo>
                <a:lnTo>
                  <a:pt x="3" y="152"/>
                </a:lnTo>
                <a:lnTo>
                  <a:pt x="3" y="148"/>
                </a:lnTo>
                <a:lnTo>
                  <a:pt x="4" y="138"/>
                </a:lnTo>
                <a:lnTo>
                  <a:pt x="5" y="126"/>
                </a:lnTo>
                <a:lnTo>
                  <a:pt x="8" y="114"/>
                </a:lnTo>
                <a:lnTo>
                  <a:pt x="12" y="106"/>
                </a:lnTo>
                <a:lnTo>
                  <a:pt x="16" y="101"/>
                </a:lnTo>
                <a:lnTo>
                  <a:pt x="20" y="102"/>
                </a:lnTo>
                <a:lnTo>
                  <a:pt x="24" y="106"/>
                </a:lnTo>
                <a:lnTo>
                  <a:pt x="28" y="111"/>
                </a:lnTo>
                <a:lnTo>
                  <a:pt x="31" y="116"/>
                </a:lnTo>
                <a:lnTo>
                  <a:pt x="33" y="120"/>
                </a:lnTo>
                <a:lnTo>
                  <a:pt x="34" y="120"/>
                </a:lnTo>
                <a:lnTo>
                  <a:pt x="34" y="116"/>
                </a:lnTo>
                <a:lnTo>
                  <a:pt x="32" y="111"/>
                </a:lnTo>
                <a:lnTo>
                  <a:pt x="31" y="106"/>
                </a:lnTo>
                <a:lnTo>
                  <a:pt x="31" y="102"/>
                </a:lnTo>
                <a:lnTo>
                  <a:pt x="33" y="101"/>
                </a:lnTo>
                <a:lnTo>
                  <a:pt x="35" y="102"/>
                </a:lnTo>
                <a:lnTo>
                  <a:pt x="37" y="104"/>
                </a:lnTo>
                <a:lnTo>
                  <a:pt x="38" y="106"/>
                </a:lnTo>
                <a:lnTo>
                  <a:pt x="40" y="108"/>
                </a:lnTo>
                <a:lnTo>
                  <a:pt x="43" y="114"/>
                </a:lnTo>
                <a:lnTo>
                  <a:pt x="45" y="115"/>
                </a:lnTo>
                <a:lnTo>
                  <a:pt x="46" y="114"/>
                </a:lnTo>
                <a:lnTo>
                  <a:pt x="47" y="112"/>
                </a:lnTo>
                <a:lnTo>
                  <a:pt x="47" y="111"/>
                </a:lnTo>
                <a:lnTo>
                  <a:pt x="45" y="108"/>
                </a:lnTo>
                <a:lnTo>
                  <a:pt x="45" y="106"/>
                </a:lnTo>
                <a:lnTo>
                  <a:pt x="44" y="104"/>
                </a:lnTo>
                <a:lnTo>
                  <a:pt x="44" y="102"/>
                </a:lnTo>
                <a:lnTo>
                  <a:pt x="45" y="101"/>
                </a:lnTo>
                <a:lnTo>
                  <a:pt x="47" y="101"/>
                </a:lnTo>
                <a:lnTo>
                  <a:pt x="51" y="103"/>
                </a:lnTo>
                <a:lnTo>
                  <a:pt x="55" y="107"/>
                </a:lnTo>
                <a:lnTo>
                  <a:pt x="58" y="111"/>
                </a:lnTo>
                <a:lnTo>
                  <a:pt x="61" y="113"/>
                </a:lnTo>
                <a:lnTo>
                  <a:pt x="63" y="111"/>
                </a:lnTo>
                <a:lnTo>
                  <a:pt x="64" y="106"/>
                </a:lnTo>
                <a:lnTo>
                  <a:pt x="62" y="97"/>
                </a:lnTo>
                <a:lnTo>
                  <a:pt x="61" y="88"/>
                </a:lnTo>
                <a:lnTo>
                  <a:pt x="59" y="80"/>
                </a:lnTo>
                <a:lnTo>
                  <a:pt x="60" y="74"/>
                </a:lnTo>
                <a:lnTo>
                  <a:pt x="64" y="70"/>
                </a:lnTo>
                <a:lnTo>
                  <a:pt x="70" y="65"/>
                </a:lnTo>
                <a:lnTo>
                  <a:pt x="79" y="59"/>
                </a:lnTo>
                <a:lnTo>
                  <a:pt x="87" y="52"/>
                </a:lnTo>
                <a:lnTo>
                  <a:pt x="93" y="47"/>
                </a:lnTo>
                <a:lnTo>
                  <a:pt x="96" y="41"/>
                </a:lnTo>
                <a:lnTo>
                  <a:pt x="95" y="33"/>
                </a:lnTo>
                <a:lnTo>
                  <a:pt x="91" y="28"/>
                </a:lnTo>
                <a:lnTo>
                  <a:pt x="88" y="23"/>
                </a:lnTo>
                <a:lnTo>
                  <a:pt x="87" y="19"/>
                </a:lnTo>
                <a:lnTo>
                  <a:pt x="88" y="15"/>
                </a:lnTo>
                <a:lnTo>
                  <a:pt x="94" y="11"/>
                </a:lnTo>
                <a:lnTo>
                  <a:pt x="101" y="5"/>
                </a:lnTo>
                <a:lnTo>
                  <a:pt x="109" y="1"/>
                </a:lnTo>
                <a:lnTo>
                  <a:pt x="11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58"/>
          <p:cNvSpPr>
            <a:spLocks noEditPoints="1"/>
          </p:cNvSpPr>
          <p:nvPr/>
        </p:nvSpPr>
        <p:spPr bwMode="auto">
          <a:xfrm>
            <a:off x="7515486" y="3629025"/>
            <a:ext cx="782638" cy="876300"/>
          </a:xfrm>
          <a:custGeom>
            <a:avLst/>
            <a:gdLst/>
            <a:ahLst/>
            <a:cxnLst>
              <a:cxn ang="0">
                <a:pos x="245" y="318"/>
              </a:cxn>
              <a:cxn ang="0">
                <a:pos x="261" y="341"/>
              </a:cxn>
              <a:cxn ang="0">
                <a:pos x="282" y="336"/>
              </a:cxn>
              <a:cxn ang="0">
                <a:pos x="291" y="342"/>
              </a:cxn>
              <a:cxn ang="0">
                <a:pos x="301" y="317"/>
              </a:cxn>
              <a:cxn ang="0">
                <a:pos x="274" y="318"/>
              </a:cxn>
              <a:cxn ang="0">
                <a:pos x="255" y="314"/>
              </a:cxn>
              <a:cxn ang="0">
                <a:pos x="245" y="297"/>
              </a:cxn>
              <a:cxn ang="0">
                <a:pos x="240" y="275"/>
              </a:cxn>
              <a:cxn ang="0">
                <a:pos x="254" y="274"/>
              </a:cxn>
              <a:cxn ang="0">
                <a:pos x="20" y="0"/>
              </a:cxn>
              <a:cxn ang="0">
                <a:pos x="66" y="9"/>
              </a:cxn>
              <a:cxn ang="0">
                <a:pos x="100" y="51"/>
              </a:cxn>
              <a:cxn ang="0">
                <a:pos x="115" y="49"/>
              </a:cxn>
              <a:cxn ang="0">
                <a:pos x="127" y="60"/>
              </a:cxn>
              <a:cxn ang="0">
                <a:pos x="114" y="75"/>
              </a:cxn>
              <a:cxn ang="0">
                <a:pos x="139" y="119"/>
              </a:cxn>
              <a:cxn ang="0">
                <a:pos x="157" y="143"/>
              </a:cxn>
              <a:cxn ang="0">
                <a:pos x="227" y="156"/>
              </a:cxn>
              <a:cxn ang="0">
                <a:pos x="241" y="165"/>
              </a:cxn>
              <a:cxn ang="0">
                <a:pos x="268" y="158"/>
              </a:cxn>
              <a:cxn ang="0">
                <a:pos x="282" y="189"/>
              </a:cxn>
              <a:cxn ang="0">
                <a:pos x="320" y="179"/>
              </a:cxn>
              <a:cxn ang="0">
                <a:pos x="331" y="177"/>
              </a:cxn>
              <a:cxn ang="0">
                <a:pos x="375" y="239"/>
              </a:cxn>
              <a:cxn ang="0">
                <a:pos x="380" y="274"/>
              </a:cxn>
              <a:cxn ang="0">
                <a:pos x="423" y="301"/>
              </a:cxn>
              <a:cxn ang="0">
                <a:pos x="456" y="342"/>
              </a:cxn>
              <a:cxn ang="0">
                <a:pos x="457" y="358"/>
              </a:cxn>
              <a:cxn ang="0">
                <a:pos x="447" y="372"/>
              </a:cxn>
              <a:cxn ang="0">
                <a:pos x="426" y="385"/>
              </a:cxn>
              <a:cxn ang="0">
                <a:pos x="456" y="436"/>
              </a:cxn>
              <a:cxn ang="0">
                <a:pos x="481" y="456"/>
              </a:cxn>
              <a:cxn ang="0">
                <a:pos x="479" y="481"/>
              </a:cxn>
              <a:cxn ang="0">
                <a:pos x="446" y="506"/>
              </a:cxn>
              <a:cxn ang="0">
                <a:pos x="424" y="493"/>
              </a:cxn>
              <a:cxn ang="0">
                <a:pos x="412" y="482"/>
              </a:cxn>
              <a:cxn ang="0">
                <a:pos x="395" y="485"/>
              </a:cxn>
              <a:cxn ang="0">
                <a:pos x="376" y="512"/>
              </a:cxn>
              <a:cxn ang="0">
                <a:pos x="380" y="527"/>
              </a:cxn>
              <a:cxn ang="0">
                <a:pos x="359" y="534"/>
              </a:cxn>
              <a:cxn ang="0">
                <a:pos x="336" y="549"/>
              </a:cxn>
              <a:cxn ang="0">
                <a:pos x="329" y="539"/>
              </a:cxn>
              <a:cxn ang="0">
                <a:pos x="313" y="519"/>
              </a:cxn>
              <a:cxn ang="0">
                <a:pos x="294" y="506"/>
              </a:cxn>
              <a:cxn ang="0">
                <a:pos x="282" y="505"/>
              </a:cxn>
              <a:cxn ang="0">
                <a:pos x="274" y="506"/>
              </a:cxn>
              <a:cxn ang="0">
                <a:pos x="246" y="515"/>
              </a:cxn>
              <a:cxn ang="0">
                <a:pos x="212" y="500"/>
              </a:cxn>
              <a:cxn ang="0">
                <a:pos x="199" y="466"/>
              </a:cxn>
              <a:cxn ang="0">
                <a:pos x="174" y="470"/>
              </a:cxn>
              <a:cxn ang="0">
                <a:pos x="148" y="423"/>
              </a:cxn>
              <a:cxn ang="0">
                <a:pos x="117" y="384"/>
              </a:cxn>
              <a:cxn ang="0">
                <a:pos x="93" y="334"/>
              </a:cxn>
              <a:cxn ang="0">
                <a:pos x="50" y="282"/>
              </a:cxn>
              <a:cxn ang="0">
                <a:pos x="51" y="251"/>
              </a:cxn>
              <a:cxn ang="0">
                <a:pos x="69" y="218"/>
              </a:cxn>
              <a:cxn ang="0">
                <a:pos x="48" y="166"/>
              </a:cxn>
              <a:cxn ang="0">
                <a:pos x="22" y="151"/>
              </a:cxn>
              <a:cxn ang="0">
                <a:pos x="1" y="104"/>
              </a:cxn>
              <a:cxn ang="0">
                <a:pos x="18" y="11"/>
              </a:cxn>
            </a:cxnLst>
            <a:rect l="0" t="0" r="r" b="b"/>
            <a:pathLst>
              <a:path w="493" h="552">
                <a:moveTo>
                  <a:pt x="245" y="297"/>
                </a:moveTo>
                <a:lnTo>
                  <a:pt x="241" y="298"/>
                </a:lnTo>
                <a:lnTo>
                  <a:pt x="238" y="301"/>
                </a:lnTo>
                <a:lnTo>
                  <a:pt x="238" y="306"/>
                </a:lnTo>
                <a:lnTo>
                  <a:pt x="241" y="311"/>
                </a:lnTo>
                <a:lnTo>
                  <a:pt x="245" y="318"/>
                </a:lnTo>
                <a:lnTo>
                  <a:pt x="252" y="325"/>
                </a:lnTo>
                <a:lnTo>
                  <a:pt x="257" y="328"/>
                </a:lnTo>
                <a:lnTo>
                  <a:pt x="259" y="331"/>
                </a:lnTo>
                <a:lnTo>
                  <a:pt x="260" y="333"/>
                </a:lnTo>
                <a:lnTo>
                  <a:pt x="260" y="337"/>
                </a:lnTo>
                <a:lnTo>
                  <a:pt x="261" y="341"/>
                </a:lnTo>
                <a:lnTo>
                  <a:pt x="264" y="344"/>
                </a:lnTo>
                <a:lnTo>
                  <a:pt x="267" y="344"/>
                </a:lnTo>
                <a:lnTo>
                  <a:pt x="272" y="342"/>
                </a:lnTo>
                <a:lnTo>
                  <a:pt x="277" y="339"/>
                </a:lnTo>
                <a:lnTo>
                  <a:pt x="280" y="337"/>
                </a:lnTo>
                <a:lnTo>
                  <a:pt x="282" y="336"/>
                </a:lnTo>
                <a:lnTo>
                  <a:pt x="283" y="337"/>
                </a:lnTo>
                <a:lnTo>
                  <a:pt x="286" y="340"/>
                </a:lnTo>
                <a:lnTo>
                  <a:pt x="288" y="343"/>
                </a:lnTo>
                <a:lnTo>
                  <a:pt x="289" y="344"/>
                </a:lnTo>
                <a:lnTo>
                  <a:pt x="291" y="343"/>
                </a:lnTo>
                <a:lnTo>
                  <a:pt x="291" y="342"/>
                </a:lnTo>
                <a:lnTo>
                  <a:pt x="295" y="334"/>
                </a:lnTo>
                <a:lnTo>
                  <a:pt x="296" y="333"/>
                </a:lnTo>
                <a:lnTo>
                  <a:pt x="301" y="330"/>
                </a:lnTo>
                <a:lnTo>
                  <a:pt x="303" y="326"/>
                </a:lnTo>
                <a:lnTo>
                  <a:pt x="303" y="321"/>
                </a:lnTo>
                <a:lnTo>
                  <a:pt x="301" y="317"/>
                </a:lnTo>
                <a:lnTo>
                  <a:pt x="298" y="318"/>
                </a:lnTo>
                <a:lnTo>
                  <a:pt x="294" y="320"/>
                </a:lnTo>
                <a:lnTo>
                  <a:pt x="290" y="323"/>
                </a:lnTo>
                <a:lnTo>
                  <a:pt x="285" y="324"/>
                </a:lnTo>
                <a:lnTo>
                  <a:pt x="281" y="322"/>
                </a:lnTo>
                <a:lnTo>
                  <a:pt x="274" y="318"/>
                </a:lnTo>
                <a:lnTo>
                  <a:pt x="264" y="307"/>
                </a:lnTo>
                <a:lnTo>
                  <a:pt x="263" y="308"/>
                </a:lnTo>
                <a:lnTo>
                  <a:pt x="261" y="309"/>
                </a:lnTo>
                <a:lnTo>
                  <a:pt x="260" y="311"/>
                </a:lnTo>
                <a:lnTo>
                  <a:pt x="257" y="314"/>
                </a:lnTo>
                <a:lnTo>
                  <a:pt x="255" y="314"/>
                </a:lnTo>
                <a:lnTo>
                  <a:pt x="252" y="312"/>
                </a:lnTo>
                <a:lnTo>
                  <a:pt x="252" y="308"/>
                </a:lnTo>
                <a:lnTo>
                  <a:pt x="253" y="303"/>
                </a:lnTo>
                <a:lnTo>
                  <a:pt x="255" y="299"/>
                </a:lnTo>
                <a:lnTo>
                  <a:pt x="254" y="297"/>
                </a:lnTo>
                <a:lnTo>
                  <a:pt x="245" y="297"/>
                </a:lnTo>
                <a:close/>
                <a:moveTo>
                  <a:pt x="249" y="267"/>
                </a:moveTo>
                <a:lnTo>
                  <a:pt x="244" y="269"/>
                </a:lnTo>
                <a:lnTo>
                  <a:pt x="242" y="270"/>
                </a:lnTo>
                <a:lnTo>
                  <a:pt x="241" y="270"/>
                </a:lnTo>
                <a:lnTo>
                  <a:pt x="240" y="272"/>
                </a:lnTo>
                <a:lnTo>
                  <a:pt x="240" y="275"/>
                </a:lnTo>
                <a:lnTo>
                  <a:pt x="241" y="277"/>
                </a:lnTo>
                <a:lnTo>
                  <a:pt x="246" y="283"/>
                </a:lnTo>
                <a:lnTo>
                  <a:pt x="248" y="283"/>
                </a:lnTo>
                <a:lnTo>
                  <a:pt x="252" y="281"/>
                </a:lnTo>
                <a:lnTo>
                  <a:pt x="254" y="277"/>
                </a:lnTo>
                <a:lnTo>
                  <a:pt x="254" y="274"/>
                </a:lnTo>
                <a:lnTo>
                  <a:pt x="255" y="271"/>
                </a:lnTo>
                <a:lnTo>
                  <a:pt x="255" y="270"/>
                </a:lnTo>
                <a:lnTo>
                  <a:pt x="253" y="268"/>
                </a:lnTo>
                <a:lnTo>
                  <a:pt x="251" y="267"/>
                </a:lnTo>
                <a:lnTo>
                  <a:pt x="249" y="267"/>
                </a:lnTo>
                <a:close/>
                <a:moveTo>
                  <a:pt x="20" y="0"/>
                </a:moveTo>
                <a:lnTo>
                  <a:pt x="37" y="8"/>
                </a:lnTo>
                <a:lnTo>
                  <a:pt x="43" y="9"/>
                </a:lnTo>
                <a:lnTo>
                  <a:pt x="47" y="10"/>
                </a:lnTo>
                <a:lnTo>
                  <a:pt x="53" y="9"/>
                </a:lnTo>
                <a:lnTo>
                  <a:pt x="60" y="9"/>
                </a:lnTo>
                <a:lnTo>
                  <a:pt x="66" y="9"/>
                </a:lnTo>
                <a:lnTo>
                  <a:pt x="72" y="12"/>
                </a:lnTo>
                <a:lnTo>
                  <a:pt x="77" y="18"/>
                </a:lnTo>
                <a:lnTo>
                  <a:pt x="82" y="27"/>
                </a:lnTo>
                <a:lnTo>
                  <a:pt x="88" y="36"/>
                </a:lnTo>
                <a:lnTo>
                  <a:pt x="95" y="45"/>
                </a:lnTo>
                <a:lnTo>
                  <a:pt x="100" y="51"/>
                </a:lnTo>
                <a:lnTo>
                  <a:pt x="105" y="54"/>
                </a:lnTo>
                <a:lnTo>
                  <a:pt x="108" y="54"/>
                </a:lnTo>
                <a:lnTo>
                  <a:pt x="110" y="53"/>
                </a:lnTo>
                <a:lnTo>
                  <a:pt x="112" y="51"/>
                </a:lnTo>
                <a:lnTo>
                  <a:pt x="114" y="50"/>
                </a:lnTo>
                <a:lnTo>
                  <a:pt x="115" y="49"/>
                </a:lnTo>
                <a:lnTo>
                  <a:pt x="117" y="49"/>
                </a:lnTo>
                <a:lnTo>
                  <a:pt x="119" y="50"/>
                </a:lnTo>
                <a:lnTo>
                  <a:pt x="121" y="53"/>
                </a:lnTo>
                <a:lnTo>
                  <a:pt x="124" y="55"/>
                </a:lnTo>
                <a:lnTo>
                  <a:pt x="126" y="58"/>
                </a:lnTo>
                <a:lnTo>
                  <a:pt x="127" y="60"/>
                </a:lnTo>
                <a:lnTo>
                  <a:pt x="129" y="62"/>
                </a:lnTo>
                <a:lnTo>
                  <a:pt x="129" y="64"/>
                </a:lnTo>
                <a:lnTo>
                  <a:pt x="126" y="64"/>
                </a:lnTo>
                <a:lnTo>
                  <a:pt x="121" y="67"/>
                </a:lnTo>
                <a:lnTo>
                  <a:pt x="116" y="71"/>
                </a:lnTo>
                <a:lnTo>
                  <a:pt x="114" y="75"/>
                </a:lnTo>
                <a:lnTo>
                  <a:pt x="115" y="79"/>
                </a:lnTo>
                <a:lnTo>
                  <a:pt x="117" y="83"/>
                </a:lnTo>
                <a:lnTo>
                  <a:pt x="123" y="92"/>
                </a:lnTo>
                <a:lnTo>
                  <a:pt x="129" y="102"/>
                </a:lnTo>
                <a:lnTo>
                  <a:pt x="135" y="110"/>
                </a:lnTo>
                <a:lnTo>
                  <a:pt x="139" y="119"/>
                </a:lnTo>
                <a:lnTo>
                  <a:pt x="142" y="123"/>
                </a:lnTo>
                <a:lnTo>
                  <a:pt x="143" y="130"/>
                </a:lnTo>
                <a:lnTo>
                  <a:pt x="145" y="136"/>
                </a:lnTo>
                <a:lnTo>
                  <a:pt x="147" y="140"/>
                </a:lnTo>
                <a:lnTo>
                  <a:pt x="151" y="142"/>
                </a:lnTo>
                <a:lnTo>
                  <a:pt x="157" y="143"/>
                </a:lnTo>
                <a:lnTo>
                  <a:pt x="174" y="145"/>
                </a:lnTo>
                <a:lnTo>
                  <a:pt x="182" y="147"/>
                </a:lnTo>
                <a:lnTo>
                  <a:pt x="189" y="149"/>
                </a:lnTo>
                <a:lnTo>
                  <a:pt x="198" y="151"/>
                </a:lnTo>
                <a:lnTo>
                  <a:pt x="219" y="155"/>
                </a:lnTo>
                <a:lnTo>
                  <a:pt x="227" y="156"/>
                </a:lnTo>
                <a:lnTo>
                  <a:pt x="231" y="157"/>
                </a:lnTo>
                <a:lnTo>
                  <a:pt x="232" y="158"/>
                </a:lnTo>
                <a:lnTo>
                  <a:pt x="234" y="158"/>
                </a:lnTo>
                <a:lnTo>
                  <a:pt x="237" y="164"/>
                </a:lnTo>
                <a:lnTo>
                  <a:pt x="239" y="165"/>
                </a:lnTo>
                <a:lnTo>
                  <a:pt x="241" y="165"/>
                </a:lnTo>
                <a:lnTo>
                  <a:pt x="243" y="164"/>
                </a:lnTo>
                <a:lnTo>
                  <a:pt x="245" y="163"/>
                </a:lnTo>
                <a:lnTo>
                  <a:pt x="249" y="159"/>
                </a:lnTo>
                <a:lnTo>
                  <a:pt x="251" y="156"/>
                </a:lnTo>
                <a:lnTo>
                  <a:pt x="261" y="158"/>
                </a:lnTo>
                <a:lnTo>
                  <a:pt x="268" y="158"/>
                </a:lnTo>
                <a:lnTo>
                  <a:pt x="271" y="161"/>
                </a:lnTo>
                <a:lnTo>
                  <a:pt x="273" y="166"/>
                </a:lnTo>
                <a:lnTo>
                  <a:pt x="273" y="172"/>
                </a:lnTo>
                <a:lnTo>
                  <a:pt x="274" y="178"/>
                </a:lnTo>
                <a:lnTo>
                  <a:pt x="277" y="185"/>
                </a:lnTo>
                <a:lnTo>
                  <a:pt x="282" y="189"/>
                </a:lnTo>
                <a:lnTo>
                  <a:pt x="288" y="190"/>
                </a:lnTo>
                <a:lnTo>
                  <a:pt x="303" y="188"/>
                </a:lnTo>
                <a:lnTo>
                  <a:pt x="310" y="186"/>
                </a:lnTo>
                <a:lnTo>
                  <a:pt x="315" y="186"/>
                </a:lnTo>
                <a:lnTo>
                  <a:pt x="319" y="184"/>
                </a:lnTo>
                <a:lnTo>
                  <a:pt x="320" y="179"/>
                </a:lnTo>
                <a:lnTo>
                  <a:pt x="322" y="166"/>
                </a:lnTo>
                <a:lnTo>
                  <a:pt x="322" y="160"/>
                </a:lnTo>
                <a:lnTo>
                  <a:pt x="323" y="160"/>
                </a:lnTo>
                <a:lnTo>
                  <a:pt x="325" y="163"/>
                </a:lnTo>
                <a:lnTo>
                  <a:pt x="328" y="169"/>
                </a:lnTo>
                <a:lnTo>
                  <a:pt x="331" y="177"/>
                </a:lnTo>
                <a:lnTo>
                  <a:pt x="335" y="186"/>
                </a:lnTo>
                <a:lnTo>
                  <a:pt x="339" y="195"/>
                </a:lnTo>
                <a:lnTo>
                  <a:pt x="343" y="202"/>
                </a:lnTo>
                <a:lnTo>
                  <a:pt x="350" y="212"/>
                </a:lnTo>
                <a:lnTo>
                  <a:pt x="358" y="222"/>
                </a:lnTo>
                <a:lnTo>
                  <a:pt x="375" y="239"/>
                </a:lnTo>
                <a:lnTo>
                  <a:pt x="380" y="246"/>
                </a:lnTo>
                <a:lnTo>
                  <a:pt x="383" y="251"/>
                </a:lnTo>
                <a:lnTo>
                  <a:pt x="383" y="253"/>
                </a:lnTo>
                <a:lnTo>
                  <a:pt x="382" y="256"/>
                </a:lnTo>
                <a:lnTo>
                  <a:pt x="380" y="263"/>
                </a:lnTo>
                <a:lnTo>
                  <a:pt x="380" y="274"/>
                </a:lnTo>
                <a:lnTo>
                  <a:pt x="382" y="283"/>
                </a:lnTo>
                <a:lnTo>
                  <a:pt x="388" y="288"/>
                </a:lnTo>
                <a:lnTo>
                  <a:pt x="395" y="293"/>
                </a:lnTo>
                <a:lnTo>
                  <a:pt x="404" y="297"/>
                </a:lnTo>
                <a:lnTo>
                  <a:pt x="414" y="299"/>
                </a:lnTo>
                <a:lnTo>
                  <a:pt x="423" y="301"/>
                </a:lnTo>
                <a:lnTo>
                  <a:pt x="430" y="303"/>
                </a:lnTo>
                <a:lnTo>
                  <a:pt x="436" y="306"/>
                </a:lnTo>
                <a:lnTo>
                  <a:pt x="438" y="308"/>
                </a:lnTo>
                <a:lnTo>
                  <a:pt x="440" y="316"/>
                </a:lnTo>
                <a:lnTo>
                  <a:pt x="445" y="325"/>
                </a:lnTo>
                <a:lnTo>
                  <a:pt x="456" y="342"/>
                </a:lnTo>
                <a:lnTo>
                  <a:pt x="460" y="349"/>
                </a:lnTo>
                <a:lnTo>
                  <a:pt x="461" y="352"/>
                </a:lnTo>
                <a:lnTo>
                  <a:pt x="461" y="356"/>
                </a:lnTo>
                <a:lnTo>
                  <a:pt x="460" y="357"/>
                </a:lnTo>
                <a:lnTo>
                  <a:pt x="458" y="357"/>
                </a:lnTo>
                <a:lnTo>
                  <a:pt x="457" y="358"/>
                </a:lnTo>
                <a:lnTo>
                  <a:pt x="455" y="358"/>
                </a:lnTo>
                <a:lnTo>
                  <a:pt x="453" y="359"/>
                </a:lnTo>
                <a:lnTo>
                  <a:pt x="452" y="360"/>
                </a:lnTo>
                <a:lnTo>
                  <a:pt x="450" y="361"/>
                </a:lnTo>
                <a:lnTo>
                  <a:pt x="448" y="366"/>
                </a:lnTo>
                <a:lnTo>
                  <a:pt x="447" y="372"/>
                </a:lnTo>
                <a:lnTo>
                  <a:pt x="445" y="380"/>
                </a:lnTo>
                <a:lnTo>
                  <a:pt x="443" y="383"/>
                </a:lnTo>
                <a:lnTo>
                  <a:pt x="439" y="383"/>
                </a:lnTo>
                <a:lnTo>
                  <a:pt x="434" y="382"/>
                </a:lnTo>
                <a:lnTo>
                  <a:pt x="430" y="382"/>
                </a:lnTo>
                <a:lnTo>
                  <a:pt x="426" y="385"/>
                </a:lnTo>
                <a:lnTo>
                  <a:pt x="425" y="389"/>
                </a:lnTo>
                <a:lnTo>
                  <a:pt x="428" y="395"/>
                </a:lnTo>
                <a:lnTo>
                  <a:pt x="431" y="401"/>
                </a:lnTo>
                <a:lnTo>
                  <a:pt x="449" y="424"/>
                </a:lnTo>
                <a:lnTo>
                  <a:pt x="453" y="431"/>
                </a:lnTo>
                <a:lnTo>
                  <a:pt x="456" y="436"/>
                </a:lnTo>
                <a:lnTo>
                  <a:pt x="460" y="439"/>
                </a:lnTo>
                <a:lnTo>
                  <a:pt x="465" y="441"/>
                </a:lnTo>
                <a:lnTo>
                  <a:pt x="470" y="443"/>
                </a:lnTo>
                <a:lnTo>
                  <a:pt x="475" y="445"/>
                </a:lnTo>
                <a:lnTo>
                  <a:pt x="478" y="449"/>
                </a:lnTo>
                <a:lnTo>
                  <a:pt x="481" y="456"/>
                </a:lnTo>
                <a:lnTo>
                  <a:pt x="486" y="467"/>
                </a:lnTo>
                <a:lnTo>
                  <a:pt x="493" y="478"/>
                </a:lnTo>
                <a:lnTo>
                  <a:pt x="489" y="479"/>
                </a:lnTo>
                <a:lnTo>
                  <a:pt x="485" y="480"/>
                </a:lnTo>
                <a:lnTo>
                  <a:pt x="482" y="481"/>
                </a:lnTo>
                <a:lnTo>
                  <a:pt x="479" y="481"/>
                </a:lnTo>
                <a:lnTo>
                  <a:pt x="474" y="482"/>
                </a:lnTo>
                <a:lnTo>
                  <a:pt x="470" y="485"/>
                </a:lnTo>
                <a:lnTo>
                  <a:pt x="466" y="490"/>
                </a:lnTo>
                <a:lnTo>
                  <a:pt x="459" y="495"/>
                </a:lnTo>
                <a:lnTo>
                  <a:pt x="451" y="502"/>
                </a:lnTo>
                <a:lnTo>
                  <a:pt x="446" y="506"/>
                </a:lnTo>
                <a:lnTo>
                  <a:pt x="440" y="508"/>
                </a:lnTo>
                <a:lnTo>
                  <a:pt x="435" y="508"/>
                </a:lnTo>
                <a:lnTo>
                  <a:pt x="432" y="506"/>
                </a:lnTo>
                <a:lnTo>
                  <a:pt x="430" y="502"/>
                </a:lnTo>
                <a:lnTo>
                  <a:pt x="428" y="497"/>
                </a:lnTo>
                <a:lnTo>
                  <a:pt x="424" y="493"/>
                </a:lnTo>
                <a:lnTo>
                  <a:pt x="419" y="489"/>
                </a:lnTo>
                <a:lnTo>
                  <a:pt x="416" y="488"/>
                </a:lnTo>
                <a:lnTo>
                  <a:pt x="414" y="486"/>
                </a:lnTo>
                <a:lnTo>
                  <a:pt x="412" y="485"/>
                </a:lnTo>
                <a:lnTo>
                  <a:pt x="412" y="483"/>
                </a:lnTo>
                <a:lnTo>
                  <a:pt x="412" y="482"/>
                </a:lnTo>
                <a:lnTo>
                  <a:pt x="412" y="481"/>
                </a:lnTo>
                <a:lnTo>
                  <a:pt x="411" y="480"/>
                </a:lnTo>
                <a:lnTo>
                  <a:pt x="410" y="480"/>
                </a:lnTo>
                <a:lnTo>
                  <a:pt x="408" y="481"/>
                </a:lnTo>
                <a:lnTo>
                  <a:pt x="401" y="484"/>
                </a:lnTo>
                <a:lnTo>
                  <a:pt x="395" y="485"/>
                </a:lnTo>
                <a:lnTo>
                  <a:pt x="389" y="487"/>
                </a:lnTo>
                <a:lnTo>
                  <a:pt x="384" y="491"/>
                </a:lnTo>
                <a:lnTo>
                  <a:pt x="381" y="498"/>
                </a:lnTo>
                <a:lnTo>
                  <a:pt x="378" y="505"/>
                </a:lnTo>
                <a:lnTo>
                  <a:pt x="376" y="510"/>
                </a:lnTo>
                <a:lnTo>
                  <a:pt x="376" y="512"/>
                </a:lnTo>
                <a:lnTo>
                  <a:pt x="379" y="515"/>
                </a:lnTo>
                <a:lnTo>
                  <a:pt x="380" y="517"/>
                </a:lnTo>
                <a:lnTo>
                  <a:pt x="382" y="518"/>
                </a:lnTo>
                <a:lnTo>
                  <a:pt x="382" y="524"/>
                </a:lnTo>
                <a:lnTo>
                  <a:pt x="381" y="525"/>
                </a:lnTo>
                <a:lnTo>
                  <a:pt x="380" y="527"/>
                </a:lnTo>
                <a:lnTo>
                  <a:pt x="379" y="528"/>
                </a:lnTo>
                <a:lnTo>
                  <a:pt x="375" y="533"/>
                </a:lnTo>
                <a:lnTo>
                  <a:pt x="372" y="537"/>
                </a:lnTo>
                <a:lnTo>
                  <a:pt x="369" y="538"/>
                </a:lnTo>
                <a:lnTo>
                  <a:pt x="363" y="534"/>
                </a:lnTo>
                <a:lnTo>
                  <a:pt x="359" y="534"/>
                </a:lnTo>
                <a:lnTo>
                  <a:pt x="355" y="538"/>
                </a:lnTo>
                <a:lnTo>
                  <a:pt x="351" y="545"/>
                </a:lnTo>
                <a:lnTo>
                  <a:pt x="348" y="552"/>
                </a:lnTo>
                <a:lnTo>
                  <a:pt x="340" y="550"/>
                </a:lnTo>
                <a:lnTo>
                  <a:pt x="338" y="549"/>
                </a:lnTo>
                <a:lnTo>
                  <a:pt x="336" y="549"/>
                </a:lnTo>
                <a:lnTo>
                  <a:pt x="335" y="547"/>
                </a:lnTo>
                <a:lnTo>
                  <a:pt x="335" y="545"/>
                </a:lnTo>
                <a:lnTo>
                  <a:pt x="334" y="544"/>
                </a:lnTo>
                <a:lnTo>
                  <a:pt x="333" y="542"/>
                </a:lnTo>
                <a:lnTo>
                  <a:pt x="331" y="540"/>
                </a:lnTo>
                <a:lnTo>
                  <a:pt x="329" y="539"/>
                </a:lnTo>
                <a:lnTo>
                  <a:pt x="326" y="536"/>
                </a:lnTo>
                <a:lnTo>
                  <a:pt x="325" y="533"/>
                </a:lnTo>
                <a:lnTo>
                  <a:pt x="325" y="529"/>
                </a:lnTo>
                <a:lnTo>
                  <a:pt x="323" y="526"/>
                </a:lnTo>
                <a:lnTo>
                  <a:pt x="320" y="523"/>
                </a:lnTo>
                <a:lnTo>
                  <a:pt x="313" y="519"/>
                </a:lnTo>
                <a:lnTo>
                  <a:pt x="306" y="512"/>
                </a:lnTo>
                <a:lnTo>
                  <a:pt x="300" y="507"/>
                </a:lnTo>
                <a:lnTo>
                  <a:pt x="298" y="506"/>
                </a:lnTo>
                <a:lnTo>
                  <a:pt x="297" y="505"/>
                </a:lnTo>
                <a:lnTo>
                  <a:pt x="296" y="506"/>
                </a:lnTo>
                <a:lnTo>
                  <a:pt x="294" y="506"/>
                </a:lnTo>
                <a:lnTo>
                  <a:pt x="293" y="508"/>
                </a:lnTo>
                <a:lnTo>
                  <a:pt x="290" y="511"/>
                </a:lnTo>
                <a:lnTo>
                  <a:pt x="288" y="511"/>
                </a:lnTo>
                <a:lnTo>
                  <a:pt x="286" y="510"/>
                </a:lnTo>
                <a:lnTo>
                  <a:pt x="283" y="508"/>
                </a:lnTo>
                <a:lnTo>
                  <a:pt x="282" y="505"/>
                </a:lnTo>
                <a:lnTo>
                  <a:pt x="280" y="503"/>
                </a:lnTo>
                <a:lnTo>
                  <a:pt x="279" y="500"/>
                </a:lnTo>
                <a:lnTo>
                  <a:pt x="277" y="498"/>
                </a:lnTo>
                <a:lnTo>
                  <a:pt x="275" y="498"/>
                </a:lnTo>
                <a:lnTo>
                  <a:pt x="274" y="501"/>
                </a:lnTo>
                <a:lnTo>
                  <a:pt x="274" y="506"/>
                </a:lnTo>
                <a:lnTo>
                  <a:pt x="276" y="517"/>
                </a:lnTo>
                <a:lnTo>
                  <a:pt x="275" y="522"/>
                </a:lnTo>
                <a:lnTo>
                  <a:pt x="272" y="523"/>
                </a:lnTo>
                <a:lnTo>
                  <a:pt x="264" y="521"/>
                </a:lnTo>
                <a:lnTo>
                  <a:pt x="255" y="518"/>
                </a:lnTo>
                <a:lnTo>
                  <a:pt x="246" y="515"/>
                </a:lnTo>
                <a:lnTo>
                  <a:pt x="240" y="514"/>
                </a:lnTo>
                <a:lnTo>
                  <a:pt x="234" y="514"/>
                </a:lnTo>
                <a:lnTo>
                  <a:pt x="227" y="512"/>
                </a:lnTo>
                <a:lnTo>
                  <a:pt x="220" y="510"/>
                </a:lnTo>
                <a:lnTo>
                  <a:pt x="215" y="506"/>
                </a:lnTo>
                <a:lnTo>
                  <a:pt x="212" y="500"/>
                </a:lnTo>
                <a:lnTo>
                  <a:pt x="211" y="494"/>
                </a:lnTo>
                <a:lnTo>
                  <a:pt x="210" y="487"/>
                </a:lnTo>
                <a:lnTo>
                  <a:pt x="208" y="479"/>
                </a:lnTo>
                <a:lnTo>
                  <a:pt x="207" y="473"/>
                </a:lnTo>
                <a:lnTo>
                  <a:pt x="204" y="468"/>
                </a:lnTo>
                <a:lnTo>
                  <a:pt x="199" y="466"/>
                </a:lnTo>
                <a:lnTo>
                  <a:pt x="194" y="467"/>
                </a:lnTo>
                <a:lnTo>
                  <a:pt x="190" y="471"/>
                </a:lnTo>
                <a:lnTo>
                  <a:pt x="187" y="474"/>
                </a:lnTo>
                <a:lnTo>
                  <a:pt x="183" y="475"/>
                </a:lnTo>
                <a:lnTo>
                  <a:pt x="178" y="475"/>
                </a:lnTo>
                <a:lnTo>
                  <a:pt x="174" y="470"/>
                </a:lnTo>
                <a:lnTo>
                  <a:pt x="171" y="461"/>
                </a:lnTo>
                <a:lnTo>
                  <a:pt x="166" y="450"/>
                </a:lnTo>
                <a:lnTo>
                  <a:pt x="162" y="439"/>
                </a:lnTo>
                <a:lnTo>
                  <a:pt x="157" y="431"/>
                </a:lnTo>
                <a:lnTo>
                  <a:pt x="153" y="425"/>
                </a:lnTo>
                <a:lnTo>
                  <a:pt x="148" y="423"/>
                </a:lnTo>
                <a:lnTo>
                  <a:pt x="136" y="421"/>
                </a:lnTo>
                <a:lnTo>
                  <a:pt x="133" y="419"/>
                </a:lnTo>
                <a:lnTo>
                  <a:pt x="129" y="414"/>
                </a:lnTo>
                <a:lnTo>
                  <a:pt x="126" y="403"/>
                </a:lnTo>
                <a:lnTo>
                  <a:pt x="122" y="393"/>
                </a:lnTo>
                <a:lnTo>
                  <a:pt x="117" y="384"/>
                </a:lnTo>
                <a:lnTo>
                  <a:pt x="114" y="379"/>
                </a:lnTo>
                <a:lnTo>
                  <a:pt x="112" y="374"/>
                </a:lnTo>
                <a:lnTo>
                  <a:pt x="111" y="369"/>
                </a:lnTo>
                <a:lnTo>
                  <a:pt x="104" y="356"/>
                </a:lnTo>
                <a:lnTo>
                  <a:pt x="99" y="345"/>
                </a:lnTo>
                <a:lnTo>
                  <a:pt x="93" y="334"/>
                </a:lnTo>
                <a:lnTo>
                  <a:pt x="83" y="325"/>
                </a:lnTo>
                <a:lnTo>
                  <a:pt x="70" y="314"/>
                </a:lnTo>
                <a:lnTo>
                  <a:pt x="60" y="304"/>
                </a:lnTo>
                <a:lnTo>
                  <a:pt x="54" y="294"/>
                </a:lnTo>
                <a:lnTo>
                  <a:pt x="52" y="289"/>
                </a:lnTo>
                <a:lnTo>
                  <a:pt x="50" y="282"/>
                </a:lnTo>
                <a:lnTo>
                  <a:pt x="47" y="272"/>
                </a:lnTo>
                <a:lnTo>
                  <a:pt x="48" y="272"/>
                </a:lnTo>
                <a:lnTo>
                  <a:pt x="48" y="271"/>
                </a:lnTo>
                <a:lnTo>
                  <a:pt x="49" y="266"/>
                </a:lnTo>
                <a:lnTo>
                  <a:pt x="50" y="259"/>
                </a:lnTo>
                <a:lnTo>
                  <a:pt x="51" y="251"/>
                </a:lnTo>
                <a:lnTo>
                  <a:pt x="53" y="248"/>
                </a:lnTo>
                <a:lnTo>
                  <a:pt x="57" y="245"/>
                </a:lnTo>
                <a:lnTo>
                  <a:pt x="61" y="241"/>
                </a:lnTo>
                <a:lnTo>
                  <a:pt x="65" y="235"/>
                </a:lnTo>
                <a:lnTo>
                  <a:pt x="67" y="228"/>
                </a:lnTo>
                <a:lnTo>
                  <a:pt x="69" y="218"/>
                </a:lnTo>
                <a:lnTo>
                  <a:pt x="70" y="213"/>
                </a:lnTo>
                <a:lnTo>
                  <a:pt x="71" y="206"/>
                </a:lnTo>
                <a:lnTo>
                  <a:pt x="70" y="201"/>
                </a:lnTo>
                <a:lnTo>
                  <a:pt x="66" y="194"/>
                </a:lnTo>
                <a:lnTo>
                  <a:pt x="55" y="175"/>
                </a:lnTo>
                <a:lnTo>
                  <a:pt x="48" y="166"/>
                </a:lnTo>
                <a:lnTo>
                  <a:pt x="43" y="158"/>
                </a:lnTo>
                <a:lnTo>
                  <a:pt x="40" y="155"/>
                </a:lnTo>
                <a:lnTo>
                  <a:pt x="36" y="153"/>
                </a:lnTo>
                <a:lnTo>
                  <a:pt x="31" y="154"/>
                </a:lnTo>
                <a:lnTo>
                  <a:pt x="24" y="154"/>
                </a:lnTo>
                <a:lnTo>
                  <a:pt x="22" y="151"/>
                </a:lnTo>
                <a:lnTo>
                  <a:pt x="17" y="144"/>
                </a:lnTo>
                <a:lnTo>
                  <a:pt x="10" y="135"/>
                </a:lnTo>
                <a:lnTo>
                  <a:pt x="4" y="126"/>
                </a:lnTo>
                <a:lnTo>
                  <a:pt x="0" y="119"/>
                </a:lnTo>
                <a:lnTo>
                  <a:pt x="0" y="114"/>
                </a:lnTo>
                <a:lnTo>
                  <a:pt x="1" y="104"/>
                </a:lnTo>
                <a:lnTo>
                  <a:pt x="3" y="91"/>
                </a:lnTo>
                <a:lnTo>
                  <a:pt x="5" y="76"/>
                </a:lnTo>
                <a:lnTo>
                  <a:pt x="9" y="59"/>
                </a:lnTo>
                <a:lnTo>
                  <a:pt x="12" y="42"/>
                </a:lnTo>
                <a:lnTo>
                  <a:pt x="15" y="26"/>
                </a:lnTo>
                <a:lnTo>
                  <a:pt x="18" y="11"/>
                </a:lnTo>
                <a:lnTo>
                  <a:pt x="2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0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672005">
            <a:off x="8345268" y="3147668"/>
            <a:ext cx="1178144" cy="1549038"/>
            <a:chOff x="7689849" y="2601913"/>
            <a:chExt cx="3000375" cy="3944937"/>
          </a:xfrm>
          <a:effectLst>
            <a:outerShdw blurRad="76200" dir="18900000" sy="23000" kx="-1200000" algn="bl" rotWithShape="0">
              <a:prstClr val="black">
                <a:alpha val="17000"/>
              </a:prstClr>
            </a:outerShdw>
          </a:effectLst>
        </p:grpSpPr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7713662" y="3327400"/>
              <a:ext cx="723900" cy="2241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56" y="1397"/>
                </a:cxn>
                <a:cxn ang="0">
                  <a:pos x="407" y="1412"/>
                </a:cxn>
                <a:cxn ang="0">
                  <a:pos x="0" y="15"/>
                </a:cxn>
                <a:cxn ang="0">
                  <a:pos x="48" y="0"/>
                </a:cxn>
              </a:cxnLst>
              <a:rect l="0" t="0" r="r" b="b"/>
              <a:pathLst>
                <a:path w="456" h="1412">
                  <a:moveTo>
                    <a:pt x="48" y="0"/>
                  </a:moveTo>
                  <a:lnTo>
                    <a:pt x="456" y="1397"/>
                  </a:lnTo>
                  <a:lnTo>
                    <a:pt x="407" y="1412"/>
                  </a:lnTo>
                  <a:lnTo>
                    <a:pt x="0" y="15"/>
                  </a:lnTo>
                  <a:lnTo>
                    <a:pt x="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8312149" y="5530850"/>
              <a:ext cx="455613" cy="101600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287" y="609"/>
                </a:cxn>
                <a:cxn ang="0">
                  <a:pos x="177" y="640"/>
                </a:cxn>
                <a:cxn ang="0">
                  <a:pos x="0" y="31"/>
                </a:cxn>
                <a:cxn ang="0">
                  <a:pos x="110" y="0"/>
                </a:cxn>
              </a:cxnLst>
              <a:rect l="0" t="0" r="r" b="b"/>
              <a:pathLst>
                <a:path w="287" h="640">
                  <a:moveTo>
                    <a:pt x="110" y="0"/>
                  </a:moveTo>
                  <a:lnTo>
                    <a:pt x="287" y="609"/>
                  </a:lnTo>
                  <a:lnTo>
                    <a:pt x="177" y="640"/>
                  </a:lnTo>
                  <a:lnTo>
                    <a:pt x="0" y="31"/>
                  </a:lnTo>
                  <a:lnTo>
                    <a:pt x="11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7689849" y="2601913"/>
              <a:ext cx="3000375" cy="2309814"/>
            </a:xfrm>
            <a:custGeom>
              <a:avLst/>
              <a:gdLst/>
              <a:ahLst/>
              <a:cxnLst>
                <a:cxn ang="0">
                  <a:pos x="1423" y="0"/>
                </a:cxn>
                <a:cxn ang="0">
                  <a:pos x="1427" y="16"/>
                </a:cxn>
                <a:cxn ang="0">
                  <a:pos x="1440" y="58"/>
                </a:cxn>
                <a:cxn ang="0">
                  <a:pos x="1464" y="122"/>
                </a:cxn>
                <a:cxn ang="0">
                  <a:pos x="1501" y="203"/>
                </a:cxn>
                <a:cxn ang="0">
                  <a:pos x="1550" y="298"/>
                </a:cxn>
                <a:cxn ang="0">
                  <a:pos x="1617" y="400"/>
                </a:cxn>
                <a:cxn ang="0">
                  <a:pos x="1671" y="482"/>
                </a:cxn>
                <a:cxn ang="0">
                  <a:pos x="1722" y="570"/>
                </a:cxn>
                <a:cxn ang="0">
                  <a:pos x="1768" y="659"/>
                </a:cxn>
                <a:cxn ang="0">
                  <a:pos x="1809" y="741"/>
                </a:cxn>
                <a:cxn ang="0">
                  <a:pos x="1843" y="815"/>
                </a:cxn>
                <a:cxn ang="0">
                  <a:pos x="1867" y="874"/>
                </a:cxn>
                <a:cxn ang="0">
                  <a:pos x="1885" y="912"/>
                </a:cxn>
                <a:cxn ang="0">
                  <a:pos x="1890" y="926"/>
                </a:cxn>
                <a:cxn ang="0">
                  <a:pos x="1820" y="942"/>
                </a:cxn>
                <a:cxn ang="0">
                  <a:pos x="1740" y="974"/>
                </a:cxn>
                <a:cxn ang="0">
                  <a:pos x="1602" y="1042"/>
                </a:cxn>
                <a:cxn ang="0">
                  <a:pos x="1501" y="1090"/>
                </a:cxn>
                <a:cxn ang="0">
                  <a:pos x="1396" y="1130"/>
                </a:cxn>
                <a:cxn ang="0">
                  <a:pos x="1288" y="1159"/>
                </a:cxn>
                <a:cxn ang="0">
                  <a:pos x="1182" y="1167"/>
                </a:cxn>
                <a:cxn ang="0">
                  <a:pos x="1067" y="1166"/>
                </a:cxn>
                <a:cxn ang="0">
                  <a:pos x="979" y="1171"/>
                </a:cxn>
                <a:cxn ang="0">
                  <a:pos x="915" y="1181"/>
                </a:cxn>
                <a:cxn ang="0">
                  <a:pos x="866" y="1198"/>
                </a:cxn>
                <a:cxn ang="0">
                  <a:pos x="831" y="1219"/>
                </a:cxn>
                <a:cxn ang="0">
                  <a:pos x="776" y="1262"/>
                </a:cxn>
                <a:cxn ang="0">
                  <a:pos x="733" y="1295"/>
                </a:cxn>
                <a:cxn ang="0">
                  <a:pos x="687" y="1324"/>
                </a:cxn>
                <a:cxn ang="0">
                  <a:pos x="624" y="1357"/>
                </a:cxn>
                <a:cxn ang="0">
                  <a:pos x="578" y="1375"/>
                </a:cxn>
                <a:cxn ang="0">
                  <a:pos x="519" y="1393"/>
                </a:cxn>
                <a:cxn ang="0">
                  <a:pos x="455" y="1413"/>
                </a:cxn>
                <a:cxn ang="0">
                  <a:pos x="394" y="1429"/>
                </a:cxn>
                <a:cxn ang="0">
                  <a:pos x="340" y="1443"/>
                </a:cxn>
                <a:cxn ang="0">
                  <a:pos x="293" y="1454"/>
                </a:cxn>
                <a:cxn ang="0">
                  <a:pos x="0" y="435"/>
                </a:cxn>
                <a:cxn ang="0">
                  <a:pos x="16" y="432"/>
                </a:cxn>
                <a:cxn ang="0">
                  <a:pos x="55" y="425"/>
                </a:cxn>
                <a:cxn ang="0">
                  <a:pos x="107" y="410"/>
                </a:cxn>
                <a:cxn ang="0">
                  <a:pos x="160" y="391"/>
                </a:cxn>
                <a:cxn ang="0">
                  <a:pos x="204" y="362"/>
                </a:cxn>
                <a:cxn ang="0">
                  <a:pos x="249" y="324"/>
                </a:cxn>
                <a:cxn ang="0">
                  <a:pos x="304" y="292"/>
                </a:cxn>
                <a:cxn ang="0">
                  <a:pos x="373" y="273"/>
                </a:cxn>
                <a:cxn ang="0">
                  <a:pos x="460" y="267"/>
                </a:cxn>
                <a:cxn ang="0">
                  <a:pos x="560" y="266"/>
                </a:cxn>
                <a:cxn ang="0">
                  <a:pos x="645" y="258"/>
                </a:cxn>
                <a:cxn ang="0">
                  <a:pos x="722" y="247"/>
                </a:cxn>
                <a:cxn ang="0">
                  <a:pos x="791" y="235"/>
                </a:cxn>
                <a:cxn ang="0">
                  <a:pos x="857" y="206"/>
                </a:cxn>
                <a:cxn ang="0">
                  <a:pos x="935" y="165"/>
                </a:cxn>
                <a:cxn ang="0">
                  <a:pos x="1017" y="118"/>
                </a:cxn>
                <a:cxn ang="0">
                  <a:pos x="1104" y="72"/>
                </a:cxn>
                <a:cxn ang="0">
                  <a:pos x="1195" y="37"/>
                </a:cxn>
                <a:cxn ang="0">
                  <a:pos x="1284" y="15"/>
                </a:cxn>
                <a:cxn ang="0">
                  <a:pos x="1357" y="4"/>
                </a:cxn>
                <a:cxn ang="0">
                  <a:pos x="1405" y="0"/>
                </a:cxn>
              </a:cxnLst>
              <a:rect l="0" t="0" r="r" b="b"/>
              <a:pathLst>
                <a:path w="1890" h="1455">
                  <a:moveTo>
                    <a:pt x="1405" y="0"/>
                  </a:moveTo>
                  <a:lnTo>
                    <a:pt x="1423" y="0"/>
                  </a:lnTo>
                  <a:lnTo>
                    <a:pt x="1425" y="4"/>
                  </a:lnTo>
                  <a:lnTo>
                    <a:pt x="1427" y="16"/>
                  </a:lnTo>
                  <a:lnTo>
                    <a:pt x="1432" y="33"/>
                  </a:lnTo>
                  <a:lnTo>
                    <a:pt x="1440" y="58"/>
                  </a:lnTo>
                  <a:lnTo>
                    <a:pt x="1451" y="87"/>
                  </a:lnTo>
                  <a:lnTo>
                    <a:pt x="1464" y="122"/>
                  </a:lnTo>
                  <a:lnTo>
                    <a:pt x="1481" y="161"/>
                  </a:lnTo>
                  <a:lnTo>
                    <a:pt x="1501" y="203"/>
                  </a:lnTo>
                  <a:lnTo>
                    <a:pt x="1524" y="249"/>
                  </a:lnTo>
                  <a:lnTo>
                    <a:pt x="1550" y="298"/>
                  </a:lnTo>
                  <a:lnTo>
                    <a:pt x="1582" y="349"/>
                  </a:lnTo>
                  <a:lnTo>
                    <a:pt x="1617" y="400"/>
                  </a:lnTo>
                  <a:lnTo>
                    <a:pt x="1645" y="440"/>
                  </a:lnTo>
                  <a:lnTo>
                    <a:pt x="1671" y="482"/>
                  </a:lnTo>
                  <a:lnTo>
                    <a:pt x="1697" y="527"/>
                  </a:lnTo>
                  <a:lnTo>
                    <a:pt x="1722" y="570"/>
                  </a:lnTo>
                  <a:lnTo>
                    <a:pt x="1746" y="614"/>
                  </a:lnTo>
                  <a:lnTo>
                    <a:pt x="1768" y="659"/>
                  </a:lnTo>
                  <a:lnTo>
                    <a:pt x="1790" y="701"/>
                  </a:lnTo>
                  <a:lnTo>
                    <a:pt x="1809" y="741"/>
                  </a:lnTo>
                  <a:lnTo>
                    <a:pt x="1827" y="779"/>
                  </a:lnTo>
                  <a:lnTo>
                    <a:pt x="1843" y="815"/>
                  </a:lnTo>
                  <a:lnTo>
                    <a:pt x="1857" y="846"/>
                  </a:lnTo>
                  <a:lnTo>
                    <a:pt x="1867" y="874"/>
                  </a:lnTo>
                  <a:lnTo>
                    <a:pt x="1877" y="896"/>
                  </a:lnTo>
                  <a:lnTo>
                    <a:pt x="1885" y="912"/>
                  </a:lnTo>
                  <a:lnTo>
                    <a:pt x="1888" y="922"/>
                  </a:lnTo>
                  <a:lnTo>
                    <a:pt x="1890" y="926"/>
                  </a:lnTo>
                  <a:lnTo>
                    <a:pt x="1857" y="931"/>
                  </a:lnTo>
                  <a:lnTo>
                    <a:pt x="1820" y="942"/>
                  </a:lnTo>
                  <a:lnTo>
                    <a:pt x="1781" y="956"/>
                  </a:lnTo>
                  <a:lnTo>
                    <a:pt x="1740" y="974"/>
                  </a:lnTo>
                  <a:lnTo>
                    <a:pt x="1696" y="995"/>
                  </a:lnTo>
                  <a:lnTo>
                    <a:pt x="1602" y="1042"/>
                  </a:lnTo>
                  <a:lnTo>
                    <a:pt x="1552" y="1066"/>
                  </a:lnTo>
                  <a:lnTo>
                    <a:pt x="1501" y="1090"/>
                  </a:lnTo>
                  <a:lnTo>
                    <a:pt x="1448" y="1111"/>
                  </a:lnTo>
                  <a:lnTo>
                    <a:pt x="1396" y="1130"/>
                  </a:lnTo>
                  <a:lnTo>
                    <a:pt x="1342" y="1146"/>
                  </a:lnTo>
                  <a:lnTo>
                    <a:pt x="1288" y="1159"/>
                  </a:lnTo>
                  <a:lnTo>
                    <a:pt x="1235" y="1166"/>
                  </a:lnTo>
                  <a:lnTo>
                    <a:pt x="1182" y="1167"/>
                  </a:lnTo>
                  <a:lnTo>
                    <a:pt x="1121" y="1166"/>
                  </a:lnTo>
                  <a:lnTo>
                    <a:pt x="1067" y="1166"/>
                  </a:lnTo>
                  <a:lnTo>
                    <a:pt x="1020" y="1167"/>
                  </a:lnTo>
                  <a:lnTo>
                    <a:pt x="979" y="1171"/>
                  </a:lnTo>
                  <a:lnTo>
                    <a:pt x="945" y="1176"/>
                  </a:lnTo>
                  <a:lnTo>
                    <a:pt x="915" y="1181"/>
                  </a:lnTo>
                  <a:lnTo>
                    <a:pt x="889" y="1189"/>
                  </a:lnTo>
                  <a:lnTo>
                    <a:pt x="866" y="1198"/>
                  </a:lnTo>
                  <a:lnTo>
                    <a:pt x="848" y="1207"/>
                  </a:lnTo>
                  <a:lnTo>
                    <a:pt x="831" y="1219"/>
                  </a:lnTo>
                  <a:lnTo>
                    <a:pt x="800" y="1243"/>
                  </a:lnTo>
                  <a:lnTo>
                    <a:pt x="776" y="1262"/>
                  </a:lnTo>
                  <a:lnTo>
                    <a:pt x="754" y="1279"/>
                  </a:lnTo>
                  <a:lnTo>
                    <a:pt x="733" y="1295"/>
                  </a:lnTo>
                  <a:lnTo>
                    <a:pt x="712" y="1310"/>
                  </a:lnTo>
                  <a:lnTo>
                    <a:pt x="687" y="1324"/>
                  </a:lnTo>
                  <a:lnTo>
                    <a:pt x="658" y="1340"/>
                  </a:lnTo>
                  <a:lnTo>
                    <a:pt x="624" y="1357"/>
                  </a:lnTo>
                  <a:lnTo>
                    <a:pt x="603" y="1366"/>
                  </a:lnTo>
                  <a:lnTo>
                    <a:pt x="578" y="1375"/>
                  </a:lnTo>
                  <a:lnTo>
                    <a:pt x="549" y="1384"/>
                  </a:lnTo>
                  <a:lnTo>
                    <a:pt x="519" y="1393"/>
                  </a:lnTo>
                  <a:lnTo>
                    <a:pt x="488" y="1404"/>
                  </a:lnTo>
                  <a:lnTo>
                    <a:pt x="455" y="1413"/>
                  </a:lnTo>
                  <a:lnTo>
                    <a:pt x="424" y="1421"/>
                  </a:lnTo>
                  <a:lnTo>
                    <a:pt x="394" y="1429"/>
                  </a:lnTo>
                  <a:lnTo>
                    <a:pt x="365" y="1437"/>
                  </a:lnTo>
                  <a:lnTo>
                    <a:pt x="340" y="1443"/>
                  </a:lnTo>
                  <a:lnTo>
                    <a:pt x="319" y="1447"/>
                  </a:lnTo>
                  <a:lnTo>
                    <a:pt x="293" y="1454"/>
                  </a:lnTo>
                  <a:lnTo>
                    <a:pt x="289" y="1455"/>
                  </a:lnTo>
                  <a:lnTo>
                    <a:pt x="0" y="435"/>
                  </a:lnTo>
                  <a:lnTo>
                    <a:pt x="4" y="435"/>
                  </a:lnTo>
                  <a:lnTo>
                    <a:pt x="16" y="432"/>
                  </a:lnTo>
                  <a:lnTo>
                    <a:pt x="33" y="430"/>
                  </a:lnTo>
                  <a:lnTo>
                    <a:pt x="55" y="425"/>
                  </a:lnTo>
                  <a:lnTo>
                    <a:pt x="80" y="418"/>
                  </a:lnTo>
                  <a:lnTo>
                    <a:pt x="107" y="410"/>
                  </a:lnTo>
                  <a:lnTo>
                    <a:pt x="134" y="401"/>
                  </a:lnTo>
                  <a:lnTo>
                    <a:pt x="160" y="391"/>
                  </a:lnTo>
                  <a:lnTo>
                    <a:pt x="184" y="377"/>
                  </a:lnTo>
                  <a:lnTo>
                    <a:pt x="204" y="362"/>
                  </a:lnTo>
                  <a:lnTo>
                    <a:pt x="226" y="342"/>
                  </a:lnTo>
                  <a:lnTo>
                    <a:pt x="249" y="324"/>
                  </a:lnTo>
                  <a:lnTo>
                    <a:pt x="276" y="307"/>
                  </a:lnTo>
                  <a:lnTo>
                    <a:pt x="304" y="292"/>
                  </a:lnTo>
                  <a:lnTo>
                    <a:pt x="336" y="282"/>
                  </a:lnTo>
                  <a:lnTo>
                    <a:pt x="373" y="273"/>
                  </a:lnTo>
                  <a:lnTo>
                    <a:pt x="414" y="269"/>
                  </a:lnTo>
                  <a:lnTo>
                    <a:pt x="460" y="267"/>
                  </a:lnTo>
                  <a:lnTo>
                    <a:pt x="513" y="267"/>
                  </a:lnTo>
                  <a:lnTo>
                    <a:pt x="560" y="266"/>
                  </a:lnTo>
                  <a:lnTo>
                    <a:pt x="604" y="262"/>
                  </a:lnTo>
                  <a:lnTo>
                    <a:pt x="645" y="258"/>
                  </a:lnTo>
                  <a:lnTo>
                    <a:pt x="684" y="253"/>
                  </a:lnTo>
                  <a:lnTo>
                    <a:pt x="722" y="247"/>
                  </a:lnTo>
                  <a:lnTo>
                    <a:pt x="762" y="241"/>
                  </a:lnTo>
                  <a:lnTo>
                    <a:pt x="791" y="235"/>
                  </a:lnTo>
                  <a:lnTo>
                    <a:pt x="823" y="223"/>
                  </a:lnTo>
                  <a:lnTo>
                    <a:pt x="857" y="206"/>
                  </a:lnTo>
                  <a:lnTo>
                    <a:pt x="895" y="186"/>
                  </a:lnTo>
                  <a:lnTo>
                    <a:pt x="935" y="165"/>
                  </a:lnTo>
                  <a:lnTo>
                    <a:pt x="975" y="142"/>
                  </a:lnTo>
                  <a:lnTo>
                    <a:pt x="1017" y="118"/>
                  </a:lnTo>
                  <a:lnTo>
                    <a:pt x="1060" y="95"/>
                  </a:lnTo>
                  <a:lnTo>
                    <a:pt x="1104" y="72"/>
                  </a:lnTo>
                  <a:lnTo>
                    <a:pt x="1148" y="54"/>
                  </a:lnTo>
                  <a:lnTo>
                    <a:pt x="1195" y="37"/>
                  </a:lnTo>
                  <a:lnTo>
                    <a:pt x="1241" y="24"/>
                  </a:lnTo>
                  <a:lnTo>
                    <a:pt x="1284" y="15"/>
                  </a:lnTo>
                  <a:lnTo>
                    <a:pt x="1322" y="8"/>
                  </a:lnTo>
                  <a:lnTo>
                    <a:pt x="1357" y="4"/>
                  </a:lnTo>
                  <a:lnTo>
                    <a:pt x="1384" y="2"/>
                  </a:lnTo>
                  <a:lnTo>
                    <a:pt x="1405" y="0"/>
                  </a:lnTo>
                  <a:close/>
                </a:path>
              </a:pathLst>
            </a:cu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86"/>
          <p:cNvGrpSpPr/>
          <p:nvPr/>
        </p:nvGrpSpPr>
        <p:grpSpPr>
          <a:xfrm rot="20100000" flipH="1">
            <a:off x="8344046" y="2243957"/>
            <a:ext cx="287286" cy="287284"/>
            <a:chOff x="2964141" y="1040092"/>
            <a:chExt cx="1066800" cy="1066800"/>
          </a:xfrm>
        </p:grpSpPr>
        <p:sp>
          <p:nvSpPr>
            <p:cNvPr id="44" name="Teardrop 43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86"/>
          <p:cNvGrpSpPr/>
          <p:nvPr/>
        </p:nvGrpSpPr>
        <p:grpSpPr>
          <a:xfrm rot="20100000" flipH="1">
            <a:off x="7812425" y="3756845"/>
            <a:ext cx="287286" cy="287284"/>
            <a:chOff x="2964141" y="1040092"/>
            <a:chExt cx="1066800" cy="1066800"/>
          </a:xfrm>
        </p:grpSpPr>
        <p:sp>
          <p:nvSpPr>
            <p:cNvPr id="34" name="Teardrop 33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86"/>
          <p:cNvGrpSpPr/>
          <p:nvPr/>
        </p:nvGrpSpPr>
        <p:grpSpPr>
          <a:xfrm rot="20100000" flipH="1">
            <a:off x="7214642" y="5180796"/>
            <a:ext cx="458432" cy="458429"/>
            <a:chOff x="2964141" y="1040092"/>
            <a:chExt cx="1066800" cy="1066800"/>
          </a:xfrm>
        </p:grpSpPr>
        <p:sp>
          <p:nvSpPr>
            <p:cNvPr id="28" name="Teardrop 27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name="adj" fmla="val 200000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345666" y="-609600"/>
            <a:ext cx="1859690" cy="2682075"/>
            <a:chOff x="10345666" y="-606063"/>
            <a:chExt cx="1859690" cy="2682075"/>
          </a:xfrm>
        </p:grpSpPr>
        <p:grpSp>
          <p:nvGrpSpPr>
            <p:cNvPr id="103" name="Group 102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05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55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  <a:endParaRPr lang="es-UY" dirty="0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29" name="TextBox 28"/>
          <p:cNvSpPr txBox="1"/>
          <p:nvPr/>
        </p:nvSpPr>
        <p:spPr>
          <a:xfrm>
            <a:off x="697616" y="1573049"/>
            <a:ext cx="8618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60692" y="1590297"/>
            <a:ext cx="8618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60692" y="3933056"/>
            <a:ext cx="8618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393" y="3920480"/>
            <a:ext cx="8618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827676" y="1426113"/>
            <a:ext cx="4225636" cy="238526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endParaRPr lang="en-US" sz="1800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68008" y="1421028"/>
            <a:ext cx="4225636" cy="2385261"/>
          </a:xfrm>
          <a:prstGeom prst="roundRect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68008" y="3926450"/>
            <a:ext cx="4225636" cy="2385261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8478" y="3933057"/>
            <a:ext cx="4225636" cy="2385261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29"/>
          <p:cNvSpPr/>
          <p:nvPr/>
        </p:nvSpPr>
        <p:spPr>
          <a:xfrm>
            <a:off x="1959806" y="2162706"/>
            <a:ext cx="3957888" cy="1542897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7608" y="2305053"/>
            <a:ext cx="26642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51702" y="1599184"/>
            <a:ext cx="32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0" name="Rounded Rectangle 37"/>
          <p:cNvSpPr/>
          <p:nvPr/>
        </p:nvSpPr>
        <p:spPr>
          <a:xfrm>
            <a:off x="6314577" y="2162705"/>
            <a:ext cx="3957889" cy="1562506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76120" y="2324662"/>
            <a:ext cx="26642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6472" y="1618793"/>
            <a:ext cx="32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</p:txBody>
      </p:sp>
      <p:sp>
        <p:nvSpPr>
          <p:cNvPr id="43" name="Rounded Rectangle 53"/>
          <p:cNvSpPr/>
          <p:nvPr/>
        </p:nvSpPr>
        <p:spPr>
          <a:xfrm>
            <a:off x="1959806" y="4710286"/>
            <a:ext cx="3957888" cy="1499610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7608" y="4809346"/>
            <a:ext cx="26642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51702" y="4103477"/>
            <a:ext cx="32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46" name="Rounded Rectangle 56"/>
          <p:cNvSpPr/>
          <p:nvPr/>
        </p:nvSpPr>
        <p:spPr>
          <a:xfrm>
            <a:off x="6308210" y="4710285"/>
            <a:ext cx="3957889" cy="1509136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400"/>
            <a:endParaRPr lang="en-US" sz="18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7436" y="4809346"/>
            <a:ext cx="26642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71530" y="4103477"/>
            <a:ext cx="326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878531" y="2554937"/>
            <a:ext cx="2363876" cy="2363876"/>
            <a:chOff x="3389437" y="2730853"/>
            <a:chExt cx="2363876" cy="2363876"/>
          </a:xfrm>
        </p:grpSpPr>
        <p:sp>
          <p:nvSpPr>
            <p:cNvPr id="50" name="Oval 49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800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53" name="Oval 52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rgbClr val="00297A"/>
                  </a:gs>
                  <a:gs pos="70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792620" y="3466416"/>
              <a:ext cx="1557516" cy="8617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914400"/>
              <a:r>
                <a:rPr lang="en-US" sz="3200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914400"/>
              <a:r>
                <a:rPr lang="en-US" sz="1800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200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19</a:t>
            </a:fld>
            <a:endParaRPr lang="es-UY" dirty="0"/>
          </a:p>
        </p:txBody>
      </p:sp>
      <p:grpSp>
        <p:nvGrpSpPr>
          <p:cNvPr id="90" name="Group 89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91" name="Group 90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93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4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F134-17EE-42AF-E40D-71BF4A76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F854-394C-44CC-2F0B-5AA47B0B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points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4EAC5-4CC8-C016-693E-DD38D850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5507-A757-0125-8BD6-B8F3D12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8CC13-20A6-FD0B-1EA1-8BA52821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A5A7-3C46-1BBB-3E4A-4A5751EBEA92}"/>
              </a:ext>
            </a:extLst>
          </p:cNvPr>
          <p:cNvGrpSpPr/>
          <p:nvPr/>
        </p:nvGrpSpPr>
        <p:grpSpPr>
          <a:xfrm>
            <a:off x="10345666" y="-609600"/>
            <a:ext cx="1859690" cy="2682075"/>
            <a:chOff x="10345666" y="-606063"/>
            <a:chExt cx="1859690" cy="26820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E817D9-3A85-1EEF-F2A5-A1EBCDD28A7A}"/>
                </a:ext>
              </a:extLst>
            </p:cNvPr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DECFEB3A-2D19-338D-4A73-86C8E7675C78}"/>
                  </a:ext>
                </a:extLst>
              </p:cNvPr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F4BEF2-DE66-4781-8B3C-8F9517330984}"/>
                  </a:ext>
                </a:extLst>
              </p:cNvPr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E60999C-382B-DE18-BC74-02B9C0BC96BE}"/>
                  </a:ext>
                </a:extLst>
              </p:cNvPr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68C9B3-CEAB-458F-CA09-C20B601A7117}"/>
                </a:ext>
              </a:extLst>
            </p:cNvPr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127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Product Lifecycle</a:t>
            </a:r>
            <a:endParaRPr lang="es-U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20</a:t>
            </a:fld>
            <a:endParaRPr lang="es-UY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6" name="Group 5"/>
          <p:cNvGrpSpPr/>
          <p:nvPr/>
        </p:nvGrpSpPr>
        <p:grpSpPr>
          <a:xfrm>
            <a:off x="1609151" y="1292031"/>
            <a:ext cx="2978827" cy="5261169"/>
            <a:chOff x="911643" y="1263015"/>
            <a:chExt cx="2520674" cy="4451985"/>
          </a:xfrm>
        </p:grpSpPr>
        <p:sp>
          <p:nvSpPr>
            <p:cNvPr id="7" name="Freeform 6"/>
            <p:cNvSpPr/>
            <p:nvPr/>
          </p:nvSpPr>
          <p:spPr>
            <a:xfrm>
              <a:off x="2798445" y="1263015"/>
              <a:ext cx="215265" cy="169545"/>
            </a:xfrm>
            <a:custGeom>
              <a:avLst/>
              <a:gdLst>
                <a:gd name="connsiteX0" fmla="*/ 163830 w 213360"/>
                <a:gd name="connsiteY0" fmla="*/ 0 h 152400"/>
                <a:gd name="connsiteX1" fmla="*/ 213360 w 213360"/>
                <a:gd name="connsiteY1" fmla="*/ 137160 h 152400"/>
                <a:gd name="connsiteX2" fmla="*/ 0 w 213360"/>
                <a:gd name="connsiteY2" fmla="*/ 152400 h 152400"/>
                <a:gd name="connsiteX3" fmla="*/ 163830 w 213360"/>
                <a:gd name="connsiteY3" fmla="*/ 0 h 152400"/>
                <a:gd name="connsiteX0" fmla="*/ 163830 w 222885"/>
                <a:gd name="connsiteY0" fmla="*/ 0 h 160020"/>
                <a:gd name="connsiteX1" fmla="*/ 222885 w 222885"/>
                <a:gd name="connsiteY1" fmla="*/ 160020 h 160020"/>
                <a:gd name="connsiteX2" fmla="*/ 0 w 222885"/>
                <a:gd name="connsiteY2" fmla="*/ 152400 h 160020"/>
                <a:gd name="connsiteX3" fmla="*/ 163830 w 222885"/>
                <a:gd name="connsiteY3" fmla="*/ 0 h 160020"/>
                <a:gd name="connsiteX0" fmla="*/ 171450 w 230505"/>
                <a:gd name="connsiteY0" fmla="*/ 0 h 163830"/>
                <a:gd name="connsiteX1" fmla="*/ 230505 w 230505"/>
                <a:gd name="connsiteY1" fmla="*/ 160020 h 163830"/>
                <a:gd name="connsiteX2" fmla="*/ 0 w 230505"/>
                <a:gd name="connsiteY2" fmla="*/ 163830 h 163830"/>
                <a:gd name="connsiteX3" fmla="*/ 171450 w 230505"/>
                <a:gd name="connsiteY3" fmla="*/ 0 h 163830"/>
                <a:gd name="connsiteX0" fmla="*/ 156210 w 215265"/>
                <a:gd name="connsiteY0" fmla="*/ 0 h 167640"/>
                <a:gd name="connsiteX1" fmla="*/ 215265 w 215265"/>
                <a:gd name="connsiteY1" fmla="*/ 160020 h 167640"/>
                <a:gd name="connsiteX2" fmla="*/ 0 w 215265"/>
                <a:gd name="connsiteY2" fmla="*/ 167640 h 167640"/>
                <a:gd name="connsiteX3" fmla="*/ 156210 w 215265"/>
                <a:gd name="connsiteY3" fmla="*/ 0 h 167640"/>
                <a:gd name="connsiteX0" fmla="*/ 169545 w 215265"/>
                <a:gd name="connsiteY0" fmla="*/ 0 h 131445"/>
                <a:gd name="connsiteX1" fmla="*/ 215265 w 215265"/>
                <a:gd name="connsiteY1" fmla="*/ 123825 h 131445"/>
                <a:gd name="connsiteX2" fmla="*/ 0 w 215265"/>
                <a:gd name="connsiteY2" fmla="*/ 131445 h 131445"/>
                <a:gd name="connsiteX3" fmla="*/ 169545 w 215265"/>
                <a:gd name="connsiteY3" fmla="*/ 0 h 131445"/>
                <a:gd name="connsiteX0" fmla="*/ 154305 w 215265"/>
                <a:gd name="connsiteY0" fmla="*/ 0 h 169545"/>
                <a:gd name="connsiteX1" fmla="*/ 215265 w 215265"/>
                <a:gd name="connsiteY1" fmla="*/ 161925 h 169545"/>
                <a:gd name="connsiteX2" fmla="*/ 0 w 215265"/>
                <a:gd name="connsiteY2" fmla="*/ 169545 h 169545"/>
                <a:gd name="connsiteX3" fmla="*/ 154305 w 215265"/>
                <a:gd name="connsiteY3" fmla="*/ 0 h 1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65" h="169545">
                  <a:moveTo>
                    <a:pt x="154305" y="0"/>
                  </a:moveTo>
                  <a:lnTo>
                    <a:pt x="215265" y="161925"/>
                  </a:lnTo>
                  <a:lnTo>
                    <a:pt x="0" y="169545"/>
                  </a:lnTo>
                  <a:lnTo>
                    <a:pt x="154305" y="0"/>
                  </a:lnTo>
                  <a:close/>
                </a:path>
              </a:pathLst>
            </a:custGeom>
            <a:gradFill flip="none" rotWithShape="1">
              <a:gsLst>
                <a:gs pos="84000">
                  <a:srgbClr val="061E00">
                    <a:lumMod val="0"/>
                  </a:srgbClr>
                </a:gs>
                <a:gs pos="0">
                  <a:srgbClr val="25AC00"/>
                </a:gs>
              </a:gsLst>
              <a:lin ang="102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333500" y="1268144"/>
              <a:ext cx="327660" cy="274320"/>
            </a:xfrm>
            <a:custGeom>
              <a:avLst/>
              <a:gdLst>
                <a:gd name="connsiteX0" fmla="*/ 102870 w 327660"/>
                <a:gd name="connsiteY0" fmla="*/ 0 h 270510"/>
                <a:gd name="connsiteX1" fmla="*/ 0 w 327660"/>
                <a:gd name="connsiteY1" fmla="*/ 270510 h 270510"/>
                <a:gd name="connsiteX2" fmla="*/ 327660 w 327660"/>
                <a:gd name="connsiteY2" fmla="*/ 240030 h 270510"/>
                <a:gd name="connsiteX3" fmla="*/ 102870 w 327660"/>
                <a:gd name="connsiteY3" fmla="*/ 0 h 27051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06680 w 327660"/>
                <a:gd name="connsiteY3" fmla="*/ 0 h 27432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73355 w 327660"/>
                <a:gd name="connsiteY3" fmla="*/ 0 h 274320"/>
                <a:gd name="connsiteX4" fmla="*/ 106680 w 327660"/>
                <a:gd name="connsiteY4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" h="274320">
                  <a:moveTo>
                    <a:pt x="106680" y="0"/>
                  </a:moveTo>
                  <a:lnTo>
                    <a:pt x="0" y="274320"/>
                  </a:lnTo>
                  <a:lnTo>
                    <a:pt x="327660" y="243840"/>
                  </a:lnTo>
                  <a:cubicBezTo>
                    <a:pt x="268605" y="179070"/>
                    <a:pt x="232410" y="64770"/>
                    <a:pt x="173355" y="0"/>
                  </a:cubicBezTo>
                  <a:lnTo>
                    <a:pt x="106680" y="0"/>
                  </a:lnTo>
                  <a:close/>
                </a:path>
              </a:pathLst>
            </a:custGeom>
            <a:gradFill flip="none" rotWithShape="1">
              <a:gsLst>
                <a:gs pos="84000">
                  <a:srgbClr val="061E00">
                    <a:lumMod val="0"/>
                  </a:srgbClr>
                </a:gs>
                <a:gs pos="0">
                  <a:srgbClr val="25AC00"/>
                </a:gs>
              </a:gsLst>
              <a:lin ang="1200000" scaled="0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097280" y="1394460"/>
              <a:ext cx="2209800" cy="3931920"/>
            </a:xfrm>
            <a:custGeom>
              <a:avLst/>
              <a:gdLst>
                <a:gd name="connsiteX0" fmla="*/ 0 w 2209800"/>
                <a:gd name="connsiteY0" fmla="*/ 144780 h 3931920"/>
                <a:gd name="connsiteX1" fmla="*/ 76200 w 2209800"/>
                <a:gd name="connsiteY1" fmla="*/ 3840480 h 3931920"/>
                <a:gd name="connsiteX2" fmla="*/ 2209800 w 2209800"/>
                <a:gd name="connsiteY2" fmla="*/ 3931920 h 3931920"/>
                <a:gd name="connsiteX3" fmla="*/ 2141220 w 2209800"/>
                <a:gd name="connsiteY3" fmla="*/ 0 h 3931920"/>
                <a:gd name="connsiteX4" fmla="*/ 0 w 2209800"/>
                <a:gd name="connsiteY4" fmla="*/ 14478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0" h="3931920">
                  <a:moveTo>
                    <a:pt x="0" y="144780"/>
                  </a:moveTo>
                  <a:lnTo>
                    <a:pt x="76200" y="3840480"/>
                  </a:lnTo>
                  <a:lnTo>
                    <a:pt x="2209800" y="3931920"/>
                  </a:lnTo>
                  <a:lnTo>
                    <a:pt x="2141220" y="0"/>
                  </a:lnTo>
                  <a:lnTo>
                    <a:pt x="0" y="14478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73480" y="1546860"/>
              <a:ext cx="2103120" cy="3634740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66850" y="1276350"/>
              <a:ext cx="1455420" cy="895350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79DB1F"/>
                </a:gs>
                <a:gs pos="100000">
                  <a:srgbClr val="41A706"/>
                </a:gs>
                <a:gs pos="0">
                  <a:srgbClr val="156000"/>
                </a:gs>
              </a:gsLst>
              <a:lin ang="5400000" scaled="1"/>
              <a:tileRect/>
            </a:gradFill>
            <a:ln w="28575" cap="sq">
              <a:gradFill flip="none" rotWithShape="1">
                <a:gsLst>
                  <a:gs pos="0">
                    <a:srgbClr val="156000"/>
                  </a:gs>
                  <a:gs pos="61000">
                    <a:srgbClr val="A7FF57"/>
                  </a:gs>
                  <a:gs pos="95000">
                    <a:srgbClr val="156000"/>
                  </a:gs>
                </a:gsLst>
                <a:lin ang="5400000" scaled="1"/>
                <a:tileRect/>
              </a:gradFill>
              <a:miter lim="800000"/>
            </a:ln>
            <a:effectLst>
              <a:outerShdw blurRad="1016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691640" y="1295291"/>
              <a:ext cx="1005840" cy="73152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50720" y="1751457"/>
              <a:ext cx="487680" cy="45719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32492" y="1398752"/>
              <a:ext cx="1154615" cy="3125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63500" dist="38100" dir="5400000" sx="101000" sy="101000" algn="t" rotWithShape="0">
                      <a:prstClr val="black">
                        <a:alpha val="3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EDIT TEXT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94188" y="1891945"/>
              <a:ext cx="182880" cy="120369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911643" y="5462933"/>
              <a:ext cx="2520674" cy="25206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9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398" y="2362200"/>
              <a:ext cx="1737360" cy="1142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lvl="0" algn="ctr">
                <a:defRPr/>
              </a:pPr>
              <a:r>
                <a: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968" y="1292031"/>
            <a:ext cx="2978827" cy="5261169"/>
            <a:chOff x="911643" y="1263015"/>
            <a:chExt cx="2520674" cy="4451985"/>
          </a:xfrm>
        </p:grpSpPr>
        <p:sp>
          <p:nvSpPr>
            <p:cNvPr id="19" name="Freeform 18"/>
            <p:cNvSpPr/>
            <p:nvPr/>
          </p:nvSpPr>
          <p:spPr>
            <a:xfrm>
              <a:off x="2798445" y="1263015"/>
              <a:ext cx="215265" cy="169545"/>
            </a:xfrm>
            <a:custGeom>
              <a:avLst/>
              <a:gdLst>
                <a:gd name="connsiteX0" fmla="*/ 163830 w 213360"/>
                <a:gd name="connsiteY0" fmla="*/ 0 h 152400"/>
                <a:gd name="connsiteX1" fmla="*/ 213360 w 213360"/>
                <a:gd name="connsiteY1" fmla="*/ 137160 h 152400"/>
                <a:gd name="connsiteX2" fmla="*/ 0 w 213360"/>
                <a:gd name="connsiteY2" fmla="*/ 152400 h 152400"/>
                <a:gd name="connsiteX3" fmla="*/ 163830 w 213360"/>
                <a:gd name="connsiteY3" fmla="*/ 0 h 152400"/>
                <a:gd name="connsiteX0" fmla="*/ 163830 w 222885"/>
                <a:gd name="connsiteY0" fmla="*/ 0 h 160020"/>
                <a:gd name="connsiteX1" fmla="*/ 222885 w 222885"/>
                <a:gd name="connsiteY1" fmla="*/ 160020 h 160020"/>
                <a:gd name="connsiteX2" fmla="*/ 0 w 222885"/>
                <a:gd name="connsiteY2" fmla="*/ 152400 h 160020"/>
                <a:gd name="connsiteX3" fmla="*/ 163830 w 222885"/>
                <a:gd name="connsiteY3" fmla="*/ 0 h 160020"/>
                <a:gd name="connsiteX0" fmla="*/ 171450 w 230505"/>
                <a:gd name="connsiteY0" fmla="*/ 0 h 163830"/>
                <a:gd name="connsiteX1" fmla="*/ 230505 w 230505"/>
                <a:gd name="connsiteY1" fmla="*/ 160020 h 163830"/>
                <a:gd name="connsiteX2" fmla="*/ 0 w 230505"/>
                <a:gd name="connsiteY2" fmla="*/ 163830 h 163830"/>
                <a:gd name="connsiteX3" fmla="*/ 171450 w 230505"/>
                <a:gd name="connsiteY3" fmla="*/ 0 h 163830"/>
                <a:gd name="connsiteX0" fmla="*/ 156210 w 215265"/>
                <a:gd name="connsiteY0" fmla="*/ 0 h 167640"/>
                <a:gd name="connsiteX1" fmla="*/ 215265 w 215265"/>
                <a:gd name="connsiteY1" fmla="*/ 160020 h 167640"/>
                <a:gd name="connsiteX2" fmla="*/ 0 w 215265"/>
                <a:gd name="connsiteY2" fmla="*/ 167640 h 167640"/>
                <a:gd name="connsiteX3" fmla="*/ 156210 w 215265"/>
                <a:gd name="connsiteY3" fmla="*/ 0 h 167640"/>
                <a:gd name="connsiteX0" fmla="*/ 169545 w 215265"/>
                <a:gd name="connsiteY0" fmla="*/ 0 h 131445"/>
                <a:gd name="connsiteX1" fmla="*/ 215265 w 215265"/>
                <a:gd name="connsiteY1" fmla="*/ 123825 h 131445"/>
                <a:gd name="connsiteX2" fmla="*/ 0 w 215265"/>
                <a:gd name="connsiteY2" fmla="*/ 131445 h 131445"/>
                <a:gd name="connsiteX3" fmla="*/ 169545 w 215265"/>
                <a:gd name="connsiteY3" fmla="*/ 0 h 131445"/>
                <a:gd name="connsiteX0" fmla="*/ 154305 w 215265"/>
                <a:gd name="connsiteY0" fmla="*/ 0 h 169545"/>
                <a:gd name="connsiteX1" fmla="*/ 215265 w 215265"/>
                <a:gd name="connsiteY1" fmla="*/ 161925 h 169545"/>
                <a:gd name="connsiteX2" fmla="*/ 0 w 215265"/>
                <a:gd name="connsiteY2" fmla="*/ 169545 h 169545"/>
                <a:gd name="connsiteX3" fmla="*/ 154305 w 215265"/>
                <a:gd name="connsiteY3" fmla="*/ 0 h 1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65" h="169545">
                  <a:moveTo>
                    <a:pt x="154305" y="0"/>
                  </a:moveTo>
                  <a:lnTo>
                    <a:pt x="215265" y="161925"/>
                  </a:lnTo>
                  <a:lnTo>
                    <a:pt x="0" y="169545"/>
                  </a:lnTo>
                  <a:lnTo>
                    <a:pt x="1543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6AA3"/>
                </a:gs>
                <a:gs pos="100000">
                  <a:srgbClr val="06225A">
                    <a:lumMod val="0"/>
                  </a:srgbClr>
                </a:gs>
              </a:gsLst>
              <a:lin ang="1080000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1333500" y="1269756"/>
              <a:ext cx="327660" cy="274320"/>
            </a:xfrm>
            <a:custGeom>
              <a:avLst/>
              <a:gdLst>
                <a:gd name="connsiteX0" fmla="*/ 102870 w 327660"/>
                <a:gd name="connsiteY0" fmla="*/ 0 h 270510"/>
                <a:gd name="connsiteX1" fmla="*/ 0 w 327660"/>
                <a:gd name="connsiteY1" fmla="*/ 270510 h 270510"/>
                <a:gd name="connsiteX2" fmla="*/ 327660 w 327660"/>
                <a:gd name="connsiteY2" fmla="*/ 240030 h 270510"/>
                <a:gd name="connsiteX3" fmla="*/ 102870 w 327660"/>
                <a:gd name="connsiteY3" fmla="*/ 0 h 27051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06680 w 327660"/>
                <a:gd name="connsiteY3" fmla="*/ 0 h 27432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73355 w 327660"/>
                <a:gd name="connsiteY3" fmla="*/ 0 h 274320"/>
                <a:gd name="connsiteX4" fmla="*/ 106680 w 327660"/>
                <a:gd name="connsiteY4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" h="274320">
                  <a:moveTo>
                    <a:pt x="106680" y="0"/>
                  </a:moveTo>
                  <a:lnTo>
                    <a:pt x="0" y="274320"/>
                  </a:lnTo>
                  <a:lnTo>
                    <a:pt x="327660" y="243840"/>
                  </a:lnTo>
                  <a:cubicBezTo>
                    <a:pt x="268605" y="179070"/>
                    <a:pt x="232410" y="64770"/>
                    <a:pt x="173355" y="0"/>
                  </a:cubicBezTo>
                  <a:lnTo>
                    <a:pt x="1066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6AA3"/>
                </a:gs>
                <a:gs pos="100000">
                  <a:srgbClr val="06225A">
                    <a:lumMod val="0"/>
                  </a:srgbClr>
                </a:gs>
              </a:gsLst>
              <a:lin ang="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097280" y="1394460"/>
              <a:ext cx="2209800" cy="3931920"/>
            </a:xfrm>
            <a:custGeom>
              <a:avLst/>
              <a:gdLst>
                <a:gd name="connsiteX0" fmla="*/ 0 w 2209800"/>
                <a:gd name="connsiteY0" fmla="*/ 144780 h 3931920"/>
                <a:gd name="connsiteX1" fmla="*/ 76200 w 2209800"/>
                <a:gd name="connsiteY1" fmla="*/ 3840480 h 3931920"/>
                <a:gd name="connsiteX2" fmla="*/ 2209800 w 2209800"/>
                <a:gd name="connsiteY2" fmla="*/ 3931920 h 3931920"/>
                <a:gd name="connsiteX3" fmla="*/ 2141220 w 2209800"/>
                <a:gd name="connsiteY3" fmla="*/ 0 h 3931920"/>
                <a:gd name="connsiteX4" fmla="*/ 0 w 2209800"/>
                <a:gd name="connsiteY4" fmla="*/ 14478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0" h="3931920">
                  <a:moveTo>
                    <a:pt x="0" y="144780"/>
                  </a:moveTo>
                  <a:lnTo>
                    <a:pt x="76200" y="3840480"/>
                  </a:lnTo>
                  <a:lnTo>
                    <a:pt x="2209800" y="3931920"/>
                  </a:lnTo>
                  <a:lnTo>
                    <a:pt x="2141220" y="0"/>
                  </a:lnTo>
                  <a:lnTo>
                    <a:pt x="0" y="14478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173480" y="1546860"/>
              <a:ext cx="2103120" cy="3634740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66850" y="1276350"/>
              <a:ext cx="1455420" cy="895350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00A4DE"/>
                </a:gs>
                <a:gs pos="100000">
                  <a:srgbClr val="035992"/>
                </a:gs>
                <a:gs pos="0">
                  <a:srgbClr val="06225A"/>
                </a:gs>
              </a:gsLst>
              <a:lin ang="5400000" scaled="1"/>
              <a:tileRect/>
            </a:gradFill>
            <a:ln w="28575" cap="sq">
              <a:gradFill flip="none" rotWithShape="1">
                <a:gsLst>
                  <a:gs pos="0">
                    <a:srgbClr val="06225A"/>
                  </a:gs>
                  <a:gs pos="61000">
                    <a:srgbClr val="00B0F0">
                      <a:lumMod val="56000"/>
                      <a:lumOff val="44000"/>
                    </a:srgbClr>
                  </a:gs>
                  <a:gs pos="100000">
                    <a:srgbClr val="002060"/>
                  </a:gs>
                </a:gsLst>
                <a:lin ang="5400000" scaled="1"/>
                <a:tileRect/>
              </a:gradFill>
              <a:miter lim="800000"/>
            </a:ln>
            <a:effectLst>
              <a:outerShdw blurRad="1016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691640" y="1295291"/>
              <a:ext cx="1005840" cy="73152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950720" y="1751457"/>
              <a:ext cx="487680" cy="45719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32492" y="1398752"/>
              <a:ext cx="1154615" cy="3125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63500" dist="38100" dir="5400000" sx="101000" sy="101000" algn="t" rotWithShape="0">
                      <a:prstClr val="black">
                        <a:alpha val="3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EDIT TEXT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94188" y="1891945"/>
              <a:ext cx="182880" cy="120369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911643" y="5462933"/>
              <a:ext cx="2520674" cy="25206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9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95398" y="2362200"/>
              <a:ext cx="1737360" cy="1142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lvl="0" algn="ctr">
                <a:defRPr/>
              </a:pPr>
              <a:r>
                <a:rPr 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This is a sample text. Insert your desired text here.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82785" y="1292031"/>
            <a:ext cx="2978827" cy="5261169"/>
            <a:chOff x="911643" y="1263015"/>
            <a:chExt cx="2520674" cy="4451985"/>
          </a:xfrm>
        </p:grpSpPr>
        <p:sp>
          <p:nvSpPr>
            <p:cNvPr id="31" name="Freeform 30"/>
            <p:cNvSpPr/>
            <p:nvPr/>
          </p:nvSpPr>
          <p:spPr>
            <a:xfrm>
              <a:off x="2798445" y="1263015"/>
              <a:ext cx="215265" cy="169545"/>
            </a:xfrm>
            <a:custGeom>
              <a:avLst/>
              <a:gdLst>
                <a:gd name="connsiteX0" fmla="*/ 163830 w 213360"/>
                <a:gd name="connsiteY0" fmla="*/ 0 h 152400"/>
                <a:gd name="connsiteX1" fmla="*/ 213360 w 213360"/>
                <a:gd name="connsiteY1" fmla="*/ 137160 h 152400"/>
                <a:gd name="connsiteX2" fmla="*/ 0 w 213360"/>
                <a:gd name="connsiteY2" fmla="*/ 152400 h 152400"/>
                <a:gd name="connsiteX3" fmla="*/ 163830 w 213360"/>
                <a:gd name="connsiteY3" fmla="*/ 0 h 152400"/>
                <a:gd name="connsiteX0" fmla="*/ 163830 w 222885"/>
                <a:gd name="connsiteY0" fmla="*/ 0 h 160020"/>
                <a:gd name="connsiteX1" fmla="*/ 222885 w 222885"/>
                <a:gd name="connsiteY1" fmla="*/ 160020 h 160020"/>
                <a:gd name="connsiteX2" fmla="*/ 0 w 222885"/>
                <a:gd name="connsiteY2" fmla="*/ 152400 h 160020"/>
                <a:gd name="connsiteX3" fmla="*/ 163830 w 222885"/>
                <a:gd name="connsiteY3" fmla="*/ 0 h 160020"/>
                <a:gd name="connsiteX0" fmla="*/ 171450 w 230505"/>
                <a:gd name="connsiteY0" fmla="*/ 0 h 163830"/>
                <a:gd name="connsiteX1" fmla="*/ 230505 w 230505"/>
                <a:gd name="connsiteY1" fmla="*/ 160020 h 163830"/>
                <a:gd name="connsiteX2" fmla="*/ 0 w 230505"/>
                <a:gd name="connsiteY2" fmla="*/ 163830 h 163830"/>
                <a:gd name="connsiteX3" fmla="*/ 171450 w 230505"/>
                <a:gd name="connsiteY3" fmla="*/ 0 h 163830"/>
                <a:gd name="connsiteX0" fmla="*/ 156210 w 215265"/>
                <a:gd name="connsiteY0" fmla="*/ 0 h 167640"/>
                <a:gd name="connsiteX1" fmla="*/ 215265 w 215265"/>
                <a:gd name="connsiteY1" fmla="*/ 160020 h 167640"/>
                <a:gd name="connsiteX2" fmla="*/ 0 w 215265"/>
                <a:gd name="connsiteY2" fmla="*/ 167640 h 167640"/>
                <a:gd name="connsiteX3" fmla="*/ 156210 w 215265"/>
                <a:gd name="connsiteY3" fmla="*/ 0 h 167640"/>
                <a:gd name="connsiteX0" fmla="*/ 169545 w 215265"/>
                <a:gd name="connsiteY0" fmla="*/ 0 h 131445"/>
                <a:gd name="connsiteX1" fmla="*/ 215265 w 215265"/>
                <a:gd name="connsiteY1" fmla="*/ 123825 h 131445"/>
                <a:gd name="connsiteX2" fmla="*/ 0 w 215265"/>
                <a:gd name="connsiteY2" fmla="*/ 131445 h 131445"/>
                <a:gd name="connsiteX3" fmla="*/ 169545 w 215265"/>
                <a:gd name="connsiteY3" fmla="*/ 0 h 131445"/>
                <a:gd name="connsiteX0" fmla="*/ 154305 w 215265"/>
                <a:gd name="connsiteY0" fmla="*/ 0 h 169545"/>
                <a:gd name="connsiteX1" fmla="*/ 215265 w 215265"/>
                <a:gd name="connsiteY1" fmla="*/ 161925 h 169545"/>
                <a:gd name="connsiteX2" fmla="*/ 0 w 215265"/>
                <a:gd name="connsiteY2" fmla="*/ 169545 h 169545"/>
                <a:gd name="connsiteX3" fmla="*/ 154305 w 215265"/>
                <a:gd name="connsiteY3" fmla="*/ 0 h 16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265" h="169545">
                  <a:moveTo>
                    <a:pt x="154305" y="0"/>
                  </a:moveTo>
                  <a:lnTo>
                    <a:pt x="215265" y="161925"/>
                  </a:lnTo>
                  <a:lnTo>
                    <a:pt x="0" y="169545"/>
                  </a:lnTo>
                  <a:lnTo>
                    <a:pt x="15430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6000"/>
                </a:gs>
                <a:gs pos="0">
                  <a:srgbClr val="A02E00">
                    <a:lumMod val="0"/>
                  </a:srgbClr>
                </a:gs>
              </a:gsLst>
              <a:lin ang="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1333500" y="1269756"/>
              <a:ext cx="327660" cy="274320"/>
            </a:xfrm>
            <a:custGeom>
              <a:avLst/>
              <a:gdLst>
                <a:gd name="connsiteX0" fmla="*/ 102870 w 327660"/>
                <a:gd name="connsiteY0" fmla="*/ 0 h 270510"/>
                <a:gd name="connsiteX1" fmla="*/ 0 w 327660"/>
                <a:gd name="connsiteY1" fmla="*/ 270510 h 270510"/>
                <a:gd name="connsiteX2" fmla="*/ 327660 w 327660"/>
                <a:gd name="connsiteY2" fmla="*/ 240030 h 270510"/>
                <a:gd name="connsiteX3" fmla="*/ 102870 w 327660"/>
                <a:gd name="connsiteY3" fmla="*/ 0 h 27051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06680 w 327660"/>
                <a:gd name="connsiteY3" fmla="*/ 0 h 274320"/>
                <a:gd name="connsiteX0" fmla="*/ 106680 w 327660"/>
                <a:gd name="connsiteY0" fmla="*/ 0 h 274320"/>
                <a:gd name="connsiteX1" fmla="*/ 0 w 327660"/>
                <a:gd name="connsiteY1" fmla="*/ 274320 h 274320"/>
                <a:gd name="connsiteX2" fmla="*/ 327660 w 327660"/>
                <a:gd name="connsiteY2" fmla="*/ 243840 h 274320"/>
                <a:gd name="connsiteX3" fmla="*/ 173355 w 327660"/>
                <a:gd name="connsiteY3" fmla="*/ 0 h 274320"/>
                <a:gd name="connsiteX4" fmla="*/ 106680 w 327660"/>
                <a:gd name="connsiteY4" fmla="*/ 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660" h="274320">
                  <a:moveTo>
                    <a:pt x="106680" y="0"/>
                  </a:moveTo>
                  <a:lnTo>
                    <a:pt x="0" y="274320"/>
                  </a:lnTo>
                  <a:lnTo>
                    <a:pt x="327660" y="243840"/>
                  </a:lnTo>
                  <a:cubicBezTo>
                    <a:pt x="268605" y="179070"/>
                    <a:pt x="232410" y="64770"/>
                    <a:pt x="173355" y="0"/>
                  </a:cubicBezTo>
                  <a:lnTo>
                    <a:pt x="10668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E6000"/>
                </a:gs>
                <a:gs pos="100000">
                  <a:srgbClr val="A02E00">
                    <a:lumMod val="0"/>
                  </a:srgbClr>
                </a:gs>
              </a:gsLst>
              <a:lin ang="0" scaled="1"/>
              <a:tileRect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097280" y="1394460"/>
              <a:ext cx="2209800" cy="3931920"/>
            </a:xfrm>
            <a:custGeom>
              <a:avLst/>
              <a:gdLst>
                <a:gd name="connsiteX0" fmla="*/ 0 w 2209800"/>
                <a:gd name="connsiteY0" fmla="*/ 144780 h 3931920"/>
                <a:gd name="connsiteX1" fmla="*/ 76200 w 2209800"/>
                <a:gd name="connsiteY1" fmla="*/ 3840480 h 3931920"/>
                <a:gd name="connsiteX2" fmla="*/ 2209800 w 2209800"/>
                <a:gd name="connsiteY2" fmla="*/ 3931920 h 3931920"/>
                <a:gd name="connsiteX3" fmla="*/ 2141220 w 2209800"/>
                <a:gd name="connsiteY3" fmla="*/ 0 h 3931920"/>
                <a:gd name="connsiteX4" fmla="*/ 0 w 2209800"/>
                <a:gd name="connsiteY4" fmla="*/ 144780 h 393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00" h="3931920">
                  <a:moveTo>
                    <a:pt x="0" y="144780"/>
                  </a:moveTo>
                  <a:lnTo>
                    <a:pt x="76200" y="3840480"/>
                  </a:lnTo>
                  <a:lnTo>
                    <a:pt x="2209800" y="3931920"/>
                  </a:lnTo>
                  <a:lnTo>
                    <a:pt x="2141220" y="0"/>
                  </a:lnTo>
                  <a:lnTo>
                    <a:pt x="0" y="14478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173480" y="1546860"/>
              <a:ext cx="2103120" cy="3634740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466850" y="1276350"/>
              <a:ext cx="1455420" cy="895350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46000">
                  <a:srgbClr val="FF6A05"/>
                </a:gs>
                <a:gs pos="100000">
                  <a:srgbClr val="D04C03"/>
                </a:gs>
                <a:gs pos="0">
                  <a:srgbClr val="A02E00"/>
                </a:gs>
              </a:gsLst>
              <a:lin ang="5400000" scaled="1"/>
              <a:tileRect/>
            </a:gradFill>
            <a:ln w="28575" cap="sq">
              <a:gradFill flip="none" rotWithShape="1">
                <a:gsLst>
                  <a:gs pos="0">
                    <a:srgbClr val="A02E00"/>
                  </a:gs>
                  <a:gs pos="50000">
                    <a:srgbClr val="FFBF93"/>
                  </a:gs>
                  <a:gs pos="95000">
                    <a:srgbClr val="A02E00"/>
                  </a:gs>
                </a:gsLst>
                <a:lin ang="5400000" scaled="1"/>
                <a:tileRect/>
              </a:gradFill>
              <a:miter lim="800000"/>
            </a:ln>
            <a:effectLst>
              <a:outerShdw blurRad="101600" dist="63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1691640" y="1295291"/>
              <a:ext cx="1005840" cy="73152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950720" y="1751457"/>
              <a:ext cx="487680" cy="45719"/>
            </a:xfrm>
            <a:prstGeom prst="ellips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7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32492" y="1398752"/>
              <a:ext cx="1154615" cy="3125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63500" dist="38100" dir="5400000" sx="101000" sy="101000" algn="t" rotWithShape="0">
                      <a:prstClr val="black">
                        <a:alpha val="3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EDIT TEXT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094188" y="1891945"/>
              <a:ext cx="182880" cy="120369"/>
            </a:xfrm>
            <a:custGeom>
              <a:avLst/>
              <a:gdLst>
                <a:gd name="connsiteX0" fmla="*/ 0 w 1455420"/>
                <a:gd name="connsiteY0" fmla="*/ 0 h 895350"/>
                <a:gd name="connsiteX1" fmla="*/ 1455420 w 1455420"/>
                <a:gd name="connsiteY1" fmla="*/ 0 h 895350"/>
                <a:gd name="connsiteX2" fmla="*/ 720090 w 1455420"/>
                <a:gd name="connsiteY2" fmla="*/ 895350 h 895350"/>
                <a:gd name="connsiteX3" fmla="*/ 0 w 145542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5420" h="895350">
                  <a:moveTo>
                    <a:pt x="0" y="0"/>
                  </a:moveTo>
                  <a:lnTo>
                    <a:pt x="1455420" y="0"/>
                  </a:lnTo>
                  <a:lnTo>
                    <a:pt x="720090" y="895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643" y="5462933"/>
              <a:ext cx="2520674" cy="25206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50000"/>
                    <a:lumOff val="50000"/>
                    <a:alpha val="94000"/>
                  </a:sys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95398" y="2362200"/>
              <a:ext cx="1737360" cy="1142999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lvl="0" algn="ctr"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cs typeface="Arial" pitchFamily="34" charset="0"/>
                </a:rPr>
                <a:t>This is a sample text. </a:t>
              </a:r>
              <a:r>
                <a:rPr kumimoji="0" lang="en-US" sz="1800" i="0" u="none" strike="noStrike" kern="0" cap="none" spc="0" normalizeH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</a:t>
              </a: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nsert your desired text here. </a:t>
              </a:r>
            </a:p>
          </p:txBody>
        </p:sp>
      </p:grpSp>
      <p:sp>
        <p:nvSpPr>
          <p:cNvPr id="42" name="Freeform 41"/>
          <p:cNvSpPr/>
          <p:nvPr/>
        </p:nvSpPr>
        <p:spPr>
          <a:xfrm>
            <a:off x="2110404" y="3578321"/>
            <a:ext cx="7861897" cy="2285710"/>
          </a:xfrm>
          <a:custGeom>
            <a:avLst/>
            <a:gdLst>
              <a:gd name="connsiteX0" fmla="*/ 0 w 6619164"/>
              <a:gd name="connsiteY0" fmla="*/ 1924334 h 1924334"/>
              <a:gd name="connsiteX1" fmla="*/ 3343701 w 6619164"/>
              <a:gd name="connsiteY1" fmla="*/ 0 h 1924334"/>
              <a:gd name="connsiteX2" fmla="*/ 6619164 w 6619164"/>
              <a:gd name="connsiteY2" fmla="*/ 1924334 h 1924334"/>
              <a:gd name="connsiteX0" fmla="*/ 0 w 6619164"/>
              <a:gd name="connsiteY0" fmla="*/ 1924440 h 1924440"/>
              <a:gd name="connsiteX1" fmla="*/ 3343701 w 6619164"/>
              <a:gd name="connsiteY1" fmla="*/ 106 h 1924440"/>
              <a:gd name="connsiteX2" fmla="*/ 6619164 w 6619164"/>
              <a:gd name="connsiteY2" fmla="*/ 1924440 h 1924440"/>
              <a:gd name="connsiteX0" fmla="*/ 0 w 6619164"/>
              <a:gd name="connsiteY0" fmla="*/ 1924440 h 1924440"/>
              <a:gd name="connsiteX1" fmla="*/ 3343701 w 6619164"/>
              <a:gd name="connsiteY1" fmla="*/ 106 h 1924440"/>
              <a:gd name="connsiteX2" fmla="*/ 6619164 w 6619164"/>
              <a:gd name="connsiteY2" fmla="*/ 1924440 h 1924440"/>
              <a:gd name="connsiteX0" fmla="*/ 0 w 6619164"/>
              <a:gd name="connsiteY0" fmla="*/ 1924407 h 1924407"/>
              <a:gd name="connsiteX1" fmla="*/ 3343701 w 6619164"/>
              <a:gd name="connsiteY1" fmla="*/ 73 h 1924407"/>
              <a:gd name="connsiteX2" fmla="*/ 6619164 w 6619164"/>
              <a:gd name="connsiteY2" fmla="*/ 1924407 h 1924407"/>
              <a:gd name="connsiteX0" fmla="*/ 0 w 6619164"/>
              <a:gd name="connsiteY0" fmla="*/ 1924407 h 1924407"/>
              <a:gd name="connsiteX1" fmla="*/ 3343701 w 6619164"/>
              <a:gd name="connsiteY1" fmla="*/ 73 h 1924407"/>
              <a:gd name="connsiteX2" fmla="*/ 6619164 w 6619164"/>
              <a:gd name="connsiteY2" fmla="*/ 1924407 h 1924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164" h="1924407">
                <a:moveTo>
                  <a:pt x="0" y="1924407"/>
                </a:moveTo>
                <a:cubicBezTo>
                  <a:pt x="1619535" y="1897112"/>
                  <a:pt x="1897038" y="-13575"/>
                  <a:pt x="3343701" y="73"/>
                </a:cubicBezTo>
                <a:cubicBezTo>
                  <a:pt x="4790364" y="13721"/>
                  <a:pt x="5117910" y="1897111"/>
                  <a:pt x="6619164" y="1924407"/>
                </a:cubicBezTo>
              </a:path>
            </a:pathLst>
          </a:custGeom>
          <a:ln w="38100" cap="rnd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14300" dist="50800" dir="5400000" algn="t" rotWithShape="0">
              <a:prstClr val="black">
                <a:alpha val="8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164675" y="3995456"/>
            <a:ext cx="1696239" cy="1696239"/>
            <a:chOff x="5164675" y="3995456"/>
            <a:chExt cx="1696239" cy="1696239"/>
          </a:xfrm>
        </p:grpSpPr>
        <p:sp>
          <p:nvSpPr>
            <p:cNvPr id="43" name="Circular Arrow 42"/>
            <p:cNvSpPr/>
            <p:nvPr/>
          </p:nvSpPr>
          <p:spPr>
            <a:xfrm rot="19149480">
              <a:off x="5164675" y="3995456"/>
              <a:ext cx="1696239" cy="1696239"/>
            </a:xfrm>
            <a:prstGeom prst="circularArrow">
              <a:avLst>
                <a:gd name="adj1" fmla="val 9694"/>
                <a:gd name="adj2" fmla="val 700226"/>
                <a:gd name="adj3" fmla="val 20250171"/>
                <a:gd name="adj4" fmla="val 16147424"/>
                <a:gd name="adj5" fmla="val 8686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16000">
                  <a:sysClr val="window" lastClr="FFFFFF">
                    <a:alpha val="0"/>
                  </a:sys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Circular Arrow 43"/>
            <p:cNvSpPr/>
            <p:nvPr/>
          </p:nvSpPr>
          <p:spPr>
            <a:xfrm rot="13399788">
              <a:off x="5164675" y="3995456"/>
              <a:ext cx="1696239" cy="1696239"/>
            </a:xfrm>
            <a:prstGeom prst="circularArrow">
              <a:avLst>
                <a:gd name="adj1" fmla="val 9694"/>
                <a:gd name="adj2" fmla="val 700226"/>
                <a:gd name="adj3" fmla="val 20250171"/>
                <a:gd name="adj4" fmla="val 16147424"/>
                <a:gd name="adj5" fmla="val 8686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16000">
                  <a:sysClr val="window" lastClr="FFFFFF">
                    <a:alpha val="0"/>
                  </a:sys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Circular Arrow 44"/>
            <p:cNvSpPr/>
            <p:nvPr/>
          </p:nvSpPr>
          <p:spPr>
            <a:xfrm rot="8058991">
              <a:off x="5164675" y="3995456"/>
              <a:ext cx="1696239" cy="1696239"/>
            </a:xfrm>
            <a:prstGeom prst="circularArrow">
              <a:avLst>
                <a:gd name="adj1" fmla="val 9694"/>
                <a:gd name="adj2" fmla="val 700226"/>
                <a:gd name="adj3" fmla="val 20250171"/>
                <a:gd name="adj4" fmla="val 16147424"/>
                <a:gd name="adj5" fmla="val 8686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16000">
                  <a:sysClr val="window" lastClr="FFFFFF">
                    <a:alpha val="0"/>
                  </a:sys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6" name="Circular Arrow 45"/>
            <p:cNvSpPr/>
            <p:nvPr/>
          </p:nvSpPr>
          <p:spPr>
            <a:xfrm rot="3002593">
              <a:off x="5164675" y="3995456"/>
              <a:ext cx="1696239" cy="1696239"/>
            </a:xfrm>
            <a:prstGeom prst="circularArrow">
              <a:avLst>
                <a:gd name="adj1" fmla="val 9694"/>
                <a:gd name="adj2" fmla="val 700226"/>
                <a:gd name="adj3" fmla="val 20250171"/>
                <a:gd name="adj4" fmla="val 16147424"/>
                <a:gd name="adj5" fmla="val 8686"/>
              </a:avLst>
            </a:prstGeom>
            <a:gradFill>
              <a:gsLst>
                <a:gs pos="100000">
                  <a:schemeClr val="bg1">
                    <a:lumMod val="50000"/>
                  </a:schemeClr>
                </a:gs>
                <a:gs pos="16000">
                  <a:sysClr val="window" lastClr="FFFFFF">
                    <a:alpha val="0"/>
                  </a:sys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5353668" y="4414748"/>
            <a:ext cx="1343995" cy="98425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</a:t>
            </a:r>
          </a:p>
        </p:txBody>
      </p:sp>
      <p:sp>
        <p:nvSpPr>
          <p:cNvPr id="48" name="Circular Arrow 47"/>
          <p:cNvSpPr/>
          <p:nvPr/>
        </p:nvSpPr>
        <p:spPr>
          <a:xfrm rot="10134410" flipH="1">
            <a:off x="1981604" y="3324933"/>
            <a:ext cx="2078277" cy="2078277"/>
          </a:xfrm>
          <a:prstGeom prst="circularArrow">
            <a:avLst>
              <a:gd name="adj1" fmla="val 9694"/>
              <a:gd name="adj2" fmla="val 700226"/>
              <a:gd name="adj3" fmla="val 20250171"/>
              <a:gd name="adj4" fmla="val 16147424"/>
              <a:gd name="adj5" fmla="val 8686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16000">
                <a:sysClr val="window" lastClr="FFFFFF">
                  <a:alpha val="0"/>
                </a:sys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0255314">
            <a:off x="2013419" y="4864661"/>
            <a:ext cx="1494830" cy="686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2796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796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</a:t>
            </a:r>
          </a:p>
        </p:txBody>
      </p:sp>
      <p:sp>
        <p:nvSpPr>
          <p:cNvPr id="50" name="Rectangle 49"/>
          <p:cNvSpPr/>
          <p:nvPr/>
        </p:nvSpPr>
        <p:spPr>
          <a:xfrm rot="2387607" flipH="1">
            <a:off x="8112823" y="4513633"/>
            <a:ext cx="1494830" cy="68665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ctr"/>
          <a:lstStyle/>
          <a:p>
            <a:pPr lvl="0" algn="ctr">
              <a:defRPr/>
            </a:pP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nsert your desired text here.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53" name="Group 52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55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Up Ribbon 19"/>
          <p:cNvSpPr/>
          <p:nvPr/>
        </p:nvSpPr>
        <p:spPr>
          <a:xfrm>
            <a:off x="6656816" y="1992849"/>
            <a:ext cx="4620784" cy="1131351"/>
          </a:xfrm>
          <a:prstGeom prst="ribbon2">
            <a:avLst>
              <a:gd name="adj1" fmla="val 16667"/>
              <a:gd name="adj2" fmla="val 75000"/>
            </a:avLst>
          </a:prstGeom>
          <a:gradFill>
            <a:gsLst>
              <a:gs pos="30000">
                <a:srgbClr val="1181AE"/>
              </a:gs>
              <a:gs pos="96000">
                <a:srgbClr val="09547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27500"/>
            <a:ext cx="12192000" cy="274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angle 10"/>
          <p:cNvSpPr/>
          <p:nvPr/>
        </p:nvSpPr>
        <p:spPr>
          <a:xfrm>
            <a:off x="535798" y="762000"/>
            <a:ext cx="700800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High Quality PowerPoint Templates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798" y="2209800"/>
            <a:ext cx="35415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Easy to use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Fully customizable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Cutting edge designs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798" y="1371600"/>
            <a:ext cx="4876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ready-made PowerPoint templates and diagrams to save hours of work.</a:t>
            </a:r>
          </a:p>
        </p:txBody>
      </p:sp>
      <p:sp>
        <p:nvSpPr>
          <p:cNvPr id="14" name="Rounded Rectangle 13">
            <a:hlinkClick r:id="rId2"/>
          </p:cNvPr>
          <p:cNvSpPr/>
          <p:nvPr/>
        </p:nvSpPr>
        <p:spPr>
          <a:xfrm>
            <a:off x="7467600" y="5486399"/>
            <a:ext cx="2839822" cy="609600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SUBSCRIBE NOW</a:t>
            </a:r>
            <a:endParaRPr lang="es-UY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5934"/>
            <a:ext cx="12192000" cy="675925"/>
          </a:xfrm>
          <a:prstGeom prst="rect">
            <a:avLst/>
          </a:prstGeom>
        </p:spPr>
      </p:pic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05245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80247" y="4870348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54641" y="2096594"/>
            <a:ext cx="362513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b="1" dirty="0">
                <a:solidFill>
                  <a:schemeClr val="bg1"/>
                </a:solidFill>
              </a:rPr>
              <a:t>FREEBUNDLE15</a:t>
            </a:r>
            <a:endParaRPr lang="es-UY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47782" y="1197114"/>
            <a:ext cx="283885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Get 15% discount from all regular price</a:t>
            </a:r>
            <a:endParaRPr lang="es-UY" dirty="0"/>
          </a:p>
        </p:txBody>
      </p:sp>
      <p:sp>
        <p:nvSpPr>
          <p:cNvPr id="21" name="TextBox 20"/>
          <p:cNvSpPr txBox="1"/>
          <p:nvPr/>
        </p:nvSpPr>
        <p:spPr>
          <a:xfrm>
            <a:off x="6889026" y="3242846"/>
            <a:ext cx="415636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/>
              <a:t>Apply this coupon code during sign up</a:t>
            </a:r>
            <a:endParaRPr lang="es-UY" sz="1600" dirty="0"/>
          </a:p>
        </p:txBody>
      </p:sp>
    </p:spTree>
    <p:extLst>
      <p:ext uri="{BB962C8B-B14F-4D97-AF65-F5344CB8AC3E}">
        <p14:creationId xmlns:p14="http://schemas.microsoft.com/office/powerpoint/2010/main" val="342862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2FA8-67F1-DC41-A740-28364E4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12724"/>
            <a:ext cx="9906000" cy="1082675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PK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1CD11-A7EA-FFED-B287-B7A03C8D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865A-C952-01CC-C75E-BA3AA65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26196-BFD7-5282-5F50-2F30A514930C}"/>
              </a:ext>
            </a:extLst>
          </p:cNvPr>
          <p:cNvSpPr txBox="1"/>
          <p:nvPr/>
        </p:nvSpPr>
        <p:spPr>
          <a:xfrm>
            <a:off x="990600" y="1676400"/>
            <a:ext cx="998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PK" sz="1800" kern="1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so easy for incompetent men to become leaders? </a:t>
            </a:r>
            <a:endParaRPr lang="en-US" sz="1800" kern="100" dirty="0">
              <a:solidFill>
                <a:schemeClr val="bg1"/>
              </a:solidFill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chemeClr val="bg1"/>
              </a:solidFill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K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PK" sz="1800" kern="1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so hard for competent people especially competent women to advance?</a:t>
            </a:r>
            <a:endParaRPr lang="en-PK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3B781B-5DA1-DFFB-E9BA-ADB59F257268}"/>
              </a:ext>
            </a:extLst>
          </p:cNvPr>
          <p:cNvGrpSpPr/>
          <p:nvPr/>
        </p:nvGrpSpPr>
        <p:grpSpPr>
          <a:xfrm>
            <a:off x="10345666" y="-609600"/>
            <a:ext cx="1859690" cy="2682075"/>
            <a:chOff x="10345666" y="-606063"/>
            <a:chExt cx="1859690" cy="26820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1BAC19-71D1-1645-93E5-0D05DDC73817}"/>
                </a:ext>
              </a:extLst>
            </p:cNvPr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9" name="Rectangle 16">
                <a:extLst>
                  <a:ext uri="{FF2B5EF4-FFF2-40B4-BE49-F238E27FC236}">
                    <a16:creationId xmlns:a16="http://schemas.microsoft.com/office/drawing/2014/main" id="{5F57AA42-90E9-0D41-B3CC-3FE3C0AF1088}"/>
                  </a:ext>
                </a:extLst>
              </p:cNvPr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3DEA56-A20F-0EE0-7743-D8A4ADA1F947}"/>
                  </a:ext>
                </a:extLst>
              </p:cNvPr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AA0312-B4F3-07BA-336C-4CD28F4628D3}"/>
                  </a:ext>
                </a:extLst>
              </p:cNvPr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2182BC-BBC3-ECDA-5973-A642E05B9DC6}"/>
                </a:ext>
              </a:extLst>
            </p:cNvPr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89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4347948" y="4038600"/>
            <a:ext cx="3653052" cy="46764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5051" y="3505200"/>
            <a:ext cx="2744592" cy="38648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19200" y="3505200"/>
            <a:ext cx="2744592" cy="386481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85000"/>
                  <a:lumOff val="15000"/>
                </a:sys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Focus for PowerPoint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27" name="Group 43"/>
          <p:cNvGrpSpPr/>
          <p:nvPr/>
        </p:nvGrpSpPr>
        <p:grpSpPr>
          <a:xfrm>
            <a:off x="8222599" y="1905000"/>
            <a:ext cx="2795744" cy="2795744"/>
            <a:chOff x="2683249" y="1825999"/>
            <a:chExt cx="2181785" cy="2181785"/>
          </a:xfrm>
          <a:scene3d>
            <a:camera prst="perspectiveRelaxed">
              <a:rot lat="16800000" lon="0" rev="0"/>
            </a:camera>
            <a:lightRig rig="balanced" dir="t">
              <a:rot lat="0" lon="0" rev="4200000"/>
            </a:lightRig>
          </a:scene3d>
        </p:grpSpPr>
        <p:sp>
          <p:nvSpPr>
            <p:cNvPr id="28" name="Oval 27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15771" y="3891992"/>
            <a:ext cx="3009400" cy="1975408"/>
            <a:chOff x="7199812" y="1560327"/>
            <a:chExt cx="3009400" cy="1975408"/>
          </a:xfrm>
        </p:grpSpPr>
        <p:sp>
          <p:nvSpPr>
            <p:cNvPr id="42" name="TextBox 41"/>
            <p:cNvSpPr txBox="1"/>
            <p:nvPr/>
          </p:nvSpPr>
          <p:spPr>
            <a:xfrm>
              <a:off x="7661516" y="1560327"/>
              <a:ext cx="208599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Unable to break the glass ceiling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99812" y="2316535"/>
              <a:ext cx="3009400" cy="1219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lvl="0" algn="ctr">
                <a:defRPr/>
              </a:pPr>
              <a:endParaRPr 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43"/>
          <p:cNvGrpSpPr/>
          <p:nvPr/>
        </p:nvGrpSpPr>
        <p:grpSpPr>
          <a:xfrm>
            <a:off x="1195399" y="1905000"/>
            <a:ext cx="2795744" cy="2795744"/>
            <a:chOff x="2683249" y="1825999"/>
            <a:chExt cx="2181785" cy="2181785"/>
          </a:xfrm>
          <a:scene3d>
            <a:camera prst="perspectiveRelaxed">
              <a:rot lat="16800000" lon="0" rev="0"/>
            </a:camera>
            <a:lightRig rig="balanced" dir="t">
              <a:rot lat="0" lon="0" rev="4200000"/>
            </a:lightRig>
          </a:scene3d>
        </p:grpSpPr>
        <p:sp>
          <p:nvSpPr>
            <p:cNvPr id="22" name="Oval 21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152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89843" y="4061269"/>
            <a:ext cx="23464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kern="100" dirty="0">
                <a:solidFill>
                  <a:srgbClr val="282828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PK" sz="1800" kern="1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hey are not capable 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8" name="Group 19"/>
          <p:cNvGrpSpPr/>
          <p:nvPr/>
        </p:nvGrpSpPr>
        <p:grpSpPr>
          <a:xfrm>
            <a:off x="9360824" y="1327622"/>
            <a:ext cx="513045" cy="1970667"/>
            <a:chOff x="2574925" y="258763"/>
            <a:chExt cx="1189038" cy="4567238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52" name="Freeform 11"/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3"/>
          <p:cNvGrpSpPr/>
          <p:nvPr/>
        </p:nvGrpSpPr>
        <p:grpSpPr>
          <a:xfrm>
            <a:off x="4271686" y="1905000"/>
            <a:ext cx="3670370" cy="3670370"/>
            <a:chOff x="2683249" y="1825999"/>
            <a:chExt cx="2181785" cy="2181785"/>
          </a:xfrm>
          <a:scene3d>
            <a:camera prst="perspectiveRelaxed">
              <a:rot lat="16800000" lon="0" rev="0"/>
            </a:camera>
            <a:lightRig rig="balanced" dir="t">
              <a:rot lat="0" lon="0" rev="4200000"/>
            </a:lightRig>
          </a:scene3d>
        </p:grpSpPr>
        <p:sp>
          <p:nvSpPr>
            <p:cNvPr id="6" name="Oval 5"/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plastic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plastic">
              <a:bevelT w="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02171" y="4503080"/>
            <a:ext cx="3009400" cy="1821520"/>
            <a:chOff x="7199812" y="1692448"/>
            <a:chExt cx="3009400" cy="1821520"/>
          </a:xfrm>
        </p:grpSpPr>
        <p:sp>
          <p:nvSpPr>
            <p:cNvPr id="36" name="TextBox 35"/>
            <p:cNvSpPr txBox="1"/>
            <p:nvPr/>
          </p:nvSpPr>
          <p:spPr>
            <a:xfrm>
              <a:off x="7661516" y="1692448"/>
              <a:ext cx="208599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They are not interested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99812" y="2294768"/>
              <a:ext cx="3009400" cy="1219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91440" tIns="0" rIns="91440" bIns="0" rtlCol="0" anchor="t"/>
            <a:lstStyle/>
            <a:p>
              <a:pPr lvl="0" algn="ctr">
                <a:defRPr/>
              </a:pPr>
              <a:endParaRPr 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4</a:t>
            </a:fld>
            <a:endParaRPr lang="es-UY" dirty="0"/>
          </a:p>
        </p:txBody>
      </p:sp>
      <p:grpSp>
        <p:nvGrpSpPr>
          <p:cNvPr id="61" name="Group 60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62" name="Group 61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64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14857E3-4D67-8633-7136-1037499500F1}"/>
              </a:ext>
            </a:extLst>
          </p:cNvPr>
          <p:cNvSpPr/>
          <p:nvPr/>
        </p:nvSpPr>
        <p:spPr>
          <a:xfrm>
            <a:off x="1088571" y="4648200"/>
            <a:ext cx="3009400" cy="121920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 algn="ctr">
              <a:defRPr/>
            </a:pPr>
            <a:endParaRPr lang="en-US" sz="1400" kern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576A9A46-E26A-2C3E-4180-871CEE450269}"/>
              </a:ext>
            </a:extLst>
          </p:cNvPr>
          <p:cNvGrpSpPr/>
          <p:nvPr/>
        </p:nvGrpSpPr>
        <p:grpSpPr>
          <a:xfrm>
            <a:off x="5839047" y="1783183"/>
            <a:ext cx="513045" cy="1970667"/>
            <a:chOff x="2574925" y="258763"/>
            <a:chExt cx="1189038" cy="4567238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2C44D9A-5CE1-38D5-4E11-E04245DDB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B448179-4396-26A3-8E53-D978C5353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9">
            <a:extLst>
              <a:ext uri="{FF2B5EF4-FFF2-40B4-BE49-F238E27FC236}">
                <a16:creationId xmlns:a16="http://schemas.microsoft.com/office/drawing/2014/main" id="{C0DBF224-77AE-5ED2-7929-4C40C94C9C10}"/>
              </a:ext>
            </a:extLst>
          </p:cNvPr>
          <p:cNvGrpSpPr/>
          <p:nvPr/>
        </p:nvGrpSpPr>
        <p:grpSpPr>
          <a:xfrm>
            <a:off x="2489149" y="1524000"/>
            <a:ext cx="513045" cy="1970667"/>
            <a:chOff x="2574925" y="258763"/>
            <a:chExt cx="1189038" cy="4567238"/>
          </a:xfrm>
          <a:solidFill>
            <a:schemeClr val="tx1">
              <a:alpha val="65000"/>
            </a:schemeClr>
          </a:solidFill>
          <a:effectLst/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28FC143-C166-5EB5-27F5-204AAC38CF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4925" y="909638"/>
              <a:ext cx="1189038" cy="3916363"/>
            </a:xfrm>
            <a:custGeom>
              <a:avLst/>
              <a:gdLst/>
              <a:ahLst/>
              <a:cxnLst>
                <a:cxn ang="0">
                  <a:pos x="643" y="1077"/>
                </a:cxn>
                <a:cxn ang="0">
                  <a:pos x="629" y="1136"/>
                </a:cxn>
                <a:cxn ang="0">
                  <a:pos x="619" y="1155"/>
                </a:cxn>
                <a:cxn ang="0">
                  <a:pos x="645" y="1091"/>
                </a:cxn>
                <a:cxn ang="0">
                  <a:pos x="583" y="585"/>
                </a:cxn>
                <a:cxn ang="0">
                  <a:pos x="593" y="773"/>
                </a:cxn>
                <a:cxn ang="0">
                  <a:pos x="605" y="702"/>
                </a:cxn>
                <a:cxn ang="0">
                  <a:pos x="608" y="514"/>
                </a:cxn>
                <a:cxn ang="0">
                  <a:pos x="268" y="57"/>
                </a:cxn>
                <a:cxn ang="0">
                  <a:pos x="240" y="257"/>
                </a:cxn>
                <a:cxn ang="0">
                  <a:pos x="211" y="544"/>
                </a:cxn>
                <a:cxn ang="0">
                  <a:pos x="188" y="674"/>
                </a:cxn>
                <a:cxn ang="0">
                  <a:pos x="300" y="696"/>
                </a:cxn>
                <a:cxn ang="0">
                  <a:pos x="421" y="705"/>
                </a:cxn>
                <a:cxn ang="0">
                  <a:pos x="440" y="498"/>
                </a:cxn>
                <a:cxn ang="0">
                  <a:pos x="482" y="324"/>
                </a:cxn>
                <a:cxn ang="0">
                  <a:pos x="526" y="124"/>
                </a:cxn>
                <a:cxn ang="0">
                  <a:pos x="531" y="18"/>
                </a:cxn>
                <a:cxn ang="0">
                  <a:pos x="732" y="99"/>
                </a:cxn>
                <a:cxn ang="0">
                  <a:pos x="739" y="183"/>
                </a:cxn>
                <a:cxn ang="0">
                  <a:pos x="746" y="661"/>
                </a:cxn>
                <a:cxn ang="0">
                  <a:pos x="737" y="834"/>
                </a:cxn>
                <a:cxn ang="0">
                  <a:pos x="717" y="951"/>
                </a:cxn>
                <a:cxn ang="0">
                  <a:pos x="687" y="1023"/>
                </a:cxn>
                <a:cxn ang="0">
                  <a:pos x="651" y="1165"/>
                </a:cxn>
                <a:cxn ang="0">
                  <a:pos x="599" y="1236"/>
                </a:cxn>
                <a:cxn ang="0">
                  <a:pos x="553" y="1277"/>
                </a:cxn>
                <a:cxn ang="0">
                  <a:pos x="506" y="1465"/>
                </a:cxn>
                <a:cxn ang="0">
                  <a:pos x="475" y="1597"/>
                </a:cxn>
                <a:cxn ang="0">
                  <a:pos x="470" y="1831"/>
                </a:cxn>
                <a:cxn ang="0">
                  <a:pos x="447" y="2032"/>
                </a:cxn>
                <a:cxn ang="0">
                  <a:pos x="439" y="2192"/>
                </a:cxn>
                <a:cxn ang="0">
                  <a:pos x="461" y="2247"/>
                </a:cxn>
                <a:cxn ang="0">
                  <a:pos x="498" y="2357"/>
                </a:cxn>
                <a:cxn ang="0">
                  <a:pos x="472" y="2458"/>
                </a:cxn>
                <a:cxn ang="0">
                  <a:pos x="383" y="2433"/>
                </a:cxn>
                <a:cxn ang="0">
                  <a:pos x="349" y="2415"/>
                </a:cxn>
                <a:cxn ang="0">
                  <a:pos x="250" y="2443"/>
                </a:cxn>
                <a:cxn ang="0">
                  <a:pos x="241" y="2376"/>
                </a:cxn>
                <a:cxn ang="0">
                  <a:pos x="274" y="2310"/>
                </a:cxn>
                <a:cxn ang="0">
                  <a:pos x="301" y="2212"/>
                </a:cxn>
                <a:cxn ang="0">
                  <a:pos x="265" y="2067"/>
                </a:cxn>
                <a:cxn ang="0">
                  <a:pos x="218" y="1831"/>
                </a:cxn>
                <a:cxn ang="0">
                  <a:pos x="203" y="1648"/>
                </a:cxn>
                <a:cxn ang="0">
                  <a:pos x="167" y="1519"/>
                </a:cxn>
                <a:cxn ang="0">
                  <a:pos x="138" y="1395"/>
                </a:cxn>
                <a:cxn ang="0">
                  <a:pos x="117" y="1261"/>
                </a:cxn>
                <a:cxn ang="0">
                  <a:pos x="84" y="1156"/>
                </a:cxn>
                <a:cxn ang="0">
                  <a:pos x="38" y="1120"/>
                </a:cxn>
                <a:cxn ang="0">
                  <a:pos x="55" y="953"/>
                </a:cxn>
                <a:cxn ang="0">
                  <a:pos x="38" y="868"/>
                </a:cxn>
                <a:cxn ang="0">
                  <a:pos x="7" y="677"/>
                </a:cxn>
                <a:cxn ang="0">
                  <a:pos x="6" y="510"/>
                </a:cxn>
                <a:cxn ang="0">
                  <a:pos x="25" y="298"/>
                </a:cxn>
                <a:cxn ang="0">
                  <a:pos x="39" y="169"/>
                </a:cxn>
                <a:cxn ang="0">
                  <a:pos x="66" y="64"/>
                </a:cxn>
                <a:cxn ang="0">
                  <a:pos x="163" y="33"/>
                </a:cxn>
                <a:cxn ang="0">
                  <a:pos x="291" y="0"/>
                </a:cxn>
              </a:cxnLst>
              <a:rect l="0" t="0" r="r" b="b"/>
              <a:pathLst>
                <a:path w="749" h="2467">
                  <a:moveTo>
                    <a:pt x="476" y="2312"/>
                  </a:moveTo>
                  <a:lnTo>
                    <a:pt x="482" y="2331"/>
                  </a:lnTo>
                  <a:lnTo>
                    <a:pt x="480" y="2322"/>
                  </a:lnTo>
                  <a:lnTo>
                    <a:pt x="476" y="2312"/>
                  </a:lnTo>
                  <a:close/>
                  <a:moveTo>
                    <a:pt x="645" y="1072"/>
                  </a:moveTo>
                  <a:lnTo>
                    <a:pt x="644" y="1073"/>
                  </a:lnTo>
                  <a:lnTo>
                    <a:pt x="644" y="1075"/>
                  </a:lnTo>
                  <a:lnTo>
                    <a:pt x="643" y="1077"/>
                  </a:lnTo>
                  <a:lnTo>
                    <a:pt x="643" y="1081"/>
                  </a:lnTo>
                  <a:lnTo>
                    <a:pt x="641" y="1088"/>
                  </a:lnTo>
                  <a:lnTo>
                    <a:pt x="641" y="1099"/>
                  </a:lnTo>
                  <a:lnTo>
                    <a:pt x="640" y="1110"/>
                  </a:lnTo>
                  <a:lnTo>
                    <a:pt x="637" y="1122"/>
                  </a:lnTo>
                  <a:lnTo>
                    <a:pt x="635" y="1131"/>
                  </a:lnTo>
                  <a:lnTo>
                    <a:pt x="632" y="1136"/>
                  </a:lnTo>
                  <a:lnTo>
                    <a:pt x="629" y="1136"/>
                  </a:lnTo>
                  <a:lnTo>
                    <a:pt x="628" y="1134"/>
                  </a:lnTo>
                  <a:lnTo>
                    <a:pt x="626" y="1131"/>
                  </a:lnTo>
                  <a:lnTo>
                    <a:pt x="623" y="1124"/>
                  </a:lnTo>
                  <a:lnTo>
                    <a:pt x="623" y="1126"/>
                  </a:lnTo>
                  <a:lnTo>
                    <a:pt x="622" y="1129"/>
                  </a:lnTo>
                  <a:lnTo>
                    <a:pt x="622" y="1130"/>
                  </a:lnTo>
                  <a:lnTo>
                    <a:pt x="620" y="1141"/>
                  </a:lnTo>
                  <a:lnTo>
                    <a:pt x="619" y="1155"/>
                  </a:lnTo>
                  <a:lnTo>
                    <a:pt x="625" y="1151"/>
                  </a:lnTo>
                  <a:lnTo>
                    <a:pt x="632" y="1147"/>
                  </a:lnTo>
                  <a:lnTo>
                    <a:pt x="637" y="1141"/>
                  </a:lnTo>
                  <a:lnTo>
                    <a:pt x="641" y="1134"/>
                  </a:lnTo>
                  <a:lnTo>
                    <a:pt x="643" y="1125"/>
                  </a:lnTo>
                  <a:lnTo>
                    <a:pt x="644" y="1117"/>
                  </a:lnTo>
                  <a:lnTo>
                    <a:pt x="644" y="1109"/>
                  </a:lnTo>
                  <a:lnTo>
                    <a:pt x="645" y="1091"/>
                  </a:lnTo>
                  <a:lnTo>
                    <a:pt x="647" y="1075"/>
                  </a:lnTo>
                  <a:lnTo>
                    <a:pt x="647" y="1072"/>
                  </a:lnTo>
                  <a:lnTo>
                    <a:pt x="645" y="1072"/>
                  </a:lnTo>
                  <a:close/>
                  <a:moveTo>
                    <a:pt x="608" y="490"/>
                  </a:moveTo>
                  <a:lnTo>
                    <a:pt x="604" y="504"/>
                  </a:lnTo>
                  <a:lnTo>
                    <a:pt x="598" y="523"/>
                  </a:lnTo>
                  <a:lnTo>
                    <a:pt x="586" y="564"/>
                  </a:lnTo>
                  <a:lnTo>
                    <a:pt x="583" y="585"/>
                  </a:lnTo>
                  <a:lnTo>
                    <a:pt x="582" y="606"/>
                  </a:lnTo>
                  <a:lnTo>
                    <a:pt x="582" y="631"/>
                  </a:lnTo>
                  <a:lnTo>
                    <a:pt x="583" y="655"/>
                  </a:lnTo>
                  <a:lnTo>
                    <a:pt x="583" y="691"/>
                  </a:lnTo>
                  <a:lnTo>
                    <a:pt x="585" y="711"/>
                  </a:lnTo>
                  <a:lnTo>
                    <a:pt x="586" y="732"/>
                  </a:lnTo>
                  <a:lnTo>
                    <a:pt x="590" y="754"/>
                  </a:lnTo>
                  <a:lnTo>
                    <a:pt x="593" y="773"/>
                  </a:lnTo>
                  <a:lnTo>
                    <a:pt x="598" y="785"/>
                  </a:lnTo>
                  <a:lnTo>
                    <a:pt x="603" y="792"/>
                  </a:lnTo>
                  <a:lnTo>
                    <a:pt x="606" y="796"/>
                  </a:lnTo>
                  <a:lnTo>
                    <a:pt x="607" y="795"/>
                  </a:lnTo>
                  <a:lnTo>
                    <a:pt x="608" y="788"/>
                  </a:lnTo>
                  <a:lnTo>
                    <a:pt x="608" y="755"/>
                  </a:lnTo>
                  <a:lnTo>
                    <a:pt x="607" y="727"/>
                  </a:lnTo>
                  <a:lnTo>
                    <a:pt x="605" y="702"/>
                  </a:lnTo>
                  <a:lnTo>
                    <a:pt x="604" y="678"/>
                  </a:lnTo>
                  <a:lnTo>
                    <a:pt x="603" y="660"/>
                  </a:lnTo>
                  <a:lnTo>
                    <a:pt x="603" y="588"/>
                  </a:lnTo>
                  <a:lnTo>
                    <a:pt x="605" y="569"/>
                  </a:lnTo>
                  <a:lnTo>
                    <a:pt x="606" y="559"/>
                  </a:lnTo>
                  <a:lnTo>
                    <a:pt x="607" y="545"/>
                  </a:lnTo>
                  <a:lnTo>
                    <a:pt x="607" y="530"/>
                  </a:lnTo>
                  <a:lnTo>
                    <a:pt x="608" y="514"/>
                  </a:lnTo>
                  <a:lnTo>
                    <a:pt x="608" y="490"/>
                  </a:lnTo>
                  <a:close/>
                  <a:moveTo>
                    <a:pt x="291" y="0"/>
                  </a:moveTo>
                  <a:lnTo>
                    <a:pt x="293" y="2"/>
                  </a:lnTo>
                  <a:lnTo>
                    <a:pt x="292" y="5"/>
                  </a:lnTo>
                  <a:lnTo>
                    <a:pt x="287" y="12"/>
                  </a:lnTo>
                  <a:lnTo>
                    <a:pt x="281" y="25"/>
                  </a:lnTo>
                  <a:lnTo>
                    <a:pt x="274" y="40"/>
                  </a:lnTo>
                  <a:lnTo>
                    <a:pt x="268" y="57"/>
                  </a:lnTo>
                  <a:lnTo>
                    <a:pt x="261" y="76"/>
                  </a:lnTo>
                  <a:lnTo>
                    <a:pt x="255" y="95"/>
                  </a:lnTo>
                  <a:lnTo>
                    <a:pt x="251" y="111"/>
                  </a:lnTo>
                  <a:lnTo>
                    <a:pt x="249" y="126"/>
                  </a:lnTo>
                  <a:lnTo>
                    <a:pt x="248" y="147"/>
                  </a:lnTo>
                  <a:lnTo>
                    <a:pt x="247" y="173"/>
                  </a:lnTo>
                  <a:lnTo>
                    <a:pt x="242" y="231"/>
                  </a:lnTo>
                  <a:lnTo>
                    <a:pt x="240" y="257"/>
                  </a:lnTo>
                  <a:lnTo>
                    <a:pt x="235" y="280"/>
                  </a:lnTo>
                  <a:lnTo>
                    <a:pt x="232" y="298"/>
                  </a:lnTo>
                  <a:lnTo>
                    <a:pt x="227" y="323"/>
                  </a:lnTo>
                  <a:lnTo>
                    <a:pt x="222" y="349"/>
                  </a:lnTo>
                  <a:lnTo>
                    <a:pt x="215" y="403"/>
                  </a:lnTo>
                  <a:lnTo>
                    <a:pt x="212" y="425"/>
                  </a:lnTo>
                  <a:lnTo>
                    <a:pt x="211" y="442"/>
                  </a:lnTo>
                  <a:lnTo>
                    <a:pt x="211" y="544"/>
                  </a:lnTo>
                  <a:lnTo>
                    <a:pt x="210" y="570"/>
                  </a:lnTo>
                  <a:lnTo>
                    <a:pt x="207" y="594"/>
                  </a:lnTo>
                  <a:lnTo>
                    <a:pt x="203" y="616"/>
                  </a:lnTo>
                  <a:lnTo>
                    <a:pt x="194" y="637"/>
                  </a:lnTo>
                  <a:lnTo>
                    <a:pt x="185" y="655"/>
                  </a:lnTo>
                  <a:lnTo>
                    <a:pt x="179" y="671"/>
                  </a:lnTo>
                  <a:lnTo>
                    <a:pt x="182" y="673"/>
                  </a:lnTo>
                  <a:lnTo>
                    <a:pt x="188" y="674"/>
                  </a:lnTo>
                  <a:lnTo>
                    <a:pt x="196" y="676"/>
                  </a:lnTo>
                  <a:lnTo>
                    <a:pt x="206" y="680"/>
                  </a:lnTo>
                  <a:lnTo>
                    <a:pt x="215" y="682"/>
                  </a:lnTo>
                  <a:lnTo>
                    <a:pt x="223" y="684"/>
                  </a:lnTo>
                  <a:lnTo>
                    <a:pt x="234" y="687"/>
                  </a:lnTo>
                  <a:lnTo>
                    <a:pt x="249" y="689"/>
                  </a:lnTo>
                  <a:lnTo>
                    <a:pt x="284" y="694"/>
                  </a:lnTo>
                  <a:lnTo>
                    <a:pt x="300" y="696"/>
                  </a:lnTo>
                  <a:lnTo>
                    <a:pt x="313" y="697"/>
                  </a:lnTo>
                  <a:lnTo>
                    <a:pt x="331" y="699"/>
                  </a:lnTo>
                  <a:lnTo>
                    <a:pt x="356" y="702"/>
                  </a:lnTo>
                  <a:lnTo>
                    <a:pt x="382" y="703"/>
                  </a:lnTo>
                  <a:lnTo>
                    <a:pt x="408" y="704"/>
                  </a:lnTo>
                  <a:lnTo>
                    <a:pt x="412" y="704"/>
                  </a:lnTo>
                  <a:lnTo>
                    <a:pt x="416" y="705"/>
                  </a:lnTo>
                  <a:lnTo>
                    <a:pt x="421" y="705"/>
                  </a:lnTo>
                  <a:lnTo>
                    <a:pt x="419" y="699"/>
                  </a:lnTo>
                  <a:lnTo>
                    <a:pt x="419" y="668"/>
                  </a:lnTo>
                  <a:lnTo>
                    <a:pt x="421" y="645"/>
                  </a:lnTo>
                  <a:lnTo>
                    <a:pt x="423" y="618"/>
                  </a:lnTo>
                  <a:lnTo>
                    <a:pt x="430" y="562"/>
                  </a:lnTo>
                  <a:lnTo>
                    <a:pt x="434" y="537"/>
                  </a:lnTo>
                  <a:lnTo>
                    <a:pt x="438" y="516"/>
                  </a:lnTo>
                  <a:lnTo>
                    <a:pt x="440" y="498"/>
                  </a:lnTo>
                  <a:lnTo>
                    <a:pt x="444" y="483"/>
                  </a:lnTo>
                  <a:lnTo>
                    <a:pt x="447" y="464"/>
                  </a:lnTo>
                  <a:lnTo>
                    <a:pt x="453" y="441"/>
                  </a:lnTo>
                  <a:lnTo>
                    <a:pt x="459" y="417"/>
                  </a:lnTo>
                  <a:lnTo>
                    <a:pt x="466" y="391"/>
                  </a:lnTo>
                  <a:lnTo>
                    <a:pt x="472" y="367"/>
                  </a:lnTo>
                  <a:lnTo>
                    <a:pt x="477" y="343"/>
                  </a:lnTo>
                  <a:lnTo>
                    <a:pt x="482" y="324"/>
                  </a:lnTo>
                  <a:lnTo>
                    <a:pt x="487" y="307"/>
                  </a:lnTo>
                  <a:lnTo>
                    <a:pt x="492" y="287"/>
                  </a:lnTo>
                  <a:lnTo>
                    <a:pt x="498" y="261"/>
                  </a:lnTo>
                  <a:lnTo>
                    <a:pt x="505" y="232"/>
                  </a:lnTo>
                  <a:lnTo>
                    <a:pt x="512" y="202"/>
                  </a:lnTo>
                  <a:lnTo>
                    <a:pt x="518" y="173"/>
                  </a:lnTo>
                  <a:lnTo>
                    <a:pt x="523" y="146"/>
                  </a:lnTo>
                  <a:lnTo>
                    <a:pt x="526" y="124"/>
                  </a:lnTo>
                  <a:lnTo>
                    <a:pt x="526" y="91"/>
                  </a:lnTo>
                  <a:lnTo>
                    <a:pt x="521" y="52"/>
                  </a:lnTo>
                  <a:lnTo>
                    <a:pt x="519" y="33"/>
                  </a:lnTo>
                  <a:lnTo>
                    <a:pt x="517" y="19"/>
                  </a:lnTo>
                  <a:lnTo>
                    <a:pt x="514" y="10"/>
                  </a:lnTo>
                  <a:lnTo>
                    <a:pt x="517" y="11"/>
                  </a:lnTo>
                  <a:lnTo>
                    <a:pt x="523" y="13"/>
                  </a:lnTo>
                  <a:lnTo>
                    <a:pt x="531" y="18"/>
                  </a:lnTo>
                  <a:lnTo>
                    <a:pt x="542" y="22"/>
                  </a:lnTo>
                  <a:lnTo>
                    <a:pt x="556" y="28"/>
                  </a:lnTo>
                  <a:lnTo>
                    <a:pt x="583" y="39"/>
                  </a:lnTo>
                  <a:lnTo>
                    <a:pt x="613" y="48"/>
                  </a:lnTo>
                  <a:lnTo>
                    <a:pt x="645" y="60"/>
                  </a:lnTo>
                  <a:lnTo>
                    <a:pt x="678" y="73"/>
                  </a:lnTo>
                  <a:lnTo>
                    <a:pt x="706" y="86"/>
                  </a:lnTo>
                  <a:lnTo>
                    <a:pt x="732" y="99"/>
                  </a:lnTo>
                  <a:lnTo>
                    <a:pt x="740" y="105"/>
                  </a:lnTo>
                  <a:lnTo>
                    <a:pt x="745" y="113"/>
                  </a:lnTo>
                  <a:lnTo>
                    <a:pt x="746" y="123"/>
                  </a:lnTo>
                  <a:lnTo>
                    <a:pt x="745" y="134"/>
                  </a:lnTo>
                  <a:lnTo>
                    <a:pt x="743" y="145"/>
                  </a:lnTo>
                  <a:lnTo>
                    <a:pt x="740" y="157"/>
                  </a:lnTo>
                  <a:lnTo>
                    <a:pt x="739" y="170"/>
                  </a:lnTo>
                  <a:lnTo>
                    <a:pt x="739" y="183"/>
                  </a:lnTo>
                  <a:lnTo>
                    <a:pt x="740" y="200"/>
                  </a:lnTo>
                  <a:lnTo>
                    <a:pt x="740" y="224"/>
                  </a:lnTo>
                  <a:lnTo>
                    <a:pt x="742" y="249"/>
                  </a:lnTo>
                  <a:lnTo>
                    <a:pt x="744" y="303"/>
                  </a:lnTo>
                  <a:lnTo>
                    <a:pt x="745" y="327"/>
                  </a:lnTo>
                  <a:lnTo>
                    <a:pt x="745" y="349"/>
                  </a:lnTo>
                  <a:lnTo>
                    <a:pt x="746" y="367"/>
                  </a:lnTo>
                  <a:lnTo>
                    <a:pt x="746" y="661"/>
                  </a:lnTo>
                  <a:lnTo>
                    <a:pt x="747" y="683"/>
                  </a:lnTo>
                  <a:lnTo>
                    <a:pt x="749" y="709"/>
                  </a:lnTo>
                  <a:lnTo>
                    <a:pt x="747" y="735"/>
                  </a:lnTo>
                  <a:lnTo>
                    <a:pt x="745" y="762"/>
                  </a:lnTo>
                  <a:lnTo>
                    <a:pt x="743" y="784"/>
                  </a:lnTo>
                  <a:lnTo>
                    <a:pt x="740" y="802"/>
                  </a:lnTo>
                  <a:lnTo>
                    <a:pt x="739" y="817"/>
                  </a:lnTo>
                  <a:lnTo>
                    <a:pt x="737" y="834"/>
                  </a:lnTo>
                  <a:lnTo>
                    <a:pt x="735" y="847"/>
                  </a:lnTo>
                  <a:lnTo>
                    <a:pt x="732" y="863"/>
                  </a:lnTo>
                  <a:lnTo>
                    <a:pt x="729" y="881"/>
                  </a:lnTo>
                  <a:lnTo>
                    <a:pt x="727" y="899"/>
                  </a:lnTo>
                  <a:lnTo>
                    <a:pt x="723" y="917"/>
                  </a:lnTo>
                  <a:lnTo>
                    <a:pt x="721" y="930"/>
                  </a:lnTo>
                  <a:lnTo>
                    <a:pt x="720" y="939"/>
                  </a:lnTo>
                  <a:lnTo>
                    <a:pt x="717" y="951"/>
                  </a:lnTo>
                  <a:lnTo>
                    <a:pt x="716" y="966"/>
                  </a:lnTo>
                  <a:lnTo>
                    <a:pt x="714" y="982"/>
                  </a:lnTo>
                  <a:lnTo>
                    <a:pt x="711" y="996"/>
                  </a:lnTo>
                  <a:lnTo>
                    <a:pt x="708" y="1006"/>
                  </a:lnTo>
                  <a:lnTo>
                    <a:pt x="702" y="1013"/>
                  </a:lnTo>
                  <a:lnTo>
                    <a:pt x="696" y="1018"/>
                  </a:lnTo>
                  <a:lnTo>
                    <a:pt x="691" y="1022"/>
                  </a:lnTo>
                  <a:lnTo>
                    <a:pt x="687" y="1023"/>
                  </a:lnTo>
                  <a:lnTo>
                    <a:pt x="687" y="1038"/>
                  </a:lnTo>
                  <a:lnTo>
                    <a:pt x="689" y="1066"/>
                  </a:lnTo>
                  <a:lnTo>
                    <a:pt x="689" y="1086"/>
                  </a:lnTo>
                  <a:lnTo>
                    <a:pt x="685" y="1104"/>
                  </a:lnTo>
                  <a:lnTo>
                    <a:pt x="679" y="1124"/>
                  </a:lnTo>
                  <a:lnTo>
                    <a:pt x="671" y="1142"/>
                  </a:lnTo>
                  <a:lnTo>
                    <a:pt x="663" y="1154"/>
                  </a:lnTo>
                  <a:lnTo>
                    <a:pt x="651" y="1165"/>
                  </a:lnTo>
                  <a:lnTo>
                    <a:pt x="641" y="1169"/>
                  </a:lnTo>
                  <a:lnTo>
                    <a:pt x="630" y="1173"/>
                  </a:lnTo>
                  <a:lnTo>
                    <a:pt x="616" y="1175"/>
                  </a:lnTo>
                  <a:lnTo>
                    <a:pt x="614" y="1194"/>
                  </a:lnTo>
                  <a:lnTo>
                    <a:pt x="612" y="1209"/>
                  </a:lnTo>
                  <a:lnTo>
                    <a:pt x="609" y="1220"/>
                  </a:lnTo>
                  <a:lnTo>
                    <a:pt x="606" y="1230"/>
                  </a:lnTo>
                  <a:lnTo>
                    <a:pt x="599" y="1236"/>
                  </a:lnTo>
                  <a:lnTo>
                    <a:pt x="591" y="1238"/>
                  </a:lnTo>
                  <a:lnTo>
                    <a:pt x="579" y="1243"/>
                  </a:lnTo>
                  <a:lnTo>
                    <a:pt x="569" y="1245"/>
                  </a:lnTo>
                  <a:lnTo>
                    <a:pt x="557" y="1247"/>
                  </a:lnTo>
                  <a:lnTo>
                    <a:pt x="556" y="1253"/>
                  </a:lnTo>
                  <a:lnTo>
                    <a:pt x="556" y="1259"/>
                  </a:lnTo>
                  <a:lnTo>
                    <a:pt x="555" y="1263"/>
                  </a:lnTo>
                  <a:lnTo>
                    <a:pt x="553" y="1277"/>
                  </a:lnTo>
                  <a:lnTo>
                    <a:pt x="548" y="1294"/>
                  </a:lnTo>
                  <a:lnTo>
                    <a:pt x="543" y="1313"/>
                  </a:lnTo>
                  <a:lnTo>
                    <a:pt x="539" y="1334"/>
                  </a:lnTo>
                  <a:lnTo>
                    <a:pt x="533" y="1355"/>
                  </a:lnTo>
                  <a:lnTo>
                    <a:pt x="529" y="1373"/>
                  </a:lnTo>
                  <a:lnTo>
                    <a:pt x="523" y="1403"/>
                  </a:lnTo>
                  <a:lnTo>
                    <a:pt x="518" y="1423"/>
                  </a:lnTo>
                  <a:lnTo>
                    <a:pt x="506" y="1465"/>
                  </a:lnTo>
                  <a:lnTo>
                    <a:pt x="501" y="1484"/>
                  </a:lnTo>
                  <a:lnTo>
                    <a:pt x="496" y="1502"/>
                  </a:lnTo>
                  <a:lnTo>
                    <a:pt x="491" y="1513"/>
                  </a:lnTo>
                  <a:lnTo>
                    <a:pt x="484" y="1527"/>
                  </a:lnTo>
                  <a:lnTo>
                    <a:pt x="475" y="1533"/>
                  </a:lnTo>
                  <a:lnTo>
                    <a:pt x="474" y="1546"/>
                  </a:lnTo>
                  <a:lnTo>
                    <a:pt x="474" y="1573"/>
                  </a:lnTo>
                  <a:lnTo>
                    <a:pt x="475" y="1597"/>
                  </a:lnTo>
                  <a:lnTo>
                    <a:pt x="477" y="1625"/>
                  </a:lnTo>
                  <a:lnTo>
                    <a:pt x="483" y="1677"/>
                  </a:lnTo>
                  <a:lnTo>
                    <a:pt x="483" y="1702"/>
                  </a:lnTo>
                  <a:lnTo>
                    <a:pt x="482" y="1729"/>
                  </a:lnTo>
                  <a:lnTo>
                    <a:pt x="480" y="1757"/>
                  </a:lnTo>
                  <a:lnTo>
                    <a:pt x="476" y="1784"/>
                  </a:lnTo>
                  <a:lnTo>
                    <a:pt x="473" y="1809"/>
                  </a:lnTo>
                  <a:lnTo>
                    <a:pt x="470" y="1831"/>
                  </a:lnTo>
                  <a:lnTo>
                    <a:pt x="468" y="1846"/>
                  </a:lnTo>
                  <a:lnTo>
                    <a:pt x="466" y="1867"/>
                  </a:lnTo>
                  <a:lnTo>
                    <a:pt x="463" y="1893"/>
                  </a:lnTo>
                  <a:lnTo>
                    <a:pt x="460" y="1919"/>
                  </a:lnTo>
                  <a:lnTo>
                    <a:pt x="458" y="1948"/>
                  </a:lnTo>
                  <a:lnTo>
                    <a:pt x="454" y="1979"/>
                  </a:lnTo>
                  <a:lnTo>
                    <a:pt x="451" y="2007"/>
                  </a:lnTo>
                  <a:lnTo>
                    <a:pt x="447" y="2032"/>
                  </a:lnTo>
                  <a:lnTo>
                    <a:pt x="445" y="2055"/>
                  </a:lnTo>
                  <a:lnTo>
                    <a:pt x="443" y="2073"/>
                  </a:lnTo>
                  <a:lnTo>
                    <a:pt x="441" y="2086"/>
                  </a:lnTo>
                  <a:lnTo>
                    <a:pt x="439" y="2103"/>
                  </a:lnTo>
                  <a:lnTo>
                    <a:pt x="437" y="2145"/>
                  </a:lnTo>
                  <a:lnTo>
                    <a:pt x="438" y="2165"/>
                  </a:lnTo>
                  <a:lnTo>
                    <a:pt x="438" y="2181"/>
                  </a:lnTo>
                  <a:lnTo>
                    <a:pt x="439" y="2192"/>
                  </a:lnTo>
                  <a:lnTo>
                    <a:pt x="441" y="2197"/>
                  </a:lnTo>
                  <a:lnTo>
                    <a:pt x="444" y="2207"/>
                  </a:lnTo>
                  <a:lnTo>
                    <a:pt x="447" y="2217"/>
                  </a:lnTo>
                  <a:lnTo>
                    <a:pt x="447" y="2216"/>
                  </a:lnTo>
                  <a:lnTo>
                    <a:pt x="450" y="2221"/>
                  </a:lnTo>
                  <a:lnTo>
                    <a:pt x="452" y="2228"/>
                  </a:lnTo>
                  <a:lnTo>
                    <a:pt x="456" y="2237"/>
                  </a:lnTo>
                  <a:lnTo>
                    <a:pt x="461" y="2247"/>
                  </a:lnTo>
                  <a:lnTo>
                    <a:pt x="465" y="2258"/>
                  </a:lnTo>
                  <a:lnTo>
                    <a:pt x="469" y="2267"/>
                  </a:lnTo>
                  <a:lnTo>
                    <a:pt x="472" y="2275"/>
                  </a:lnTo>
                  <a:lnTo>
                    <a:pt x="474" y="2280"/>
                  </a:lnTo>
                  <a:lnTo>
                    <a:pt x="484" y="2311"/>
                  </a:lnTo>
                  <a:lnTo>
                    <a:pt x="489" y="2326"/>
                  </a:lnTo>
                  <a:lnTo>
                    <a:pt x="495" y="2342"/>
                  </a:lnTo>
                  <a:lnTo>
                    <a:pt x="498" y="2357"/>
                  </a:lnTo>
                  <a:lnTo>
                    <a:pt x="502" y="2369"/>
                  </a:lnTo>
                  <a:lnTo>
                    <a:pt x="504" y="2386"/>
                  </a:lnTo>
                  <a:lnTo>
                    <a:pt x="502" y="2402"/>
                  </a:lnTo>
                  <a:lnTo>
                    <a:pt x="498" y="2418"/>
                  </a:lnTo>
                  <a:lnTo>
                    <a:pt x="492" y="2431"/>
                  </a:lnTo>
                  <a:lnTo>
                    <a:pt x="488" y="2440"/>
                  </a:lnTo>
                  <a:lnTo>
                    <a:pt x="481" y="2450"/>
                  </a:lnTo>
                  <a:lnTo>
                    <a:pt x="472" y="2458"/>
                  </a:lnTo>
                  <a:lnTo>
                    <a:pt x="461" y="2465"/>
                  </a:lnTo>
                  <a:lnTo>
                    <a:pt x="451" y="2467"/>
                  </a:lnTo>
                  <a:lnTo>
                    <a:pt x="438" y="2466"/>
                  </a:lnTo>
                  <a:lnTo>
                    <a:pt x="423" y="2461"/>
                  </a:lnTo>
                  <a:lnTo>
                    <a:pt x="409" y="2456"/>
                  </a:lnTo>
                  <a:lnTo>
                    <a:pt x="400" y="2451"/>
                  </a:lnTo>
                  <a:lnTo>
                    <a:pt x="393" y="2444"/>
                  </a:lnTo>
                  <a:lnTo>
                    <a:pt x="383" y="2433"/>
                  </a:lnTo>
                  <a:lnTo>
                    <a:pt x="375" y="2422"/>
                  </a:lnTo>
                  <a:lnTo>
                    <a:pt x="370" y="2411"/>
                  </a:lnTo>
                  <a:lnTo>
                    <a:pt x="368" y="2407"/>
                  </a:lnTo>
                  <a:lnTo>
                    <a:pt x="365" y="2403"/>
                  </a:lnTo>
                  <a:lnTo>
                    <a:pt x="364" y="2403"/>
                  </a:lnTo>
                  <a:lnTo>
                    <a:pt x="361" y="2404"/>
                  </a:lnTo>
                  <a:lnTo>
                    <a:pt x="356" y="2410"/>
                  </a:lnTo>
                  <a:lnTo>
                    <a:pt x="349" y="2415"/>
                  </a:lnTo>
                  <a:lnTo>
                    <a:pt x="338" y="2421"/>
                  </a:lnTo>
                  <a:lnTo>
                    <a:pt x="327" y="2425"/>
                  </a:lnTo>
                  <a:lnTo>
                    <a:pt x="314" y="2431"/>
                  </a:lnTo>
                  <a:lnTo>
                    <a:pt x="302" y="2435"/>
                  </a:lnTo>
                  <a:lnTo>
                    <a:pt x="288" y="2438"/>
                  </a:lnTo>
                  <a:lnTo>
                    <a:pt x="274" y="2440"/>
                  </a:lnTo>
                  <a:lnTo>
                    <a:pt x="261" y="2442"/>
                  </a:lnTo>
                  <a:lnTo>
                    <a:pt x="250" y="2443"/>
                  </a:lnTo>
                  <a:lnTo>
                    <a:pt x="242" y="2442"/>
                  </a:lnTo>
                  <a:lnTo>
                    <a:pt x="236" y="2437"/>
                  </a:lnTo>
                  <a:lnTo>
                    <a:pt x="233" y="2431"/>
                  </a:lnTo>
                  <a:lnTo>
                    <a:pt x="230" y="2423"/>
                  </a:lnTo>
                  <a:lnTo>
                    <a:pt x="229" y="2413"/>
                  </a:lnTo>
                  <a:lnTo>
                    <a:pt x="232" y="2400"/>
                  </a:lnTo>
                  <a:lnTo>
                    <a:pt x="235" y="2387"/>
                  </a:lnTo>
                  <a:lnTo>
                    <a:pt x="241" y="2376"/>
                  </a:lnTo>
                  <a:lnTo>
                    <a:pt x="244" y="2369"/>
                  </a:lnTo>
                  <a:lnTo>
                    <a:pt x="250" y="2359"/>
                  </a:lnTo>
                  <a:lnTo>
                    <a:pt x="256" y="2347"/>
                  </a:lnTo>
                  <a:lnTo>
                    <a:pt x="262" y="2335"/>
                  </a:lnTo>
                  <a:lnTo>
                    <a:pt x="268" y="2323"/>
                  </a:lnTo>
                  <a:lnTo>
                    <a:pt x="271" y="2314"/>
                  </a:lnTo>
                  <a:lnTo>
                    <a:pt x="274" y="2308"/>
                  </a:lnTo>
                  <a:lnTo>
                    <a:pt x="274" y="2310"/>
                  </a:lnTo>
                  <a:lnTo>
                    <a:pt x="276" y="2306"/>
                  </a:lnTo>
                  <a:lnTo>
                    <a:pt x="277" y="2302"/>
                  </a:lnTo>
                  <a:lnTo>
                    <a:pt x="279" y="2300"/>
                  </a:lnTo>
                  <a:lnTo>
                    <a:pt x="285" y="2288"/>
                  </a:lnTo>
                  <a:lnTo>
                    <a:pt x="297" y="2260"/>
                  </a:lnTo>
                  <a:lnTo>
                    <a:pt x="301" y="2246"/>
                  </a:lnTo>
                  <a:lnTo>
                    <a:pt x="302" y="2231"/>
                  </a:lnTo>
                  <a:lnTo>
                    <a:pt x="301" y="2212"/>
                  </a:lnTo>
                  <a:lnTo>
                    <a:pt x="299" y="2193"/>
                  </a:lnTo>
                  <a:lnTo>
                    <a:pt x="295" y="2178"/>
                  </a:lnTo>
                  <a:lnTo>
                    <a:pt x="293" y="2166"/>
                  </a:lnTo>
                  <a:lnTo>
                    <a:pt x="288" y="2150"/>
                  </a:lnTo>
                  <a:lnTo>
                    <a:pt x="283" y="2130"/>
                  </a:lnTo>
                  <a:lnTo>
                    <a:pt x="277" y="2109"/>
                  </a:lnTo>
                  <a:lnTo>
                    <a:pt x="270" y="2087"/>
                  </a:lnTo>
                  <a:lnTo>
                    <a:pt x="265" y="2067"/>
                  </a:lnTo>
                  <a:lnTo>
                    <a:pt x="259" y="2043"/>
                  </a:lnTo>
                  <a:lnTo>
                    <a:pt x="254" y="2015"/>
                  </a:lnTo>
                  <a:lnTo>
                    <a:pt x="244" y="1959"/>
                  </a:lnTo>
                  <a:lnTo>
                    <a:pt x="241" y="1935"/>
                  </a:lnTo>
                  <a:lnTo>
                    <a:pt x="237" y="1914"/>
                  </a:lnTo>
                  <a:lnTo>
                    <a:pt x="232" y="1888"/>
                  </a:lnTo>
                  <a:lnTo>
                    <a:pt x="225" y="1860"/>
                  </a:lnTo>
                  <a:lnTo>
                    <a:pt x="218" y="1831"/>
                  </a:lnTo>
                  <a:lnTo>
                    <a:pt x="212" y="1802"/>
                  </a:lnTo>
                  <a:lnTo>
                    <a:pt x="207" y="1775"/>
                  </a:lnTo>
                  <a:lnTo>
                    <a:pt x="204" y="1746"/>
                  </a:lnTo>
                  <a:lnTo>
                    <a:pt x="203" y="1722"/>
                  </a:lnTo>
                  <a:lnTo>
                    <a:pt x="203" y="1700"/>
                  </a:lnTo>
                  <a:lnTo>
                    <a:pt x="204" y="1680"/>
                  </a:lnTo>
                  <a:lnTo>
                    <a:pt x="204" y="1664"/>
                  </a:lnTo>
                  <a:lnTo>
                    <a:pt x="203" y="1648"/>
                  </a:lnTo>
                  <a:lnTo>
                    <a:pt x="200" y="1630"/>
                  </a:lnTo>
                  <a:lnTo>
                    <a:pt x="193" y="1588"/>
                  </a:lnTo>
                  <a:lnTo>
                    <a:pt x="191" y="1566"/>
                  </a:lnTo>
                  <a:lnTo>
                    <a:pt x="190" y="1546"/>
                  </a:lnTo>
                  <a:lnTo>
                    <a:pt x="190" y="1533"/>
                  </a:lnTo>
                  <a:lnTo>
                    <a:pt x="191" y="1523"/>
                  </a:lnTo>
                  <a:lnTo>
                    <a:pt x="178" y="1522"/>
                  </a:lnTo>
                  <a:lnTo>
                    <a:pt x="167" y="1519"/>
                  </a:lnTo>
                  <a:lnTo>
                    <a:pt x="157" y="1515"/>
                  </a:lnTo>
                  <a:lnTo>
                    <a:pt x="152" y="1508"/>
                  </a:lnTo>
                  <a:lnTo>
                    <a:pt x="148" y="1498"/>
                  </a:lnTo>
                  <a:lnTo>
                    <a:pt x="143" y="1473"/>
                  </a:lnTo>
                  <a:lnTo>
                    <a:pt x="143" y="1451"/>
                  </a:lnTo>
                  <a:lnTo>
                    <a:pt x="141" y="1436"/>
                  </a:lnTo>
                  <a:lnTo>
                    <a:pt x="140" y="1416"/>
                  </a:lnTo>
                  <a:lnTo>
                    <a:pt x="138" y="1395"/>
                  </a:lnTo>
                  <a:lnTo>
                    <a:pt x="134" y="1373"/>
                  </a:lnTo>
                  <a:lnTo>
                    <a:pt x="132" y="1352"/>
                  </a:lnTo>
                  <a:lnTo>
                    <a:pt x="130" y="1336"/>
                  </a:lnTo>
                  <a:lnTo>
                    <a:pt x="128" y="1324"/>
                  </a:lnTo>
                  <a:lnTo>
                    <a:pt x="127" y="1315"/>
                  </a:lnTo>
                  <a:lnTo>
                    <a:pt x="124" y="1300"/>
                  </a:lnTo>
                  <a:lnTo>
                    <a:pt x="120" y="1281"/>
                  </a:lnTo>
                  <a:lnTo>
                    <a:pt x="117" y="1261"/>
                  </a:lnTo>
                  <a:lnTo>
                    <a:pt x="113" y="1240"/>
                  </a:lnTo>
                  <a:lnTo>
                    <a:pt x="110" y="1220"/>
                  </a:lnTo>
                  <a:lnTo>
                    <a:pt x="108" y="1203"/>
                  </a:lnTo>
                  <a:lnTo>
                    <a:pt x="105" y="1188"/>
                  </a:lnTo>
                  <a:lnTo>
                    <a:pt x="104" y="1179"/>
                  </a:lnTo>
                  <a:lnTo>
                    <a:pt x="101" y="1154"/>
                  </a:lnTo>
                  <a:lnTo>
                    <a:pt x="96" y="1154"/>
                  </a:lnTo>
                  <a:lnTo>
                    <a:pt x="84" y="1156"/>
                  </a:lnTo>
                  <a:lnTo>
                    <a:pt x="70" y="1160"/>
                  </a:lnTo>
                  <a:lnTo>
                    <a:pt x="60" y="1163"/>
                  </a:lnTo>
                  <a:lnTo>
                    <a:pt x="51" y="1166"/>
                  </a:lnTo>
                  <a:lnTo>
                    <a:pt x="45" y="1167"/>
                  </a:lnTo>
                  <a:lnTo>
                    <a:pt x="40" y="1166"/>
                  </a:lnTo>
                  <a:lnTo>
                    <a:pt x="39" y="1160"/>
                  </a:lnTo>
                  <a:lnTo>
                    <a:pt x="39" y="1138"/>
                  </a:lnTo>
                  <a:lnTo>
                    <a:pt x="38" y="1120"/>
                  </a:lnTo>
                  <a:lnTo>
                    <a:pt x="38" y="1098"/>
                  </a:lnTo>
                  <a:lnTo>
                    <a:pt x="39" y="1074"/>
                  </a:lnTo>
                  <a:lnTo>
                    <a:pt x="39" y="1048"/>
                  </a:lnTo>
                  <a:lnTo>
                    <a:pt x="40" y="1024"/>
                  </a:lnTo>
                  <a:lnTo>
                    <a:pt x="43" y="1001"/>
                  </a:lnTo>
                  <a:lnTo>
                    <a:pt x="46" y="981"/>
                  </a:lnTo>
                  <a:lnTo>
                    <a:pt x="50" y="963"/>
                  </a:lnTo>
                  <a:lnTo>
                    <a:pt x="55" y="953"/>
                  </a:lnTo>
                  <a:lnTo>
                    <a:pt x="69" y="938"/>
                  </a:lnTo>
                  <a:lnTo>
                    <a:pt x="83" y="926"/>
                  </a:lnTo>
                  <a:lnTo>
                    <a:pt x="83" y="891"/>
                  </a:lnTo>
                  <a:lnTo>
                    <a:pt x="80" y="890"/>
                  </a:lnTo>
                  <a:lnTo>
                    <a:pt x="76" y="890"/>
                  </a:lnTo>
                  <a:lnTo>
                    <a:pt x="61" y="885"/>
                  </a:lnTo>
                  <a:lnTo>
                    <a:pt x="48" y="877"/>
                  </a:lnTo>
                  <a:lnTo>
                    <a:pt x="38" y="868"/>
                  </a:lnTo>
                  <a:lnTo>
                    <a:pt x="32" y="855"/>
                  </a:lnTo>
                  <a:lnTo>
                    <a:pt x="29" y="842"/>
                  </a:lnTo>
                  <a:lnTo>
                    <a:pt x="24" y="824"/>
                  </a:lnTo>
                  <a:lnTo>
                    <a:pt x="19" y="804"/>
                  </a:lnTo>
                  <a:lnTo>
                    <a:pt x="16" y="783"/>
                  </a:lnTo>
                  <a:lnTo>
                    <a:pt x="15" y="763"/>
                  </a:lnTo>
                  <a:lnTo>
                    <a:pt x="14" y="733"/>
                  </a:lnTo>
                  <a:lnTo>
                    <a:pt x="7" y="677"/>
                  </a:lnTo>
                  <a:lnTo>
                    <a:pt x="6" y="663"/>
                  </a:lnTo>
                  <a:lnTo>
                    <a:pt x="3" y="645"/>
                  </a:lnTo>
                  <a:lnTo>
                    <a:pt x="2" y="625"/>
                  </a:lnTo>
                  <a:lnTo>
                    <a:pt x="0" y="605"/>
                  </a:lnTo>
                  <a:lnTo>
                    <a:pt x="0" y="574"/>
                  </a:lnTo>
                  <a:lnTo>
                    <a:pt x="1" y="556"/>
                  </a:lnTo>
                  <a:lnTo>
                    <a:pt x="3" y="534"/>
                  </a:lnTo>
                  <a:lnTo>
                    <a:pt x="6" y="510"/>
                  </a:lnTo>
                  <a:lnTo>
                    <a:pt x="10" y="459"/>
                  </a:lnTo>
                  <a:lnTo>
                    <a:pt x="11" y="434"/>
                  </a:lnTo>
                  <a:lnTo>
                    <a:pt x="13" y="414"/>
                  </a:lnTo>
                  <a:lnTo>
                    <a:pt x="15" y="392"/>
                  </a:lnTo>
                  <a:lnTo>
                    <a:pt x="17" y="369"/>
                  </a:lnTo>
                  <a:lnTo>
                    <a:pt x="19" y="345"/>
                  </a:lnTo>
                  <a:lnTo>
                    <a:pt x="23" y="320"/>
                  </a:lnTo>
                  <a:lnTo>
                    <a:pt x="25" y="298"/>
                  </a:lnTo>
                  <a:lnTo>
                    <a:pt x="26" y="280"/>
                  </a:lnTo>
                  <a:lnTo>
                    <a:pt x="29" y="264"/>
                  </a:lnTo>
                  <a:lnTo>
                    <a:pt x="29" y="254"/>
                  </a:lnTo>
                  <a:lnTo>
                    <a:pt x="30" y="243"/>
                  </a:lnTo>
                  <a:lnTo>
                    <a:pt x="31" y="227"/>
                  </a:lnTo>
                  <a:lnTo>
                    <a:pt x="33" y="209"/>
                  </a:lnTo>
                  <a:lnTo>
                    <a:pt x="36" y="189"/>
                  </a:lnTo>
                  <a:lnTo>
                    <a:pt x="39" y="169"/>
                  </a:lnTo>
                  <a:lnTo>
                    <a:pt x="41" y="152"/>
                  </a:lnTo>
                  <a:lnTo>
                    <a:pt x="44" y="136"/>
                  </a:lnTo>
                  <a:lnTo>
                    <a:pt x="45" y="126"/>
                  </a:lnTo>
                  <a:lnTo>
                    <a:pt x="46" y="114"/>
                  </a:lnTo>
                  <a:lnTo>
                    <a:pt x="48" y="102"/>
                  </a:lnTo>
                  <a:lnTo>
                    <a:pt x="52" y="89"/>
                  </a:lnTo>
                  <a:lnTo>
                    <a:pt x="58" y="75"/>
                  </a:lnTo>
                  <a:lnTo>
                    <a:pt x="66" y="64"/>
                  </a:lnTo>
                  <a:lnTo>
                    <a:pt x="77" y="55"/>
                  </a:lnTo>
                  <a:lnTo>
                    <a:pt x="83" y="52"/>
                  </a:lnTo>
                  <a:lnTo>
                    <a:pt x="89" y="49"/>
                  </a:lnTo>
                  <a:lnTo>
                    <a:pt x="97" y="47"/>
                  </a:lnTo>
                  <a:lnTo>
                    <a:pt x="109" y="46"/>
                  </a:lnTo>
                  <a:lnTo>
                    <a:pt x="124" y="43"/>
                  </a:lnTo>
                  <a:lnTo>
                    <a:pt x="142" y="40"/>
                  </a:lnTo>
                  <a:lnTo>
                    <a:pt x="163" y="33"/>
                  </a:lnTo>
                  <a:lnTo>
                    <a:pt x="185" y="26"/>
                  </a:lnTo>
                  <a:lnTo>
                    <a:pt x="205" y="19"/>
                  </a:lnTo>
                  <a:lnTo>
                    <a:pt x="223" y="16"/>
                  </a:lnTo>
                  <a:lnTo>
                    <a:pt x="236" y="13"/>
                  </a:lnTo>
                  <a:lnTo>
                    <a:pt x="262" y="6"/>
                  </a:lnTo>
                  <a:lnTo>
                    <a:pt x="273" y="3"/>
                  </a:lnTo>
                  <a:lnTo>
                    <a:pt x="284" y="2"/>
                  </a:lnTo>
                  <a:lnTo>
                    <a:pt x="2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C485120-F191-87FA-36EA-2FF9A8F9D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13" y="258763"/>
              <a:ext cx="657225" cy="939800"/>
            </a:xfrm>
            <a:custGeom>
              <a:avLst/>
              <a:gdLst/>
              <a:ahLst/>
              <a:cxnLst>
                <a:cxn ang="0">
                  <a:pos x="244" y="1"/>
                </a:cxn>
                <a:cxn ang="0">
                  <a:pos x="280" y="11"/>
                </a:cxn>
                <a:cxn ang="0">
                  <a:pos x="311" y="32"/>
                </a:cxn>
                <a:cxn ang="0">
                  <a:pos x="333" y="63"/>
                </a:cxn>
                <a:cxn ang="0">
                  <a:pos x="353" y="99"/>
                </a:cxn>
                <a:cxn ang="0">
                  <a:pos x="369" y="128"/>
                </a:cxn>
                <a:cxn ang="0">
                  <a:pos x="380" y="158"/>
                </a:cxn>
                <a:cxn ang="0">
                  <a:pos x="390" y="188"/>
                </a:cxn>
                <a:cxn ang="0">
                  <a:pos x="392" y="214"/>
                </a:cxn>
                <a:cxn ang="0">
                  <a:pos x="400" y="227"/>
                </a:cxn>
                <a:cxn ang="0">
                  <a:pos x="412" y="241"/>
                </a:cxn>
                <a:cxn ang="0">
                  <a:pos x="413" y="253"/>
                </a:cxn>
                <a:cxn ang="0">
                  <a:pos x="406" y="267"/>
                </a:cxn>
                <a:cxn ang="0">
                  <a:pos x="391" y="284"/>
                </a:cxn>
                <a:cxn ang="0">
                  <a:pos x="387" y="302"/>
                </a:cxn>
                <a:cxn ang="0">
                  <a:pos x="392" y="322"/>
                </a:cxn>
                <a:cxn ang="0">
                  <a:pos x="397" y="336"/>
                </a:cxn>
                <a:cxn ang="0">
                  <a:pos x="390" y="353"/>
                </a:cxn>
                <a:cxn ang="0">
                  <a:pos x="375" y="372"/>
                </a:cxn>
                <a:cxn ang="0">
                  <a:pos x="353" y="382"/>
                </a:cxn>
                <a:cxn ang="0">
                  <a:pos x="318" y="384"/>
                </a:cxn>
                <a:cxn ang="0">
                  <a:pos x="319" y="423"/>
                </a:cxn>
                <a:cxn ang="0">
                  <a:pos x="316" y="444"/>
                </a:cxn>
                <a:cxn ang="0">
                  <a:pos x="305" y="472"/>
                </a:cxn>
                <a:cxn ang="0">
                  <a:pos x="291" y="503"/>
                </a:cxn>
                <a:cxn ang="0">
                  <a:pos x="278" y="531"/>
                </a:cxn>
                <a:cxn ang="0">
                  <a:pos x="183" y="592"/>
                </a:cxn>
                <a:cxn ang="0">
                  <a:pos x="100" y="553"/>
                </a:cxn>
                <a:cxn ang="0">
                  <a:pos x="103" y="529"/>
                </a:cxn>
                <a:cxn ang="0">
                  <a:pos x="108" y="492"/>
                </a:cxn>
                <a:cxn ang="0">
                  <a:pos x="114" y="451"/>
                </a:cxn>
                <a:cxn ang="0">
                  <a:pos x="118" y="416"/>
                </a:cxn>
                <a:cxn ang="0">
                  <a:pos x="122" y="395"/>
                </a:cxn>
                <a:cxn ang="0">
                  <a:pos x="120" y="385"/>
                </a:cxn>
                <a:cxn ang="0">
                  <a:pos x="112" y="381"/>
                </a:cxn>
                <a:cxn ang="0">
                  <a:pos x="88" y="379"/>
                </a:cxn>
                <a:cxn ang="0">
                  <a:pos x="72" y="377"/>
                </a:cxn>
                <a:cxn ang="0">
                  <a:pos x="61" y="360"/>
                </a:cxn>
                <a:cxn ang="0">
                  <a:pos x="57" y="334"/>
                </a:cxn>
                <a:cxn ang="0">
                  <a:pos x="55" y="313"/>
                </a:cxn>
                <a:cxn ang="0">
                  <a:pos x="34" y="274"/>
                </a:cxn>
                <a:cxn ang="0">
                  <a:pos x="28" y="245"/>
                </a:cxn>
                <a:cxn ang="0">
                  <a:pos x="33" y="223"/>
                </a:cxn>
                <a:cxn ang="0">
                  <a:pos x="30" y="208"/>
                </a:cxn>
                <a:cxn ang="0">
                  <a:pos x="23" y="198"/>
                </a:cxn>
                <a:cxn ang="0">
                  <a:pos x="12" y="175"/>
                </a:cxn>
                <a:cxn ang="0">
                  <a:pos x="4" y="153"/>
                </a:cxn>
                <a:cxn ang="0">
                  <a:pos x="0" y="132"/>
                </a:cxn>
                <a:cxn ang="0">
                  <a:pos x="3" y="101"/>
                </a:cxn>
                <a:cxn ang="0">
                  <a:pos x="9" y="78"/>
                </a:cxn>
                <a:cxn ang="0">
                  <a:pos x="29" y="43"/>
                </a:cxn>
                <a:cxn ang="0">
                  <a:pos x="50" y="27"/>
                </a:cxn>
                <a:cxn ang="0">
                  <a:pos x="77" y="14"/>
                </a:cxn>
                <a:cxn ang="0">
                  <a:pos x="101" y="10"/>
                </a:cxn>
                <a:cxn ang="0">
                  <a:pos x="125" y="7"/>
                </a:cxn>
                <a:cxn ang="0">
                  <a:pos x="139" y="10"/>
                </a:cxn>
                <a:cxn ang="0">
                  <a:pos x="144" y="14"/>
                </a:cxn>
                <a:cxn ang="0">
                  <a:pos x="157" y="15"/>
                </a:cxn>
                <a:cxn ang="0">
                  <a:pos x="181" y="10"/>
                </a:cxn>
                <a:cxn ang="0">
                  <a:pos x="210" y="1"/>
                </a:cxn>
              </a:cxnLst>
              <a:rect l="0" t="0" r="r" b="b"/>
              <a:pathLst>
                <a:path w="414" h="592">
                  <a:moveTo>
                    <a:pt x="225" y="0"/>
                  </a:moveTo>
                  <a:lnTo>
                    <a:pt x="244" y="1"/>
                  </a:lnTo>
                  <a:lnTo>
                    <a:pt x="262" y="6"/>
                  </a:lnTo>
                  <a:lnTo>
                    <a:pt x="280" y="11"/>
                  </a:lnTo>
                  <a:lnTo>
                    <a:pt x="297" y="21"/>
                  </a:lnTo>
                  <a:lnTo>
                    <a:pt x="311" y="32"/>
                  </a:lnTo>
                  <a:lnTo>
                    <a:pt x="325" y="49"/>
                  </a:lnTo>
                  <a:lnTo>
                    <a:pt x="333" y="63"/>
                  </a:lnTo>
                  <a:lnTo>
                    <a:pt x="343" y="80"/>
                  </a:lnTo>
                  <a:lnTo>
                    <a:pt x="353" y="99"/>
                  </a:lnTo>
                  <a:lnTo>
                    <a:pt x="362" y="115"/>
                  </a:lnTo>
                  <a:lnTo>
                    <a:pt x="369" y="128"/>
                  </a:lnTo>
                  <a:lnTo>
                    <a:pt x="376" y="142"/>
                  </a:lnTo>
                  <a:lnTo>
                    <a:pt x="380" y="158"/>
                  </a:lnTo>
                  <a:lnTo>
                    <a:pt x="386" y="174"/>
                  </a:lnTo>
                  <a:lnTo>
                    <a:pt x="390" y="188"/>
                  </a:lnTo>
                  <a:lnTo>
                    <a:pt x="392" y="199"/>
                  </a:lnTo>
                  <a:lnTo>
                    <a:pt x="392" y="214"/>
                  </a:lnTo>
                  <a:lnTo>
                    <a:pt x="394" y="220"/>
                  </a:lnTo>
                  <a:lnTo>
                    <a:pt x="400" y="227"/>
                  </a:lnTo>
                  <a:lnTo>
                    <a:pt x="407" y="234"/>
                  </a:lnTo>
                  <a:lnTo>
                    <a:pt x="412" y="241"/>
                  </a:lnTo>
                  <a:lnTo>
                    <a:pt x="414" y="248"/>
                  </a:lnTo>
                  <a:lnTo>
                    <a:pt x="413" y="253"/>
                  </a:lnTo>
                  <a:lnTo>
                    <a:pt x="411" y="260"/>
                  </a:lnTo>
                  <a:lnTo>
                    <a:pt x="406" y="267"/>
                  </a:lnTo>
                  <a:lnTo>
                    <a:pt x="398" y="275"/>
                  </a:lnTo>
                  <a:lnTo>
                    <a:pt x="391" y="284"/>
                  </a:lnTo>
                  <a:lnTo>
                    <a:pt x="387" y="293"/>
                  </a:lnTo>
                  <a:lnTo>
                    <a:pt x="387" y="302"/>
                  </a:lnTo>
                  <a:lnTo>
                    <a:pt x="390" y="314"/>
                  </a:lnTo>
                  <a:lnTo>
                    <a:pt x="392" y="322"/>
                  </a:lnTo>
                  <a:lnTo>
                    <a:pt x="396" y="329"/>
                  </a:lnTo>
                  <a:lnTo>
                    <a:pt x="397" y="336"/>
                  </a:lnTo>
                  <a:lnTo>
                    <a:pt x="396" y="344"/>
                  </a:lnTo>
                  <a:lnTo>
                    <a:pt x="390" y="353"/>
                  </a:lnTo>
                  <a:lnTo>
                    <a:pt x="382" y="363"/>
                  </a:lnTo>
                  <a:lnTo>
                    <a:pt x="375" y="372"/>
                  </a:lnTo>
                  <a:lnTo>
                    <a:pt x="364" y="378"/>
                  </a:lnTo>
                  <a:lnTo>
                    <a:pt x="353" y="382"/>
                  </a:lnTo>
                  <a:lnTo>
                    <a:pt x="338" y="384"/>
                  </a:lnTo>
                  <a:lnTo>
                    <a:pt x="318" y="384"/>
                  </a:lnTo>
                  <a:lnTo>
                    <a:pt x="318" y="413"/>
                  </a:lnTo>
                  <a:lnTo>
                    <a:pt x="319" y="423"/>
                  </a:lnTo>
                  <a:lnTo>
                    <a:pt x="319" y="435"/>
                  </a:lnTo>
                  <a:lnTo>
                    <a:pt x="316" y="444"/>
                  </a:lnTo>
                  <a:lnTo>
                    <a:pt x="311" y="457"/>
                  </a:lnTo>
                  <a:lnTo>
                    <a:pt x="305" y="472"/>
                  </a:lnTo>
                  <a:lnTo>
                    <a:pt x="298" y="487"/>
                  </a:lnTo>
                  <a:lnTo>
                    <a:pt x="291" y="503"/>
                  </a:lnTo>
                  <a:lnTo>
                    <a:pt x="284" y="519"/>
                  </a:lnTo>
                  <a:lnTo>
                    <a:pt x="278" y="531"/>
                  </a:lnTo>
                  <a:lnTo>
                    <a:pt x="274" y="541"/>
                  </a:lnTo>
                  <a:lnTo>
                    <a:pt x="183" y="592"/>
                  </a:lnTo>
                  <a:lnTo>
                    <a:pt x="100" y="557"/>
                  </a:lnTo>
                  <a:lnTo>
                    <a:pt x="100" y="553"/>
                  </a:lnTo>
                  <a:lnTo>
                    <a:pt x="101" y="544"/>
                  </a:lnTo>
                  <a:lnTo>
                    <a:pt x="103" y="529"/>
                  </a:lnTo>
                  <a:lnTo>
                    <a:pt x="106" y="512"/>
                  </a:lnTo>
                  <a:lnTo>
                    <a:pt x="108" y="492"/>
                  </a:lnTo>
                  <a:lnTo>
                    <a:pt x="112" y="471"/>
                  </a:lnTo>
                  <a:lnTo>
                    <a:pt x="114" y="451"/>
                  </a:lnTo>
                  <a:lnTo>
                    <a:pt x="116" y="432"/>
                  </a:lnTo>
                  <a:lnTo>
                    <a:pt x="118" y="416"/>
                  </a:lnTo>
                  <a:lnTo>
                    <a:pt x="121" y="406"/>
                  </a:lnTo>
                  <a:lnTo>
                    <a:pt x="122" y="395"/>
                  </a:lnTo>
                  <a:lnTo>
                    <a:pt x="122" y="389"/>
                  </a:lnTo>
                  <a:lnTo>
                    <a:pt x="120" y="385"/>
                  </a:lnTo>
                  <a:lnTo>
                    <a:pt x="116" y="382"/>
                  </a:lnTo>
                  <a:lnTo>
                    <a:pt x="112" y="381"/>
                  </a:lnTo>
                  <a:lnTo>
                    <a:pt x="105" y="381"/>
                  </a:lnTo>
                  <a:lnTo>
                    <a:pt x="88" y="379"/>
                  </a:lnTo>
                  <a:lnTo>
                    <a:pt x="79" y="379"/>
                  </a:lnTo>
                  <a:lnTo>
                    <a:pt x="72" y="377"/>
                  </a:lnTo>
                  <a:lnTo>
                    <a:pt x="66" y="372"/>
                  </a:lnTo>
                  <a:lnTo>
                    <a:pt x="61" y="360"/>
                  </a:lnTo>
                  <a:lnTo>
                    <a:pt x="58" y="348"/>
                  </a:lnTo>
                  <a:lnTo>
                    <a:pt x="57" y="334"/>
                  </a:lnTo>
                  <a:lnTo>
                    <a:pt x="57" y="321"/>
                  </a:lnTo>
                  <a:lnTo>
                    <a:pt x="55" y="313"/>
                  </a:lnTo>
                  <a:lnTo>
                    <a:pt x="50" y="302"/>
                  </a:lnTo>
                  <a:lnTo>
                    <a:pt x="34" y="274"/>
                  </a:lnTo>
                  <a:lnTo>
                    <a:pt x="28" y="259"/>
                  </a:lnTo>
                  <a:lnTo>
                    <a:pt x="28" y="245"/>
                  </a:lnTo>
                  <a:lnTo>
                    <a:pt x="30" y="232"/>
                  </a:lnTo>
                  <a:lnTo>
                    <a:pt x="33" y="223"/>
                  </a:lnTo>
                  <a:lnTo>
                    <a:pt x="33" y="208"/>
                  </a:lnTo>
                  <a:lnTo>
                    <a:pt x="30" y="208"/>
                  </a:lnTo>
                  <a:lnTo>
                    <a:pt x="27" y="205"/>
                  </a:lnTo>
                  <a:lnTo>
                    <a:pt x="23" y="198"/>
                  </a:lnTo>
                  <a:lnTo>
                    <a:pt x="18" y="187"/>
                  </a:lnTo>
                  <a:lnTo>
                    <a:pt x="12" y="175"/>
                  </a:lnTo>
                  <a:lnTo>
                    <a:pt x="7" y="164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2"/>
                  </a:lnTo>
                  <a:lnTo>
                    <a:pt x="0" y="117"/>
                  </a:lnTo>
                  <a:lnTo>
                    <a:pt x="3" y="101"/>
                  </a:lnTo>
                  <a:lnTo>
                    <a:pt x="6" y="87"/>
                  </a:lnTo>
                  <a:lnTo>
                    <a:pt x="9" y="78"/>
                  </a:lnTo>
                  <a:lnTo>
                    <a:pt x="15" y="68"/>
                  </a:lnTo>
                  <a:lnTo>
                    <a:pt x="29" y="43"/>
                  </a:lnTo>
                  <a:lnTo>
                    <a:pt x="38" y="34"/>
                  </a:lnTo>
                  <a:lnTo>
                    <a:pt x="50" y="27"/>
                  </a:lnTo>
                  <a:lnTo>
                    <a:pt x="63" y="18"/>
                  </a:lnTo>
                  <a:lnTo>
                    <a:pt x="77" y="14"/>
                  </a:lnTo>
                  <a:lnTo>
                    <a:pt x="89" y="11"/>
                  </a:lnTo>
                  <a:lnTo>
                    <a:pt x="101" y="10"/>
                  </a:lnTo>
                  <a:lnTo>
                    <a:pt x="113" y="8"/>
                  </a:lnTo>
                  <a:lnTo>
                    <a:pt x="125" y="7"/>
                  </a:lnTo>
                  <a:lnTo>
                    <a:pt x="136" y="9"/>
                  </a:lnTo>
                  <a:lnTo>
                    <a:pt x="139" y="10"/>
                  </a:lnTo>
                  <a:lnTo>
                    <a:pt x="142" y="13"/>
                  </a:lnTo>
                  <a:lnTo>
                    <a:pt x="144" y="14"/>
                  </a:lnTo>
                  <a:lnTo>
                    <a:pt x="147" y="15"/>
                  </a:lnTo>
                  <a:lnTo>
                    <a:pt x="157" y="15"/>
                  </a:lnTo>
                  <a:lnTo>
                    <a:pt x="167" y="14"/>
                  </a:lnTo>
                  <a:lnTo>
                    <a:pt x="181" y="10"/>
                  </a:lnTo>
                  <a:lnTo>
                    <a:pt x="196" y="6"/>
                  </a:lnTo>
                  <a:lnTo>
                    <a:pt x="210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5</a:t>
            </a:fld>
            <a:endParaRPr lang="es-UY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grpSp>
        <p:nvGrpSpPr>
          <p:cNvPr id="26" name="Group 25"/>
          <p:cNvGrpSpPr/>
          <p:nvPr/>
        </p:nvGrpSpPr>
        <p:grpSpPr>
          <a:xfrm>
            <a:off x="980314" y="2438401"/>
            <a:ext cx="2562225" cy="2562225"/>
            <a:chOff x="2590800" y="1504950"/>
            <a:chExt cx="2562225" cy="2562225"/>
          </a:xfrm>
          <a:effectLst/>
        </p:grpSpPr>
        <p:sp>
          <p:nvSpPr>
            <p:cNvPr id="27" name="Oval 26"/>
            <p:cNvSpPr/>
            <p:nvPr/>
          </p:nvSpPr>
          <p:spPr>
            <a:xfrm>
              <a:off x="2590800" y="1504950"/>
              <a:ext cx="2562225" cy="25622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balanced" dir="t"/>
            </a:scene3d>
            <a:sp3d prstMaterial="powder"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179"/>
            <p:cNvGrpSpPr/>
            <p:nvPr/>
          </p:nvGrpSpPr>
          <p:grpSpPr>
            <a:xfrm>
              <a:off x="3047998" y="1504952"/>
              <a:ext cx="2085840" cy="2479833"/>
              <a:chOff x="3505200" y="1504950"/>
              <a:chExt cx="2286000" cy="2717801"/>
            </a:xfrm>
            <a:gradFill flip="none" rotWithShape="1"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29" name="Freeform 105"/>
              <p:cNvSpPr>
                <a:spLocks/>
              </p:cNvSpPr>
              <p:nvPr/>
            </p:nvSpPr>
            <p:spPr bwMode="auto">
              <a:xfrm>
                <a:off x="4627562" y="1570038"/>
                <a:ext cx="30163" cy="1270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8" y="2"/>
                  </a:cxn>
                  <a:cxn ang="0">
                    <a:pos x="19" y="3"/>
                  </a:cxn>
                  <a:cxn ang="0">
                    <a:pos x="19" y="4"/>
                  </a:cxn>
                  <a:cxn ang="0">
                    <a:pos x="16" y="6"/>
                  </a:cxn>
                  <a:cxn ang="0">
                    <a:pos x="15" y="7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10" y="7"/>
                  </a:cxn>
                  <a:cxn ang="0">
                    <a:pos x="6" y="5"/>
                  </a:cxn>
                  <a:cxn ang="0">
                    <a:pos x="3" y="3"/>
                  </a:cxn>
                  <a:cxn ang="0">
                    <a:pos x="1" y="2"/>
                  </a:cxn>
                  <a:cxn ang="0">
                    <a:pos x="0" y="1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19" h="8">
                    <a:moveTo>
                      <a:pt x="12" y="0"/>
                    </a:moveTo>
                    <a:lnTo>
                      <a:pt x="18" y="2"/>
                    </a:lnTo>
                    <a:lnTo>
                      <a:pt x="19" y="3"/>
                    </a:lnTo>
                    <a:lnTo>
                      <a:pt x="19" y="4"/>
                    </a:lnTo>
                    <a:lnTo>
                      <a:pt x="16" y="6"/>
                    </a:lnTo>
                    <a:lnTo>
                      <a:pt x="15" y="7"/>
                    </a:lnTo>
                    <a:lnTo>
                      <a:pt x="13" y="8"/>
                    </a:lnTo>
                    <a:lnTo>
                      <a:pt x="13" y="8"/>
                    </a:lnTo>
                    <a:lnTo>
                      <a:pt x="10" y="7"/>
                    </a:lnTo>
                    <a:lnTo>
                      <a:pt x="6" y="5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06"/>
              <p:cNvSpPr>
                <a:spLocks/>
              </p:cNvSpPr>
              <p:nvPr/>
            </p:nvSpPr>
            <p:spPr bwMode="auto">
              <a:xfrm>
                <a:off x="4384675" y="1704975"/>
                <a:ext cx="61913" cy="476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8" y="4"/>
                  </a:cxn>
                  <a:cxn ang="0">
                    <a:pos x="25" y="10"/>
                  </a:cxn>
                  <a:cxn ang="0">
                    <a:pos x="27" y="11"/>
                  </a:cxn>
                  <a:cxn ang="0">
                    <a:pos x="31" y="12"/>
                  </a:cxn>
                  <a:cxn ang="0">
                    <a:pos x="34" y="14"/>
                  </a:cxn>
                  <a:cxn ang="0">
                    <a:pos x="37" y="15"/>
                  </a:cxn>
                  <a:cxn ang="0">
                    <a:pos x="39" y="18"/>
                  </a:cxn>
                  <a:cxn ang="0">
                    <a:pos x="39" y="19"/>
                  </a:cxn>
                  <a:cxn ang="0">
                    <a:pos x="38" y="20"/>
                  </a:cxn>
                  <a:cxn ang="0">
                    <a:pos x="37" y="21"/>
                  </a:cxn>
                  <a:cxn ang="0">
                    <a:pos x="36" y="21"/>
                  </a:cxn>
                  <a:cxn ang="0">
                    <a:pos x="33" y="23"/>
                  </a:cxn>
                  <a:cxn ang="0">
                    <a:pos x="32" y="24"/>
                  </a:cxn>
                  <a:cxn ang="0">
                    <a:pos x="31" y="25"/>
                  </a:cxn>
                  <a:cxn ang="0">
                    <a:pos x="30" y="26"/>
                  </a:cxn>
                  <a:cxn ang="0">
                    <a:pos x="30" y="27"/>
                  </a:cxn>
                  <a:cxn ang="0">
                    <a:pos x="29" y="28"/>
                  </a:cxn>
                  <a:cxn ang="0">
                    <a:pos x="29" y="29"/>
                  </a:cxn>
                  <a:cxn ang="0">
                    <a:pos x="29" y="30"/>
                  </a:cxn>
                  <a:cxn ang="0">
                    <a:pos x="28" y="30"/>
                  </a:cxn>
                  <a:cxn ang="0">
                    <a:pos x="27" y="30"/>
                  </a:cxn>
                  <a:cxn ang="0">
                    <a:pos x="20" y="29"/>
                  </a:cxn>
                  <a:cxn ang="0">
                    <a:pos x="13" y="25"/>
                  </a:cxn>
                  <a:cxn ang="0">
                    <a:pos x="6" y="22"/>
                  </a:cxn>
                  <a:cxn ang="0">
                    <a:pos x="2" y="2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2" y="17"/>
                  </a:cxn>
                  <a:cxn ang="0">
                    <a:pos x="2" y="17"/>
                  </a:cxn>
                  <a:cxn ang="0">
                    <a:pos x="4" y="17"/>
                  </a:cxn>
                  <a:cxn ang="0">
                    <a:pos x="5" y="16"/>
                  </a:cxn>
                  <a:cxn ang="0">
                    <a:pos x="6" y="15"/>
                  </a:cxn>
                  <a:cxn ang="0">
                    <a:pos x="6" y="14"/>
                  </a:cxn>
                  <a:cxn ang="0">
                    <a:pos x="7" y="9"/>
                  </a:cxn>
                  <a:cxn ang="0">
                    <a:pos x="7" y="5"/>
                  </a:cxn>
                  <a:cxn ang="0">
                    <a:pos x="6" y="1"/>
                  </a:cxn>
                  <a:cxn ang="0">
                    <a:pos x="8" y="1"/>
                  </a:cxn>
                  <a:cxn ang="0">
                    <a:pos x="10" y="0"/>
                  </a:cxn>
                </a:cxnLst>
                <a:rect l="0" t="0" r="r" b="b"/>
                <a:pathLst>
                  <a:path w="39" h="30">
                    <a:moveTo>
                      <a:pt x="10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8" y="4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2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39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1"/>
                    </a:lnTo>
                    <a:lnTo>
                      <a:pt x="36" y="21"/>
                    </a:lnTo>
                    <a:lnTo>
                      <a:pt x="33" y="23"/>
                    </a:lnTo>
                    <a:lnTo>
                      <a:pt x="32" y="24"/>
                    </a:lnTo>
                    <a:lnTo>
                      <a:pt x="31" y="25"/>
                    </a:lnTo>
                    <a:lnTo>
                      <a:pt x="30" y="26"/>
                    </a:lnTo>
                    <a:lnTo>
                      <a:pt x="30" y="27"/>
                    </a:lnTo>
                    <a:lnTo>
                      <a:pt x="29" y="28"/>
                    </a:lnTo>
                    <a:lnTo>
                      <a:pt x="29" y="29"/>
                    </a:lnTo>
                    <a:lnTo>
                      <a:pt x="29" y="30"/>
                    </a:lnTo>
                    <a:lnTo>
                      <a:pt x="28" y="30"/>
                    </a:lnTo>
                    <a:lnTo>
                      <a:pt x="27" y="30"/>
                    </a:lnTo>
                    <a:lnTo>
                      <a:pt x="20" y="29"/>
                    </a:lnTo>
                    <a:lnTo>
                      <a:pt x="13" y="25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4" y="17"/>
                    </a:lnTo>
                    <a:lnTo>
                      <a:pt x="5" y="16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07"/>
              <p:cNvSpPr>
                <a:spLocks/>
              </p:cNvSpPr>
              <p:nvPr/>
            </p:nvSpPr>
            <p:spPr bwMode="auto">
              <a:xfrm>
                <a:off x="4405312" y="1671638"/>
                <a:ext cx="114300" cy="112713"/>
              </a:xfrm>
              <a:custGeom>
                <a:avLst/>
                <a:gdLst/>
                <a:ahLst/>
                <a:cxnLst>
                  <a:cxn ang="0">
                    <a:pos x="64" y="2"/>
                  </a:cxn>
                  <a:cxn ang="0">
                    <a:pos x="72" y="15"/>
                  </a:cxn>
                  <a:cxn ang="0">
                    <a:pos x="60" y="28"/>
                  </a:cxn>
                  <a:cxn ang="0">
                    <a:pos x="47" y="39"/>
                  </a:cxn>
                  <a:cxn ang="0">
                    <a:pos x="50" y="39"/>
                  </a:cxn>
                  <a:cxn ang="0">
                    <a:pos x="62" y="46"/>
                  </a:cxn>
                  <a:cxn ang="0">
                    <a:pos x="62" y="51"/>
                  </a:cxn>
                  <a:cxn ang="0">
                    <a:pos x="51" y="52"/>
                  </a:cxn>
                  <a:cxn ang="0">
                    <a:pos x="42" y="56"/>
                  </a:cxn>
                  <a:cxn ang="0">
                    <a:pos x="44" y="60"/>
                  </a:cxn>
                  <a:cxn ang="0">
                    <a:pos x="50" y="62"/>
                  </a:cxn>
                  <a:cxn ang="0">
                    <a:pos x="60" y="65"/>
                  </a:cxn>
                  <a:cxn ang="0">
                    <a:pos x="63" y="68"/>
                  </a:cxn>
                  <a:cxn ang="0">
                    <a:pos x="52" y="71"/>
                  </a:cxn>
                  <a:cxn ang="0">
                    <a:pos x="53" y="68"/>
                  </a:cxn>
                  <a:cxn ang="0">
                    <a:pos x="41" y="65"/>
                  </a:cxn>
                  <a:cxn ang="0">
                    <a:pos x="32" y="70"/>
                  </a:cxn>
                  <a:cxn ang="0">
                    <a:pos x="24" y="68"/>
                  </a:cxn>
                  <a:cxn ang="0">
                    <a:pos x="15" y="70"/>
                  </a:cxn>
                  <a:cxn ang="0">
                    <a:pos x="9" y="60"/>
                  </a:cxn>
                  <a:cxn ang="0">
                    <a:pos x="12" y="56"/>
                  </a:cxn>
                  <a:cxn ang="0">
                    <a:pos x="25" y="54"/>
                  </a:cxn>
                  <a:cxn ang="0">
                    <a:pos x="29" y="50"/>
                  </a:cxn>
                  <a:cxn ang="0">
                    <a:pos x="26" y="44"/>
                  </a:cxn>
                  <a:cxn ang="0">
                    <a:pos x="24" y="44"/>
                  </a:cxn>
                  <a:cxn ang="0">
                    <a:pos x="34" y="46"/>
                  </a:cxn>
                  <a:cxn ang="0">
                    <a:pos x="35" y="41"/>
                  </a:cxn>
                  <a:cxn ang="0">
                    <a:pos x="24" y="34"/>
                  </a:cxn>
                  <a:cxn ang="0">
                    <a:pos x="17" y="28"/>
                  </a:cxn>
                  <a:cxn ang="0">
                    <a:pos x="28" y="29"/>
                  </a:cxn>
                  <a:cxn ang="0">
                    <a:pos x="40" y="26"/>
                  </a:cxn>
                  <a:cxn ang="0">
                    <a:pos x="44" y="19"/>
                  </a:cxn>
                  <a:cxn ang="0">
                    <a:pos x="37" y="16"/>
                  </a:cxn>
                  <a:cxn ang="0">
                    <a:pos x="31" y="24"/>
                  </a:cxn>
                  <a:cxn ang="0">
                    <a:pos x="21" y="27"/>
                  </a:cxn>
                  <a:cxn ang="0">
                    <a:pos x="16" y="25"/>
                  </a:cxn>
                  <a:cxn ang="0">
                    <a:pos x="21" y="19"/>
                  </a:cxn>
                  <a:cxn ang="0">
                    <a:pos x="13" y="21"/>
                  </a:cxn>
                  <a:cxn ang="0">
                    <a:pos x="6" y="22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9" y="12"/>
                  </a:cxn>
                  <a:cxn ang="0">
                    <a:pos x="13" y="9"/>
                  </a:cxn>
                  <a:cxn ang="0">
                    <a:pos x="24" y="11"/>
                  </a:cxn>
                  <a:cxn ang="0">
                    <a:pos x="34" y="13"/>
                  </a:cxn>
                  <a:cxn ang="0">
                    <a:pos x="36" y="9"/>
                  </a:cxn>
                  <a:cxn ang="0">
                    <a:pos x="37" y="7"/>
                  </a:cxn>
                  <a:cxn ang="0">
                    <a:pos x="50" y="1"/>
                  </a:cxn>
                </a:cxnLst>
                <a:rect l="0" t="0" r="r" b="b"/>
                <a:pathLst>
                  <a:path w="72" h="71">
                    <a:moveTo>
                      <a:pt x="54" y="0"/>
                    </a:moveTo>
                    <a:lnTo>
                      <a:pt x="59" y="0"/>
                    </a:lnTo>
                    <a:lnTo>
                      <a:pt x="64" y="2"/>
                    </a:lnTo>
                    <a:lnTo>
                      <a:pt x="68" y="5"/>
                    </a:lnTo>
                    <a:lnTo>
                      <a:pt x="71" y="11"/>
                    </a:lnTo>
                    <a:lnTo>
                      <a:pt x="72" y="15"/>
                    </a:lnTo>
                    <a:lnTo>
                      <a:pt x="70" y="19"/>
                    </a:lnTo>
                    <a:lnTo>
                      <a:pt x="66" y="24"/>
                    </a:lnTo>
                    <a:lnTo>
                      <a:pt x="60" y="28"/>
                    </a:lnTo>
                    <a:lnTo>
                      <a:pt x="55" y="32"/>
                    </a:lnTo>
                    <a:lnTo>
                      <a:pt x="50" y="36"/>
                    </a:lnTo>
                    <a:lnTo>
                      <a:pt x="47" y="39"/>
                    </a:lnTo>
                    <a:lnTo>
                      <a:pt x="47" y="40"/>
                    </a:lnTo>
                    <a:lnTo>
                      <a:pt x="49" y="40"/>
                    </a:lnTo>
                    <a:lnTo>
                      <a:pt x="50" y="39"/>
                    </a:lnTo>
                    <a:lnTo>
                      <a:pt x="52" y="39"/>
                    </a:lnTo>
                    <a:lnTo>
                      <a:pt x="59" y="43"/>
                    </a:lnTo>
                    <a:lnTo>
                      <a:pt x="62" y="46"/>
                    </a:lnTo>
                    <a:lnTo>
                      <a:pt x="64" y="50"/>
                    </a:lnTo>
                    <a:lnTo>
                      <a:pt x="64" y="51"/>
                    </a:lnTo>
                    <a:lnTo>
                      <a:pt x="62" y="51"/>
                    </a:lnTo>
                    <a:lnTo>
                      <a:pt x="59" y="51"/>
                    </a:lnTo>
                    <a:lnTo>
                      <a:pt x="55" y="51"/>
                    </a:lnTo>
                    <a:lnTo>
                      <a:pt x="51" y="52"/>
                    </a:lnTo>
                    <a:lnTo>
                      <a:pt x="46" y="53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7"/>
                    </a:lnTo>
                    <a:lnTo>
                      <a:pt x="43" y="59"/>
                    </a:lnTo>
                    <a:lnTo>
                      <a:pt x="44" y="60"/>
                    </a:lnTo>
                    <a:lnTo>
                      <a:pt x="45" y="60"/>
                    </a:lnTo>
                    <a:lnTo>
                      <a:pt x="47" y="61"/>
                    </a:lnTo>
                    <a:lnTo>
                      <a:pt x="50" y="62"/>
                    </a:lnTo>
                    <a:lnTo>
                      <a:pt x="54" y="63"/>
                    </a:lnTo>
                    <a:lnTo>
                      <a:pt x="57" y="64"/>
                    </a:lnTo>
                    <a:lnTo>
                      <a:pt x="60" y="65"/>
                    </a:lnTo>
                    <a:lnTo>
                      <a:pt x="63" y="66"/>
                    </a:lnTo>
                    <a:lnTo>
                      <a:pt x="64" y="67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3" y="71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68"/>
                    </a:lnTo>
                    <a:lnTo>
                      <a:pt x="48" y="66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36" y="70"/>
                    </a:lnTo>
                    <a:lnTo>
                      <a:pt x="35" y="71"/>
                    </a:lnTo>
                    <a:lnTo>
                      <a:pt x="32" y="70"/>
                    </a:lnTo>
                    <a:lnTo>
                      <a:pt x="29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1" y="69"/>
                    </a:lnTo>
                    <a:lnTo>
                      <a:pt x="18" y="70"/>
                    </a:lnTo>
                    <a:lnTo>
                      <a:pt x="15" y="70"/>
                    </a:lnTo>
                    <a:lnTo>
                      <a:pt x="13" y="69"/>
                    </a:lnTo>
                    <a:lnTo>
                      <a:pt x="10" y="64"/>
                    </a:lnTo>
                    <a:lnTo>
                      <a:pt x="9" y="60"/>
                    </a:lnTo>
                    <a:lnTo>
                      <a:pt x="9" y="58"/>
                    </a:lnTo>
                    <a:lnTo>
                      <a:pt x="10" y="56"/>
                    </a:lnTo>
                    <a:lnTo>
                      <a:pt x="12" y="56"/>
                    </a:lnTo>
                    <a:lnTo>
                      <a:pt x="19" y="55"/>
                    </a:lnTo>
                    <a:lnTo>
                      <a:pt x="22" y="55"/>
                    </a:lnTo>
                    <a:lnTo>
                      <a:pt x="25" y="54"/>
                    </a:lnTo>
                    <a:lnTo>
                      <a:pt x="27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29" y="46"/>
                    </a:lnTo>
                    <a:lnTo>
                      <a:pt x="28" y="45"/>
                    </a:lnTo>
                    <a:lnTo>
                      <a:pt x="26" y="44"/>
                    </a:lnTo>
                    <a:lnTo>
                      <a:pt x="21" y="44"/>
                    </a:lnTo>
                    <a:lnTo>
                      <a:pt x="21" y="44"/>
                    </a:lnTo>
                    <a:lnTo>
                      <a:pt x="24" y="44"/>
                    </a:lnTo>
                    <a:lnTo>
                      <a:pt x="28" y="44"/>
                    </a:lnTo>
                    <a:lnTo>
                      <a:pt x="31" y="45"/>
                    </a:lnTo>
                    <a:lnTo>
                      <a:pt x="34" y="46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5" y="41"/>
                    </a:lnTo>
                    <a:lnTo>
                      <a:pt x="32" y="38"/>
                    </a:lnTo>
                    <a:lnTo>
                      <a:pt x="28" y="36"/>
                    </a:lnTo>
                    <a:lnTo>
                      <a:pt x="24" y="34"/>
                    </a:lnTo>
                    <a:lnTo>
                      <a:pt x="21" y="32"/>
                    </a:lnTo>
                    <a:lnTo>
                      <a:pt x="17" y="29"/>
                    </a:lnTo>
                    <a:lnTo>
                      <a:pt x="17" y="28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8" y="29"/>
                    </a:lnTo>
                    <a:lnTo>
                      <a:pt x="32" y="28"/>
                    </a:lnTo>
                    <a:lnTo>
                      <a:pt x="36" y="27"/>
                    </a:lnTo>
                    <a:lnTo>
                      <a:pt x="40" y="26"/>
                    </a:lnTo>
                    <a:lnTo>
                      <a:pt x="43" y="24"/>
                    </a:lnTo>
                    <a:lnTo>
                      <a:pt x="44" y="22"/>
                    </a:lnTo>
                    <a:lnTo>
                      <a:pt x="44" y="19"/>
                    </a:lnTo>
                    <a:lnTo>
                      <a:pt x="41" y="16"/>
                    </a:lnTo>
                    <a:lnTo>
                      <a:pt x="39" y="15"/>
                    </a:lnTo>
                    <a:lnTo>
                      <a:pt x="37" y="16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5" y="27"/>
                    </a:lnTo>
                    <a:lnTo>
                      <a:pt x="21" y="27"/>
                    </a:lnTo>
                    <a:lnTo>
                      <a:pt x="16" y="26"/>
                    </a:lnTo>
                    <a:lnTo>
                      <a:pt x="16" y="26"/>
                    </a:lnTo>
                    <a:lnTo>
                      <a:pt x="16" y="25"/>
                    </a:lnTo>
                    <a:lnTo>
                      <a:pt x="16" y="24"/>
                    </a:lnTo>
                    <a:lnTo>
                      <a:pt x="21" y="20"/>
                    </a:lnTo>
                    <a:lnTo>
                      <a:pt x="21" y="19"/>
                    </a:lnTo>
                    <a:lnTo>
                      <a:pt x="20" y="19"/>
                    </a:lnTo>
                    <a:lnTo>
                      <a:pt x="17" y="19"/>
                    </a:lnTo>
                    <a:lnTo>
                      <a:pt x="13" y="21"/>
                    </a:lnTo>
                    <a:lnTo>
                      <a:pt x="10" y="22"/>
                    </a:lnTo>
                    <a:lnTo>
                      <a:pt x="7" y="22"/>
                    </a:lnTo>
                    <a:lnTo>
                      <a:pt x="6" y="22"/>
                    </a:lnTo>
                    <a:lnTo>
                      <a:pt x="3" y="21"/>
                    </a:lnTo>
                    <a:lnTo>
                      <a:pt x="2" y="21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1" y="15"/>
                    </a:lnTo>
                    <a:lnTo>
                      <a:pt x="3" y="14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10"/>
                    </a:lnTo>
                    <a:lnTo>
                      <a:pt x="13" y="9"/>
                    </a:lnTo>
                    <a:lnTo>
                      <a:pt x="16" y="8"/>
                    </a:lnTo>
                    <a:lnTo>
                      <a:pt x="20" y="9"/>
                    </a:lnTo>
                    <a:lnTo>
                      <a:pt x="24" y="11"/>
                    </a:lnTo>
                    <a:lnTo>
                      <a:pt x="28" y="13"/>
                    </a:lnTo>
                    <a:lnTo>
                      <a:pt x="32" y="13"/>
                    </a:lnTo>
                    <a:lnTo>
                      <a:pt x="34" y="13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6" y="9"/>
                    </a:lnTo>
                    <a:lnTo>
                      <a:pt x="36" y="8"/>
                    </a:lnTo>
                    <a:lnTo>
                      <a:pt x="37" y="7"/>
                    </a:lnTo>
                    <a:lnTo>
                      <a:pt x="37" y="7"/>
                    </a:lnTo>
                    <a:lnTo>
                      <a:pt x="41" y="4"/>
                    </a:lnTo>
                    <a:lnTo>
                      <a:pt x="45" y="3"/>
                    </a:lnTo>
                    <a:lnTo>
                      <a:pt x="50" y="1"/>
                    </a:lnTo>
                    <a:lnTo>
                      <a:pt x="54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08"/>
              <p:cNvSpPr>
                <a:spLocks/>
              </p:cNvSpPr>
              <p:nvPr/>
            </p:nvSpPr>
            <p:spPr bwMode="auto">
              <a:xfrm>
                <a:off x="4332287" y="1731963"/>
                <a:ext cx="31750" cy="2857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4"/>
                  </a:cxn>
                  <a:cxn ang="0">
                    <a:pos x="15" y="7"/>
                  </a:cxn>
                  <a:cxn ang="0">
                    <a:pos x="18" y="12"/>
                  </a:cxn>
                  <a:cxn ang="0">
                    <a:pos x="20" y="17"/>
                  </a:cxn>
                  <a:cxn ang="0">
                    <a:pos x="19" y="18"/>
                  </a:cxn>
                  <a:cxn ang="0">
                    <a:pos x="18" y="17"/>
                  </a:cxn>
                  <a:cxn ang="0">
                    <a:pos x="15" y="16"/>
                  </a:cxn>
                  <a:cxn ang="0">
                    <a:pos x="12" y="14"/>
                  </a:cxn>
                  <a:cxn ang="0">
                    <a:pos x="10" y="12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1" y="11"/>
                  </a:cxn>
                  <a:cxn ang="0">
                    <a:pos x="1" y="11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20" h="18">
                    <a:moveTo>
                      <a:pt x="7" y="0"/>
                    </a:moveTo>
                    <a:lnTo>
                      <a:pt x="11" y="4"/>
                    </a:lnTo>
                    <a:lnTo>
                      <a:pt x="15" y="7"/>
                    </a:lnTo>
                    <a:lnTo>
                      <a:pt x="18" y="12"/>
                    </a:lnTo>
                    <a:lnTo>
                      <a:pt x="20" y="17"/>
                    </a:lnTo>
                    <a:lnTo>
                      <a:pt x="19" y="18"/>
                    </a:lnTo>
                    <a:lnTo>
                      <a:pt x="18" y="17"/>
                    </a:lnTo>
                    <a:lnTo>
                      <a:pt x="15" y="16"/>
                    </a:lnTo>
                    <a:lnTo>
                      <a:pt x="12" y="14"/>
                    </a:lnTo>
                    <a:lnTo>
                      <a:pt x="10" y="12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1" y="11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09"/>
              <p:cNvSpPr>
                <a:spLocks/>
              </p:cNvSpPr>
              <p:nvPr/>
            </p:nvSpPr>
            <p:spPr bwMode="auto">
              <a:xfrm>
                <a:off x="4283075" y="1738313"/>
                <a:ext cx="19050" cy="63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1"/>
                  </a:cxn>
                  <a:cxn ang="0">
                    <a:pos x="11" y="2"/>
                  </a:cxn>
                  <a:cxn ang="0">
                    <a:pos x="11" y="3"/>
                  </a:cxn>
                  <a:cxn ang="0">
                    <a:pos x="9" y="4"/>
                  </a:cxn>
                  <a:cxn ang="0">
                    <a:pos x="8" y="4"/>
                  </a:cxn>
                  <a:cxn ang="0">
                    <a:pos x="7" y="4"/>
                  </a:cxn>
                  <a:cxn ang="0">
                    <a:pos x="4" y="3"/>
                  </a:cxn>
                  <a:cxn ang="0">
                    <a:pos x="3" y="3"/>
                  </a:cxn>
                  <a:cxn ang="0">
                    <a:pos x="0" y="3"/>
                  </a:cxn>
                  <a:cxn ang="0">
                    <a:pos x="12" y="0"/>
                  </a:cxn>
                </a:cxnLst>
                <a:rect l="0" t="0" r="r" b="b"/>
                <a:pathLst>
                  <a:path w="12" h="4">
                    <a:moveTo>
                      <a:pt x="12" y="0"/>
                    </a:move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10"/>
              <p:cNvSpPr>
                <a:spLocks/>
              </p:cNvSpPr>
              <p:nvPr/>
            </p:nvSpPr>
            <p:spPr bwMode="auto">
              <a:xfrm>
                <a:off x="4651375" y="1577975"/>
                <a:ext cx="68263" cy="1746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3" y="0"/>
                  </a:cxn>
                  <a:cxn ang="0">
                    <a:pos x="23" y="0"/>
                  </a:cxn>
                  <a:cxn ang="0">
                    <a:pos x="30" y="0"/>
                  </a:cxn>
                  <a:cxn ang="0">
                    <a:pos x="37" y="1"/>
                  </a:cxn>
                  <a:cxn ang="0">
                    <a:pos x="41" y="2"/>
                  </a:cxn>
                  <a:cxn ang="0">
                    <a:pos x="43" y="3"/>
                  </a:cxn>
                  <a:cxn ang="0">
                    <a:pos x="42" y="4"/>
                  </a:cxn>
                  <a:cxn ang="0">
                    <a:pos x="38" y="5"/>
                  </a:cxn>
                  <a:cxn ang="0">
                    <a:pos x="15" y="11"/>
                  </a:cxn>
                  <a:cxn ang="0">
                    <a:pos x="12" y="9"/>
                  </a:cxn>
                  <a:cxn ang="0">
                    <a:pos x="8" y="9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7" y="0"/>
                  </a:cxn>
                  <a:cxn ang="0">
                    <a:pos x="10" y="0"/>
                  </a:cxn>
                </a:cxnLst>
                <a:rect l="0" t="0" r="r" b="b"/>
                <a:pathLst>
                  <a:path w="43" h="11">
                    <a:moveTo>
                      <a:pt x="10" y="0"/>
                    </a:moveTo>
                    <a:lnTo>
                      <a:pt x="13" y="0"/>
                    </a:lnTo>
                    <a:lnTo>
                      <a:pt x="23" y="0"/>
                    </a:lnTo>
                    <a:lnTo>
                      <a:pt x="30" y="0"/>
                    </a:lnTo>
                    <a:lnTo>
                      <a:pt x="37" y="1"/>
                    </a:lnTo>
                    <a:lnTo>
                      <a:pt x="41" y="2"/>
                    </a:lnTo>
                    <a:lnTo>
                      <a:pt x="43" y="3"/>
                    </a:lnTo>
                    <a:lnTo>
                      <a:pt x="42" y="4"/>
                    </a:lnTo>
                    <a:lnTo>
                      <a:pt x="38" y="5"/>
                    </a:lnTo>
                    <a:lnTo>
                      <a:pt x="15" y="11"/>
                    </a:lnTo>
                    <a:lnTo>
                      <a:pt x="12" y="9"/>
                    </a:lnTo>
                    <a:lnTo>
                      <a:pt x="8" y="9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7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11"/>
              <p:cNvSpPr>
                <a:spLocks/>
              </p:cNvSpPr>
              <p:nvPr/>
            </p:nvSpPr>
            <p:spPr bwMode="auto">
              <a:xfrm>
                <a:off x="4532312" y="1755775"/>
                <a:ext cx="4763" cy="1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12"/>
              <p:cNvSpPr>
                <a:spLocks/>
              </p:cNvSpPr>
              <p:nvPr/>
            </p:nvSpPr>
            <p:spPr bwMode="auto">
              <a:xfrm>
                <a:off x="4197350" y="1754188"/>
                <a:ext cx="42863" cy="238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"/>
                  </a:cxn>
                  <a:cxn ang="0">
                    <a:pos x="26" y="7"/>
                  </a:cxn>
                  <a:cxn ang="0">
                    <a:pos x="26" y="10"/>
                  </a:cxn>
                  <a:cxn ang="0">
                    <a:pos x="24" y="13"/>
                  </a:cxn>
                  <a:cxn ang="0">
                    <a:pos x="22" y="14"/>
                  </a:cxn>
                  <a:cxn ang="0">
                    <a:pos x="18" y="15"/>
                  </a:cxn>
                  <a:cxn ang="0">
                    <a:pos x="14" y="15"/>
                  </a:cxn>
                  <a:cxn ang="0">
                    <a:pos x="10" y="15"/>
                  </a:cxn>
                  <a:cxn ang="0">
                    <a:pos x="5" y="15"/>
                  </a:cxn>
                  <a:cxn ang="0">
                    <a:pos x="2" y="13"/>
                  </a:cxn>
                  <a:cxn ang="0">
                    <a:pos x="0" y="10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8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6"/>
                  </a:cxn>
                  <a:cxn ang="0">
                    <a:pos x="14" y="4"/>
                  </a:cxn>
                  <a:cxn ang="0">
                    <a:pos x="19" y="3"/>
                  </a:cxn>
                  <a:cxn ang="0">
                    <a:pos x="23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5">
                    <a:moveTo>
                      <a:pt x="27" y="0"/>
                    </a:moveTo>
                    <a:lnTo>
                      <a:pt x="27" y="3"/>
                    </a:lnTo>
                    <a:lnTo>
                      <a:pt x="26" y="7"/>
                    </a:lnTo>
                    <a:lnTo>
                      <a:pt x="26" y="10"/>
                    </a:lnTo>
                    <a:lnTo>
                      <a:pt x="24" y="13"/>
                    </a:lnTo>
                    <a:lnTo>
                      <a:pt x="22" y="14"/>
                    </a:lnTo>
                    <a:lnTo>
                      <a:pt x="18" y="15"/>
                    </a:lnTo>
                    <a:lnTo>
                      <a:pt x="14" y="15"/>
                    </a:lnTo>
                    <a:lnTo>
                      <a:pt x="10" y="15"/>
                    </a:lnTo>
                    <a:lnTo>
                      <a:pt x="5" y="15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8"/>
                    </a:lnTo>
                    <a:lnTo>
                      <a:pt x="3" y="8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6"/>
                    </a:lnTo>
                    <a:lnTo>
                      <a:pt x="14" y="4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13"/>
              <p:cNvSpPr>
                <a:spLocks/>
              </p:cNvSpPr>
              <p:nvPr/>
            </p:nvSpPr>
            <p:spPr bwMode="auto">
              <a:xfrm>
                <a:off x="4340225" y="1779588"/>
                <a:ext cx="28575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0"/>
                  </a:cxn>
                  <a:cxn ang="0">
                    <a:pos x="15" y="11"/>
                  </a:cxn>
                  <a:cxn ang="0">
                    <a:pos x="18" y="14"/>
                  </a:cxn>
                  <a:cxn ang="0">
                    <a:pos x="18" y="18"/>
                  </a:cxn>
                  <a:cxn ang="0">
                    <a:pos x="16" y="20"/>
                  </a:cxn>
                  <a:cxn ang="0">
                    <a:pos x="13" y="20"/>
                  </a:cxn>
                  <a:cxn ang="0">
                    <a:pos x="10" y="20"/>
                  </a:cxn>
                  <a:cxn ang="0">
                    <a:pos x="7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0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20">
                    <a:moveTo>
                      <a:pt x="3" y="0"/>
                    </a:moveTo>
                    <a:lnTo>
                      <a:pt x="8" y="0"/>
                    </a:lnTo>
                    <a:lnTo>
                      <a:pt x="15" y="11"/>
                    </a:lnTo>
                    <a:lnTo>
                      <a:pt x="18" y="14"/>
                    </a:lnTo>
                    <a:lnTo>
                      <a:pt x="18" y="18"/>
                    </a:lnTo>
                    <a:lnTo>
                      <a:pt x="16" y="20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7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14"/>
              <p:cNvSpPr>
                <a:spLocks/>
              </p:cNvSpPr>
              <p:nvPr/>
            </p:nvSpPr>
            <p:spPr bwMode="auto">
              <a:xfrm>
                <a:off x="4375150" y="1773238"/>
                <a:ext cx="131763" cy="444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0"/>
                  </a:cxn>
                  <a:cxn ang="0">
                    <a:pos x="12" y="1"/>
                  </a:cxn>
                  <a:cxn ang="0">
                    <a:pos x="17" y="2"/>
                  </a:cxn>
                  <a:cxn ang="0">
                    <a:pos x="22" y="4"/>
                  </a:cxn>
                  <a:cxn ang="0">
                    <a:pos x="32" y="14"/>
                  </a:cxn>
                  <a:cxn ang="0">
                    <a:pos x="38" y="18"/>
                  </a:cxn>
                  <a:cxn ang="0">
                    <a:pos x="38" y="18"/>
                  </a:cxn>
                  <a:cxn ang="0">
                    <a:pos x="38" y="17"/>
                  </a:cxn>
                  <a:cxn ang="0">
                    <a:pos x="38" y="16"/>
                  </a:cxn>
                  <a:cxn ang="0">
                    <a:pos x="38" y="15"/>
                  </a:cxn>
                  <a:cxn ang="0">
                    <a:pos x="38" y="15"/>
                  </a:cxn>
                  <a:cxn ang="0">
                    <a:pos x="50" y="17"/>
                  </a:cxn>
                  <a:cxn ang="0">
                    <a:pos x="50" y="16"/>
                  </a:cxn>
                  <a:cxn ang="0">
                    <a:pos x="56" y="13"/>
                  </a:cxn>
                  <a:cxn ang="0">
                    <a:pos x="62" y="13"/>
                  </a:cxn>
                  <a:cxn ang="0">
                    <a:pos x="68" y="13"/>
                  </a:cxn>
                  <a:cxn ang="0">
                    <a:pos x="74" y="16"/>
                  </a:cxn>
                  <a:cxn ang="0">
                    <a:pos x="79" y="20"/>
                  </a:cxn>
                  <a:cxn ang="0">
                    <a:pos x="83" y="25"/>
                  </a:cxn>
                  <a:cxn ang="0">
                    <a:pos x="83" y="27"/>
                  </a:cxn>
                  <a:cxn ang="0">
                    <a:pos x="81" y="28"/>
                  </a:cxn>
                  <a:cxn ang="0">
                    <a:pos x="78" y="28"/>
                  </a:cxn>
                  <a:cxn ang="0">
                    <a:pos x="75" y="27"/>
                  </a:cxn>
                  <a:cxn ang="0">
                    <a:pos x="72" y="27"/>
                  </a:cxn>
                  <a:cxn ang="0">
                    <a:pos x="69" y="27"/>
                  </a:cxn>
                  <a:cxn ang="0">
                    <a:pos x="68" y="26"/>
                  </a:cxn>
                  <a:cxn ang="0">
                    <a:pos x="68" y="25"/>
                  </a:cxn>
                  <a:cxn ang="0">
                    <a:pos x="67" y="24"/>
                  </a:cxn>
                  <a:cxn ang="0">
                    <a:pos x="67" y="23"/>
                  </a:cxn>
                  <a:cxn ang="0">
                    <a:pos x="66" y="23"/>
                  </a:cxn>
                  <a:cxn ang="0">
                    <a:pos x="65" y="22"/>
                  </a:cxn>
                  <a:cxn ang="0">
                    <a:pos x="64" y="23"/>
                  </a:cxn>
                  <a:cxn ang="0">
                    <a:pos x="64" y="26"/>
                  </a:cxn>
                  <a:cxn ang="0">
                    <a:pos x="63" y="27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1" y="27"/>
                  </a:cxn>
                  <a:cxn ang="0">
                    <a:pos x="60" y="27"/>
                  </a:cxn>
                  <a:cxn ang="0">
                    <a:pos x="58" y="26"/>
                  </a:cxn>
                  <a:cxn ang="0">
                    <a:pos x="34" y="19"/>
                  </a:cxn>
                  <a:cxn ang="0">
                    <a:pos x="22" y="15"/>
                  </a:cxn>
                  <a:cxn ang="0">
                    <a:pos x="21" y="15"/>
                  </a:cxn>
                  <a:cxn ang="0">
                    <a:pos x="21" y="14"/>
                  </a:cxn>
                  <a:cxn ang="0">
                    <a:pos x="20" y="12"/>
                  </a:cxn>
                  <a:cxn ang="0">
                    <a:pos x="20" y="11"/>
                  </a:cxn>
                  <a:cxn ang="0">
                    <a:pos x="19" y="9"/>
                  </a:cxn>
                  <a:cxn ang="0">
                    <a:pos x="17" y="7"/>
                  </a:cxn>
                  <a:cxn ang="0">
                    <a:pos x="8" y="7"/>
                  </a:cxn>
                  <a:cxn ang="0">
                    <a:pos x="5" y="7"/>
                  </a:cxn>
                  <a:cxn ang="0">
                    <a:pos x="2" y="6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3" y="0"/>
                  </a:cxn>
                  <a:cxn ang="0">
                    <a:pos x="4" y="0"/>
                  </a:cxn>
                </a:cxnLst>
                <a:rect l="0" t="0" r="r" b="b"/>
                <a:pathLst>
                  <a:path w="83" h="28">
                    <a:moveTo>
                      <a:pt x="4" y="0"/>
                    </a:moveTo>
                    <a:lnTo>
                      <a:pt x="6" y="0"/>
                    </a:lnTo>
                    <a:lnTo>
                      <a:pt x="12" y="1"/>
                    </a:lnTo>
                    <a:lnTo>
                      <a:pt x="17" y="2"/>
                    </a:lnTo>
                    <a:lnTo>
                      <a:pt x="22" y="4"/>
                    </a:lnTo>
                    <a:lnTo>
                      <a:pt x="32" y="14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8" y="17"/>
                    </a:lnTo>
                    <a:lnTo>
                      <a:pt x="38" y="16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50" y="17"/>
                    </a:lnTo>
                    <a:lnTo>
                      <a:pt x="50" y="16"/>
                    </a:lnTo>
                    <a:lnTo>
                      <a:pt x="56" y="13"/>
                    </a:lnTo>
                    <a:lnTo>
                      <a:pt x="62" y="13"/>
                    </a:lnTo>
                    <a:lnTo>
                      <a:pt x="68" y="13"/>
                    </a:lnTo>
                    <a:lnTo>
                      <a:pt x="74" y="16"/>
                    </a:lnTo>
                    <a:lnTo>
                      <a:pt x="79" y="20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1" y="28"/>
                    </a:lnTo>
                    <a:lnTo>
                      <a:pt x="78" y="28"/>
                    </a:lnTo>
                    <a:lnTo>
                      <a:pt x="75" y="27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8" y="26"/>
                    </a:lnTo>
                    <a:lnTo>
                      <a:pt x="68" y="25"/>
                    </a:lnTo>
                    <a:lnTo>
                      <a:pt x="67" y="24"/>
                    </a:lnTo>
                    <a:lnTo>
                      <a:pt x="67" y="23"/>
                    </a:lnTo>
                    <a:lnTo>
                      <a:pt x="66" y="23"/>
                    </a:lnTo>
                    <a:lnTo>
                      <a:pt x="65" y="22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3" y="27"/>
                    </a:lnTo>
                    <a:lnTo>
                      <a:pt x="62" y="28"/>
                    </a:lnTo>
                    <a:lnTo>
                      <a:pt x="62" y="28"/>
                    </a:lnTo>
                    <a:lnTo>
                      <a:pt x="61" y="27"/>
                    </a:lnTo>
                    <a:lnTo>
                      <a:pt x="60" y="27"/>
                    </a:lnTo>
                    <a:lnTo>
                      <a:pt x="58" y="26"/>
                    </a:lnTo>
                    <a:lnTo>
                      <a:pt x="34" y="19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4"/>
                    </a:lnTo>
                    <a:lnTo>
                      <a:pt x="20" y="12"/>
                    </a:lnTo>
                    <a:lnTo>
                      <a:pt x="20" y="11"/>
                    </a:lnTo>
                    <a:lnTo>
                      <a:pt x="19" y="9"/>
                    </a:lnTo>
                    <a:lnTo>
                      <a:pt x="17" y="7"/>
                    </a:lnTo>
                    <a:lnTo>
                      <a:pt x="8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15"/>
              <p:cNvSpPr>
                <a:spLocks noEditPoints="1"/>
              </p:cNvSpPr>
              <p:nvPr/>
            </p:nvSpPr>
            <p:spPr bwMode="auto">
              <a:xfrm>
                <a:off x="4291012" y="1776413"/>
                <a:ext cx="3175" cy="7938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2" y="0"/>
                  </a:cxn>
                  <a:cxn ang="0">
                    <a:pos x="1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1" y="3"/>
                    </a:moveTo>
                    <a:lnTo>
                      <a:pt x="0" y="5"/>
                    </a:lnTo>
                    <a:lnTo>
                      <a:pt x="0" y="4"/>
                    </a:lnTo>
                    <a:lnTo>
                      <a:pt x="1" y="3"/>
                    </a:lnTo>
                    <a:close/>
                    <a:moveTo>
                      <a:pt x="2" y="0"/>
                    </a:move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6"/>
              <p:cNvSpPr>
                <a:spLocks noEditPoints="1"/>
              </p:cNvSpPr>
              <p:nvPr/>
            </p:nvSpPr>
            <p:spPr bwMode="auto">
              <a:xfrm>
                <a:off x="4294187" y="1770063"/>
                <a:ext cx="3175" cy="476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1"/>
                    </a:lnTo>
                    <a:close/>
                    <a:moveTo>
                      <a:pt x="2" y="0"/>
                    </a:moveTo>
                    <a:lnTo>
                      <a:pt x="2" y="1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7"/>
              <p:cNvSpPr>
                <a:spLocks/>
              </p:cNvSpPr>
              <p:nvPr/>
            </p:nvSpPr>
            <p:spPr bwMode="auto">
              <a:xfrm>
                <a:off x="4243387" y="1779588"/>
                <a:ext cx="68263" cy="3333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7" y="3"/>
                  </a:cxn>
                  <a:cxn ang="0">
                    <a:pos x="20" y="6"/>
                  </a:cxn>
                  <a:cxn ang="0">
                    <a:pos x="23" y="9"/>
                  </a:cxn>
                  <a:cxn ang="0">
                    <a:pos x="26" y="10"/>
                  </a:cxn>
                  <a:cxn ang="0">
                    <a:pos x="28" y="9"/>
                  </a:cxn>
                  <a:cxn ang="0">
                    <a:pos x="29" y="8"/>
                  </a:cxn>
                  <a:cxn ang="0">
                    <a:pos x="29" y="7"/>
                  </a:cxn>
                  <a:cxn ang="0">
                    <a:pos x="30" y="5"/>
                  </a:cxn>
                  <a:cxn ang="0">
                    <a:pos x="30" y="3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0" y="8"/>
                  </a:cxn>
                  <a:cxn ang="0">
                    <a:pos x="43" y="10"/>
                  </a:cxn>
                  <a:cxn ang="0">
                    <a:pos x="43" y="11"/>
                  </a:cxn>
                  <a:cxn ang="0">
                    <a:pos x="43" y="12"/>
                  </a:cxn>
                  <a:cxn ang="0">
                    <a:pos x="42" y="13"/>
                  </a:cxn>
                  <a:cxn ang="0">
                    <a:pos x="41" y="14"/>
                  </a:cxn>
                  <a:cxn ang="0">
                    <a:pos x="40" y="15"/>
                  </a:cxn>
                  <a:cxn ang="0">
                    <a:pos x="39" y="16"/>
                  </a:cxn>
                  <a:cxn ang="0">
                    <a:pos x="38" y="16"/>
                  </a:cxn>
                  <a:cxn ang="0">
                    <a:pos x="33" y="16"/>
                  </a:cxn>
                  <a:cxn ang="0">
                    <a:pos x="24" y="15"/>
                  </a:cxn>
                  <a:cxn ang="0">
                    <a:pos x="18" y="17"/>
                  </a:cxn>
                  <a:cxn ang="0">
                    <a:pos x="14" y="19"/>
                  </a:cxn>
                  <a:cxn ang="0">
                    <a:pos x="9" y="21"/>
                  </a:cxn>
                  <a:cxn ang="0">
                    <a:pos x="4" y="20"/>
                  </a:cxn>
                  <a:cxn ang="0">
                    <a:pos x="3" y="19"/>
                  </a:cxn>
                  <a:cxn ang="0">
                    <a:pos x="12" y="15"/>
                  </a:cxn>
                  <a:cxn ang="0">
                    <a:pos x="15" y="13"/>
                  </a:cxn>
                  <a:cxn ang="0">
                    <a:pos x="15" y="11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8" y="11"/>
                  </a:cxn>
                  <a:cxn ang="0">
                    <a:pos x="5" y="12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2" y="12"/>
                  </a:cxn>
                  <a:cxn ang="0">
                    <a:pos x="2" y="11"/>
                  </a:cxn>
                  <a:cxn ang="0">
                    <a:pos x="2" y="11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3" y="7"/>
                  </a:cxn>
                  <a:cxn ang="0">
                    <a:pos x="7" y="5"/>
                  </a:cxn>
                  <a:cxn ang="0">
                    <a:pos x="11" y="2"/>
                  </a:cxn>
                  <a:cxn ang="0">
                    <a:pos x="13" y="1"/>
                  </a:cxn>
                  <a:cxn ang="0">
                    <a:pos x="14" y="0"/>
                  </a:cxn>
                </a:cxnLst>
                <a:rect l="0" t="0" r="r" b="b"/>
                <a:pathLst>
                  <a:path w="43" h="21">
                    <a:moveTo>
                      <a:pt x="14" y="0"/>
                    </a:moveTo>
                    <a:lnTo>
                      <a:pt x="17" y="3"/>
                    </a:lnTo>
                    <a:lnTo>
                      <a:pt x="20" y="6"/>
                    </a:lnTo>
                    <a:lnTo>
                      <a:pt x="23" y="9"/>
                    </a:lnTo>
                    <a:lnTo>
                      <a:pt x="26" y="10"/>
                    </a:lnTo>
                    <a:lnTo>
                      <a:pt x="28" y="9"/>
                    </a:lnTo>
                    <a:lnTo>
                      <a:pt x="29" y="8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0" y="8"/>
                    </a:lnTo>
                    <a:lnTo>
                      <a:pt x="43" y="10"/>
                    </a:lnTo>
                    <a:lnTo>
                      <a:pt x="43" y="11"/>
                    </a:lnTo>
                    <a:lnTo>
                      <a:pt x="43" y="12"/>
                    </a:lnTo>
                    <a:lnTo>
                      <a:pt x="42" y="13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6"/>
                    </a:lnTo>
                    <a:lnTo>
                      <a:pt x="38" y="16"/>
                    </a:lnTo>
                    <a:lnTo>
                      <a:pt x="33" y="16"/>
                    </a:lnTo>
                    <a:lnTo>
                      <a:pt x="24" y="15"/>
                    </a:lnTo>
                    <a:lnTo>
                      <a:pt x="18" y="17"/>
                    </a:lnTo>
                    <a:lnTo>
                      <a:pt x="14" y="19"/>
                    </a:lnTo>
                    <a:lnTo>
                      <a:pt x="9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12" y="15"/>
                    </a:lnTo>
                    <a:lnTo>
                      <a:pt x="15" y="13"/>
                    </a:lnTo>
                    <a:lnTo>
                      <a:pt x="15" y="11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8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2" y="12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18"/>
              <p:cNvSpPr>
                <a:spLocks/>
              </p:cNvSpPr>
              <p:nvPr/>
            </p:nvSpPr>
            <p:spPr bwMode="auto">
              <a:xfrm>
                <a:off x="4057650" y="1560513"/>
                <a:ext cx="47625" cy="1270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30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3" y="1"/>
                  </a:cxn>
                  <a:cxn ang="0">
                    <a:pos x="19" y="2"/>
                  </a:cxn>
                  <a:cxn ang="0">
                    <a:pos x="17" y="2"/>
                  </a:cxn>
                  <a:cxn ang="0">
                    <a:pos x="10" y="5"/>
                  </a:cxn>
                  <a:cxn ang="0">
                    <a:pos x="3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2" y="5"/>
                  </a:cxn>
                  <a:cxn ang="0">
                    <a:pos x="5" y="3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15" y="1"/>
                  </a:cxn>
                  <a:cxn ang="0">
                    <a:pos x="22" y="0"/>
                  </a:cxn>
                </a:cxnLst>
                <a:rect l="0" t="0" r="r" b="b"/>
                <a:pathLst>
                  <a:path w="30" h="8">
                    <a:moveTo>
                      <a:pt x="22" y="0"/>
                    </a:moveTo>
                    <a:lnTo>
                      <a:pt x="30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1"/>
                    </a:lnTo>
                    <a:lnTo>
                      <a:pt x="19" y="2"/>
                    </a:lnTo>
                    <a:lnTo>
                      <a:pt x="17" y="2"/>
                    </a:lnTo>
                    <a:lnTo>
                      <a:pt x="10" y="5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5"/>
                    </a:lnTo>
                    <a:lnTo>
                      <a:pt x="5" y="3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15" y="1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19"/>
              <p:cNvSpPr>
                <a:spLocks/>
              </p:cNvSpPr>
              <p:nvPr/>
            </p:nvSpPr>
            <p:spPr bwMode="auto">
              <a:xfrm>
                <a:off x="4030662" y="1576388"/>
                <a:ext cx="30163" cy="9525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9" y="0"/>
                  </a:cxn>
                  <a:cxn ang="0">
                    <a:pos x="11" y="3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3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15" y="0"/>
                  </a:cxn>
                </a:cxnLst>
                <a:rect l="0" t="0" r="r" b="b"/>
                <a:pathLst>
                  <a:path w="19" h="6">
                    <a:moveTo>
                      <a:pt x="15" y="0"/>
                    </a:moveTo>
                    <a:lnTo>
                      <a:pt x="19" y="0"/>
                    </a:lnTo>
                    <a:lnTo>
                      <a:pt x="11" y="3"/>
                    </a:lnTo>
                    <a:lnTo>
                      <a:pt x="3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3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20"/>
              <p:cNvSpPr>
                <a:spLocks noEditPoints="1"/>
              </p:cNvSpPr>
              <p:nvPr/>
            </p:nvSpPr>
            <p:spPr bwMode="auto">
              <a:xfrm>
                <a:off x="4097337" y="1543050"/>
                <a:ext cx="3175" cy="1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  <a:moveTo>
                      <a:pt x="2" y="0"/>
                    </a:moveTo>
                    <a:lnTo>
                      <a:pt x="2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21"/>
              <p:cNvSpPr>
                <a:spLocks/>
              </p:cNvSpPr>
              <p:nvPr/>
            </p:nvSpPr>
            <p:spPr bwMode="auto">
              <a:xfrm>
                <a:off x="4108450" y="1797050"/>
                <a:ext cx="109538" cy="6667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2" y="0"/>
                  </a:cxn>
                  <a:cxn ang="0">
                    <a:pos x="36" y="1"/>
                  </a:cxn>
                  <a:cxn ang="0">
                    <a:pos x="40" y="2"/>
                  </a:cxn>
                  <a:cxn ang="0">
                    <a:pos x="44" y="4"/>
                  </a:cxn>
                  <a:cxn ang="0">
                    <a:pos x="48" y="6"/>
                  </a:cxn>
                  <a:cxn ang="0">
                    <a:pos x="51" y="8"/>
                  </a:cxn>
                  <a:cxn ang="0">
                    <a:pos x="52" y="8"/>
                  </a:cxn>
                  <a:cxn ang="0">
                    <a:pos x="53" y="8"/>
                  </a:cxn>
                  <a:cxn ang="0">
                    <a:pos x="56" y="7"/>
                  </a:cxn>
                  <a:cxn ang="0">
                    <a:pos x="59" y="7"/>
                  </a:cxn>
                  <a:cxn ang="0">
                    <a:pos x="62" y="7"/>
                  </a:cxn>
                  <a:cxn ang="0">
                    <a:pos x="65" y="7"/>
                  </a:cxn>
                  <a:cxn ang="0">
                    <a:pos x="67" y="8"/>
                  </a:cxn>
                  <a:cxn ang="0">
                    <a:pos x="69" y="11"/>
                  </a:cxn>
                  <a:cxn ang="0">
                    <a:pos x="69" y="14"/>
                  </a:cxn>
                  <a:cxn ang="0">
                    <a:pos x="68" y="18"/>
                  </a:cxn>
                  <a:cxn ang="0">
                    <a:pos x="66" y="20"/>
                  </a:cxn>
                  <a:cxn ang="0">
                    <a:pos x="63" y="21"/>
                  </a:cxn>
                  <a:cxn ang="0">
                    <a:pos x="59" y="21"/>
                  </a:cxn>
                  <a:cxn ang="0">
                    <a:pos x="56" y="22"/>
                  </a:cxn>
                  <a:cxn ang="0">
                    <a:pos x="53" y="22"/>
                  </a:cxn>
                  <a:cxn ang="0">
                    <a:pos x="48" y="24"/>
                  </a:cxn>
                  <a:cxn ang="0">
                    <a:pos x="42" y="26"/>
                  </a:cxn>
                  <a:cxn ang="0">
                    <a:pos x="38" y="27"/>
                  </a:cxn>
                  <a:cxn ang="0">
                    <a:pos x="34" y="29"/>
                  </a:cxn>
                  <a:cxn ang="0">
                    <a:pos x="23" y="40"/>
                  </a:cxn>
                  <a:cxn ang="0">
                    <a:pos x="19" y="41"/>
                  </a:cxn>
                  <a:cxn ang="0">
                    <a:pos x="15" y="42"/>
                  </a:cxn>
                  <a:cxn ang="0">
                    <a:pos x="10" y="40"/>
                  </a:cxn>
                  <a:cxn ang="0">
                    <a:pos x="4" y="36"/>
                  </a:cxn>
                  <a:cxn ang="0">
                    <a:pos x="1" y="33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2" y="26"/>
                  </a:cxn>
                  <a:cxn ang="0">
                    <a:pos x="14" y="20"/>
                  </a:cxn>
                  <a:cxn ang="0">
                    <a:pos x="15" y="17"/>
                  </a:cxn>
                  <a:cxn ang="0">
                    <a:pos x="16" y="16"/>
                  </a:cxn>
                  <a:cxn ang="0">
                    <a:pos x="19" y="16"/>
                  </a:cxn>
                  <a:cxn ang="0">
                    <a:pos x="26" y="12"/>
                  </a:cxn>
                  <a:cxn ang="0">
                    <a:pos x="31" y="7"/>
                  </a:cxn>
                  <a:cxn ang="0">
                    <a:pos x="31" y="1"/>
                  </a:cxn>
                  <a:cxn ang="0">
                    <a:pos x="31" y="0"/>
                  </a:cxn>
                </a:cxnLst>
                <a:rect l="0" t="0" r="r" b="b"/>
                <a:pathLst>
                  <a:path w="69" h="42">
                    <a:moveTo>
                      <a:pt x="31" y="0"/>
                    </a:moveTo>
                    <a:lnTo>
                      <a:pt x="32" y="0"/>
                    </a:lnTo>
                    <a:lnTo>
                      <a:pt x="36" y="1"/>
                    </a:lnTo>
                    <a:lnTo>
                      <a:pt x="40" y="2"/>
                    </a:lnTo>
                    <a:lnTo>
                      <a:pt x="44" y="4"/>
                    </a:lnTo>
                    <a:lnTo>
                      <a:pt x="48" y="6"/>
                    </a:lnTo>
                    <a:lnTo>
                      <a:pt x="51" y="8"/>
                    </a:lnTo>
                    <a:lnTo>
                      <a:pt x="52" y="8"/>
                    </a:lnTo>
                    <a:lnTo>
                      <a:pt x="53" y="8"/>
                    </a:lnTo>
                    <a:lnTo>
                      <a:pt x="56" y="7"/>
                    </a:lnTo>
                    <a:lnTo>
                      <a:pt x="59" y="7"/>
                    </a:lnTo>
                    <a:lnTo>
                      <a:pt x="62" y="7"/>
                    </a:lnTo>
                    <a:lnTo>
                      <a:pt x="65" y="7"/>
                    </a:lnTo>
                    <a:lnTo>
                      <a:pt x="67" y="8"/>
                    </a:lnTo>
                    <a:lnTo>
                      <a:pt x="69" y="11"/>
                    </a:lnTo>
                    <a:lnTo>
                      <a:pt x="69" y="14"/>
                    </a:lnTo>
                    <a:lnTo>
                      <a:pt x="68" y="18"/>
                    </a:lnTo>
                    <a:lnTo>
                      <a:pt x="66" y="20"/>
                    </a:lnTo>
                    <a:lnTo>
                      <a:pt x="63" y="21"/>
                    </a:lnTo>
                    <a:lnTo>
                      <a:pt x="59" y="21"/>
                    </a:lnTo>
                    <a:lnTo>
                      <a:pt x="56" y="22"/>
                    </a:lnTo>
                    <a:lnTo>
                      <a:pt x="53" y="22"/>
                    </a:lnTo>
                    <a:lnTo>
                      <a:pt x="48" y="24"/>
                    </a:lnTo>
                    <a:lnTo>
                      <a:pt x="42" y="26"/>
                    </a:lnTo>
                    <a:lnTo>
                      <a:pt x="38" y="27"/>
                    </a:lnTo>
                    <a:lnTo>
                      <a:pt x="34" y="29"/>
                    </a:lnTo>
                    <a:lnTo>
                      <a:pt x="23" y="40"/>
                    </a:lnTo>
                    <a:lnTo>
                      <a:pt x="19" y="41"/>
                    </a:lnTo>
                    <a:lnTo>
                      <a:pt x="15" y="42"/>
                    </a:lnTo>
                    <a:lnTo>
                      <a:pt x="10" y="40"/>
                    </a:lnTo>
                    <a:lnTo>
                      <a:pt x="4" y="36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2" y="26"/>
                    </a:lnTo>
                    <a:lnTo>
                      <a:pt x="14" y="20"/>
                    </a:lnTo>
                    <a:lnTo>
                      <a:pt x="15" y="17"/>
                    </a:lnTo>
                    <a:lnTo>
                      <a:pt x="16" y="16"/>
                    </a:lnTo>
                    <a:lnTo>
                      <a:pt x="19" y="16"/>
                    </a:lnTo>
                    <a:lnTo>
                      <a:pt x="26" y="12"/>
                    </a:lnTo>
                    <a:lnTo>
                      <a:pt x="31" y="7"/>
                    </a:lnTo>
                    <a:lnTo>
                      <a:pt x="31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22"/>
              <p:cNvSpPr>
                <a:spLocks/>
              </p:cNvSpPr>
              <p:nvPr/>
            </p:nvSpPr>
            <p:spPr bwMode="auto">
              <a:xfrm>
                <a:off x="4316412" y="1828800"/>
                <a:ext cx="57150" cy="4921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1" y="5"/>
                  </a:cxn>
                  <a:cxn ang="0">
                    <a:pos x="22" y="9"/>
                  </a:cxn>
                  <a:cxn ang="0">
                    <a:pos x="25" y="12"/>
                  </a:cxn>
                  <a:cxn ang="0">
                    <a:pos x="27" y="14"/>
                  </a:cxn>
                  <a:cxn ang="0">
                    <a:pos x="29" y="14"/>
                  </a:cxn>
                  <a:cxn ang="0">
                    <a:pos x="31" y="13"/>
                  </a:cxn>
                  <a:cxn ang="0">
                    <a:pos x="35" y="11"/>
                  </a:cxn>
                  <a:cxn ang="0">
                    <a:pos x="36" y="11"/>
                  </a:cxn>
                  <a:cxn ang="0">
                    <a:pos x="36" y="12"/>
                  </a:cxn>
                  <a:cxn ang="0">
                    <a:pos x="36" y="15"/>
                  </a:cxn>
                  <a:cxn ang="0">
                    <a:pos x="36" y="20"/>
                  </a:cxn>
                  <a:cxn ang="0">
                    <a:pos x="35" y="28"/>
                  </a:cxn>
                  <a:cxn ang="0">
                    <a:pos x="34" y="30"/>
                  </a:cxn>
                  <a:cxn ang="0">
                    <a:pos x="31" y="31"/>
                  </a:cxn>
                  <a:cxn ang="0">
                    <a:pos x="29" y="30"/>
                  </a:cxn>
                  <a:cxn ang="0">
                    <a:pos x="24" y="28"/>
                  </a:cxn>
                  <a:cxn ang="0">
                    <a:pos x="21" y="28"/>
                  </a:cxn>
                  <a:cxn ang="0">
                    <a:pos x="18" y="28"/>
                  </a:cxn>
                  <a:cxn ang="0">
                    <a:pos x="15" y="28"/>
                  </a:cxn>
                  <a:cxn ang="0">
                    <a:pos x="13" y="26"/>
                  </a:cxn>
                  <a:cxn ang="0">
                    <a:pos x="13" y="25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8" y="20"/>
                  </a:cxn>
                  <a:cxn ang="0">
                    <a:pos x="4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2" y="11"/>
                  </a:cxn>
                  <a:cxn ang="0">
                    <a:pos x="3" y="10"/>
                  </a:cxn>
                  <a:cxn ang="0">
                    <a:pos x="4" y="10"/>
                  </a:cxn>
                  <a:cxn ang="0">
                    <a:pos x="6" y="11"/>
                  </a:cxn>
                  <a:cxn ang="0">
                    <a:pos x="7" y="12"/>
                  </a:cxn>
                  <a:cxn ang="0">
                    <a:pos x="7" y="14"/>
                  </a:cxn>
                  <a:cxn ang="0">
                    <a:pos x="8" y="15"/>
                  </a:cxn>
                  <a:cxn ang="0">
                    <a:pos x="10" y="16"/>
                  </a:cxn>
                  <a:cxn ang="0">
                    <a:pos x="13" y="15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8" y="5"/>
                  </a:cxn>
                  <a:cxn ang="0">
                    <a:pos x="19" y="1"/>
                  </a:cxn>
                  <a:cxn ang="0">
                    <a:pos x="19" y="0"/>
                  </a:cxn>
                </a:cxnLst>
                <a:rect l="0" t="0" r="r" b="b"/>
                <a:pathLst>
                  <a:path w="36" h="31">
                    <a:moveTo>
                      <a:pt x="19" y="0"/>
                    </a:moveTo>
                    <a:lnTo>
                      <a:pt x="21" y="5"/>
                    </a:lnTo>
                    <a:lnTo>
                      <a:pt x="22" y="9"/>
                    </a:lnTo>
                    <a:lnTo>
                      <a:pt x="25" y="12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3"/>
                    </a:lnTo>
                    <a:lnTo>
                      <a:pt x="35" y="11"/>
                    </a:lnTo>
                    <a:lnTo>
                      <a:pt x="36" y="11"/>
                    </a:lnTo>
                    <a:lnTo>
                      <a:pt x="36" y="12"/>
                    </a:lnTo>
                    <a:lnTo>
                      <a:pt x="36" y="15"/>
                    </a:lnTo>
                    <a:lnTo>
                      <a:pt x="36" y="20"/>
                    </a:lnTo>
                    <a:lnTo>
                      <a:pt x="35" y="28"/>
                    </a:lnTo>
                    <a:lnTo>
                      <a:pt x="34" y="30"/>
                    </a:lnTo>
                    <a:lnTo>
                      <a:pt x="31" y="31"/>
                    </a:lnTo>
                    <a:lnTo>
                      <a:pt x="29" y="30"/>
                    </a:lnTo>
                    <a:lnTo>
                      <a:pt x="24" y="28"/>
                    </a:lnTo>
                    <a:lnTo>
                      <a:pt x="21" y="28"/>
                    </a:lnTo>
                    <a:lnTo>
                      <a:pt x="18" y="28"/>
                    </a:lnTo>
                    <a:lnTo>
                      <a:pt x="15" y="28"/>
                    </a:lnTo>
                    <a:lnTo>
                      <a:pt x="13" y="26"/>
                    </a:lnTo>
                    <a:lnTo>
                      <a:pt x="13" y="25"/>
                    </a:lnTo>
                    <a:lnTo>
                      <a:pt x="12" y="23"/>
                    </a:lnTo>
                    <a:lnTo>
                      <a:pt x="11" y="22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10"/>
                    </a:lnTo>
                    <a:lnTo>
                      <a:pt x="4" y="10"/>
                    </a:lnTo>
                    <a:lnTo>
                      <a:pt x="6" y="11"/>
                    </a:lnTo>
                    <a:lnTo>
                      <a:pt x="7" y="12"/>
                    </a:lnTo>
                    <a:lnTo>
                      <a:pt x="7" y="14"/>
                    </a:lnTo>
                    <a:lnTo>
                      <a:pt x="8" y="15"/>
                    </a:lnTo>
                    <a:lnTo>
                      <a:pt x="10" y="16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8" y="5"/>
                    </a:lnTo>
                    <a:lnTo>
                      <a:pt x="19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3"/>
              <p:cNvSpPr>
                <a:spLocks/>
              </p:cNvSpPr>
              <p:nvPr/>
            </p:nvSpPr>
            <p:spPr bwMode="auto">
              <a:xfrm>
                <a:off x="4833937" y="1885950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1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24"/>
              <p:cNvSpPr>
                <a:spLocks noEditPoints="1"/>
              </p:cNvSpPr>
              <p:nvPr/>
            </p:nvSpPr>
            <p:spPr bwMode="auto">
              <a:xfrm>
                <a:off x="4519612" y="1624013"/>
                <a:ext cx="542925" cy="396875"/>
              </a:xfrm>
              <a:custGeom>
                <a:avLst/>
                <a:gdLst/>
                <a:ahLst/>
                <a:cxnLst>
                  <a:cxn ang="0">
                    <a:pos x="30" y="17"/>
                  </a:cxn>
                  <a:cxn ang="0">
                    <a:pos x="83" y="11"/>
                  </a:cxn>
                  <a:cxn ang="0">
                    <a:pos x="87" y="8"/>
                  </a:cxn>
                  <a:cxn ang="0">
                    <a:pos x="96" y="15"/>
                  </a:cxn>
                  <a:cxn ang="0">
                    <a:pos x="136" y="28"/>
                  </a:cxn>
                  <a:cxn ang="0">
                    <a:pos x="145" y="32"/>
                  </a:cxn>
                  <a:cxn ang="0">
                    <a:pos x="181" y="44"/>
                  </a:cxn>
                  <a:cxn ang="0">
                    <a:pos x="197" y="52"/>
                  </a:cxn>
                  <a:cxn ang="0">
                    <a:pos x="195" y="65"/>
                  </a:cxn>
                  <a:cxn ang="0">
                    <a:pos x="215" y="70"/>
                  </a:cxn>
                  <a:cxn ang="0">
                    <a:pos x="252" y="78"/>
                  </a:cxn>
                  <a:cxn ang="0">
                    <a:pos x="264" y="89"/>
                  </a:cxn>
                  <a:cxn ang="0">
                    <a:pos x="275" y="102"/>
                  </a:cxn>
                  <a:cxn ang="0">
                    <a:pos x="264" y="121"/>
                  </a:cxn>
                  <a:cxn ang="0">
                    <a:pos x="276" y="130"/>
                  </a:cxn>
                  <a:cxn ang="0">
                    <a:pos x="289" y="151"/>
                  </a:cxn>
                  <a:cxn ang="0">
                    <a:pos x="288" y="179"/>
                  </a:cxn>
                  <a:cxn ang="0">
                    <a:pos x="293" y="186"/>
                  </a:cxn>
                  <a:cxn ang="0">
                    <a:pos x="307" y="209"/>
                  </a:cxn>
                  <a:cxn ang="0">
                    <a:pos x="322" y="221"/>
                  </a:cxn>
                  <a:cxn ang="0">
                    <a:pos x="325" y="228"/>
                  </a:cxn>
                  <a:cxn ang="0">
                    <a:pos x="336" y="250"/>
                  </a:cxn>
                  <a:cxn ang="0">
                    <a:pos x="317" y="235"/>
                  </a:cxn>
                  <a:cxn ang="0">
                    <a:pos x="302" y="243"/>
                  </a:cxn>
                  <a:cxn ang="0">
                    <a:pos x="283" y="233"/>
                  </a:cxn>
                  <a:cxn ang="0">
                    <a:pos x="258" y="218"/>
                  </a:cxn>
                  <a:cxn ang="0">
                    <a:pos x="243" y="206"/>
                  </a:cxn>
                  <a:cxn ang="0">
                    <a:pos x="236" y="208"/>
                  </a:cxn>
                  <a:cxn ang="0">
                    <a:pos x="231" y="191"/>
                  </a:cxn>
                  <a:cxn ang="0">
                    <a:pos x="211" y="192"/>
                  </a:cxn>
                  <a:cxn ang="0">
                    <a:pos x="201" y="181"/>
                  </a:cxn>
                  <a:cxn ang="0">
                    <a:pos x="195" y="179"/>
                  </a:cxn>
                  <a:cxn ang="0">
                    <a:pos x="205" y="165"/>
                  </a:cxn>
                  <a:cxn ang="0">
                    <a:pos x="193" y="156"/>
                  </a:cxn>
                  <a:cxn ang="0">
                    <a:pos x="175" y="139"/>
                  </a:cxn>
                  <a:cxn ang="0">
                    <a:pos x="153" y="137"/>
                  </a:cxn>
                  <a:cxn ang="0">
                    <a:pos x="166" y="133"/>
                  </a:cxn>
                  <a:cxn ang="0">
                    <a:pos x="152" y="126"/>
                  </a:cxn>
                  <a:cxn ang="0">
                    <a:pos x="150" y="125"/>
                  </a:cxn>
                  <a:cxn ang="0">
                    <a:pos x="133" y="123"/>
                  </a:cxn>
                  <a:cxn ang="0">
                    <a:pos x="122" y="113"/>
                  </a:cxn>
                  <a:cxn ang="0">
                    <a:pos x="85" y="96"/>
                  </a:cxn>
                  <a:cxn ang="0">
                    <a:pos x="40" y="92"/>
                  </a:cxn>
                  <a:cxn ang="0">
                    <a:pos x="20" y="90"/>
                  </a:cxn>
                  <a:cxn ang="0">
                    <a:pos x="34" y="82"/>
                  </a:cxn>
                  <a:cxn ang="0">
                    <a:pos x="1" y="72"/>
                  </a:cxn>
                  <a:cxn ang="0">
                    <a:pos x="17" y="62"/>
                  </a:cxn>
                  <a:cxn ang="0">
                    <a:pos x="7" y="55"/>
                  </a:cxn>
                  <a:cxn ang="0">
                    <a:pos x="16" y="39"/>
                  </a:cxn>
                  <a:cxn ang="0">
                    <a:pos x="6" y="32"/>
                  </a:cxn>
                  <a:cxn ang="0">
                    <a:pos x="23" y="34"/>
                  </a:cxn>
                  <a:cxn ang="0">
                    <a:pos x="35" y="24"/>
                  </a:cxn>
                  <a:cxn ang="0">
                    <a:pos x="17" y="20"/>
                  </a:cxn>
                  <a:cxn ang="0">
                    <a:pos x="32" y="4"/>
                  </a:cxn>
                  <a:cxn ang="0">
                    <a:pos x="35" y="8"/>
                  </a:cxn>
                  <a:cxn ang="0">
                    <a:pos x="52" y="14"/>
                  </a:cxn>
                  <a:cxn ang="0">
                    <a:pos x="67" y="9"/>
                  </a:cxn>
                  <a:cxn ang="0">
                    <a:pos x="75" y="12"/>
                  </a:cxn>
                  <a:cxn ang="0">
                    <a:pos x="69" y="0"/>
                  </a:cxn>
                </a:cxnLst>
                <a:rect l="0" t="0" r="r" b="b"/>
                <a:pathLst>
                  <a:path w="342" h="250">
                    <a:moveTo>
                      <a:pt x="28" y="17"/>
                    </a:moveTo>
                    <a:lnTo>
                      <a:pt x="27" y="17"/>
                    </a:lnTo>
                    <a:lnTo>
                      <a:pt x="26" y="17"/>
                    </a:lnTo>
                    <a:lnTo>
                      <a:pt x="25" y="18"/>
                    </a:lnTo>
                    <a:lnTo>
                      <a:pt x="26" y="18"/>
                    </a:lnTo>
                    <a:lnTo>
                      <a:pt x="27" y="17"/>
                    </a:lnTo>
                    <a:lnTo>
                      <a:pt x="30" y="17"/>
                    </a:lnTo>
                    <a:lnTo>
                      <a:pt x="30" y="17"/>
                    </a:lnTo>
                    <a:lnTo>
                      <a:pt x="28" y="17"/>
                    </a:lnTo>
                    <a:close/>
                    <a:moveTo>
                      <a:pt x="69" y="0"/>
                    </a:moveTo>
                    <a:lnTo>
                      <a:pt x="70" y="0"/>
                    </a:lnTo>
                    <a:lnTo>
                      <a:pt x="75" y="1"/>
                    </a:lnTo>
                    <a:lnTo>
                      <a:pt x="80" y="3"/>
                    </a:lnTo>
                    <a:lnTo>
                      <a:pt x="84" y="6"/>
                    </a:lnTo>
                    <a:lnTo>
                      <a:pt x="84" y="9"/>
                    </a:lnTo>
                    <a:lnTo>
                      <a:pt x="83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4" y="13"/>
                    </a:lnTo>
                    <a:lnTo>
                      <a:pt x="85" y="12"/>
                    </a:lnTo>
                    <a:lnTo>
                      <a:pt x="85" y="11"/>
                    </a:lnTo>
                    <a:lnTo>
                      <a:pt x="85" y="10"/>
                    </a:lnTo>
                    <a:lnTo>
                      <a:pt x="86" y="9"/>
                    </a:lnTo>
                    <a:lnTo>
                      <a:pt x="87" y="8"/>
                    </a:lnTo>
                    <a:lnTo>
                      <a:pt x="87" y="7"/>
                    </a:lnTo>
                    <a:lnTo>
                      <a:pt x="88" y="8"/>
                    </a:lnTo>
                    <a:lnTo>
                      <a:pt x="89" y="9"/>
                    </a:lnTo>
                    <a:lnTo>
                      <a:pt x="90" y="10"/>
                    </a:lnTo>
                    <a:lnTo>
                      <a:pt x="92" y="14"/>
                    </a:lnTo>
                    <a:lnTo>
                      <a:pt x="93" y="15"/>
                    </a:lnTo>
                    <a:lnTo>
                      <a:pt x="95" y="15"/>
                    </a:lnTo>
                    <a:lnTo>
                      <a:pt x="96" y="15"/>
                    </a:lnTo>
                    <a:lnTo>
                      <a:pt x="98" y="15"/>
                    </a:lnTo>
                    <a:lnTo>
                      <a:pt x="101" y="17"/>
                    </a:lnTo>
                    <a:lnTo>
                      <a:pt x="106" y="19"/>
                    </a:lnTo>
                    <a:lnTo>
                      <a:pt x="112" y="21"/>
                    </a:lnTo>
                    <a:lnTo>
                      <a:pt x="118" y="24"/>
                    </a:lnTo>
                    <a:lnTo>
                      <a:pt x="124" y="26"/>
                    </a:lnTo>
                    <a:lnTo>
                      <a:pt x="131" y="29"/>
                    </a:lnTo>
                    <a:lnTo>
                      <a:pt x="136" y="28"/>
                    </a:lnTo>
                    <a:lnTo>
                      <a:pt x="140" y="27"/>
                    </a:lnTo>
                    <a:lnTo>
                      <a:pt x="143" y="27"/>
                    </a:lnTo>
                    <a:lnTo>
                      <a:pt x="148" y="27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7" y="30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5" y="34"/>
                    </a:lnTo>
                    <a:lnTo>
                      <a:pt x="146" y="35"/>
                    </a:lnTo>
                    <a:lnTo>
                      <a:pt x="152" y="35"/>
                    </a:lnTo>
                    <a:lnTo>
                      <a:pt x="159" y="39"/>
                    </a:lnTo>
                    <a:lnTo>
                      <a:pt x="166" y="42"/>
                    </a:lnTo>
                    <a:lnTo>
                      <a:pt x="173" y="45"/>
                    </a:lnTo>
                    <a:lnTo>
                      <a:pt x="177" y="45"/>
                    </a:lnTo>
                    <a:lnTo>
                      <a:pt x="181" y="44"/>
                    </a:lnTo>
                    <a:lnTo>
                      <a:pt x="185" y="43"/>
                    </a:lnTo>
                    <a:lnTo>
                      <a:pt x="188" y="43"/>
                    </a:lnTo>
                    <a:lnTo>
                      <a:pt x="190" y="45"/>
                    </a:lnTo>
                    <a:lnTo>
                      <a:pt x="190" y="47"/>
                    </a:lnTo>
                    <a:lnTo>
                      <a:pt x="191" y="50"/>
                    </a:lnTo>
                    <a:lnTo>
                      <a:pt x="192" y="52"/>
                    </a:lnTo>
                    <a:lnTo>
                      <a:pt x="194" y="53"/>
                    </a:lnTo>
                    <a:lnTo>
                      <a:pt x="197" y="52"/>
                    </a:lnTo>
                    <a:lnTo>
                      <a:pt x="200" y="51"/>
                    </a:lnTo>
                    <a:lnTo>
                      <a:pt x="203" y="51"/>
                    </a:lnTo>
                    <a:lnTo>
                      <a:pt x="205" y="53"/>
                    </a:lnTo>
                    <a:lnTo>
                      <a:pt x="204" y="55"/>
                    </a:lnTo>
                    <a:lnTo>
                      <a:pt x="202" y="58"/>
                    </a:lnTo>
                    <a:lnTo>
                      <a:pt x="199" y="60"/>
                    </a:lnTo>
                    <a:lnTo>
                      <a:pt x="196" y="62"/>
                    </a:lnTo>
                    <a:lnTo>
                      <a:pt x="195" y="65"/>
                    </a:lnTo>
                    <a:lnTo>
                      <a:pt x="195" y="66"/>
                    </a:lnTo>
                    <a:lnTo>
                      <a:pt x="195" y="66"/>
                    </a:lnTo>
                    <a:lnTo>
                      <a:pt x="196" y="66"/>
                    </a:lnTo>
                    <a:lnTo>
                      <a:pt x="197" y="66"/>
                    </a:lnTo>
                    <a:lnTo>
                      <a:pt x="198" y="65"/>
                    </a:lnTo>
                    <a:lnTo>
                      <a:pt x="200" y="65"/>
                    </a:lnTo>
                    <a:lnTo>
                      <a:pt x="208" y="67"/>
                    </a:lnTo>
                    <a:lnTo>
                      <a:pt x="215" y="70"/>
                    </a:lnTo>
                    <a:lnTo>
                      <a:pt x="223" y="72"/>
                    </a:lnTo>
                    <a:lnTo>
                      <a:pt x="231" y="73"/>
                    </a:lnTo>
                    <a:lnTo>
                      <a:pt x="238" y="74"/>
                    </a:lnTo>
                    <a:lnTo>
                      <a:pt x="243" y="74"/>
                    </a:lnTo>
                    <a:lnTo>
                      <a:pt x="248" y="74"/>
                    </a:lnTo>
                    <a:lnTo>
                      <a:pt x="251" y="75"/>
                    </a:lnTo>
                    <a:lnTo>
                      <a:pt x="252" y="76"/>
                    </a:lnTo>
                    <a:lnTo>
                      <a:pt x="252" y="78"/>
                    </a:lnTo>
                    <a:lnTo>
                      <a:pt x="250" y="81"/>
                    </a:lnTo>
                    <a:lnTo>
                      <a:pt x="247" y="86"/>
                    </a:lnTo>
                    <a:lnTo>
                      <a:pt x="252" y="83"/>
                    </a:lnTo>
                    <a:lnTo>
                      <a:pt x="259" y="82"/>
                    </a:lnTo>
                    <a:lnTo>
                      <a:pt x="261" y="82"/>
                    </a:lnTo>
                    <a:lnTo>
                      <a:pt x="264" y="87"/>
                    </a:lnTo>
                    <a:lnTo>
                      <a:pt x="264" y="88"/>
                    </a:lnTo>
                    <a:lnTo>
                      <a:pt x="264" y="89"/>
                    </a:lnTo>
                    <a:lnTo>
                      <a:pt x="263" y="89"/>
                    </a:lnTo>
                    <a:lnTo>
                      <a:pt x="263" y="89"/>
                    </a:lnTo>
                    <a:lnTo>
                      <a:pt x="262" y="89"/>
                    </a:lnTo>
                    <a:lnTo>
                      <a:pt x="262" y="90"/>
                    </a:lnTo>
                    <a:lnTo>
                      <a:pt x="265" y="93"/>
                    </a:lnTo>
                    <a:lnTo>
                      <a:pt x="269" y="97"/>
                    </a:lnTo>
                    <a:lnTo>
                      <a:pt x="272" y="100"/>
                    </a:lnTo>
                    <a:lnTo>
                      <a:pt x="275" y="102"/>
                    </a:lnTo>
                    <a:lnTo>
                      <a:pt x="274" y="106"/>
                    </a:lnTo>
                    <a:lnTo>
                      <a:pt x="271" y="108"/>
                    </a:lnTo>
                    <a:lnTo>
                      <a:pt x="268" y="110"/>
                    </a:lnTo>
                    <a:lnTo>
                      <a:pt x="265" y="112"/>
                    </a:lnTo>
                    <a:lnTo>
                      <a:pt x="262" y="114"/>
                    </a:lnTo>
                    <a:lnTo>
                      <a:pt x="261" y="117"/>
                    </a:lnTo>
                    <a:lnTo>
                      <a:pt x="262" y="120"/>
                    </a:lnTo>
                    <a:lnTo>
                      <a:pt x="264" y="121"/>
                    </a:lnTo>
                    <a:lnTo>
                      <a:pt x="267" y="122"/>
                    </a:lnTo>
                    <a:lnTo>
                      <a:pt x="271" y="122"/>
                    </a:lnTo>
                    <a:lnTo>
                      <a:pt x="273" y="124"/>
                    </a:lnTo>
                    <a:lnTo>
                      <a:pt x="274" y="124"/>
                    </a:lnTo>
                    <a:lnTo>
                      <a:pt x="273" y="126"/>
                    </a:lnTo>
                    <a:lnTo>
                      <a:pt x="273" y="128"/>
                    </a:lnTo>
                    <a:lnTo>
                      <a:pt x="273" y="129"/>
                    </a:lnTo>
                    <a:lnTo>
                      <a:pt x="276" y="130"/>
                    </a:lnTo>
                    <a:lnTo>
                      <a:pt x="276" y="130"/>
                    </a:lnTo>
                    <a:lnTo>
                      <a:pt x="277" y="131"/>
                    </a:lnTo>
                    <a:lnTo>
                      <a:pt x="280" y="135"/>
                    </a:lnTo>
                    <a:lnTo>
                      <a:pt x="284" y="138"/>
                    </a:lnTo>
                    <a:lnTo>
                      <a:pt x="286" y="142"/>
                    </a:lnTo>
                    <a:lnTo>
                      <a:pt x="287" y="144"/>
                    </a:lnTo>
                    <a:lnTo>
                      <a:pt x="289" y="150"/>
                    </a:lnTo>
                    <a:lnTo>
                      <a:pt x="289" y="151"/>
                    </a:lnTo>
                    <a:lnTo>
                      <a:pt x="288" y="156"/>
                    </a:lnTo>
                    <a:lnTo>
                      <a:pt x="287" y="162"/>
                    </a:lnTo>
                    <a:lnTo>
                      <a:pt x="286" y="166"/>
                    </a:lnTo>
                    <a:lnTo>
                      <a:pt x="284" y="169"/>
                    </a:lnTo>
                    <a:lnTo>
                      <a:pt x="283" y="172"/>
                    </a:lnTo>
                    <a:lnTo>
                      <a:pt x="283" y="176"/>
                    </a:lnTo>
                    <a:lnTo>
                      <a:pt x="285" y="178"/>
                    </a:lnTo>
                    <a:lnTo>
                      <a:pt x="288" y="179"/>
                    </a:lnTo>
                    <a:lnTo>
                      <a:pt x="292" y="180"/>
                    </a:lnTo>
                    <a:lnTo>
                      <a:pt x="295" y="181"/>
                    </a:lnTo>
                    <a:lnTo>
                      <a:pt x="297" y="182"/>
                    </a:lnTo>
                    <a:lnTo>
                      <a:pt x="297" y="183"/>
                    </a:lnTo>
                    <a:lnTo>
                      <a:pt x="297" y="184"/>
                    </a:lnTo>
                    <a:lnTo>
                      <a:pt x="294" y="185"/>
                    </a:lnTo>
                    <a:lnTo>
                      <a:pt x="293" y="186"/>
                    </a:lnTo>
                    <a:lnTo>
                      <a:pt x="293" y="186"/>
                    </a:lnTo>
                    <a:lnTo>
                      <a:pt x="296" y="188"/>
                    </a:lnTo>
                    <a:lnTo>
                      <a:pt x="299" y="189"/>
                    </a:lnTo>
                    <a:lnTo>
                      <a:pt x="302" y="190"/>
                    </a:lnTo>
                    <a:lnTo>
                      <a:pt x="306" y="191"/>
                    </a:lnTo>
                    <a:lnTo>
                      <a:pt x="308" y="193"/>
                    </a:lnTo>
                    <a:lnTo>
                      <a:pt x="308" y="195"/>
                    </a:lnTo>
                    <a:lnTo>
                      <a:pt x="306" y="206"/>
                    </a:lnTo>
                    <a:lnTo>
                      <a:pt x="307" y="209"/>
                    </a:lnTo>
                    <a:lnTo>
                      <a:pt x="309" y="211"/>
                    </a:lnTo>
                    <a:lnTo>
                      <a:pt x="314" y="211"/>
                    </a:lnTo>
                    <a:lnTo>
                      <a:pt x="316" y="211"/>
                    </a:lnTo>
                    <a:lnTo>
                      <a:pt x="321" y="216"/>
                    </a:lnTo>
                    <a:lnTo>
                      <a:pt x="324" y="220"/>
                    </a:lnTo>
                    <a:lnTo>
                      <a:pt x="324" y="221"/>
                    </a:lnTo>
                    <a:lnTo>
                      <a:pt x="322" y="221"/>
                    </a:lnTo>
                    <a:lnTo>
                      <a:pt x="322" y="221"/>
                    </a:lnTo>
                    <a:lnTo>
                      <a:pt x="325" y="223"/>
                    </a:lnTo>
                    <a:lnTo>
                      <a:pt x="326" y="224"/>
                    </a:lnTo>
                    <a:lnTo>
                      <a:pt x="328" y="225"/>
                    </a:lnTo>
                    <a:lnTo>
                      <a:pt x="329" y="226"/>
                    </a:lnTo>
                    <a:lnTo>
                      <a:pt x="329" y="227"/>
                    </a:lnTo>
                    <a:lnTo>
                      <a:pt x="329" y="227"/>
                    </a:lnTo>
                    <a:lnTo>
                      <a:pt x="325" y="227"/>
                    </a:lnTo>
                    <a:lnTo>
                      <a:pt x="325" y="228"/>
                    </a:lnTo>
                    <a:lnTo>
                      <a:pt x="329" y="231"/>
                    </a:lnTo>
                    <a:lnTo>
                      <a:pt x="333" y="234"/>
                    </a:lnTo>
                    <a:lnTo>
                      <a:pt x="337" y="237"/>
                    </a:lnTo>
                    <a:lnTo>
                      <a:pt x="340" y="240"/>
                    </a:lnTo>
                    <a:lnTo>
                      <a:pt x="342" y="244"/>
                    </a:lnTo>
                    <a:lnTo>
                      <a:pt x="342" y="246"/>
                    </a:lnTo>
                    <a:lnTo>
                      <a:pt x="339" y="249"/>
                    </a:lnTo>
                    <a:lnTo>
                      <a:pt x="336" y="250"/>
                    </a:lnTo>
                    <a:lnTo>
                      <a:pt x="333" y="250"/>
                    </a:lnTo>
                    <a:lnTo>
                      <a:pt x="331" y="249"/>
                    </a:lnTo>
                    <a:lnTo>
                      <a:pt x="329" y="246"/>
                    </a:lnTo>
                    <a:lnTo>
                      <a:pt x="328" y="242"/>
                    </a:lnTo>
                    <a:lnTo>
                      <a:pt x="326" y="239"/>
                    </a:lnTo>
                    <a:lnTo>
                      <a:pt x="324" y="236"/>
                    </a:lnTo>
                    <a:lnTo>
                      <a:pt x="321" y="235"/>
                    </a:lnTo>
                    <a:lnTo>
                      <a:pt x="317" y="235"/>
                    </a:lnTo>
                    <a:lnTo>
                      <a:pt x="314" y="238"/>
                    </a:lnTo>
                    <a:lnTo>
                      <a:pt x="311" y="241"/>
                    </a:lnTo>
                    <a:lnTo>
                      <a:pt x="309" y="246"/>
                    </a:lnTo>
                    <a:lnTo>
                      <a:pt x="306" y="249"/>
                    </a:lnTo>
                    <a:lnTo>
                      <a:pt x="306" y="249"/>
                    </a:lnTo>
                    <a:lnTo>
                      <a:pt x="306" y="248"/>
                    </a:lnTo>
                    <a:lnTo>
                      <a:pt x="306" y="245"/>
                    </a:lnTo>
                    <a:lnTo>
                      <a:pt x="302" y="243"/>
                    </a:lnTo>
                    <a:lnTo>
                      <a:pt x="298" y="242"/>
                    </a:lnTo>
                    <a:lnTo>
                      <a:pt x="296" y="243"/>
                    </a:lnTo>
                    <a:lnTo>
                      <a:pt x="295" y="244"/>
                    </a:lnTo>
                    <a:lnTo>
                      <a:pt x="293" y="244"/>
                    </a:lnTo>
                    <a:lnTo>
                      <a:pt x="290" y="240"/>
                    </a:lnTo>
                    <a:lnTo>
                      <a:pt x="287" y="236"/>
                    </a:lnTo>
                    <a:lnTo>
                      <a:pt x="284" y="233"/>
                    </a:lnTo>
                    <a:lnTo>
                      <a:pt x="283" y="233"/>
                    </a:lnTo>
                    <a:lnTo>
                      <a:pt x="283" y="235"/>
                    </a:lnTo>
                    <a:lnTo>
                      <a:pt x="283" y="236"/>
                    </a:lnTo>
                    <a:lnTo>
                      <a:pt x="283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8" y="227"/>
                    </a:lnTo>
                    <a:lnTo>
                      <a:pt x="261" y="221"/>
                    </a:lnTo>
                    <a:lnTo>
                      <a:pt x="258" y="218"/>
                    </a:lnTo>
                    <a:lnTo>
                      <a:pt x="255" y="213"/>
                    </a:lnTo>
                    <a:lnTo>
                      <a:pt x="254" y="209"/>
                    </a:lnTo>
                    <a:lnTo>
                      <a:pt x="251" y="205"/>
                    </a:lnTo>
                    <a:lnTo>
                      <a:pt x="249" y="203"/>
                    </a:lnTo>
                    <a:lnTo>
                      <a:pt x="245" y="200"/>
                    </a:lnTo>
                    <a:lnTo>
                      <a:pt x="243" y="201"/>
                    </a:lnTo>
                    <a:lnTo>
                      <a:pt x="243" y="203"/>
                    </a:lnTo>
                    <a:lnTo>
                      <a:pt x="243" y="206"/>
                    </a:lnTo>
                    <a:lnTo>
                      <a:pt x="243" y="212"/>
                    </a:lnTo>
                    <a:lnTo>
                      <a:pt x="242" y="214"/>
                    </a:lnTo>
                    <a:lnTo>
                      <a:pt x="240" y="214"/>
                    </a:lnTo>
                    <a:lnTo>
                      <a:pt x="239" y="213"/>
                    </a:lnTo>
                    <a:lnTo>
                      <a:pt x="239" y="212"/>
                    </a:lnTo>
                    <a:lnTo>
                      <a:pt x="238" y="211"/>
                    </a:lnTo>
                    <a:lnTo>
                      <a:pt x="237" y="209"/>
                    </a:lnTo>
                    <a:lnTo>
                      <a:pt x="236" y="208"/>
                    </a:lnTo>
                    <a:lnTo>
                      <a:pt x="235" y="207"/>
                    </a:lnTo>
                    <a:lnTo>
                      <a:pt x="233" y="206"/>
                    </a:lnTo>
                    <a:lnTo>
                      <a:pt x="229" y="204"/>
                    </a:lnTo>
                    <a:lnTo>
                      <a:pt x="227" y="203"/>
                    </a:lnTo>
                    <a:lnTo>
                      <a:pt x="225" y="200"/>
                    </a:lnTo>
                    <a:lnTo>
                      <a:pt x="226" y="198"/>
                    </a:lnTo>
                    <a:lnTo>
                      <a:pt x="230" y="194"/>
                    </a:lnTo>
                    <a:lnTo>
                      <a:pt x="231" y="191"/>
                    </a:lnTo>
                    <a:lnTo>
                      <a:pt x="231" y="191"/>
                    </a:lnTo>
                    <a:lnTo>
                      <a:pt x="229" y="191"/>
                    </a:lnTo>
                    <a:lnTo>
                      <a:pt x="227" y="192"/>
                    </a:lnTo>
                    <a:lnTo>
                      <a:pt x="227" y="192"/>
                    </a:lnTo>
                    <a:lnTo>
                      <a:pt x="226" y="192"/>
                    </a:lnTo>
                    <a:lnTo>
                      <a:pt x="215" y="195"/>
                    </a:lnTo>
                    <a:lnTo>
                      <a:pt x="212" y="194"/>
                    </a:lnTo>
                    <a:lnTo>
                      <a:pt x="211" y="192"/>
                    </a:lnTo>
                    <a:lnTo>
                      <a:pt x="212" y="189"/>
                    </a:lnTo>
                    <a:lnTo>
                      <a:pt x="214" y="183"/>
                    </a:lnTo>
                    <a:lnTo>
                      <a:pt x="214" y="180"/>
                    </a:lnTo>
                    <a:lnTo>
                      <a:pt x="213" y="178"/>
                    </a:lnTo>
                    <a:lnTo>
                      <a:pt x="211" y="177"/>
                    </a:lnTo>
                    <a:lnTo>
                      <a:pt x="208" y="178"/>
                    </a:lnTo>
                    <a:lnTo>
                      <a:pt x="204" y="180"/>
                    </a:lnTo>
                    <a:lnTo>
                      <a:pt x="201" y="181"/>
                    </a:lnTo>
                    <a:lnTo>
                      <a:pt x="198" y="182"/>
                    </a:lnTo>
                    <a:lnTo>
                      <a:pt x="197" y="183"/>
                    </a:lnTo>
                    <a:lnTo>
                      <a:pt x="195" y="184"/>
                    </a:lnTo>
                    <a:lnTo>
                      <a:pt x="194" y="184"/>
                    </a:lnTo>
                    <a:lnTo>
                      <a:pt x="193" y="183"/>
                    </a:lnTo>
                    <a:lnTo>
                      <a:pt x="193" y="183"/>
                    </a:lnTo>
                    <a:lnTo>
                      <a:pt x="195" y="180"/>
                    </a:lnTo>
                    <a:lnTo>
                      <a:pt x="195" y="179"/>
                    </a:lnTo>
                    <a:lnTo>
                      <a:pt x="195" y="178"/>
                    </a:lnTo>
                    <a:lnTo>
                      <a:pt x="196" y="177"/>
                    </a:lnTo>
                    <a:lnTo>
                      <a:pt x="198" y="173"/>
                    </a:lnTo>
                    <a:lnTo>
                      <a:pt x="201" y="169"/>
                    </a:lnTo>
                    <a:lnTo>
                      <a:pt x="202" y="166"/>
                    </a:lnTo>
                    <a:lnTo>
                      <a:pt x="203" y="166"/>
                    </a:lnTo>
                    <a:lnTo>
                      <a:pt x="204" y="166"/>
                    </a:lnTo>
                    <a:lnTo>
                      <a:pt x="205" y="165"/>
                    </a:lnTo>
                    <a:lnTo>
                      <a:pt x="205" y="164"/>
                    </a:lnTo>
                    <a:lnTo>
                      <a:pt x="205" y="163"/>
                    </a:lnTo>
                    <a:lnTo>
                      <a:pt x="204" y="161"/>
                    </a:lnTo>
                    <a:lnTo>
                      <a:pt x="201" y="159"/>
                    </a:lnTo>
                    <a:lnTo>
                      <a:pt x="199" y="158"/>
                    </a:lnTo>
                    <a:lnTo>
                      <a:pt x="196" y="157"/>
                    </a:lnTo>
                    <a:lnTo>
                      <a:pt x="193" y="156"/>
                    </a:lnTo>
                    <a:lnTo>
                      <a:pt x="193" y="156"/>
                    </a:lnTo>
                    <a:lnTo>
                      <a:pt x="192" y="155"/>
                    </a:lnTo>
                    <a:lnTo>
                      <a:pt x="192" y="154"/>
                    </a:lnTo>
                    <a:lnTo>
                      <a:pt x="191" y="153"/>
                    </a:lnTo>
                    <a:lnTo>
                      <a:pt x="188" y="150"/>
                    </a:lnTo>
                    <a:lnTo>
                      <a:pt x="185" y="145"/>
                    </a:lnTo>
                    <a:lnTo>
                      <a:pt x="182" y="142"/>
                    </a:lnTo>
                    <a:lnTo>
                      <a:pt x="178" y="139"/>
                    </a:lnTo>
                    <a:lnTo>
                      <a:pt x="175" y="139"/>
                    </a:lnTo>
                    <a:lnTo>
                      <a:pt x="172" y="141"/>
                    </a:lnTo>
                    <a:lnTo>
                      <a:pt x="168" y="142"/>
                    </a:lnTo>
                    <a:lnTo>
                      <a:pt x="167" y="142"/>
                    </a:lnTo>
                    <a:lnTo>
                      <a:pt x="166" y="141"/>
                    </a:lnTo>
                    <a:lnTo>
                      <a:pt x="164" y="141"/>
                    </a:lnTo>
                    <a:lnTo>
                      <a:pt x="150" y="141"/>
                    </a:lnTo>
                    <a:lnTo>
                      <a:pt x="151" y="139"/>
                    </a:lnTo>
                    <a:lnTo>
                      <a:pt x="153" y="137"/>
                    </a:lnTo>
                    <a:lnTo>
                      <a:pt x="157" y="136"/>
                    </a:lnTo>
                    <a:lnTo>
                      <a:pt x="161" y="135"/>
                    </a:lnTo>
                    <a:lnTo>
                      <a:pt x="165" y="134"/>
                    </a:lnTo>
                    <a:lnTo>
                      <a:pt x="168" y="133"/>
                    </a:lnTo>
                    <a:lnTo>
                      <a:pt x="169" y="133"/>
                    </a:lnTo>
                    <a:lnTo>
                      <a:pt x="168" y="132"/>
                    </a:lnTo>
                    <a:lnTo>
                      <a:pt x="168" y="133"/>
                    </a:lnTo>
                    <a:lnTo>
                      <a:pt x="166" y="133"/>
                    </a:lnTo>
                    <a:lnTo>
                      <a:pt x="165" y="134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1" y="130"/>
                    </a:lnTo>
                    <a:lnTo>
                      <a:pt x="158" y="127"/>
                    </a:lnTo>
                    <a:lnTo>
                      <a:pt x="154" y="125"/>
                    </a:lnTo>
                    <a:lnTo>
                      <a:pt x="153" y="125"/>
                    </a:lnTo>
                    <a:lnTo>
                      <a:pt x="152" y="126"/>
                    </a:lnTo>
                    <a:lnTo>
                      <a:pt x="151" y="127"/>
                    </a:lnTo>
                    <a:lnTo>
                      <a:pt x="150" y="128"/>
                    </a:lnTo>
                    <a:lnTo>
                      <a:pt x="150" y="128"/>
                    </a:lnTo>
                    <a:lnTo>
                      <a:pt x="149" y="128"/>
                    </a:lnTo>
                    <a:lnTo>
                      <a:pt x="148" y="128"/>
                    </a:lnTo>
                    <a:lnTo>
                      <a:pt x="148" y="127"/>
                    </a:lnTo>
                    <a:lnTo>
                      <a:pt x="149" y="125"/>
                    </a:lnTo>
                    <a:lnTo>
                      <a:pt x="150" y="125"/>
                    </a:lnTo>
                    <a:lnTo>
                      <a:pt x="150" y="124"/>
                    </a:lnTo>
                    <a:lnTo>
                      <a:pt x="151" y="123"/>
                    </a:lnTo>
                    <a:lnTo>
                      <a:pt x="150" y="123"/>
                    </a:lnTo>
                    <a:lnTo>
                      <a:pt x="145" y="120"/>
                    </a:lnTo>
                    <a:lnTo>
                      <a:pt x="140" y="118"/>
                    </a:lnTo>
                    <a:lnTo>
                      <a:pt x="135" y="119"/>
                    </a:lnTo>
                    <a:lnTo>
                      <a:pt x="134" y="120"/>
                    </a:lnTo>
                    <a:lnTo>
                      <a:pt x="133" y="123"/>
                    </a:lnTo>
                    <a:lnTo>
                      <a:pt x="134" y="125"/>
                    </a:lnTo>
                    <a:lnTo>
                      <a:pt x="134" y="129"/>
                    </a:lnTo>
                    <a:lnTo>
                      <a:pt x="133" y="129"/>
                    </a:lnTo>
                    <a:lnTo>
                      <a:pt x="129" y="127"/>
                    </a:lnTo>
                    <a:lnTo>
                      <a:pt x="127" y="124"/>
                    </a:lnTo>
                    <a:lnTo>
                      <a:pt x="126" y="121"/>
                    </a:lnTo>
                    <a:lnTo>
                      <a:pt x="124" y="116"/>
                    </a:lnTo>
                    <a:lnTo>
                      <a:pt x="122" y="113"/>
                    </a:lnTo>
                    <a:lnTo>
                      <a:pt x="120" y="113"/>
                    </a:lnTo>
                    <a:lnTo>
                      <a:pt x="119" y="114"/>
                    </a:lnTo>
                    <a:lnTo>
                      <a:pt x="117" y="114"/>
                    </a:lnTo>
                    <a:lnTo>
                      <a:pt x="112" y="111"/>
                    </a:lnTo>
                    <a:lnTo>
                      <a:pt x="103" y="102"/>
                    </a:lnTo>
                    <a:lnTo>
                      <a:pt x="98" y="99"/>
                    </a:lnTo>
                    <a:lnTo>
                      <a:pt x="92" y="98"/>
                    </a:lnTo>
                    <a:lnTo>
                      <a:pt x="85" y="96"/>
                    </a:lnTo>
                    <a:lnTo>
                      <a:pt x="79" y="94"/>
                    </a:lnTo>
                    <a:lnTo>
                      <a:pt x="73" y="91"/>
                    </a:lnTo>
                    <a:lnTo>
                      <a:pt x="69" y="89"/>
                    </a:lnTo>
                    <a:lnTo>
                      <a:pt x="64" y="87"/>
                    </a:lnTo>
                    <a:lnTo>
                      <a:pt x="58" y="87"/>
                    </a:lnTo>
                    <a:lnTo>
                      <a:pt x="51" y="88"/>
                    </a:lnTo>
                    <a:lnTo>
                      <a:pt x="44" y="89"/>
                    </a:lnTo>
                    <a:lnTo>
                      <a:pt x="40" y="92"/>
                    </a:lnTo>
                    <a:lnTo>
                      <a:pt x="37" y="93"/>
                    </a:lnTo>
                    <a:lnTo>
                      <a:pt x="36" y="94"/>
                    </a:lnTo>
                    <a:lnTo>
                      <a:pt x="35" y="95"/>
                    </a:lnTo>
                    <a:lnTo>
                      <a:pt x="34" y="95"/>
                    </a:lnTo>
                    <a:lnTo>
                      <a:pt x="31" y="94"/>
                    </a:lnTo>
                    <a:lnTo>
                      <a:pt x="27" y="92"/>
                    </a:lnTo>
                    <a:lnTo>
                      <a:pt x="24" y="91"/>
                    </a:lnTo>
                    <a:lnTo>
                      <a:pt x="20" y="90"/>
                    </a:lnTo>
                    <a:lnTo>
                      <a:pt x="17" y="89"/>
                    </a:lnTo>
                    <a:lnTo>
                      <a:pt x="15" y="88"/>
                    </a:lnTo>
                    <a:lnTo>
                      <a:pt x="15" y="86"/>
                    </a:lnTo>
                    <a:lnTo>
                      <a:pt x="17" y="84"/>
                    </a:lnTo>
                    <a:lnTo>
                      <a:pt x="22" y="84"/>
                    </a:lnTo>
                    <a:lnTo>
                      <a:pt x="30" y="84"/>
                    </a:lnTo>
                    <a:lnTo>
                      <a:pt x="34" y="83"/>
                    </a:lnTo>
                    <a:lnTo>
                      <a:pt x="34" y="82"/>
                    </a:lnTo>
                    <a:lnTo>
                      <a:pt x="34" y="81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2" y="79"/>
                    </a:lnTo>
                    <a:lnTo>
                      <a:pt x="31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1" y="72"/>
                    </a:lnTo>
                    <a:lnTo>
                      <a:pt x="2" y="71"/>
                    </a:lnTo>
                    <a:lnTo>
                      <a:pt x="4" y="71"/>
                    </a:lnTo>
                    <a:lnTo>
                      <a:pt x="5" y="71"/>
                    </a:lnTo>
                    <a:lnTo>
                      <a:pt x="6" y="71"/>
                    </a:lnTo>
                    <a:lnTo>
                      <a:pt x="9" y="69"/>
                    </a:lnTo>
                    <a:lnTo>
                      <a:pt x="12" y="67"/>
                    </a:lnTo>
                    <a:lnTo>
                      <a:pt x="15" y="65"/>
                    </a:lnTo>
                    <a:lnTo>
                      <a:pt x="17" y="62"/>
                    </a:lnTo>
                    <a:lnTo>
                      <a:pt x="19" y="57"/>
                    </a:lnTo>
                    <a:lnTo>
                      <a:pt x="20" y="54"/>
                    </a:lnTo>
                    <a:lnTo>
                      <a:pt x="19" y="52"/>
                    </a:lnTo>
                    <a:lnTo>
                      <a:pt x="17" y="51"/>
                    </a:lnTo>
                    <a:lnTo>
                      <a:pt x="13" y="52"/>
                    </a:lnTo>
                    <a:lnTo>
                      <a:pt x="10" y="53"/>
                    </a:lnTo>
                    <a:lnTo>
                      <a:pt x="8" y="54"/>
                    </a:lnTo>
                    <a:lnTo>
                      <a:pt x="7" y="55"/>
                    </a:lnTo>
                    <a:lnTo>
                      <a:pt x="6" y="55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2" y="45"/>
                    </a:lnTo>
                    <a:lnTo>
                      <a:pt x="4" y="43"/>
                    </a:lnTo>
                    <a:lnTo>
                      <a:pt x="7" y="42"/>
                    </a:lnTo>
                    <a:lnTo>
                      <a:pt x="13" y="40"/>
                    </a:lnTo>
                    <a:lnTo>
                      <a:pt x="16" y="39"/>
                    </a:lnTo>
                    <a:lnTo>
                      <a:pt x="18" y="38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4" y="34"/>
                    </a:lnTo>
                    <a:lnTo>
                      <a:pt x="11" y="34"/>
                    </a:lnTo>
                    <a:lnTo>
                      <a:pt x="8" y="3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7" y="30"/>
                    </a:lnTo>
                    <a:lnTo>
                      <a:pt x="10" y="28"/>
                    </a:lnTo>
                    <a:lnTo>
                      <a:pt x="11" y="28"/>
                    </a:lnTo>
                    <a:lnTo>
                      <a:pt x="14" y="29"/>
                    </a:lnTo>
                    <a:lnTo>
                      <a:pt x="16" y="31"/>
                    </a:lnTo>
                    <a:lnTo>
                      <a:pt x="20" y="33"/>
                    </a:lnTo>
                    <a:lnTo>
                      <a:pt x="23" y="34"/>
                    </a:lnTo>
                    <a:lnTo>
                      <a:pt x="24" y="34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4" y="29"/>
                    </a:lnTo>
                    <a:lnTo>
                      <a:pt x="35" y="28"/>
                    </a:lnTo>
                    <a:lnTo>
                      <a:pt x="36" y="26"/>
                    </a:lnTo>
                    <a:lnTo>
                      <a:pt x="35" y="24"/>
                    </a:lnTo>
                    <a:lnTo>
                      <a:pt x="33" y="24"/>
                    </a:lnTo>
                    <a:lnTo>
                      <a:pt x="29" y="23"/>
                    </a:lnTo>
                    <a:lnTo>
                      <a:pt x="26" y="23"/>
                    </a:lnTo>
                    <a:lnTo>
                      <a:pt x="23" y="23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19" y="20"/>
                    </a:lnTo>
                    <a:lnTo>
                      <a:pt x="17" y="20"/>
                    </a:lnTo>
                    <a:lnTo>
                      <a:pt x="16" y="20"/>
                    </a:lnTo>
                    <a:lnTo>
                      <a:pt x="15" y="19"/>
                    </a:lnTo>
                    <a:lnTo>
                      <a:pt x="14" y="16"/>
                    </a:lnTo>
                    <a:lnTo>
                      <a:pt x="16" y="12"/>
                    </a:lnTo>
                    <a:lnTo>
                      <a:pt x="20" y="9"/>
                    </a:lnTo>
                    <a:lnTo>
                      <a:pt x="24" y="6"/>
                    </a:lnTo>
                    <a:lnTo>
                      <a:pt x="28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5"/>
                    </a:lnTo>
                    <a:lnTo>
                      <a:pt x="34" y="8"/>
                    </a:lnTo>
                    <a:lnTo>
                      <a:pt x="33" y="11"/>
                    </a:lnTo>
                    <a:lnTo>
                      <a:pt x="33" y="13"/>
                    </a:lnTo>
                    <a:lnTo>
                      <a:pt x="34" y="14"/>
                    </a:lnTo>
                    <a:lnTo>
                      <a:pt x="35" y="13"/>
                    </a:lnTo>
                    <a:lnTo>
                      <a:pt x="35" y="8"/>
                    </a:lnTo>
                    <a:lnTo>
                      <a:pt x="36" y="6"/>
                    </a:lnTo>
                    <a:lnTo>
                      <a:pt x="37" y="4"/>
                    </a:lnTo>
                    <a:lnTo>
                      <a:pt x="40" y="2"/>
                    </a:lnTo>
                    <a:lnTo>
                      <a:pt x="45" y="2"/>
                    </a:lnTo>
                    <a:lnTo>
                      <a:pt x="49" y="3"/>
                    </a:lnTo>
                    <a:lnTo>
                      <a:pt x="51" y="6"/>
                    </a:lnTo>
                    <a:lnTo>
                      <a:pt x="51" y="10"/>
                    </a:lnTo>
                    <a:lnTo>
                      <a:pt x="52" y="14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5" y="11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59" y="9"/>
                    </a:lnTo>
                    <a:lnTo>
                      <a:pt x="64" y="9"/>
                    </a:lnTo>
                    <a:lnTo>
                      <a:pt x="67" y="9"/>
                    </a:lnTo>
                    <a:lnTo>
                      <a:pt x="70" y="10"/>
                    </a:lnTo>
                    <a:lnTo>
                      <a:pt x="72" y="12"/>
                    </a:lnTo>
                    <a:lnTo>
                      <a:pt x="79" y="16"/>
                    </a:lnTo>
                    <a:lnTo>
                      <a:pt x="81" y="17"/>
                    </a:lnTo>
                    <a:lnTo>
                      <a:pt x="81" y="17"/>
                    </a:lnTo>
                    <a:lnTo>
                      <a:pt x="81" y="16"/>
                    </a:lnTo>
                    <a:lnTo>
                      <a:pt x="79" y="13"/>
                    </a:lnTo>
                    <a:lnTo>
                      <a:pt x="75" y="12"/>
                    </a:lnTo>
                    <a:lnTo>
                      <a:pt x="71" y="11"/>
                    </a:lnTo>
                    <a:lnTo>
                      <a:pt x="68" y="9"/>
                    </a:lnTo>
                    <a:lnTo>
                      <a:pt x="65" y="6"/>
                    </a:lnTo>
                    <a:lnTo>
                      <a:pt x="65" y="5"/>
                    </a:lnTo>
                    <a:lnTo>
                      <a:pt x="65" y="4"/>
                    </a:lnTo>
                    <a:lnTo>
                      <a:pt x="66" y="2"/>
                    </a:lnTo>
                    <a:lnTo>
                      <a:pt x="68" y="1"/>
                    </a:lnTo>
                    <a:lnTo>
                      <a:pt x="69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25"/>
              <p:cNvSpPr>
                <a:spLocks/>
              </p:cNvSpPr>
              <p:nvPr/>
            </p:nvSpPr>
            <p:spPr bwMode="auto">
              <a:xfrm>
                <a:off x="4818062" y="1887538"/>
                <a:ext cx="15875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9" y="4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0" h="9">
                    <a:moveTo>
                      <a:pt x="2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26"/>
              <p:cNvSpPr>
                <a:spLocks/>
              </p:cNvSpPr>
              <p:nvPr/>
            </p:nvSpPr>
            <p:spPr bwMode="auto">
              <a:xfrm>
                <a:off x="4149725" y="1833563"/>
                <a:ext cx="176213" cy="103188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37" y="4"/>
                  </a:cxn>
                  <a:cxn ang="0">
                    <a:pos x="40" y="7"/>
                  </a:cxn>
                  <a:cxn ang="0">
                    <a:pos x="56" y="8"/>
                  </a:cxn>
                  <a:cxn ang="0">
                    <a:pos x="72" y="12"/>
                  </a:cxn>
                  <a:cxn ang="0">
                    <a:pos x="73" y="16"/>
                  </a:cxn>
                  <a:cxn ang="0">
                    <a:pos x="71" y="21"/>
                  </a:cxn>
                  <a:cxn ang="0">
                    <a:pos x="72" y="24"/>
                  </a:cxn>
                  <a:cxn ang="0">
                    <a:pos x="76" y="21"/>
                  </a:cxn>
                  <a:cxn ang="0">
                    <a:pos x="77" y="20"/>
                  </a:cxn>
                  <a:cxn ang="0">
                    <a:pos x="76" y="18"/>
                  </a:cxn>
                  <a:cxn ang="0">
                    <a:pos x="75" y="13"/>
                  </a:cxn>
                  <a:cxn ang="0">
                    <a:pos x="76" y="5"/>
                  </a:cxn>
                  <a:cxn ang="0">
                    <a:pos x="82" y="1"/>
                  </a:cxn>
                  <a:cxn ang="0">
                    <a:pos x="87" y="4"/>
                  </a:cxn>
                  <a:cxn ang="0">
                    <a:pos x="90" y="9"/>
                  </a:cxn>
                  <a:cxn ang="0">
                    <a:pos x="92" y="29"/>
                  </a:cxn>
                  <a:cxn ang="0">
                    <a:pos x="97" y="40"/>
                  </a:cxn>
                  <a:cxn ang="0">
                    <a:pos x="100" y="42"/>
                  </a:cxn>
                  <a:cxn ang="0">
                    <a:pos x="109" y="46"/>
                  </a:cxn>
                  <a:cxn ang="0">
                    <a:pos x="111" y="50"/>
                  </a:cxn>
                  <a:cxn ang="0">
                    <a:pos x="104" y="58"/>
                  </a:cxn>
                  <a:cxn ang="0">
                    <a:pos x="95" y="63"/>
                  </a:cxn>
                  <a:cxn ang="0">
                    <a:pos x="84" y="64"/>
                  </a:cxn>
                  <a:cxn ang="0">
                    <a:pos x="75" y="60"/>
                  </a:cxn>
                  <a:cxn ang="0">
                    <a:pos x="73" y="54"/>
                  </a:cxn>
                  <a:cxn ang="0">
                    <a:pos x="69" y="52"/>
                  </a:cxn>
                  <a:cxn ang="0">
                    <a:pos x="65" y="57"/>
                  </a:cxn>
                  <a:cxn ang="0">
                    <a:pos x="63" y="59"/>
                  </a:cxn>
                  <a:cxn ang="0">
                    <a:pos x="49" y="62"/>
                  </a:cxn>
                  <a:cxn ang="0">
                    <a:pos x="39" y="63"/>
                  </a:cxn>
                  <a:cxn ang="0">
                    <a:pos x="31" y="61"/>
                  </a:cxn>
                  <a:cxn ang="0">
                    <a:pos x="26" y="54"/>
                  </a:cxn>
                  <a:cxn ang="0">
                    <a:pos x="19" y="50"/>
                  </a:cxn>
                  <a:cxn ang="0">
                    <a:pos x="6" y="46"/>
                  </a:cxn>
                  <a:cxn ang="0">
                    <a:pos x="0" y="39"/>
                  </a:cxn>
                  <a:cxn ang="0">
                    <a:pos x="2" y="36"/>
                  </a:cxn>
                  <a:cxn ang="0">
                    <a:pos x="21" y="36"/>
                  </a:cxn>
                  <a:cxn ang="0">
                    <a:pos x="28" y="34"/>
                  </a:cxn>
                  <a:cxn ang="0">
                    <a:pos x="31" y="31"/>
                  </a:cxn>
                  <a:cxn ang="0">
                    <a:pos x="28" y="30"/>
                  </a:cxn>
                  <a:cxn ang="0">
                    <a:pos x="22" y="31"/>
                  </a:cxn>
                  <a:cxn ang="0">
                    <a:pos x="15" y="29"/>
                  </a:cxn>
                  <a:cxn ang="0">
                    <a:pos x="7" y="23"/>
                  </a:cxn>
                  <a:cxn ang="0">
                    <a:pos x="7" y="21"/>
                  </a:cxn>
                  <a:cxn ang="0">
                    <a:pos x="11" y="21"/>
                  </a:cxn>
                  <a:cxn ang="0">
                    <a:pos x="16" y="20"/>
                  </a:cxn>
                  <a:cxn ang="0">
                    <a:pos x="16" y="15"/>
                  </a:cxn>
                  <a:cxn ang="0">
                    <a:pos x="10" y="15"/>
                  </a:cxn>
                  <a:cxn ang="0">
                    <a:pos x="9" y="13"/>
                  </a:cxn>
                  <a:cxn ang="0">
                    <a:pos x="13" y="10"/>
                  </a:cxn>
                  <a:cxn ang="0">
                    <a:pos x="19" y="8"/>
                  </a:cxn>
                  <a:cxn ang="0">
                    <a:pos x="23" y="3"/>
                  </a:cxn>
                  <a:cxn ang="0">
                    <a:pos x="28" y="0"/>
                  </a:cxn>
                </a:cxnLst>
                <a:rect l="0" t="0" r="r" b="b"/>
                <a:pathLst>
                  <a:path w="111" h="65">
                    <a:moveTo>
                      <a:pt x="28" y="0"/>
                    </a:moveTo>
                    <a:lnTo>
                      <a:pt x="31" y="1"/>
                    </a:lnTo>
                    <a:lnTo>
                      <a:pt x="34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0" y="7"/>
                    </a:lnTo>
                    <a:lnTo>
                      <a:pt x="48" y="7"/>
                    </a:lnTo>
                    <a:lnTo>
                      <a:pt x="56" y="8"/>
                    </a:lnTo>
                    <a:lnTo>
                      <a:pt x="64" y="9"/>
                    </a:lnTo>
                    <a:lnTo>
                      <a:pt x="72" y="12"/>
                    </a:lnTo>
                    <a:lnTo>
                      <a:pt x="73" y="13"/>
                    </a:lnTo>
                    <a:lnTo>
                      <a:pt x="73" y="16"/>
                    </a:lnTo>
                    <a:lnTo>
                      <a:pt x="72" y="19"/>
                    </a:lnTo>
                    <a:lnTo>
                      <a:pt x="71" y="21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3" y="24"/>
                    </a:lnTo>
                    <a:lnTo>
                      <a:pt x="76" y="21"/>
                    </a:lnTo>
                    <a:lnTo>
                      <a:pt x="77" y="20"/>
                    </a:lnTo>
                    <a:lnTo>
                      <a:pt x="77" y="20"/>
                    </a:lnTo>
                    <a:lnTo>
                      <a:pt x="76" y="19"/>
                    </a:lnTo>
                    <a:lnTo>
                      <a:pt x="76" y="18"/>
                    </a:lnTo>
                    <a:lnTo>
                      <a:pt x="75" y="17"/>
                    </a:lnTo>
                    <a:lnTo>
                      <a:pt x="75" y="13"/>
                    </a:lnTo>
                    <a:lnTo>
                      <a:pt x="75" y="8"/>
                    </a:lnTo>
                    <a:lnTo>
                      <a:pt x="76" y="5"/>
                    </a:lnTo>
                    <a:lnTo>
                      <a:pt x="79" y="2"/>
                    </a:lnTo>
                    <a:lnTo>
                      <a:pt x="82" y="1"/>
                    </a:lnTo>
                    <a:lnTo>
                      <a:pt x="84" y="2"/>
                    </a:lnTo>
                    <a:lnTo>
                      <a:pt x="87" y="4"/>
                    </a:lnTo>
                    <a:lnTo>
                      <a:pt x="89" y="6"/>
                    </a:lnTo>
                    <a:lnTo>
                      <a:pt x="90" y="9"/>
                    </a:lnTo>
                    <a:lnTo>
                      <a:pt x="90" y="15"/>
                    </a:lnTo>
                    <a:lnTo>
                      <a:pt x="92" y="29"/>
                    </a:lnTo>
                    <a:lnTo>
                      <a:pt x="94" y="35"/>
                    </a:lnTo>
                    <a:lnTo>
                      <a:pt x="97" y="40"/>
                    </a:lnTo>
                    <a:lnTo>
                      <a:pt x="98" y="41"/>
                    </a:lnTo>
                    <a:lnTo>
                      <a:pt x="100" y="42"/>
                    </a:lnTo>
                    <a:lnTo>
                      <a:pt x="106" y="44"/>
                    </a:lnTo>
                    <a:lnTo>
                      <a:pt x="109" y="46"/>
                    </a:lnTo>
                    <a:lnTo>
                      <a:pt x="111" y="47"/>
                    </a:lnTo>
                    <a:lnTo>
                      <a:pt x="111" y="50"/>
                    </a:lnTo>
                    <a:lnTo>
                      <a:pt x="109" y="53"/>
                    </a:lnTo>
                    <a:lnTo>
                      <a:pt x="104" y="58"/>
                    </a:lnTo>
                    <a:lnTo>
                      <a:pt x="99" y="61"/>
                    </a:lnTo>
                    <a:lnTo>
                      <a:pt x="95" y="63"/>
                    </a:lnTo>
                    <a:lnTo>
                      <a:pt x="89" y="65"/>
                    </a:lnTo>
                    <a:lnTo>
                      <a:pt x="84" y="64"/>
                    </a:lnTo>
                    <a:lnTo>
                      <a:pt x="77" y="62"/>
                    </a:lnTo>
                    <a:lnTo>
                      <a:pt x="75" y="60"/>
                    </a:lnTo>
                    <a:lnTo>
                      <a:pt x="74" y="57"/>
                    </a:lnTo>
                    <a:lnTo>
                      <a:pt x="73" y="54"/>
                    </a:lnTo>
                    <a:lnTo>
                      <a:pt x="70" y="52"/>
                    </a:lnTo>
                    <a:lnTo>
                      <a:pt x="69" y="52"/>
                    </a:lnTo>
                    <a:lnTo>
                      <a:pt x="66" y="55"/>
                    </a:lnTo>
                    <a:lnTo>
                      <a:pt x="65" y="57"/>
                    </a:lnTo>
                    <a:lnTo>
                      <a:pt x="64" y="58"/>
                    </a:lnTo>
                    <a:lnTo>
                      <a:pt x="63" y="59"/>
                    </a:lnTo>
                    <a:lnTo>
                      <a:pt x="56" y="61"/>
                    </a:lnTo>
                    <a:lnTo>
                      <a:pt x="49" y="62"/>
                    </a:lnTo>
                    <a:lnTo>
                      <a:pt x="44" y="63"/>
                    </a:lnTo>
                    <a:lnTo>
                      <a:pt x="39" y="63"/>
                    </a:lnTo>
                    <a:lnTo>
                      <a:pt x="34" y="63"/>
                    </a:lnTo>
                    <a:lnTo>
                      <a:pt x="31" y="61"/>
                    </a:lnTo>
                    <a:lnTo>
                      <a:pt x="29" y="57"/>
                    </a:lnTo>
                    <a:lnTo>
                      <a:pt x="26" y="54"/>
                    </a:lnTo>
                    <a:lnTo>
                      <a:pt x="24" y="51"/>
                    </a:lnTo>
                    <a:lnTo>
                      <a:pt x="19" y="50"/>
                    </a:lnTo>
                    <a:lnTo>
                      <a:pt x="10" y="48"/>
                    </a:lnTo>
                    <a:lnTo>
                      <a:pt x="6" y="46"/>
                    </a:lnTo>
                    <a:lnTo>
                      <a:pt x="2" y="42"/>
                    </a:lnTo>
                    <a:lnTo>
                      <a:pt x="0" y="39"/>
                    </a:lnTo>
                    <a:lnTo>
                      <a:pt x="0" y="38"/>
                    </a:lnTo>
                    <a:lnTo>
                      <a:pt x="2" y="36"/>
                    </a:lnTo>
                    <a:lnTo>
                      <a:pt x="5" y="36"/>
                    </a:lnTo>
                    <a:lnTo>
                      <a:pt x="21" y="36"/>
                    </a:lnTo>
                    <a:lnTo>
                      <a:pt x="25" y="35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31" y="31"/>
                    </a:lnTo>
                    <a:lnTo>
                      <a:pt x="30" y="30"/>
                    </a:lnTo>
                    <a:lnTo>
                      <a:pt x="28" y="30"/>
                    </a:lnTo>
                    <a:lnTo>
                      <a:pt x="26" y="30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5" y="29"/>
                    </a:lnTo>
                    <a:lnTo>
                      <a:pt x="11" y="26"/>
                    </a:lnTo>
                    <a:lnTo>
                      <a:pt x="7" y="23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5" y="21"/>
                    </a:lnTo>
                    <a:lnTo>
                      <a:pt x="16" y="20"/>
                    </a:lnTo>
                    <a:lnTo>
                      <a:pt x="17" y="18"/>
                    </a:lnTo>
                    <a:lnTo>
                      <a:pt x="16" y="15"/>
                    </a:lnTo>
                    <a:lnTo>
                      <a:pt x="16" y="15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9"/>
                    </a:lnTo>
                    <a:lnTo>
                      <a:pt x="19" y="8"/>
                    </a:lnTo>
                    <a:lnTo>
                      <a:pt x="21" y="6"/>
                    </a:lnTo>
                    <a:lnTo>
                      <a:pt x="23" y="3"/>
                    </a:lnTo>
                    <a:lnTo>
                      <a:pt x="26" y="2"/>
                    </a:lnTo>
                    <a:lnTo>
                      <a:pt x="28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27"/>
              <p:cNvSpPr>
                <a:spLocks/>
              </p:cNvSpPr>
              <p:nvPr/>
            </p:nvSpPr>
            <p:spPr bwMode="auto">
              <a:xfrm>
                <a:off x="4767262" y="1851025"/>
                <a:ext cx="26988" cy="190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5"/>
                  </a:cxn>
                  <a:cxn ang="0">
                    <a:pos x="16" y="11"/>
                  </a:cxn>
                  <a:cxn ang="0">
                    <a:pos x="17" y="11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2" y="11"/>
                  </a:cxn>
                  <a:cxn ang="0">
                    <a:pos x="11" y="11"/>
                  </a:cxn>
                  <a:cxn ang="0">
                    <a:pos x="11" y="10"/>
                  </a:cxn>
                  <a:cxn ang="0">
                    <a:pos x="8" y="8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7" h="12">
                    <a:moveTo>
                      <a:pt x="0" y="0"/>
                    </a:moveTo>
                    <a:lnTo>
                      <a:pt x="9" y="5"/>
                    </a:lnTo>
                    <a:lnTo>
                      <a:pt x="16" y="11"/>
                    </a:lnTo>
                    <a:lnTo>
                      <a:pt x="17" y="11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0"/>
                    </a:lnTo>
                    <a:lnTo>
                      <a:pt x="8" y="8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28"/>
              <p:cNvSpPr>
                <a:spLocks/>
              </p:cNvSpPr>
              <p:nvPr/>
            </p:nvSpPr>
            <p:spPr bwMode="auto">
              <a:xfrm>
                <a:off x="4335462" y="1914525"/>
                <a:ext cx="42863" cy="3175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4"/>
                  </a:cxn>
                  <a:cxn ang="0">
                    <a:pos x="21" y="8"/>
                  </a:cxn>
                  <a:cxn ang="0">
                    <a:pos x="25" y="12"/>
                  </a:cxn>
                  <a:cxn ang="0">
                    <a:pos x="27" y="17"/>
                  </a:cxn>
                  <a:cxn ang="0">
                    <a:pos x="27" y="18"/>
                  </a:cxn>
                  <a:cxn ang="0">
                    <a:pos x="26" y="19"/>
                  </a:cxn>
                  <a:cxn ang="0">
                    <a:pos x="25" y="20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0"/>
                  </a:cxn>
                  <a:cxn ang="0">
                    <a:pos x="14" y="19"/>
                  </a:cxn>
                  <a:cxn ang="0">
                    <a:pos x="9" y="16"/>
                  </a:cxn>
                  <a:cxn ang="0">
                    <a:pos x="7" y="16"/>
                  </a:cxn>
                  <a:cxn ang="0">
                    <a:pos x="4" y="16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12" y="0"/>
                  </a:cxn>
                </a:cxnLst>
                <a:rect l="0" t="0" r="r" b="b"/>
                <a:pathLst>
                  <a:path w="27" h="20">
                    <a:moveTo>
                      <a:pt x="12" y="0"/>
                    </a:moveTo>
                    <a:lnTo>
                      <a:pt x="16" y="4"/>
                    </a:lnTo>
                    <a:lnTo>
                      <a:pt x="21" y="8"/>
                    </a:lnTo>
                    <a:lnTo>
                      <a:pt x="25" y="12"/>
                    </a:lnTo>
                    <a:lnTo>
                      <a:pt x="27" y="17"/>
                    </a:lnTo>
                    <a:lnTo>
                      <a:pt x="27" y="18"/>
                    </a:lnTo>
                    <a:lnTo>
                      <a:pt x="26" y="19"/>
                    </a:lnTo>
                    <a:lnTo>
                      <a:pt x="25" y="20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0"/>
                    </a:lnTo>
                    <a:lnTo>
                      <a:pt x="14" y="19"/>
                    </a:lnTo>
                    <a:lnTo>
                      <a:pt x="9" y="16"/>
                    </a:lnTo>
                    <a:lnTo>
                      <a:pt x="7" y="16"/>
                    </a:lnTo>
                    <a:lnTo>
                      <a:pt x="4" y="16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7" y="4"/>
                    </a:lnTo>
                    <a:lnTo>
                      <a:pt x="9" y="2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29"/>
              <p:cNvSpPr>
                <a:spLocks/>
              </p:cNvSpPr>
              <p:nvPr/>
            </p:nvSpPr>
            <p:spPr bwMode="auto">
              <a:xfrm>
                <a:off x="4476750" y="1951038"/>
                <a:ext cx="6350" cy="47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2"/>
                  </a:cxn>
                  <a:cxn ang="0">
                    <a:pos x="2" y="3"/>
                  </a:cxn>
                  <a:cxn ang="0">
                    <a:pos x="1" y="3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30"/>
              <p:cNvSpPr>
                <a:spLocks noEditPoints="1"/>
              </p:cNvSpPr>
              <p:nvPr/>
            </p:nvSpPr>
            <p:spPr bwMode="auto">
              <a:xfrm>
                <a:off x="4433887" y="1828800"/>
                <a:ext cx="360363" cy="239713"/>
              </a:xfrm>
              <a:custGeom>
                <a:avLst/>
                <a:gdLst/>
                <a:ahLst/>
                <a:cxnLst>
                  <a:cxn ang="0">
                    <a:pos x="189" y="67"/>
                  </a:cxn>
                  <a:cxn ang="0">
                    <a:pos x="23" y="0"/>
                  </a:cxn>
                  <a:cxn ang="0">
                    <a:pos x="19" y="10"/>
                  </a:cxn>
                  <a:cxn ang="0">
                    <a:pos x="29" y="33"/>
                  </a:cxn>
                  <a:cxn ang="0">
                    <a:pos x="34" y="32"/>
                  </a:cxn>
                  <a:cxn ang="0">
                    <a:pos x="29" y="26"/>
                  </a:cxn>
                  <a:cxn ang="0">
                    <a:pos x="23" y="13"/>
                  </a:cxn>
                  <a:cxn ang="0">
                    <a:pos x="33" y="14"/>
                  </a:cxn>
                  <a:cxn ang="0">
                    <a:pos x="42" y="1"/>
                  </a:cxn>
                  <a:cxn ang="0">
                    <a:pos x="54" y="16"/>
                  </a:cxn>
                  <a:cxn ang="0">
                    <a:pos x="55" y="19"/>
                  </a:cxn>
                  <a:cxn ang="0">
                    <a:pos x="60" y="20"/>
                  </a:cxn>
                  <a:cxn ang="0">
                    <a:pos x="70" y="10"/>
                  </a:cxn>
                  <a:cxn ang="0">
                    <a:pos x="54" y="3"/>
                  </a:cxn>
                  <a:cxn ang="0">
                    <a:pos x="75" y="9"/>
                  </a:cxn>
                  <a:cxn ang="0">
                    <a:pos x="90" y="25"/>
                  </a:cxn>
                  <a:cxn ang="0">
                    <a:pos x="104" y="28"/>
                  </a:cxn>
                  <a:cxn ang="0">
                    <a:pos x="109" y="25"/>
                  </a:cxn>
                  <a:cxn ang="0">
                    <a:pos x="114" y="41"/>
                  </a:cxn>
                  <a:cxn ang="0">
                    <a:pos x="122" y="31"/>
                  </a:cxn>
                  <a:cxn ang="0">
                    <a:pos x="134" y="34"/>
                  </a:cxn>
                  <a:cxn ang="0">
                    <a:pos x="133" y="44"/>
                  </a:cxn>
                  <a:cxn ang="0">
                    <a:pos x="144" y="42"/>
                  </a:cxn>
                  <a:cxn ang="0">
                    <a:pos x="144" y="51"/>
                  </a:cxn>
                  <a:cxn ang="0">
                    <a:pos x="152" y="54"/>
                  </a:cxn>
                  <a:cxn ang="0">
                    <a:pos x="172" y="65"/>
                  </a:cxn>
                  <a:cxn ang="0">
                    <a:pos x="174" y="64"/>
                  </a:cxn>
                  <a:cxn ang="0">
                    <a:pos x="175" y="60"/>
                  </a:cxn>
                  <a:cxn ang="0">
                    <a:pos x="190" y="65"/>
                  </a:cxn>
                  <a:cxn ang="0">
                    <a:pos x="193" y="69"/>
                  </a:cxn>
                  <a:cxn ang="0">
                    <a:pos x="213" y="71"/>
                  </a:cxn>
                  <a:cxn ang="0">
                    <a:pos x="208" y="72"/>
                  </a:cxn>
                  <a:cxn ang="0">
                    <a:pos x="217" y="79"/>
                  </a:cxn>
                  <a:cxn ang="0">
                    <a:pos x="207" y="81"/>
                  </a:cxn>
                  <a:cxn ang="0">
                    <a:pos x="210" y="97"/>
                  </a:cxn>
                  <a:cxn ang="0">
                    <a:pos x="201" y="83"/>
                  </a:cxn>
                  <a:cxn ang="0">
                    <a:pos x="193" y="84"/>
                  </a:cxn>
                  <a:cxn ang="0">
                    <a:pos x="179" y="98"/>
                  </a:cxn>
                  <a:cxn ang="0">
                    <a:pos x="183" y="96"/>
                  </a:cxn>
                  <a:cxn ang="0">
                    <a:pos x="190" y="103"/>
                  </a:cxn>
                  <a:cxn ang="0">
                    <a:pos x="203" y="104"/>
                  </a:cxn>
                  <a:cxn ang="0">
                    <a:pos x="208" y="109"/>
                  </a:cxn>
                  <a:cxn ang="0">
                    <a:pos x="216" y="113"/>
                  </a:cxn>
                  <a:cxn ang="0">
                    <a:pos x="227" y="135"/>
                  </a:cxn>
                  <a:cxn ang="0">
                    <a:pos x="211" y="151"/>
                  </a:cxn>
                  <a:cxn ang="0">
                    <a:pos x="184" y="138"/>
                  </a:cxn>
                  <a:cxn ang="0">
                    <a:pos x="164" y="133"/>
                  </a:cxn>
                  <a:cxn ang="0">
                    <a:pos x="169" y="130"/>
                  </a:cxn>
                  <a:cxn ang="0">
                    <a:pos x="149" y="123"/>
                  </a:cxn>
                  <a:cxn ang="0">
                    <a:pos x="146" y="101"/>
                  </a:cxn>
                  <a:cxn ang="0">
                    <a:pos x="162" y="87"/>
                  </a:cxn>
                  <a:cxn ang="0">
                    <a:pos x="144" y="80"/>
                  </a:cxn>
                  <a:cxn ang="0">
                    <a:pos x="124" y="66"/>
                  </a:cxn>
                  <a:cxn ang="0">
                    <a:pos x="118" y="65"/>
                  </a:cxn>
                  <a:cxn ang="0">
                    <a:pos x="107" y="60"/>
                  </a:cxn>
                  <a:cxn ang="0">
                    <a:pos x="101" y="55"/>
                  </a:cxn>
                  <a:cxn ang="0">
                    <a:pos x="90" y="48"/>
                  </a:cxn>
                  <a:cxn ang="0">
                    <a:pos x="76" y="38"/>
                  </a:cxn>
                  <a:cxn ang="0">
                    <a:pos x="65" y="49"/>
                  </a:cxn>
                  <a:cxn ang="0">
                    <a:pos x="58" y="50"/>
                  </a:cxn>
                  <a:cxn ang="0">
                    <a:pos x="21" y="43"/>
                  </a:cxn>
                  <a:cxn ang="0">
                    <a:pos x="5" y="18"/>
                  </a:cxn>
                </a:cxnLst>
                <a:rect l="0" t="0" r="r" b="b"/>
                <a:pathLst>
                  <a:path w="227" h="151">
                    <a:moveTo>
                      <a:pt x="184" y="67"/>
                    </a:moveTo>
                    <a:lnTo>
                      <a:pt x="184" y="67"/>
                    </a:lnTo>
                    <a:lnTo>
                      <a:pt x="185" y="68"/>
                    </a:lnTo>
                    <a:lnTo>
                      <a:pt x="187" y="68"/>
                    </a:lnTo>
                    <a:lnTo>
                      <a:pt x="189" y="67"/>
                    </a:lnTo>
                    <a:lnTo>
                      <a:pt x="187" y="67"/>
                    </a:lnTo>
                    <a:lnTo>
                      <a:pt x="186" y="67"/>
                    </a:lnTo>
                    <a:lnTo>
                      <a:pt x="184" y="67"/>
                    </a:lnTo>
                    <a:close/>
                    <a:moveTo>
                      <a:pt x="20" y="0"/>
                    </a:moveTo>
                    <a:lnTo>
                      <a:pt x="23" y="0"/>
                    </a:lnTo>
                    <a:lnTo>
                      <a:pt x="24" y="0"/>
                    </a:lnTo>
                    <a:lnTo>
                      <a:pt x="25" y="1"/>
                    </a:lnTo>
                    <a:lnTo>
                      <a:pt x="25" y="2"/>
                    </a:lnTo>
                    <a:lnTo>
                      <a:pt x="24" y="5"/>
                    </a:lnTo>
                    <a:lnTo>
                      <a:pt x="19" y="10"/>
                    </a:lnTo>
                    <a:lnTo>
                      <a:pt x="18" y="13"/>
                    </a:lnTo>
                    <a:lnTo>
                      <a:pt x="18" y="18"/>
                    </a:lnTo>
                    <a:lnTo>
                      <a:pt x="21" y="23"/>
                    </a:lnTo>
                    <a:lnTo>
                      <a:pt x="24" y="28"/>
                    </a:lnTo>
                    <a:lnTo>
                      <a:pt x="29" y="33"/>
                    </a:lnTo>
                    <a:lnTo>
                      <a:pt x="33" y="35"/>
                    </a:lnTo>
                    <a:lnTo>
                      <a:pt x="33" y="35"/>
                    </a:lnTo>
                    <a:lnTo>
                      <a:pt x="34" y="34"/>
                    </a:lnTo>
                    <a:lnTo>
                      <a:pt x="34" y="33"/>
                    </a:lnTo>
                    <a:lnTo>
                      <a:pt x="34" y="32"/>
                    </a:lnTo>
                    <a:lnTo>
                      <a:pt x="34" y="30"/>
                    </a:lnTo>
                    <a:lnTo>
                      <a:pt x="34" y="29"/>
                    </a:lnTo>
                    <a:lnTo>
                      <a:pt x="33" y="28"/>
                    </a:lnTo>
                    <a:lnTo>
                      <a:pt x="32" y="27"/>
                    </a:lnTo>
                    <a:lnTo>
                      <a:pt x="29" y="26"/>
                    </a:lnTo>
                    <a:lnTo>
                      <a:pt x="23" y="24"/>
                    </a:lnTo>
                    <a:lnTo>
                      <a:pt x="21" y="22"/>
                    </a:lnTo>
                    <a:lnTo>
                      <a:pt x="20" y="20"/>
                    </a:lnTo>
                    <a:lnTo>
                      <a:pt x="20" y="16"/>
                    </a:lnTo>
                    <a:lnTo>
                      <a:pt x="23" y="13"/>
                    </a:lnTo>
                    <a:lnTo>
                      <a:pt x="25" y="12"/>
                    </a:lnTo>
                    <a:lnTo>
                      <a:pt x="27" y="13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6" y="11"/>
                    </a:lnTo>
                    <a:lnTo>
                      <a:pt x="37" y="8"/>
                    </a:lnTo>
                    <a:lnTo>
                      <a:pt x="38" y="5"/>
                    </a:lnTo>
                    <a:lnTo>
                      <a:pt x="40" y="1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8"/>
                    </a:lnTo>
                    <a:lnTo>
                      <a:pt x="54" y="12"/>
                    </a:lnTo>
                    <a:lnTo>
                      <a:pt x="54" y="16"/>
                    </a:lnTo>
                    <a:lnTo>
                      <a:pt x="53" y="20"/>
                    </a:lnTo>
                    <a:lnTo>
                      <a:pt x="54" y="24"/>
                    </a:lnTo>
                    <a:lnTo>
                      <a:pt x="54" y="23"/>
                    </a:lnTo>
                    <a:lnTo>
                      <a:pt x="54" y="21"/>
                    </a:lnTo>
                    <a:lnTo>
                      <a:pt x="55" y="19"/>
                    </a:lnTo>
                    <a:lnTo>
                      <a:pt x="56" y="18"/>
                    </a:lnTo>
                    <a:lnTo>
                      <a:pt x="57" y="18"/>
                    </a:lnTo>
                    <a:lnTo>
                      <a:pt x="58" y="19"/>
                    </a:lnTo>
                    <a:lnTo>
                      <a:pt x="59" y="19"/>
                    </a:lnTo>
                    <a:lnTo>
                      <a:pt x="60" y="20"/>
                    </a:lnTo>
                    <a:lnTo>
                      <a:pt x="60" y="20"/>
                    </a:lnTo>
                    <a:lnTo>
                      <a:pt x="65" y="16"/>
                    </a:lnTo>
                    <a:lnTo>
                      <a:pt x="69" y="12"/>
                    </a:lnTo>
                    <a:lnTo>
                      <a:pt x="72" y="10"/>
                    </a:lnTo>
                    <a:lnTo>
                      <a:pt x="70" y="10"/>
                    </a:lnTo>
                    <a:lnTo>
                      <a:pt x="69" y="9"/>
                    </a:lnTo>
                    <a:lnTo>
                      <a:pt x="68" y="9"/>
                    </a:lnTo>
                    <a:lnTo>
                      <a:pt x="67" y="9"/>
                    </a:lnTo>
                    <a:lnTo>
                      <a:pt x="59" y="6"/>
                    </a:lnTo>
                    <a:lnTo>
                      <a:pt x="54" y="3"/>
                    </a:lnTo>
                    <a:lnTo>
                      <a:pt x="50" y="2"/>
                    </a:lnTo>
                    <a:lnTo>
                      <a:pt x="48" y="1"/>
                    </a:lnTo>
                    <a:lnTo>
                      <a:pt x="47" y="0"/>
                    </a:lnTo>
                    <a:lnTo>
                      <a:pt x="61" y="4"/>
                    </a:lnTo>
                    <a:lnTo>
                      <a:pt x="75" y="9"/>
                    </a:lnTo>
                    <a:lnTo>
                      <a:pt x="77" y="9"/>
                    </a:lnTo>
                    <a:lnTo>
                      <a:pt x="81" y="11"/>
                    </a:lnTo>
                    <a:lnTo>
                      <a:pt x="85" y="15"/>
                    </a:lnTo>
                    <a:lnTo>
                      <a:pt x="88" y="18"/>
                    </a:lnTo>
                    <a:lnTo>
                      <a:pt x="90" y="25"/>
                    </a:lnTo>
                    <a:lnTo>
                      <a:pt x="92" y="28"/>
                    </a:lnTo>
                    <a:lnTo>
                      <a:pt x="95" y="30"/>
                    </a:lnTo>
                    <a:lnTo>
                      <a:pt x="99" y="31"/>
                    </a:lnTo>
                    <a:lnTo>
                      <a:pt x="103" y="30"/>
                    </a:lnTo>
                    <a:lnTo>
                      <a:pt x="104" y="28"/>
                    </a:lnTo>
                    <a:lnTo>
                      <a:pt x="105" y="23"/>
                    </a:lnTo>
                    <a:lnTo>
                      <a:pt x="106" y="21"/>
                    </a:lnTo>
                    <a:lnTo>
                      <a:pt x="107" y="21"/>
                    </a:lnTo>
                    <a:lnTo>
                      <a:pt x="108" y="22"/>
                    </a:lnTo>
                    <a:lnTo>
                      <a:pt x="109" y="25"/>
                    </a:lnTo>
                    <a:lnTo>
                      <a:pt x="109" y="28"/>
                    </a:lnTo>
                    <a:lnTo>
                      <a:pt x="109" y="32"/>
                    </a:lnTo>
                    <a:lnTo>
                      <a:pt x="110" y="35"/>
                    </a:lnTo>
                    <a:lnTo>
                      <a:pt x="112" y="38"/>
                    </a:lnTo>
                    <a:lnTo>
                      <a:pt x="114" y="41"/>
                    </a:lnTo>
                    <a:lnTo>
                      <a:pt x="117" y="41"/>
                    </a:lnTo>
                    <a:lnTo>
                      <a:pt x="121" y="40"/>
                    </a:lnTo>
                    <a:lnTo>
                      <a:pt x="122" y="39"/>
                    </a:lnTo>
                    <a:lnTo>
                      <a:pt x="122" y="34"/>
                    </a:lnTo>
                    <a:lnTo>
                      <a:pt x="122" y="31"/>
                    </a:lnTo>
                    <a:lnTo>
                      <a:pt x="122" y="28"/>
                    </a:lnTo>
                    <a:lnTo>
                      <a:pt x="124" y="27"/>
                    </a:lnTo>
                    <a:lnTo>
                      <a:pt x="127" y="28"/>
                    </a:lnTo>
                    <a:lnTo>
                      <a:pt x="131" y="30"/>
                    </a:lnTo>
                    <a:lnTo>
                      <a:pt x="134" y="34"/>
                    </a:lnTo>
                    <a:lnTo>
                      <a:pt x="135" y="38"/>
                    </a:lnTo>
                    <a:lnTo>
                      <a:pt x="135" y="41"/>
                    </a:lnTo>
                    <a:lnTo>
                      <a:pt x="134" y="42"/>
                    </a:lnTo>
                    <a:lnTo>
                      <a:pt x="133" y="43"/>
                    </a:lnTo>
                    <a:lnTo>
                      <a:pt x="133" y="44"/>
                    </a:lnTo>
                    <a:lnTo>
                      <a:pt x="133" y="44"/>
                    </a:lnTo>
                    <a:lnTo>
                      <a:pt x="133" y="45"/>
                    </a:lnTo>
                    <a:lnTo>
                      <a:pt x="137" y="45"/>
                    </a:lnTo>
                    <a:lnTo>
                      <a:pt x="140" y="44"/>
                    </a:lnTo>
                    <a:lnTo>
                      <a:pt x="144" y="42"/>
                    </a:lnTo>
                    <a:lnTo>
                      <a:pt x="148" y="42"/>
                    </a:lnTo>
                    <a:lnTo>
                      <a:pt x="150" y="43"/>
                    </a:lnTo>
                    <a:lnTo>
                      <a:pt x="151" y="44"/>
                    </a:lnTo>
                    <a:lnTo>
                      <a:pt x="149" y="47"/>
                    </a:lnTo>
                    <a:lnTo>
                      <a:pt x="144" y="51"/>
                    </a:lnTo>
                    <a:lnTo>
                      <a:pt x="142" y="53"/>
                    </a:lnTo>
                    <a:lnTo>
                      <a:pt x="144" y="54"/>
                    </a:lnTo>
                    <a:lnTo>
                      <a:pt x="145" y="55"/>
                    </a:lnTo>
                    <a:lnTo>
                      <a:pt x="150" y="54"/>
                    </a:lnTo>
                    <a:lnTo>
                      <a:pt x="152" y="54"/>
                    </a:lnTo>
                    <a:lnTo>
                      <a:pt x="155" y="55"/>
                    </a:lnTo>
                    <a:lnTo>
                      <a:pt x="158" y="56"/>
                    </a:lnTo>
                    <a:lnTo>
                      <a:pt x="161" y="58"/>
                    </a:lnTo>
                    <a:lnTo>
                      <a:pt x="170" y="64"/>
                    </a:lnTo>
                    <a:lnTo>
                      <a:pt x="172" y="65"/>
                    </a:lnTo>
                    <a:lnTo>
                      <a:pt x="172" y="65"/>
                    </a:lnTo>
                    <a:lnTo>
                      <a:pt x="173" y="65"/>
                    </a:lnTo>
                    <a:lnTo>
                      <a:pt x="174" y="66"/>
                    </a:lnTo>
                    <a:lnTo>
                      <a:pt x="174" y="65"/>
                    </a:lnTo>
                    <a:lnTo>
                      <a:pt x="174" y="64"/>
                    </a:lnTo>
                    <a:lnTo>
                      <a:pt x="174" y="63"/>
                    </a:lnTo>
                    <a:lnTo>
                      <a:pt x="173" y="62"/>
                    </a:lnTo>
                    <a:lnTo>
                      <a:pt x="172" y="61"/>
                    </a:lnTo>
                    <a:lnTo>
                      <a:pt x="173" y="61"/>
                    </a:lnTo>
                    <a:lnTo>
                      <a:pt x="175" y="60"/>
                    </a:lnTo>
                    <a:lnTo>
                      <a:pt x="178" y="60"/>
                    </a:lnTo>
                    <a:lnTo>
                      <a:pt x="181" y="61"/>
                    </a:lnTo>
                    <a:lnTo>
                      <a:pt x="182" y="61"/>
                    </a:lnTo>
                    <a:lnTo>
                      <a:pt x="185" y="62"/>
                    </a:lnTo>
                    <a:lnTo>
                      <a:pt x="190" y="65"/>
                    </a:lnTo>
                    <a:lnTo>
                      <a:pt x="191" y="67"/>
                    </a:lnTo>
                    <a:lnTo>
                      <a:pt x="190" y="67"/>
                    </a:lnTo>
                    <a:lnTo>
                      <a:pt x="192" y="67"/>
                    </a:lnTo>
                    <a:lnTo>
                      <a:pt x="193" y="68"/>
                    </a:lnTo>
                    <a:lnTo>
                      <a:pt x="193" y="69"/>
                    </a:lnTo>
                    <a:lnTo>
                      <a:pt x="194" y="70"/>
                    </a:lnTo>
                    <a:lnTo>
                      <a:pt x="196" y="70"/>
                    </a:lnTo>
                    <a:lnTo>
                      <a:pt x="199" y="69"/>
                    </a:lnTo>
                    <a:lnTo>
                      <a:pt x="207" y="69"/>
                    </a:lnTo>
                    <a:lnTo>
                      <a:pt x="213" y="71"/>
                    </a:lnTo>
                    <a:lnTo>
                      <a:pt x="213" y="71"/>
                    </a:lnTo>
                    <a:lnTo>
                      <a:pt x="209" y="71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8" y="72"/>
                    </a:lnTo>
                    <a:lnTo>
                      <a:pt x="209" y="74"/>
                    </a:lnTo>
                    <a:lnTo>
                      <a:pt x="211" y="74"/>
                    </a:lnTo>
                    <a:lnTo>
                      <a:pt x="214" y="75"/>
                    </a:lnTo>
                    <a:lnTo>
                      <a:pt x="217" y="77"/>
                    </a:lnTo>
                    <a:lnTo>
                      <a:pt x="217" y="79"/>
                    </a:lnTo>
                    <a:lnTo>
                      <a:pt x="216" y="81"/>
                    </a:lnTo>
                    <a:lnTo>
                      <a:pt x="214" y="81"/>
                    </a:lnTo>
                    <a:lnTo>
                      <a:pt x="210" y="80"/>
                    </a:lnTo>
                    <a:lnTo>
                      <a:pt x="208" y="80"/>
                    </a:lnTo>
                    <a:lnTo>
                      <a:pt x="207" y="81"/>
                    </a:lnTo>
                    <a:lnTo>
                      <a:pt x="208" y="86"/>
                    </a:lnTo>
                    <a:lnTo>
                      <a:pt x="210" y="91"/>
                    </a:lnTo>
                    <a:lnTo>
                      <a:pt x="211" y="95"/>
                    </a:lnTo>
                    <a:lnTo>
                      <a:pt x="211" y="96"/>
                    </a:lnTo>
                    <a:lnTo>
                      <a:pt x="210" y="97"/>
                    </a:lnTo>
                    <a:lnTo>
                      <a:pt x="210" y="97"/>
                    </a:lnTo>
                    <a:lnTo>
                      <a:pt x="209" y="97"/>
                    </a:lnTo>
                    <a:lnTo>
                      <a:pt x="206" y="93"/>
                    </a:lnTo>
                    <a:lnTo>
                      <a:pt x="204" y="88"/>
                    </a:lnTo>
                    <a:lnTo>
                      <a:pt x="201" y="83"/>
                    </a:lnTo>
                    <a:lnTo>
                      <a:pt x="197" y="80"/>
                    </a:lnTo>
                    <a:lnTo>
                      <a:pt x="195" y="80"/>
                    </a:lnTo>
                    <a:lnTo>
                      <a:pt x="194" y="81"/>
                    </a:lnTo>
                    <a:lnTo>
                      <a:pt x="193" y="82"/>
                    </a:lnTo>
                    <a:lnTo>
                      <a:pt x="193" y="84"/>
                    </a:lnTo>
                    <a:lnTo>
                      <a:pt x="192" y="85"/>
                    </a:lnTo>
                    <a:lnTo>
                      <a:pt x="191" y="87"/>
                    </a:lnTo>
                    <a:lnTo>
                      <a:pt x="190" y="88"/>
                    </a:lnTo>
                    <a:lnTo>
                      <a:pt x="185" y="93"/>
                    </a:lnTo>
                    <a:lnTo>
                      <a:pt x="179" y="98"/>
                    </a:lnTo>
                    <a:lnTo>
                      <a:pt x="180" y="98"/>
                    </a:lnTo>
                    <a:lnTo>
                      <a:pt x="181" y="97"/>
                    </a:lnTo>
                    <a:lnTo>
                      <a:pt x="181" y="97"/>
                    </a:lnTo>
                    <a:lnTo>
                      <a:pt x="182" y="96"/>
                    </a:lnTo>
                    <a:lnTo>
                      <a:pt x="183" y="96"/>
                    </a:lnTo>
                    <a:lnTo>
                      <a:pt x="185" y="97"/>
                    </a:lnTo>
                    <a:lnTo>
                      <a:pt x="186" y="98"/>
                    </a:lnTo>
                    <a:lnTo>
                      <a:pt x="187" y="100"/>
                    </a:lnTo>
                    <a:lnTo>
                      <a:pt x="189" y="101"/>
                    </a:lnTo>
                    <a:lnTo>
                      <a:pt x="190" y="103"/>
                    </a:lnTo>
                    <a:lnTo>
                      <a:pt x="192" y="105"/>
                    </a:lnTo>
                    <a:lnTo>
                      <a:pt x="195" y="106"/>
                    </a:lnTo>
                    <a:lnTo>
                      <a:pt x="197" y="107"/>
                    </a:lnTo>
                    <a:lnTo>
                      <a:pt x="199" y="106"/>
                    </a:lnTo>
                    <a:lnTo>
                      <a:pt x="203" y="104"/>
                    </a:lnTo>
                    <a:lnTo>
                      <a:pt x="204" y="103"/>
                    </a:lnTo>
                    <a:lnTo>
                      <a:pt x="206" y="104"/>
                    </a:lnTo>
                    <a:lnTo>
                      <a:pt x="209" y="108"/>
                    </a:lnTo>
                    <a:lnTo>
                      <a:pt x="209" y="109"/>
                    </a:lnTo>
                    <a:lnTo>
                      <a:pt x="208" y="109"/>
                    </a:lnTo>
                    <a:lnTo>
                      <a:pt x="206" y="111"/>
                    </a:lnTo>
                    <a:lnTo>
                      <a:pt x="207" y="111"/>
                    </a:lnTo>
                    <a:lnTo>
                      <a:pt x="210" y="112"/>
                    </a:lnTo>
                    <a:lnTo>
                      <a:pt x="213" y="112"/>
                    </a:lnTo>
                    <a:lnTo>
                      <a:pt x="216" y="113"/>
                    </a:lnTo>
                    <a:lnTo>
                      <a:pt x="219" y="117"/>
                    </a:lnTo>
                    <a:lnTo>
                      <a:pt x="222" y="120"/>
                    </a:lnTo>
                    <a:lnTo>
                      <a:pt x="225" y="125"/>
                    </a:lnTo>
                    <a:lnTo>
                      <a:pt x="227" y="130"/>
                    </a:lnTo>
                    <a:lnTo>
                      <a:pt x="227" y="135"/>
                    </a:lnTo>
                    <a:lnTo>
                      <a:pt x="227" y="140"/>
                    </a:lnTo>
                    <a:lnTo>
                      <a:pt x="225" y="145"/>
                    </a:lnTo>
                    <a:lnTo>
                      <a:pt x="221" y="148"/>
                    </a:lnTo>
                    <a:lnTo>
                      <a:pt x="216" y="151"/>
                    </a:lnTo>
                    <a:lnTo>
                      <a:pt x="211" y="151"/>
                    </a:lnTo>
                    <a:lnTo>
                      <a:pt x="207" y="150"/>
                    </a:lnTo>
                    <a:lnTo>
                      <a:pt x="203" y="147"/>
                    </a:lnTo>
                    <a:lnTo>
                      <a:pt x="195" y="142"/>
                    </a:lnTo>
                    <a:lnTo>
                      <a:pt x="191" y="140"/>
                    </a:lnTo>
                    <a:lnTo>
                      <a:pt x="184" y="138"/>
                    </a:lnTo>
                    <a:lnTo>
                      <a:pt x="178" y="137"/>
                    </a:lnTo>
                    <a:lnTo>
                      <a:pt x="170" y="136"/>
                    </a:lnTo>
                    <a:lnTo>
                      <a:pt x="164" y="134"/>
                    </a:lnTo>
                    <a:lnTo>
                      <a:pt x="164" y="134"/>
                    </a:lnTo>
                    <a:lnTo>
                      <a:pt x="164" y="133"/>
                    </a:lnTo>
                    <a:lnTo>
                      <a:pt x="165" y="133"/>
                    </a:lnTo>
                    <a:lnTo>
                      <a:pt x="168" y="132"/>
                    </a:lnTo>
                    <a:lnTo>
                      <a:pt x="170" y="131"/>
                    </a:lnTo>
                    <a:lnTo>
                      <a:pt x="170" y="131"/>
                    </a:lnTo>
                    <a:lnTo>
                      <a:pt x="169" y="130"/>
                    </a:lnTo>
                    <a:lnTo>
                      <a:pt x="165" y="129"/>
                    </a:lnTo>
                    <a:lnTo>
                      <a:pt x="161" y="127"/>
                    </a:lnTo>
                    <a:lnTo>
                      <a:pt x="156" y="125"/>
                    </a:lnTo>
                    <a:lnTo>
                      <a:pt x="152" y="124"/>
                    </a:lnTo>
                    <a:lnTo>
                      <a:pt x="149" y="123"/>
                    </a:lnTo>
                    <a:lnTo>
                      <a:pt x="132" y="118"/>
                    </a:lnTo>
                    <a:lnTo>
                      <a:pt x="135" y="115"/>
                    </a:lnTo>
                    <a:lnTo>
                      <a:pt x="137" y="110"/>
                    </a:lnTo>
                    <a:lnTo>
                      <a:pt x="140" y="106"/>
                    </a:lnTo>
                    <a:lnTo>
                      <a:pt x="146" y="101"/>
                    </a:lnTo>
                    <a:lnTo>
                      <a:pt x="153" y="96"/>
                    </a:lnTo>
                    <a:lnTo>
                      <a:pt x="155" y="94"/>
                    </a:lnTo>
                    <a:lnTo>
                      <a:pt x="159" y="92"/>
                    </a:lnTo>
                    <a:lnTo>
                      <a:pt x="161" y="90"/>
                    </a:lnTo>
                    <a:lnTo>
                      <a:pt x="162" y="87"/>
                    </a:lnTo>
                    <a:lnTo>
                      <a:pt x="162" y="84"/>
                    </a:lnTo>
                    <a:lnTo>
                      <a:pt x="160" y="82"/>
                    </a:lnTo>
                    <a:lnTo>
                      <a:pt x="157" y="81"/>
                    </a:lnTo>
                    <a:lnTo>
                      <a:pt x="153" y="81"/>
                    </a:lnTo>
                    <a:lnTo>
                      <a:pt x="144" y="80"/>
                    </a:lnTo>
                    <a:lnTo>
                      <a:pt x="139" y="79"/>
                    </a:lnTo>
                    <a:lnTo>
                      <a:pt x="136" y="78"/>
                    </a:lnTo>
                    <a:lnTo>
                      <a:pt x="132" y="75"/>
                    </a:lnTo>
                    <a:lnTo>
                      <a:pt x="128" y="70"/>
                    </a:lnTo>
                    <a:lnTo>
                      <a:pt x="124" y="66"/>
                    </a:lnTo>
                    <a:lnTo>
                      <a:pt x="123" y="65"/>
                    </a:lnTo>
                    <a:lnTo>
                      <a:pt x="122" y="65"/>
                    </a:lnTo>
                    <a:lnTo>
                      <a:pt x="120" y="66"/>
                    </a:lnTo>
                    <a:lnTo>
                      <a:pt x="119" y="66"/>
                    </a:lnTo>
                    <a:lnTo>
                      <a:pt x="118" y="65"/>
                    </a:lnTo>
                    <a:lnTo>
                      <a:pt x="117" y="65"/>
                    </a:lnTo>
                    <a:lnTo>
                      <a:pt x="117" y="62"/>
                    </a:lnTo>
                    <a:lnTo>
                      <a:pt x="116" y="61"/>
                    </a:lnTo>
                    <a:lnTo>
                      <a:pt x="113" y="60"/>
                    </a:lnTo>
                    <a:lnTo>
                      <a:pt x="107" y="60"/>
                    </a:lnTo>
                    <a:lnTo>
                      <a:pt x="106" y="59"/>
                    </a:lnTo>
                    <a:lnTo>
                      <a:pt x="105" y="58"/>
                    </a:lnTo>
                    <a:lnTo>
                      <a:pt x="103" y="57"/>
                    </a:lnTo>
                    <a:lnTo>
                      <a:pt x="102" y="56"/>
                    </a:lnTo>
                    <a:lnTo>
                      <a:pt x="101" y="55"/>
                    </a:lnTo>
                    <a:lnTo>
                      <a:pt x="96" y="53"/>
                    </a:lnTo>
                    <a:lnTo>
                      <a:pt x="92" y="51"/>
                    </a:lnTo>
                    <a:lnTo>
                      <a:pt x="91" y="50"/>
                    </a:lnTo>
                    <a:lnTo>
                      <a:pt x="90" y="50"/>
                    </a:lnTo>
                    <a:lnTo>
                      <a:pt x="90" y="48"/>
                    </a:lnTo>
                    <a:lnTo>
                      <a:pt x="89" y="48"/>
                    </a:lnTo>
                    <a:lnTo>
                      <a:pt x="88" y="47"/>
                    </a:lnTo>
                    <a:lnTo>
                      <a:pt x="83" y="43"/>
                    </a:lnTo>
                    <a:lnTo>
                      <a:pt x="80" y="40"/>
                    </a:lnTo>
                    <a:lnTo>
                      <a:pt x="76" y="38"/>
                    </a:lnTo>
                    <a:lnTo>
                      <a:pt x="71" y="38"/>
                    </a:lnTo>
                    <a:lnTo>
                      <a:pt x="68" y="40"/>
                    </a:lnTo>
                    <a:lnTo>
                      <a:pt x="67" y="42"/>
                    </a:lnTo>
                    <a:lnTo>
                      <a:pt x="66" y="46"/>
                    </a:lnTo>
                    <a:lnTo>
                      <a:pt x="65" y="49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2" y="52"/>
                    </a:lnTo>
                    <a:lnTo>
                      <a:pt x="59" y="51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6" y="52"/>
                    </a:lnTo>
                    <a:lnTo>
                      <a:pt x="55" y="52"/>
                    </a:lnTo>
                    <a:lnTo>
                      <a:pt x="38" y="48"/>
                    </a:lnTo>
                    <a:lnTo>
                      <a:pt x="21" y="43"/>
                    </a:lnTo>
                    <a:lnTo>
                      <a:pt x="4" y="37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5" y="18"/>
                    </a:lnTo>
                    <a:lnTo>
                      <a:pt x="11" y="9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31"/>
              <p:cNvSpPr>
                <a:spLocks/>
              </p:cNvSpPr>
              <p:nvPr/>
            </p:nvSpPr>
            <p:spPr bwMode="auto">
              <a:xfrm>
                <a:off x="4635500" y="2014538"/>
                <a:ext cx="793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"/>
                  </a:cxn>
                  <a:cxn ang="0">
                    <a:pos x="4" y="2"/>
                  </a:cxn>
                  <a:cxn ang="0">
                    <a:pos x="3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1"/>
                    </a:lnTo>
                    <a:lnTo>
                      <a:pt x="4" y="2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32"/>
              <p:cNvSpPr>
                <a:spLocks/>
              </p:cNvSpPr>
              <p:nvPr/>
            </p:nvSpPr>
            <p:spPr bwMode="auto">
              <a:xfrm>
                <a:off x="4606925" y="2001838"/>
                <a:ext cx="28575" cy="127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8" y="1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8" y="8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8" h="8">
                    <a:moveTo>
                      <a:pt x="1" y="0"/>
                    </a:moveTo>
                    <a:lnTo>
                      <a:pt x="4" y="0"/>
                    </a:lnTo>
                    <a:lnTo>
                      <a:pt x="8" y="1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8" y="8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33"/>
              <p:cNvSpPr>
                <a:spLocks noEditPoints="1"/>
              </p:cNvSpPr>
              <p:nvPr/>
            </p:nvSpPr>
            <p:spPr bwMode="auto">
              <a:xfrm>
                <a:off x="5018087" y="1773238"/>
                <a:ext cx="84138" cy="61913"/>
              </a:xfrm>
              <a:custGeom>
                <a:avLst/>
                <a:gdLst/>
                <a:ahLst/>
                <a:cxnLst>
                  <a:cxn ang="0">
                    <a:pos x="22" y="26"/>
                  </a:cxn>
                  <a:cxn ang="0">
                    <a:pos x="23" y="26"/>
                  </a:cxn>
                  <a:cxn ang="0">
                    <a:pos x="22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1"/>
                  </a:cxn>
                  <a:cxn ang="0">
                    <a:pos x="12" y="1"/>
                  </a:cxn>
                  <a:cxn ang="0">
                    <a:pos x="13" y="1"/>
                  </a:cxn>
                  <a:cxn ang="0">
                    <a:pos x="14" y="2"/>
                  </a:cxn>
                  <a:cxn ang="0">
                    <a:pos x="21" y="4"/>
                  </a:cxn>
                  <a:cxn ang="0">
                    <a:pos x="28" y="6"/>
                  </a:cxn>
                  <a:cxn ang="0">
                    <a:pos x="35" y="9"/>
                  </a:cxn>
                  <a:cxn ang="0">
                    <a:pos x="41" y="14"/>
                  </a:cxn>
                  <a:cxn ang="0">
                    <a:pos x="41" y="15"/>
                  </a:cxn>
                  <a:cxn ang="0">
                    <a:pos x="41" y="16"/>
                  </a:cxn>
                  <a:cxn ang="0">
                    <a:pos x="41" y="17"/>
                  </a:cxn>
                  <a:cxn ang="0">
                    <a:pos x="42" y="19"/>
                  </a:cxn>
                  <a:cxn ang="0">
                    <a:pos x="47" y="22"/>
                  </a:cxn>
                  <a:cxn ang="0">
                    <a:pos x="48" y="24"/>
                  </a:cxn>
                  <a:cxn ang="0">
                    <a:pos x="50" y="26"/>
                  </a:cxn>
                  <a:cxn ang="0">
                    <a:pos x="52" y="29"/>
                  </a:cxn>
                  <a:cxn ang="0">
                    <a:pos x="53" y="31"/>
                  </a:cxn>
                  <a:cxn ang="0">
                    <a:pos x="53" y="33"/>
                  </a:cxn>
                  <a:cxn ang="0">
                    <a:pos x="51" y="36"/>
                  </a:cxn>
                  <a:cxn ang="0">
                    <a:pos x="48" y="37"/>
                  </a:cxn>
                  <a:cxn ang="0">
                    <a:pos x="43" y="39"/>
                  </a:cxn>
                  <a:cxn ang="0">
                    <a:pos x="28" y="39"/>
                  </a:cxn>
                  <a:cxn ang="0">
                    <a:pos x="24" y="37"/>
                  </a:cxn>
                  <a:cxn ang="0">
                    <a:pos x="22" y="35"/>
                  </a:cxn>
                  <a:cxn ang="0">
                    <a:pos x="21" y="33"/>
                  </a:cxn>
                  <a:cxn ang="0">
                    <a:pos x="21" y="30"/>
                  </a:cxn>
                  <a:cxn ang="0">
                    <a:pos x="20" y="27"/>
                  </a:cxn>
                  <a:cxn ang="0">
                    <a:pos x="18" y="26"/>
                  </a:cxn>
                  <a:cxn ang="0">
                    <a:pos x="17" y="26"/>
                  </a:cxn>
                  <a:cxn ang="0">
                    <a:pos x="15" y="29"/>
                  </a:cxn>
                  <a:cxn ang="0">
                    <a:pos x="15" y="30"/>
                  </a:cxn>
                  <a:cxn ang="0">
                    <a:pos x="14" y="32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7" y="30"/>
                  </a:cxn>
                  <a:cxn ang="0">
                    <a:pos x="3" y="28"/>
                  </a:cxn>
                  <a:cxn ang="0">
                    <a:pos x="1" y="24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5" y="19"/>
                  </a:cxn>
                  <a:cxn ang="0">
                    <a:pos x="10" y="19"/>
                  </a:cxn>
                  <a:cxn ang="0">
                    <a:pos x="14" y="21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0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7" y="22"/>
                  </a:cxn>
                  <a:cxn ang="0">
                    <a:pos x="20" y="22"/>
                  </a:cxn>
                  <a:cxn ang="0">
                    <a:pos x="20" y="21"/>
                  </a:cxn>
                  <a:cxn ang="0">
                    <a:pos x="16" y="16"/>
                  </a:cxn>
                  <a:cxn ang="0">
                    <a:pos x="13" y="11"/>
                  </a:cxn>
                  <a:cxn ang="0">
                    <a:pos x="9" y="6"/>
                  </a:cxn>
                  <a:cxn ang="0">
                    <a:pos x="7" y="1"/>
                  </a:cxn>
                  <a:cxn ang="0">
                    <a:pos x="7" y="0"/>
                  </a:cxn>
                  <a:cxn ang="0">
                    <a:pos x="8" y="0"/>
                  </a:cxn>
                </a:cxnLst>
                <a:rect l="0" t="0" r="r" b="b"/>
                <a:pathLst>
                  <a:path w="53" h="39">
                    <a:moveTo>
                      <a:pt x="22" y="26"/>
                    </a:moveTo>
                    <a:lnTo>
                      <a:pt x="23" y="26"/>
                    </a:lnTo>
                    <a:lnTo>
                      <a:pt x="22" y="26"/>
                    </a:lnTo>
                    <a:close/>
                    <a:moveTo>
                      <a:pt x="8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3" y="1"/>
                    </a:lnTo>
                    <a:lnTo>
                      <a:pt x="14" y="2"/>
                    </a:lnTo>
                    <a:lnTo>
                      <a:pt x="21" y="4"/>
                    </a:lnTo>
                    <a:lnTo>
                      <a:pt x="28" y="6"/>
                    </a:lnTo>
                    <a:lnTo>
                      <a:pt x="35" y="9"/>
                    </a:lnTo>
                    <a:lnTo>
                      <a:pt x="41" y="14"/>
                    </a:lnTo>
                    <a:lnTo>
                      <a:pt x="41" y="15"/>
                    </a:lnTo>
                    <a:lnTo>
                      <a:pt x="41" y="16"/>
                    </a:lnTo>
                    <a:lnTo>
                      <a:pt x="41" y="17"/>
                    </a:lnTo>
                    <a:lnTo>
                      <a:pt x="42" y="19"/>
                    </a:lnTo>
                    <a:lnTo>
                      <a:pt x="47" y="22"/>
                    </a:lnTo>
                    <a:lnTo>
                      <a:pt x="48" y="24"/>
                    </a:lnTo>
                    <a:lnTo>
                      <a:pt x="50" y="26"/>
                    </a:lnTo>
                    <a:lnTo>
                      <a:pt x="52" y="29"/>
                    </a:lnTo>
                    <a:lnTo>
                      <a:pt x="53" y="31"/>
                    </a:lnTo>
                    <a:lnTo>
                      <a:pt x="53" y="33"/>
                    </a:lnTo>
                    <a:lnTo>
                      <a:pt x="51" y="36"/>
                    </a:lnTo>
                    <a:lnTo>
                      <a:pt x="48" y="37"/>
                    </a:lnTo>
                    <a:lnTo>
                      <a:pt x="43" y="39"/>
                    </a:lnTo>
                    <a:lnTo>
                      <a:pt x="28" y="39"/>
                    </a:lnTo>
                    <a:lnTo>
                      <a:pt x="24" y="37"/>
                    </a:lnTo>
                    <a:lnTo>
                      <a:pt x="22" y="35"/>
                    </a:lnTo>
                    <a:lnTo>
                      <a:pt x="21" y="33"/>
                    </a:lnTo>
                    <a:lnTo>
                      <a:pt x="21" y="30"/>
                    </a:lnTo>
                    <a:lnTo>
                      <a:pt x="20" y="27"/>
                    </a:lnTo>
                    <a:lnTo>
                      <a:pt x="18" y="26"/>
                    </a:lnTo>
                    <a:lnTo>
                      <a:pt x="17" y="26"/>
                    </a:lnTo>
                    <a:lnTo>
                      <a:pt x="15" y="29"/>
                    </a:lnTo>
                    <a:lnTo>
                      <a:pt x="15" y="30"/>
                    </a:lnTo>
                    <a:lnTo>
                      <a:pt x="14" y="32"/>
                    </a:lnTo>
                    <a:lnTo>
                      <a:pt x="14" y="33"/>
                    </a:lnTo>
                    <a:lnTo>
                      <a:pt x="13" y="33"/>
                    </a:lnTo>
                    <a:lnTo>
                      <a:pt x="7" y="30"/>
                    </a:lnTo>
                    <a:lnTo>
                      <a:pt x="3" y="28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5" y="19"/>
                    </a:lnTo>
                    <a:lnTo>
                      <a:pt x="10" y="19"/>
                    </a:lnTo>
                    <a:lnTo>
                      <a:pt x="14" y="21"/>
                    </a:lnTo>
                    <a:lnTo>
                      <a:pt x="19" y="24"/>
                    </a:lnTo>
                    <a:lnTo>
                      <a:pt x="21" y="25"/>
                    </a:lnTo>
                    <a:lnTo>
                      <a:pt x="20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7" y="22"/>
                    </a:lnTo>
                    <a:lnTo>
                      <a:pt x="20" y="22"/>
                    </a:lnTo>
                    <a:lnTo>
                      <a:pt x="20" y="21"/>
                    </a:lnTo>
                    <a:lnTo>
                      <a:pt x="16" y="16"/>
                    </a:lnTo>
                    <a:lnTo>
                      <a:pt x="13" y="11"/>
                    </a:lnTo>
                    <a:lnTo>
                      <a:pt x="9" y="6"/>
                    </a:lnTo>
                    <a:lnTo>
                      <a:pt x="7" y="1"/>
                    </a:lnTo>
                    <a:lnTo>
                      <a:pt x="7" y="0"/>
                    </a:lnTo>
                    <a:lnTo>
                      <a:pt x="8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34"/>
              <p:cNvSpPr>
                <a:spLocks/>
              </p:cNvSpPr>
              <p:nvPr/>
            </p:nvSpPr>
            <p:spPr bwMode="auto">
              <a:xfrm>
                <a:off x="4491037" y="2011363"/>
                <a:ext cx="87313" cy="587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20" y="2"/>
                  </a:cxn>
                  <a:cxn ang="0">
                    <a:pos x="25" y="4"/>
                  </a:cxn>
                  <a:cxn ang="0">
                    <a:pos x="28" y="6"/>
                  </a:cxn>
                  <a:cxn ang="0">
                    <a:pos x="31" y="7"/>
                  </a:cxn>
                  <a:cxn ang="0">
                    <a:pos x="32" y="8"/>
                  </a:cxn>
                  <a:cxn ang="0">
                    <a:pos x="38" y="15"/>
                  </a:cxn>
                  <a:cxn ang="0">
                    <a:pos x="44" y="21"/>
                  </a:cxn>
                  <a:cxn ang="0">
                    <a:pos x="46" y="23"/>
                  </a:cxn>
                  <a:cxn ang="0">
                    <a:pos x="50" y="24"/>
                  </a:cxn>
                  <a:cxn ang="0">
                    <a:pos x="53" y="25"/>
                  </a:cxn>
                  <a:cxn ang="0">
                    <a:pos x="55" y="27"/>
                  </a:cxn>
                  <a:cxn ang="0">
                    <a:pos x="55" y="29"/>
                  </a:cxn>
                  <a:cxn ang="0">
                    <a:pos x="53" y="30"/>
                  </a:cxn>
                  <a:cxn ang="0">
                    <a:pos x="51" y="30"/>
                  </a:cxn>
                  <a:cxn ang="0">
                    <a:pos x="47" y="29"/>
                  </a:cxn>
                  <a:cxn ang="0">
                    <a:pos x="43" y="28"/>
                  </a:cxn>
                  <a:cxn ang="0">
                    <a:pos x="39" y="26"/>
                  </a:cxn>
                  <a:cxn ang="0">
                    <a:pos x="37" y="24"/>
                  </a:cxn>
                  <a:cxn ang="0">
                    <a:pos x="34" y="23"/>
                  </a:cxn>
                  <a:cxn ang="0">
                    <a:pos x="34" y="21"/>
                  </a:cxn>
                  <a:cxn ang="0">
                    <a:pos x="35" y="20"/>
                  </a:cxn>
                  <a:cxn ang="0">
                    <a:pos x="35" y="19"/>
                  </a:cxn>
                  <a:cxn ang="0">
                    <a:pos x="34" y="19"/>
                  </a:cxn>
                  <a:cxn ang="0">
                    <a:pos x="31" y="23"/>
                  </a:cxn>
                  <a:cxn ang="0">
                    <a:pos x="29" y="28"/>
                  </a:cxn>
                  <a:cxn ang="0">
                    <a:pos x="26" y="32"/>
                  </a:cxn>
                  <a:cxn ang="0">
                    <a:pos x="23" y="35"/>
                  </a:cxn>
                  <a:cxn ang="0">
                    <a:pos x="19" y="37"/>
                  </a:cxn>
                  <a:cxn ang="0">
                    <a:pos x="17" y="37"/>
                  </a:cxn>
                  <a:cxn ang="0">
                    <a:pos x="16" y="35"/>
                  </a:cxn>
                  <a:cxn ang="0">
                    <a:pos x="15" y="32"/>
                  </a:cxn>
                  <a:cxn ang="0">
                    <a:pos x="14" y="29"/>
                  </a:cxn>
                  <a:cxn ang="0">
                    <a:pos x="13" y="28"/>
                  </a:cxn>
                  <a:cxn ang="0">
                    <a:pos x="10" y="28"/>
                  </a:cxn>
                  <a:cxn ang="0">
                    <a:pos x="5" y="31"/>
                  </a:cxn>
                  <a:cxn ang="0">
                    <a:pos x="2" y="32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4" y="26"/>
                  </a:cxn>
                  <a:cxn ang="0">
                    <a:pos x="6" y="24"/>
                  </a:cxn>
                  <a:cxn ang="0">
                    <a:pos x="8" y="22"/>
                  </a:cxn>
                  <a:cxn ang="0">
                    <a:pos x="8" y="21"/>
                  </a:cxn>
                  <a:cxn ang="0">
                    <a:pos x="8" y="20"/>
                  </a:cxn>
                  <a:cxn ang="0">
                    <a:pos x="6" y="19"/>
                  </a:cxn>
                  <a:cxn ang="0">
                    <a:pos x="5" y="18"/>
                  </a:cxn>
                  <a:cxn ang="0">
                    <a:pos x="4" y="16"/>
                  </a:cxn>
                  <a:cxn ang="0">
                    <a:pos x="4" y="15"/>
                  </a:cxn>
                  <a:cxn ang="0">
                    <a:pos x="8" y="11"/>
                  </a:cxn>
                  <a:cxn ang="0">
                    <a:pos x="12" y="8"/>
                  </a:cxn>
                  <a:cxn ang="0">
                    <a:pos x="15" y="5"/>
                  </a:cxn>
                  <a:cxn ang="0">
                    <a:pos x="16" y="4"/>
                  </a:cxn>
                  <a:cxn ang="0">
                    <a:pos x="16" y="2"/>
                  </a:cxn>
                  <a:cxn ang="0">
                    <a:pos x="16" y="1"/>
                  </a:cxn>
                  <a:cxn ang="0">
                    <a:pos x="16" y="0"/>
                  </a:cxn>
                </a:cxnLst>
                <a:rect l="0" t="0" r="r" b="b"/>
                <a:pathLst>
                  <a:path w="55" h="37">
                    <a:moveTo>
                      <a:pt x="16" y="0"/>
                    </a:moveTo>
                    <a:lnTo>
                      <a:pt x="17" y="0"/>
                    </a:lnTo>
                    <a:lnTo>
                      <a:pt x="20" y="2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2" y="8"/>
                    </a:lnTo>
                    <a:lnTo>
                      <a:pt x="38" y="15"/>
                    </a:lnTo>
                    <a:lnTo>
                      <a:pt x="44" y="21"/>
                    </a:lnTo>
                    <a:lnTo>
                      <a:pt x="46" y="23"/>
                    </a:lnTo>
                    <a:lnTo>
                      <a:pt x="50" y="24"/>
                    </a:lnTo>
                    <a:lnTo>
                      <a:pt x="53" y="25"/>
                    </a:lnTo>
                    <a:lnTo>
                      <a:pt x="55" y="27"/>
                    </a:lnTo>
                    <a:lnTo>
                      <a:pt x="55" y="29"/>
                    </a:lnTo>
                    <a:lnTo>
                      <a:pt x="53" y="30"/>
                    </a:lnTo>
                    <a:lnTo>
                      <a:pt x="51" y="30"/>
                    </a:lnTo>
                    <a:lnTo>
                      <a:pt x="47" y="29"/>
                    </a:lnTo>
                    <a:lnTo>
                      <a:pt x="43" y="28"/>
                    </a:lnTo>
                    <a:lnTo>
                      <a:pt x="39" y="26"/>
                    </a:lnTo>
                    <a:lnTo>
                      <a:pt x="37" y="24"/>
                    </a:lnTo>
                    <a:lnTo>
                      <a:pt x="34" y="23"/>
                    </a:lnTo>
                    <a:lnTo>
                      <a:pt x="34" y="21"/>
                    </a:lnTo>
                    <a:lnTo>
                      <a:pt x="35" y="20"/>
                    </a:lnTo>
                    <a:lnTo>
                      <a:pt x="35" y="19"/>
                    </a:lnTo>
                    <a:lnTo>
                      <a:pt x="34" y="19"/>
                    </a:lnTo>
                    <a:lnTo>
                      <a:pt x="31" y="23"/>
                    </a:lnTo>
                    <a:lnTo>
                      <a:pt x="29" y="28"/>
                    </a:lnTo>
                    <a:lnTo>
                      <a:pt x="26" y="32"/>
                    </a:lnTo>
                    <a:lnTo>
                      <a:pt x="23" y="35"/>
                    </a:lnTo>
                    <a:lnTo>
                      <a:pt x="19" y="37"/>
                    </a:lnTo>
                    <a:lnTo>
                      <a:pt x="17" y="37"/>
                    </a:lnTo>
                    <a:lnTo>
                      <a:pt x="16" y="35"/>
                    </a:lnTo>
                    <a:lnTo>
                      <a:pt x="15" y="32"/>
                    </a:lnTo>
                    <a:lnTo>
                      <a:pt x="14" y="29"/>
                    </a:lnTo>
                    <a:lnTo>
                      <a:pt x="13" y="28"/>
                    </a:lnTo>
                    <a:lnTo>
                      <a:pt x="10" y="28"/>
                    </a:lnTo>
                    <a:lnTo>
                      <a:pt x="5" y="31"/>
                    </a:lnTo>
                    <a:lnTo>
                      <a:pt x="2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4" y="26"/>
                    </a:lnTo>
                    <a:lnTo>
                      <a:pt x="6" y="24"/>
                    </a:lnTo>
                    <a:lnTo>
                      <a:pt x="8" y="22"/>
                    </a:lnTo>
                    <a:lnTo>
                      <a:pt x="8" y="21"/>
                    </a:lnTo>
                    <a:lnTo>
                      <a:pt x="8" y="20"/>
                    </a:lnTo>
                    <a:lnTo>
                      <a:pt x="6" y="19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4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5" y="5"/>
                    </a:lnTo>
                    <a:lnTo>
                      <a:pt x="16" y="4"/>
                    </a:lnTo>
                    <a:lnTo>
                      <a:pt x="16" y="2"/>
                    </a:lnTo>
                    <a:lnTo>
                      <a:pt x="16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35"/>
              <p:cNvSpPr>
                <a:spLocks/>
              </p:cNvSpPr>
              <p:nvPr/>
            </p:nvSpPr>
            <p:spPr bwMode="auto">
              <a:xfrm>
                <a:off x="4624387" y="2046288"/>
                <a:ext cx="127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8" h="2">
                    <a:moveTo>
                      <a:pt x="1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36"/>
              <p:cNvSpPr>
                <a:spLocks/>
              </p:cNvSpPr>
              <p:nvPr/>
            </p:nvSpPr>
            <p:spPr bwMode="auto">
              <a:xfrm>
                <a:off x="3752850" y="2116138"/>
                <a:ext cx="19050" cy="365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7" y="12"/>
                  </a:cxn>
                  <a:cxn ang="0">
                    <a:pos x="1" y="22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1" y="20"/>
                  </a:cxn>
                  <a:cxn ang="0">
                    <a:pos x="1" y="19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4" y="11"/>
                  </a:cxn>
                  <a:cxn ang="0">
                    <a:pos x="5" y="6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2" h="23">
                    <a:moveTo>
                      <a:pt x="8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7" y="12"/>
                    </a:lnTo>
                    <a:lnTo>
                      <a:pt x="1" y="22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20"/>
                    </a:lnTo>
                    <a:lnTo>
                      <a:pt x="1" y="19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5" y="6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7"/>
              <p:cNvSpPr>
                <a:spLocks/>
              </p:cNvSpPr>
              <p:nvPr/>
            </p:nvSpPr>
            <p:spPr bwMode="auto">
              <a:xfrm>
                <a:off x="5260975" y="1862138"/>
                <a:ext cx="635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8"/>
              <p:cNvSpPr>
                <a:spLocks/>
              </p:cNvSpPr>
              <p:nvPr/>
            </p:nvSpPr>
            <p:spPr bwMode="auto">
              <a:xfrm>
                <a:off x="5257800" y="1858963"/>
                <a:ext cx="317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1" y="1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9"/>
              <p:cNvSpPr>
                <a:spLocks noEditPoints="1"/>
              </p:cNvSpPr>
              <p:nvPr/>
            </p:nvSpPr>
            <p:spPr bwMode="auto">
              <a:xfrm>
                <a:off x="3759200" y="2152650"/>
                <a:ext cx="12700" cy="49213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4" y="17"/>
                  </a:cxn>
                  <a:cxn ang="0">
                    <a:pos x="5" y="18"/>
                  </a:cxn>
                  <a:cxn ang="0">
                    <a:pos x="8" y="21"/>
                  </a:cxn>
                  <a:cxn ang="0">
                    <a:pos x="8" y="22"/>
                  </a:cxn>
                  <a:cxn ang="0">
                    <a:pos x="7" y="25"/>
                  </a:cxn>
                  <a:cxn ang="0">
                    <a:pos x="6" y="28"/>
                  </a:cxn>
                  <a:cxn ang="0">
                    <a:pos x="4" y="31"/>
                  </a:cxn>
                  <a:cxn ang="0">
                    <a:pos x="2" y="31"/>
                  </a:cxn>
                  <a:cxn ang="0">
                    <a:pos x="0" y="30"/>
                  </a:cxn>
                  <a:cxn ang="0">
                    <a:pos x="0" y="28"/>
                  </a:cxn>
                  <a:cxn ang="0">
                    <a:pos x="1" y="25"/>
                  </a:cxn>
                  <a:cxn ang="0">
                    <a:pos x="3" y="20"/>
                  </a:cxn>
                  <a:cxn ang="0">
                    <a:pos x="4" y="15"/>
                  </a:cxn>
                  <a:cxn ang="0">
                    <a:pos x="5" y="11"/>
                  </a:cxn>
                  <a:cxn ang="0">
                    <a:pos x="6" y="2"/>
                  </a:cxn>
                  <a:cxn ang="0">
                    <a:pos x="6" y="5"/>
                  </a:cxn>
                  <a:cxn ang="0">
                    <a:pos x="5" y="11"/>
                  </a:cxn>
                  <a:cxn ang="0">
                    <a:pos x="5" y="8"/>
                  </a:cxn>
                  <a:cxn ang="0">
                    <a:pos x="6" y="2"/>
                  </a:cxn>
                  <a:cxn ang="0">
                    <a:pos x="7" y="0"/>
                  </a:cxn>
                  <a:cxn ang="0">
                    <a:pos x="6" y="2"/>
                  </a:cxn>
                  <a:cxn ang="0">
                    <a:pos x="6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31">
                    <a:moveTo>
                      <a:pt x="5" y="11"/>
                    </a:moveTo>
                    <a:lnTo>
                      <a:pt x="4" y="17"/>
                    </a:lnTo>
                    <a:lnTo>
                      <a:pt x="5" y="18"/>
                    </a:lnTo>
                    <a:lnTo>
                      <a:pt x="8" y="21"/>
                    </a:lnTo>
                    <a:lnTo>
                      <a:pt x="8" y="22"/>
                    </a:lnTo>
                    <a:lnTo>
                      <a:pt x="7" y="25"/>
                    </a:lnTo>
                    <a:lnTo>
                      <a:pt x="6" y="28"/>
                    </a:lnTo>
                    <a:lnTo>
                      <a:pt x="4" y="31"/>
                    </a:lnTo>
                    <a:lnTo>
                      <a:pt x="2" y="31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3" y="20"/>
                    </a:lnTo>
                    <a:lnTo>
                      <a:pt x="4" y="15"/>
                    </a:lnTo>
                    <a:lnTo>
                      <a:pt x="5" y="11"/>
                    </a:lnTo>
                    <a:close/>
                    <a:moveTo>
                      <a:pt x="6" y="2"/>
                    </a:moveTo>
                    <a:lnTo>
                      <a:pt x="6" y="5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6" y="2"/>
                    </a:lnTo>
                    <a:close/>
                    <a:moveTo>
                      <a:pt x="7" y="0"/>
                    </a:moveTo>
                    <a:lnTo>
                      <a:pt x="6" y="2"/>
                    </a:lnTo>
                    <a:lnTo>
                      <a:pt x="6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40"/>
              <p:cNvSpPr>
                <a:spLocks/>
              </p:cNvSpPr>
              <p:nvPr/>
            </p:nvSpPr>
            <p:spPr bwMode="auto">
              <a:xfrm>
                <a:off x="5267325" y="1862138"/>
                <a:ext cx="19050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5" y="3"/>
                  </a:cxn>
                  <a:cxn ang="0">
                    <a:pos x="6" y="4"/>
                  </a:cxn>
                  <a:cxn ang="0">
                    <a:pos x="6" y="5"/>
                  </a:cxn>
                  <a:cxn ang="0">
                    <a:pos x="8" y="6"/>
                  </a:cxn>
                  <a:cxn ang="0">
                    <a:pos x="9" y="6"/>
                  </a:cxn>
                  <a:cxn ang="0">
                    <a:pos x="12" y="9"/>
                  </a:cxn>
                  <a:cxn ang="0">
                    <a:pos x="7" y="6"/>
                  </a:cxn>
                  <a:cxn ang="0">
                    <a:pos x="2" y="2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2" y="1"/>
                    </a:lnTo>
                    <a:lnTo>
                      <a:pt x="5" y="3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9"/>
                    </a:lnTo>
                    <a:lnTo>
                      <a:pt x="7" y="6"/>
                    </a:lnTo>
                    <a:lnTo>
                      <a:pt x="2" y="2"/>
                    </a:lnTo>
                    <a:lnTo>
                      <a:pt x="1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41"/>
              <p:cNvSpPr>
                <a:spLocks/>
              </p:cNvSpPr>
              <p:nvPr/>
            </p:nvSpPr>
            <p:spPr bwMode="auto">
              <a:xfrm>
                <a:off x="5213350" y="1820863"/>
                <a:ext cx="163513" cy="1238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1"/>
                  </a:cxn>
                  <a:cxn ang="0">
                    <a:pos x="25" y="12"/>
                  </a:cxn>
                  <a:cxn ang="0">
                    <a:pos x="30" y="18"/>
                  </a:cxn>
                  <a:cxn ang="0">
                    <a:pos x="34" y="21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2" y="16"/>
                  </a:cxn>
                  <a:cxn ang="0">
                    <a:pos x="32" y="16"/>
                  </a:cxn>
                  <a:cxn ang="0">
                    <a:pos x="42" y="21"/>
                  </a:cxn>
                  <a:cxn ang="0">
                    <a:pos x="57" y="29"/>
                  </a:cxn>
                  <a:cxn ang="0">
                    <a:pos x="73" y="39"/>
                  </a:cxn>
                  <a:cxn ang="0">
                    <a:pos x="86" y="50"/>
                  </a:cxn>
                  <a:cxn ang="0">
                    <a:pos x="91" y="55"/>
                  </a:cxn>
                  <a:cxn ang="0">
                    <a:pos x="96" y="66"/>
                  </a:cxn>
                  <a:cxn ang="0">
                    <a:pos x="103" y="78"/>
                  </a:cxn>
                  <a:cxn ang="0">
                    <a:pos x="101" y="75"/>
                  </a:cxn>
                  <a:cxn ang="0">
                    <a:pos x="94" y="67"/>
                  </a:cxn>
                  <a:cxn ang="0">
                    <a:pos x="88" y="59"/>
                  </a:cxn>
                  <a:cxn ang="0">
                    <a:pos x="84" y="57"/>
                  </a:cxn>
                  <a:cxn ang="0">
                    <a:pos x="89" y="62"/>
                  </a:cxn>
                  <a:cxn ang="0">
                    <a:pos x="89" y="65"/>
                  </a:cxn>
                  <a:cxn ang="0">
                    <a:pos x="81" y="57"/>
                  </a:cxn>
                  <a:cxn ang="0">
                    <a:pos x="77" y="54"/>
                  </a:cxn>
                  <a:cxn ang="0">
                    <a:pos x="75" y="55"/>
                  </a:cxn>
                  <a:cxn ang="0">
                    <a:pos x="69" y="47"/>
                  </a:cxn>
                  <a:cxn ang="0">
                    <a:pos x="66" y="43"/>
                  </a:cxn>
                  <a:cxn ang="0">
                    <a:pos x="64" y="41"/>
                  </a:cxn>
                  <a:cxn ang="0">
                    <a:pos x="59" y="37"/>
                  </a:cxn>
                  <a:cxn ang="0">
                    <a:pos x="50" y="29"/>
                  </a:cxn>
                  <a:cxn ang="0">
                    <a:pos x="46" y="28"/>
                  </a:cxn>
                  <a:cxn ang="0">
                    <a:pos x="46" y="31"/>
                  </a:cxn>
                  <a:cxn ang="0">
                    <a:pos x="50" y="34"/>
                  </a:cxn>
                  <a:cxn ang="0">
                    <a:pos x="51" y="37"/>
                  </a:cxn>
                  <a:cxn ang="0">
                    <a:pos x="44" y="32"/>
                  </a:cxn>
                  <a:cxn ang="0">
                    <a:pos x="38" y="26"/>
                  </a:cxn>
                  <a:cxn ang="0">
                    <a:pos x="30" y="23"/>
                  </a:cxn>
                  <a:cxn ang="0">
                    <a:pos x="27" y="20"/>
                  </a:cxn>
                  <a:cxn ang="0">
                    <a:pos x="28" y="21"/>
                  </a:cxn>
                  <a:cxn ang="0">
                    <a:pos x="29" y="23"/>
                  </a:cxn>
                  <a:cxn ang="0">
                    <a:pos x="30" y="24"/>
                  </a:cxn>
                  <a:cxn ang="0">
                    <a:pos x="14" y="12"/>
                  </a:cxn>
                  <a:cxn ang="0">
                    <a:pos x="6" y="7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10" y="5"/>
                  </a:cxn>
                  <a:cxn ang="0">
                    <a:pos x="12" y="7"/>
                  </a:cxn>
                  <a:cxn ang="0">
                    <a:pos x="13" y="9"/>
                  </a:cxn>
                  <a:cxn ang="0">
                    <a:pos x="15" y="10"/>
                  </a:cxn>
                  <a:cxn ang="0">
                    <a:pos x="14" y="6"/>
                  </a:cxn>
                  <a:cxn ang="0">
                    <a:pos x="10" y="0"/>
                  </a:cxn>
                </a:cxnLst>
                <a:rect l="0" t="0" r="r" b="b"/>
                <a:pathLst>
                  <a:path w="103" h="78">
                    <a:moveTo>
                      <a:pt x="10" y="0"/>
                    </a:moveTo>
                    <a:lnTo>
                      <a:pt x="10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11" y="1"/>
                    </a:lnTo>
                    <a:lnTo>
                      <a:pt x="25" y="12"/>
                    </a:lnTo>
                    <a:lnTo>
                      <a:pt x="28" y="15"/>
                    </a:lnTo>
                    <a:lnTo>
                      <a:pt x="30" y="18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3" y="19"/>
                    </a:lnTo>
                    <a:lnTo>
                      <a:pt x="33" y="18"/>
                    </a:lnTo>
                    <a:lnTo>
                      <a:pt x="32" y="17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2" y="16"/>
                    </a:lnTo>
                    <a:lnTo>
                      <a:pt x="38" y="18"/>
                    </a:lnTo>
                    <a:lnTo>
                      <a:pt x="42" y="21"/>
                    </a:lnTo>
                    <a:lnTo>
                      <a:pt x="47" y="24"/>
                    </a:lnTo>
                    <a:lnTo>
                      <a:pt x="57" y="29"/>
                    </a:lnTo>
                    <a:lnTo>
                      <a:pt x="65" y="33"/>
                    </a:lnTo>
                    <a:lnTo>
                      <a:pt x="73" y="39"/>
                    </a:lnTo>
                    <a:lnTo>
                      <a:pt x="82" y="46"/>
                    </a:lnTo>
                    <a:lnTo>
                      <a:pt x="86" y="50"/>
                    </a:lnTo>
                    <a:lnTo>
                      <a:pt x="90" y="54"/>
                    </a:lnTo>
                    <a:lnTo>
                      <a:pt x="91" y="55"/>
                    </a:lnTo>
                    <a:lnTo>
                      <a:pt x="92" y="60"/>
                    </a:lnTo>
                    <a:lnTo>
                      <a:pt x="96" y="66"/>
                    </a:lnTo>
                    <a:lnTo>
                      <a:pt x="100" y="72"/>
                    </a:lnTo>
                    <a:lnTo>
                      <a:pt x="103" y="78"/>
                    </a:lnTo>
                    <a:lnTo>
                      <a:pt x="102" y="77"/>
                    </a:lnTo>
                    <a:lnTo>
                      <a:pt x="101" y="75"/>
                    </a:lnTo>
                    <a:lnTo>
                      <a:pt x="98" y="71"/>
                    </a:lnTo>
                    <a:lnTo>
                      <a:pt x="94" y="67"/>
                    </a:lnTo>
                    <a:lnTo>
                      <a:pt x="91" y="62"/>
                    </a:lnTo>
                    <a:lnTo>
                      <a:pt x="88" y="59"/>
                    </a:lnTo>
                    <a:lnTo>
                      <a:pt x="85" y="56"/>
                    </a:lnTo>
                    <a:lnTo>
                      <a:pt x="84" y="57"/>
                    </a:lnTo>
                    <a:lnTo>
                      <a:pt x="85" y="59"/>
                    </a:lnTo>
                    <a:lnTo>
                      <a:pt x="89" y="62"/>
                    </a:lnTo>
                    <a:lnTo>
                      <a:pt x="90" y="64"/>
                    </a:lnTo>
                    <a:lnTo>
                      <a:pt x="89" y="65"/>
                    </a:lnTo>
                    <a:lnTo>
                      <a:pt x="86" y="63"/>
                    </a:lnTo>
                    <a:lnTo>
                      <a:pt x="81" y="57"/>
                    </a:lnTo>
                    <a:lnTo>
                      <a:pt x="78" y="54"/>
                    </a:lnTo>
                    <a:lnTo>
                      <a:pt x="77" y="54"/>
                    </a:lnTo>
                    <a:lnTo>
                      <a:pt x="77" y="55"/>
                    </a:lnTo>
                    <a:lnTo>
                      <a:pt x="75" y="55"/>
                    </a:lnTo>
                    <a:lnTo>
                      <a:pt x="71" y="50"/>
                    </a:lnTo>
                    <a:lnTo>
                      <a:pt x="69" y="47"/>
                    </a:lnTo>
                    <a:lnTo>
                      <a:pt x="67" y="45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2" y="39"/>
                    </a:lnTo>
                    <a:lnTo>
                      <a:pt x="59" y="37"/>
                    </a:lnTo>
                    <a:lnTo>
                      <a:pt x="55" y="34"/>
                    </a:lnTo>
                    <a:lnTo>
                      <a:pt x="50" y="29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5" y="29"/>
                    </a:lnTo>
                    <a:lnTo>
                      <a:pt x="46" y="31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2" y="36"/>
                    </a:lnTo>
                    <a:lnTo>
                      <a:pt x="51" y="37"/>
                    </a:lnTo>
                    <a:lnTo>
                      <a:pt x="48" y="37"/>
                    </a:lnTo>
                    <a:lnTo>
                      <a:pt x="44" y="32"/>
                    </a:lnTo>
                    <a:lnTo>
                      <a:pt x="42" y="29"/>
                    </a:lnTo>
                    <a:lnTo>
                      <a:pt x="38" y="26"/>
                    </a:lnTo>
                    <a:lnTo>
                      <a:pt x="32" y="24"/>
                    </a:lnTo>
                    <a:lnTo>
                      <a:pt x="30" y="23"/>
                    </a:lnTo>
                    <a:lnTo>
                      <a:pt x="28" y="21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29" y="23"/>
                    </a:lnTo>
                    <a:lnTo>
                      <a:pt x="30" y="24"/>
                    </a:lnTo>
                    <a:lnTo>
                      <a:pt x="30" y="24"/>
                    </a:lnTo>
                    <a:lnTo>
                      <a:pt x="24" y="20"/>
                    </a:lnTo>
                    <a:lnTo>
                      <a:pt x="14" y="12"/>
                    </a:lnTo>
                    <a:lnTo>
                      <a:pt x="11" y="10"/>
                    </a:lnTo>
                    <a:lnTo>
                      <a:pt x="6" y="7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5" y="3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6"/>
                    </a:lnTo>
                    <a:lnTo>
                      <a:pt x="12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0"/>
                    </a:lnTo>
                    <a:lnTo>
                      <a:pt x="15" y="1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42"/>
              <p:cNvSpPr>
                <a:spLocks/>
              </p:cNvSpPr>
              <p:nvPr/>
            </p:nvSpPr>
            <p:spPr bwMode="auto">
              <a:xfrm>
                <a:off x="3729037" y="2217738"/>
                <a:ext cx="28575" cy="222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8" y="0"/>
                  </a:cxn>
                  <a:cxn ang="0">
                    <a:pos x="10" y="10"/>
                  </a:cxn>
                  <a:cxn ang="0">
                    <a:pos x="6" y="13"/>
                  </a:cxn>
                  <a:cxn ang="0">
                    <a:pos x="5" y="14"/>
                  </a:cxn>
                  <a:cxn ang="0">
                    <a:pos x="2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3" y="6"/>
                  </a:cxn>
                  <a:cxn ang="0">
                    <a:pos x="8" y="3"/>
                  </a:cxn>
                  <a:cxn ang="0">
                    <a:pos x="12" y="1"/>
                  </a:cxn>
                  <a:cxn ang="0">
                    <a:pos x="13" y="0"/>
                  </a:cxn>
                </a:cxnLst>
                <a:rect l="0" t="0" r="r" b="b"/>
                <a:pathLst>
                  <a:path w="18" h="14">
                    <a:moveTo>
                      <a:pt x="13" y="0"/>
                    </a:moveTo>
                    <a:lnTo>
                      <a:pt x="18" y="0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5" y="14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3"/>
              <p:cNvSpPr>
                <a:spLocks/>
              </p:cNvSpPr>
              <p:nvPr/>
            </p:nvSpPr>
            <p:spPr bwMode="auto">
              <a:xfrm>
                <a:off x="5294312" y="1889125"/>
                <a:ext cx="77788" cy="762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0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20" y="13"/>
                  </a:cxn>
                  <a:cxn ang="0">
                    <a:pos x="27" y="18"/>
                  </a:cxn>
                  <a:cxn ang="0">
                    <a:pos x="34" y="25"/>
                  </a:cxn>
                  <a:cxn ang="0">
                    <a:pos x="39" y="32"/>
                  </a:cxn>
                  <a:cxn ang="0">
                    <a:pos x="45" y="41"/>
                  </a:cxn>
                  <a:cxn ang="0">
                    <a:pos x="46" y="43"/>
                  </a:cxn>
                  <a:cxn ang="0">
                    <a:pos x="47" y="44"/>
                  </a:cxn>
                  <a:cxn ang="0">
                    <a:pos x="49" y="47"/>
                  </a:cxn>
                  <a:cxn ang="0">
                    <a:pos x="49" y="47"/>
                  </a:cxn>
                  <a:cxn ang="0">
                    <a:pos x="48" y="48"/>
                  </a:cxn>
                  <a:cxn ang="0">
                    <a:pos x="45" y="48"/>
                  </a:cxn>
                  <a:cxn ang="0">
                    <a:pos x="42" y="46"/>
                  </a:cxn>
                  <a:cxn ang="0">
                    <a:pos x="39" y="43"/>
                  </a:cxn>
                  <a:cxn ang="0">
                    <a:pos x="36" y="39"/>
                  </a:cxn>
                  <a:cxn ang="0">
                    <a:pos x="34" y="35"/>
                  </a:cxn>
                  <a:cxn ang="0">
                    <a:pos x="32" y="31"/>
                  </a:cxn>
                  <a:cxn ang="0">
                    <a:pos x="32" y="30"/>
                  </a:cxn>
                  <a:cxn ang="0">
                    <a:pos x="32" y="31"/>
                  </a:cxn>
                  <a:cxn ang="0">
                    <a:pos x="33" y="32"/>
                  </a:cxn>
                  <a:cxn ang="0">
                    <a:pos x="33" y="33"/>
                  </a:cxn>
                  <a:cxn ang="0">
                    <a:pos x="33" y="34"/>
                  </a:cxn>
                  <a:cxn ang="0">
                    <a:pos x="34" y="36"/>
                  </a:cxn>
                  <a:cxn ang="0">
                    <a:pos x="35" y="37"/>
                  </a:cxn>
                  <a:cxn ang="0">
                    <a:pos x="35" y="37"/>
                  </a:cxn>
                  <a:cxn ang="0">
                    <a:pos x="34" y="37"/>
                  </a:cxn>
                  <a:cxn ang="0">
                    <a:pos x="31" y="33"/>
                  </a:cxn>
                  <a:cxn ang="0">
                    <a:pos x="28" y="29"/>
                  </a:cxn>
                  <a:cxn ang="0">
                    <a:pos x="25" y="26"/>
                  </a:cxn>
                  <a:cxn ang="0">
                    <a:pos x="22" y="25"/>
                  </a:cxn>
                  <a:cxn ang="0">
                    <a:pos x="16" y="23"/>
                  </a:cxn>
                  <a:cxn ang="0">
                    <a:pos x="13" y="21"/>
                  </a:cxn>
                  <a:cxn ang="0">
                    <a:pos x="11" y="18"/>
                  </a:cxn>
                  <a:cxn ang="0">
                    <a:pos x="11" y="16"/>
                  </a:cxn>
                  <a:cxn ang="0">
                    <a:pos x="12" y="16"/>
                  </a:cxn>
                  <a:cxn ang="0">
                    <a:pos x="12" y="15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49" h="48">
                    <a:moveTo>
                      <a:pt x="1" y="0"/>
                    </a:moveTo>
                    <a:lnTo>
                      <a:pt x="2" y="0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20" y="13"/>
                    </a:lnTo>
                    <a:lnTo>
                      <a:pt x="27" y="18"/>
                    </a:lnTo>
                    <a:lnTo>
                      <a:pt x="34" y="25"/>
                    </a:lnTo>
                    <a:lnTo>
                      <a:pt x="39" y="32"/>
                    </a:lnTo>
                    <a:lnTo>
                      <a:pt x="45" y="41"/>
                    </a:lnTo>
                    <a:lnTo>
                      <a:pt x="46" y="43"/>
                    </a:lnTo>
                    <a:lnTo>
                      <a:pt x="47" y="44"/>
                    </a:lnTo>
                    <a:lnTo>
                      <a:pt x="49" y="47"/>
                    </a:lnTo>
                    <a:lnTo>
                      <a:pt x="49" y="47"/>
                    </a:lnTo>
                    <a:lnTo>
                      <a:pt x="48" y="48"/>
                    </a:lnTo>
                    <a:lnTo>
                      <a:pt x="45" y="48"/>
                    </a:lnTo>
                    <a:lnTo>
                      <a:pt x="42" y="46"/>
                    </a:lnTo>
                    <a:lnTo>
                      <a:pt x="39" y="43"/>
                    </a:lnTo>
                    <a:lnTo>
                      <a:pt x="36" y="39"/>
                    </a:lnTo>
                    <a:lnTo>
                      <a:pt x="34" y="35"/>
                    </a:lnTo>
                    <a:lnTo>
                      <a:pt x="32" y="31"/>
                    </a:lnTo>
                    <a:lnTo>
                      <a:pt x="32" y="30"/>
                    </a:lnTo>
                    <a:lnTo>
                      <a:pt x="32" y="31"/>
                    </a:lnTo>
                    <a:lnTo>
                      <a:pt x="33" y="32"/>
                    </a:lnTo>
                    <a:lnTo>
                      <a:pt x="33" y="33"/>
                    </a:lnTo>
                    <a:lnTo>
                      <a:pt x="33" y="34"/>
                    </a:lnTo>
                    <a:lnTo>
                      <a:pt x="34" y="36"/>
                    </a:lnTo>
                    <a:lnTo>
                      <a:pt x="35" y="37"/>
                    </a:lnTo>
                    <a:lnTo>
                      <a:pt x="35" y="37"/>
                    </a:lnTo>
                    <a:lnTo>
                      <a:pt x="34" y="37"/>
                    </a:lnTo>
                    <a:lnTo>
                      <a:pt x="31" y="33"/>
                    </a:lnTo>
                    <a:lnTo>
                      <a:pt x="28" y="29"/>
                    </a:lnTo>
                    <a:lnTo>
                      <a:pt x="25" y="26"/>
                    </a:lnTo>
                    <a:lnTo>
                      <a:pt x="22" y="25"/>
                    </a:lnTo>
                    <a:lnTo>
                      <a:pt x="16" y="23"/>
                    </a:lnTo>
                    <a:lnTo>
                      <a:pt x="13" y="21"/>
                    </a:lnTo>
                    <a:lnTo>
                      <a:pt x="11" y="18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2" y="15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44"/>
              <p:cNvSpPr>
                <a:spLocks/>
              </p:cNvSpPr>
              <p:nvPr/>
            </p:nvSpPr>
            <p:spPr bwMode="auto">
              <a:xfrm>
                <a:off x="3759200" y="2332038"/>
                <a:ext cx="46038" cy="857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3" y="6"/>
                  </a:cxn>
                  <a:cxn ang="0">
                    <a:pos x="20" y="13"/>
                  </a:cxn>
                  <a:cxn ang="0">
                    <a:pos x="21" y="14"/>
                  </a:cxn>
                  <a:cxn ang="0">
                    <a:pos x="20" y="15"/>
                  </a:cxn>
                  <a:cxn ang="0">
                    <a:pos x="20" y="15"/>
                  </a:cxn>
                  <a:cxn ang="0">
                    <a:pos x="19" y="16"/>
                  </a:cxn>
                  <a:cxn ang="0">
                    <a:pos x="19" y="17"/>
                  </a:cxn>
                  <a:cxn ang="0">
                    <a:pos x="23" y="27"/>
                  </a:cxn>
                  <a:cxn ang="0">
                    <a:pos x="27" y="37"/>
                  </a:cxn>
                  <a:cxn ang="0">
                    <a:pos x="28" y="40"/>
                  </a:cxn>
                  <a:cxn ang="0">
                    <a:pos x="29" y="43"/>
                  </a:cxn>
                  <a:cxn ang="0">
                    <a:pos x="29" y="50"/>
                  </a:cxn>
                  <a:cxn ang="0">
                    <a:pos x="28" y="53"/>
                  </a:cxn>
                  <a:cxn ang="0">
                    <a:pos x="25" y="54"/>
                  </a:cxn>
                  <a:cxn ang="0">
                    <a:pos x="22" y="54"/>
                  </a:cxn>
                  <a:cxn ang="0">
                    <a:pos x="17" y="51"/>
                  </a:cxn>
                  <a:cxn ang="0">
                    <a:pos x="13" y="47"/>
                  </a:cxn>
                  <a:cxn ang="0">
                    <a:pos x="10" y="42"/>
                  </a:cxn>
                  <a:cxn ang="0">
                    <a:pos x="10" y="41"/>
                  </a:cxn>
                  <a:cxn ang="0">
                    <a:pos x="11" y="40"/>
                  </a:cxn>
                  <a:cxn ang="0">
                    <a:pos x="12" y="40"/>
                  </a:cxn>
                  <a:cxn ang="0">
                    <a:pos x="14" y="39"/>
                  </a:cxn>
                  <a:cxn ang="0">
                    <a:pos x="15" y="38"/>
                  </a:cxn>
                  <a:cxn ang="0">
                    <a:pos x="16" y="38"/>
                  </a:cxn>
                  <a:cxn ang="0">
                    <a:pos x="17" y="37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5"/>
                  </a:cxn>
                  <a:cxn ang="0">
                    <a:pos x="16" y="34"/>
                  </a:cxn>
                  <a:cxn ang="0">
                    <a:pos x="15" y="35"/>
                  </a:cxn>
                  <a:cxn ang="0">
                    <a:pos x="12" y="37"/>
                  </a:cxn>
                  <a:cxn ang="0">
                    <a:pos x="10" y="38"/>
                  </a:cxn>
                  <a:cxn ang="0">
                    <a:pos x="8" y="38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9" y="31"/>
                  </a:cxn>
                  <a:cxn ang="0">
                    <a:pos x="9" y="29"/>
                  </a:cxn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6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1" y="8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29" h="54">
                    <a:moveTo>
                      <a:pt x="4" y="0"/>
                    </a:moveTo>
                    <a:lnTo>
                      <a:pt x="13" y="6"/>
                    </a:lnTo>
                    <a:lnTo>
                      <a:pt x="20" y="13"/>
                    </a:lnTo>
                    <a:lnTo>
                      <a:pt x="21" y="14"/>
                    </a:lnTo>
                    <a:lnTo>
                      <a:pt x="20" y="15"/>
                    </a:lnTo>
                    <a:lnTo>
                      <a:pt x="20" y="15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23" y="27"/>
                    </a:lnTo>
                    <a:lnTo>
                      <a:pt x="27" y="37"/>
                    </a:lnTo>
                    <a:lnTo>
                      <a:pt x="28" y="40"/>
                    </a:lnTo>
                    <a:lnTo>
                      <a:pt x="29" y="43"/>
                    </a:lnTo>
                    <a:lnTo>
                      <a:pt x="29" y="50"/>
                    </a:lnTo>
                    <a:lnTo>
                      <a:pt x="28" y="53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7" y="51"/>
                    </a:lnTo>
                    <a:lnTo>
                      <a:pt x="13" y="47"/>
                    </a:lnTo>
                    <a:lnTo>
                      <a:pt x="10" y="42"/>
                    </a:lnTo>
                    <a:lnTo>
                      <a:pt x="10" y="41"/>
                    </a:lnTo>
                    <a:lnTo>
                      <a:pt x="11" y="40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5" y="38"/>
                    </a:lnTo>
                    <a:lnTo>
                      <a:pt x="16" y="38"/>
                    </a:lnTo>
                    <a:lnTo>
                      <a:pt x="17" y="37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8" y="35"/>
                    </a:lnTo>
                    <a:lnTo>
                      <a:pt x="16" y="34"/>
                    </a:lnTo>
                    <a:lnTo>
                      <a:pt x="15" y="35"/>
                    </a:lnTo>
                    <a:lnTo>
                      <a:pt x="12" y="37"/>
                    </a:lnTo>
                    <a:lnTo>
                      <a:pt x="10" y="38"/>
                    </a:lnTo>
                    <a:lnTo>
                      <a:pt x="8" y="38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9" y="31"/>
                    </a:lnTo>
                    <a:lnTo>
                      <a:pt x="9" y="29"/>
                    </a:lnTo>
                    <a:lnTo>
                      <a:pt x="8" y="28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7"/>
                    </a:lnTo>
                    <a:lnTo>
                      <a:pt x="3" y="27"/>
                    </a:lnTo>
                    <a:lnTo>
                      <a:pt x="2" y="26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45"/>
              <p:cNvSpPr>
                <a:spLocks/>
              </p:cNvSpPr>
              <p:nvPr/>
            </p:nvSpPr>
            <p:spPr bwMode="auto">
              <a:xfrm>
                <a:off x="4991100" y="2371725"/>
                <a:ext cx="39688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2"/>
                  </a:cxn>
                  <a:cxn ang="0">
                    <a:pos x="16" y="4"/>
                  </a:cxn>
                  <a:cxn ang="0">
                    <a:pos x="24" y="8"/>
                  </a:cxn>
                  <a:cxn ang="0">
                    <a:pos x="25" y="9"/>
                  </a:cxn>
                  <a:cxn ang="0">
                    <a:pos x="24" y="9"/>
                  </a:cxn>
                  <a:cxn ang="0">
                    <a:pos x="24" y="9"/>
                  </a:cxn>
                  <a:cxn ang="0">
                    <a:pos x="23" y="10"/>
                  </a:cxn>
                  <a:cxn ang="0">
                    <a:pos x="19" y="10"/>
                  </a:cxn>
                  <a:cxn ang="0">
                    <a:pos x="16" y="8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0">
                    <a:moveTo>
                      <a:pt x="0" y="0"/>
                    </a:moveTo>
                    <a:lnTo>
                      <a:pt x="9" y="2"/>
                    </a:lnTo>
                    <a:lnTo>
                      <a:pt x="16" y="4"/>
                    </a:lnTo>
                    <a:lnTo>
                      <a:pt x="24" y="8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4" y="9"/>
                    </a:lnTo>
                    <a:lnTo>
                      <a:pt x="23" y="10"/>
                    </a:lnTo>
                    <a:lnTo>
                      <a:pt x="19" y="10"/>
                    </a:lnTo>
                    <a:lnTo>
                      <a:pt x="16" y="8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46"/>
              <p:cNvSpPr>
                <a:spLocks/>
              </p:cNvSpPr>
              <p:nvPr/>
            </p:nvSpPr>
            <p:spPr bwMode="auto">
              <a:xfrm>
                <a:off x="5176837" y="2336800"/>
                <a:ext cx="20638" cy="650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5" y="9"/>
                  </a:cxn>
                  <a:cxn ang="0">
                    <a:pos x="7" y="16"/>
                  </a:cxn>
                  <a:cxn ang="0">
                    <a:pos x="10" y="25"/>
                  </a:cxn>
                  <a:cxn ang="0">
                    <a:pos x="13" y="38"/>
                  </a:cxn>
                  <a:cxn ang="0">
                    <a:pos x="13" y="39"/>
                  </a:cxn>
                  <a:cxn ang="0">
                    <a:pos x="12" y="39"/>
                  </a:cxn>
                  <a:cxn ang="0">
                    <a:pos x="9" y="41"/>
                  </a:cxn>
                  <a:cxn ang="0">
                    <a:pos x="8" y="40"/>
                  </a:cxn>
                  <a:cxn ang="0">
                    <a:pos x="5" y="37"/>
                  </a:cxn>
                  <a:cxn ang="0">
                    <a:pos x="4" y="33"/>
                  </a:cxn>
                  <a:cxn ang="0">
                    <a:pos x="4" y="30"/>
                  </a:cxn>
                  <a:cxn ang="0">
                    <a:pos x="2" y="26"/>
                  </a:cxn>
                  <a:cxn ang="0">
                    <a:pos x="0" y="24"/>
                  </a:cxn>
                  <a:cxn ang="0">
                    <a:pos x="1" y="22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2" y="0"/>
                  </a:cxn>
                </a:cxnLst>
                <a:rect l="0" t="0" r="r" b="b"/>
                <a:pathLst>
                  <a:path w="13" h="41">
                    <a:moveTo>
                      <a:pt x="2" y="0"/>
                    </a:moveTo>
                    <a:lnTo>
                      <a:pt x="2" y="2"/>
                    </a:lnTo>
                    <a:lnTo>
                      <a:pt x="5" y="9"/>
                    </a:lnTo>
                    <a:lnTo>
                      <a:pt x="7" y="16"/>
                    </a:lnTo>
                    <a:lnTo>
                      <a:pt x="10" y="25"/>
                    </a:lnTo>
                    <a:lnTo>
                      <a:pt x="13" y="38"/>
                    </a:lnTo>
                    <a:lnTo>
                      <a:pt x="13" y="39"/>
                    </a:lnTo>
                    <a:lnTo>
                      <a:pt x="12" y="39"/>
                    </a:lnTo>
                    <a:lnTo>
                      <a:pt x="9" y="41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4" y="33"/>
                    </a:lnTo>
                    <a:lnTo>
                      <a:pt x="4" y="30"/>
                    </a:lnTo>
                    <a:lnTo>
                      <a:pt x="2" y="26"/>
                    </a:lnTo>
                    <a:lnTo>
                      <a:pt x="0" y="24"/>
                    </a:lnTo>
                    <a:lnTo>
                      <a:pt x="1" y="22"/>
                    </a:lnTo>
                    <a:lnTo>
                      <a:pt x="1" y="3"/>
                    </a:lnTo>
                    <a:lnTo>
                      <a:pt x="1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47"/>
              <p:cNvSpPr>
                <a:spLocks/>
              </p:cNvSpPr>
              <p:nvPr/>
            </p:nvSpPr>
            <p:spPr bwMode="auto">
              <a:xfrm>
                <a:off x="5075237" y="2279650"/>
                <a:ext cx="95250" cy="131763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12" y="16"/>
                  </a:cxn>
                  <a:cxn ang="0">
                    <a:pos x="20" y="24"/>
                  </a:cxn>
                  <a:cxn ang="0">
                    <a:pos x="25" y="29"/>
                  </a:cxn>
                  <a:cxn ang="0">
                    <a:pos x="23" y="33"/>
                  </a:cxn>
                  <a:cxn ang="0">
                    <a:pos x="22" y="38"/>
                  </a:cxn>
                  <a:cxn ang="0">
                    <a:pos x="22" y="42"/>
                  </a:cxn>
                  <a:cxn ang="0">
                    <a:pos x="28" y="43"/>
                  </a:cxn>
                  <a:cxn ang="0">
                    <a:pos x="34" y="42"/>
                  </a:cxn>
                  <a:cxn ang="0">
                    <a:pos x="35" y="36"/>
                  </a:cxn>
                  <a:cxn ang="0">
                    <a:pos x="37" y="30"/>
                  </a:cxn>
                  <a:cxn ang="0">
                    <a:pos x="41" y="27"/>
                  </a:cxn>
                  <a:cxn ang="0">
                    <a:pos x="48" y="31"/>
                  </a:cxn>
                  <a:cxn ang="0">
                    <a:pos x="48" y="36"/>
                  </a:cxn>
                  <a:cxn ang="0">
                    <a:pos x="47" y="43"/>
                  </a:cxn>
                  <a:cxn ang="0">
                    <a:pos x="48" y="43"/>
                  </a:cxn>
                  <a:cxn ang="0">
                    <a:pos x="53" y="41"/>
                  </a:cxn>
                  <a:cxn ang="0">
                    <a:pos x="53" y="44"/>
                  </a:cxn>
                  <a:cxn ang="0">
                    <a:pos x="50" y="48"/>
                  </a:cxn>
                  <a:cxn ang="0">
                    <a:pos x="51" y="49"/>
                  </a:cxn>
                  <a:cxn ang="0">
                    <a:pos x="55" y="45"/>
                  </a:cxn>
                  <a:cxn ang="0">
                    <a:pos x="60" y="41"/>
                  </a:cxn>
                  <a:cxn ang="0">
                    <a:pos x="59" y="44"/>
                  </a:cxn>
                  <a:cxn ang="0">
                    <a:pos x="55" y="48"/>
                  </a:cxn>
                  <a:cxn ang="0">
                    <a:pos x="55" y="52"/>
                  </a:cxn>
                  <a:cxn ang="0">
                    <a:pos x="56" y="56"/>
                  </a:cxn>
                  <a:cxn ang="0">
                    <a:pos x="56" y="58"/>
                  </a:cxn>
                  <a:cxn ang="0">
                    <a:pos x="54" y="58"/>
                  </a:cxn>
                  <a:cxn ang="0">
                    <a:pos x="56" y="61"/>
                  </a:cxn>
                  <a:cxn ang="0">
                    <a:pos x="58" y="66"/>
                  </a:cxn>
                  <a:cxn ang="0">
                    <a:pos x="51" y="76"/>
                  </a:cxn>
                  <a:cxn ang="0">
                    <a:pos x="47" y="79"/>
                  </a:cxn>
                  <a:cxn ang="0">
                    <a:pos x="49" y="75"/>
                  </a:cxn>
                  <a:cxn ang="0">
                    <a:pos x="54" y="67"/>
                  </a:cxn>
                  <a:cxn ang="0">
                    <a:pos x="51" y="61"/>
                  </a:cxn>
                  <a:cxn ang="0">
                    <a:pos x="44" y="61"/>
                  </a:cxn>
                  <a:cxn ang="0">
                    <a:pos x="39" y="65"/>
                  </a:cxn>
                  <a:cxn ang="0">
                    <a:pos x="37" y="72"/>
                  </a:cxn>
                  <a:cxn ang="0">
                    <a:pos x="31" y="75"/>
                  </a:cxn>
                  <a:cxn ang="0">
                    <a:pos x="18" y="76"/>
                  </a:cxn>
                  <a:cxn ang="0">
                    <a:pos x="13" y="81"/>
                  </a:cxn>
                  <a:cxn ang="0">
                    <a:pos x="7" y="82"/>
                  </a:cxn>
                  <a:cxn ang="0">
                    <a:pos x="6" y="79"/>
                  </a:cxn>
                  <a:cxn ang="0">
                    <a:pos x="10" y="70"/>
                  </a:cxn>
                  <a:cxn ang="0">
                    <a:pos x="12" y="63"/>
                  </a:cxn>
                  <a:cxn ang="0">
                    <a:pos x="8" y="63"/>
                  </a:cxn>
                  <a:cxn ang="0">
                    <a:pos x="4" y="66"/>
                  </a:cxn>
                  <a:cxn ang="0">
                    <a:pos x="1" y="65"/>
                  </a:cxn>
                  <a:cxn ang="0">
                    <a:pos x="3" y="62"/>
                  </a:cxn>
                  <a:cxn ang="0">
                    <a:pos x="4" y="60"/>
                  </a:cxn>
                  <a:cxn ang="0">
                    <a:pos x="1" y="26"/>
                  </a:cxn>
                  <a:cxn ang="0">
                    <a:pos x="0" y="7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60" h="83">
                    <a:moveTo>
                      <a:pt x="6" y="0"/>
                    </a:moveTo>
                    <a:lnTo>
                      <a:pt x="10" y="7"/>
                    </a:lnTo>
                    <a:lnTo>
                      <a:pt x="12" y="12"/>
                    </a:lnTo>
                    <a:lnTo>
                      <a:pt x="12" y="16"/>
                    </a:lnTo>
                    <a:lnTo>
                      <a:pt x="16" y="20"/>
                    </a:lnTo>
                    <a:lnTo>
                      <a:pt x="20" y="24"/>
                    </a:lnTo>
                    <a:lnTo>
                      <a:pt x="24" y="27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3" y="33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0"/>
                    </a:lnTo>
                    <a:lnTo>
                      <a:pt x="22" y="42"/>
                    </a:lnTo>
                    <a:lnTo>
                      <a:pt x="25" y="43"/>
                    </a:lnTo>
                    <a:lnTo>
                      <a:pt x="28" y="43"/>
                    </a:lnTo>
                    <a:lnTo>
                      <a:pt x="34" y="43"/>
                    </a:lnTo>
                    <a:lnTo>
                      <a:pt x="34" y="42"/>
                    </a:lnTo>
                    <a:lnTo>
                      <a:pt x="34" y="40"/>
                    </a:lnTo>
                    <a:lnTo>
                      <a:pt x="35" y="36"/>
                    </a:lnTo>
                    <a:lnTo>
                      <a:pt x="36" y="33"/>
                    </a:lnTo>
                    <a:lnTo>
                      <a:pt x="37" y="30"/>
                    </a:lnTo>
                    <a:lnTo>
                      <a:pt x="39" y="28"/>
                    </a:lnTo>
                    <a:lnTo>
                      <a:pt x="41" y="27"/>
                    </a:lnTo>
                    <a:lnTo>
                      <a:pt x="44" y="27"/>
                    </a:lnTo>
                    <a:lnTo>
                      <a:pt x="48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40"/>
                    </a:lnTo>
                    <a:lnTo>
                      <a:pt x="47" y="43"/>
                    </a:lnTo>
                    <a:lnTo>
                      <a:pt x="47" y="43"/>
                    </a:lnTo>
                    <a:lnTo>
                      <a:pt x="48" y="43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3" y="42"/>
                    </a:lnTo>
                    <a:lnTo>
                      <a:pt x="53" y="44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3" y="48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0" y="41"/>
                    </a:lnTo>
                    <a:lnTo>
                      <a:pt x="60" y="42"/>
                    </a:lnTo>
                    <a:lnTo>
                      <a:pt x="59" y="44"/>
                    </a:lnTo>
                    <a:lnTo>
                      <a:pt x="57" y="46"/>
                    </a:lnTo>
                    <a:lnTo>
                      <a:pt x="55" y="48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56" y="56"/>
                    </a:lnTo>
                    <a:lnTo>
                      <a:pt x="57" y="58"/>
                    </a:lnTo>
                    <a:lnTo>
                      <a:pt x="56" y="58"/>
                    </a:lnTo>
                    <a:lnTo>
                      <a:pt x="55" y="57"/>
                    </a:lnTo>
                    <a:lnTo>
                      <a:pt x="54" y="58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8" y="63"/>
                    </a:lnTo>
                    <a:lnTo>
                      <a:pt x="58" y="66"/>
                    </a:lnTo>
                    <a:lnTo>
                      <a:pt x="55" y="71"/>
                    </a:lnTo>
                    <a:lnTo>
                      <a:pt x="51" y="76"/>
                    </a:lnTo>
                    <a:lnTo>
                      <a:pt x="47" y="81"/>
                    </a:lnTo>
                    <a:lnTo>
                      <a:pt x="47" y="79"/>
                    </a:lnTo>
                    <a:lnTo>
                      <a:pt x="48" y="79"/>
                    </a:lnTo>
                    <a:lnTo>
                      <a:pt x="49" y="75"/>
                    </a:lnTo>
                    <a:lnTo>
                      <a:pt x="52" y="71"/>
                    </a:lnTo>
                    <a:lnTo>
                      <a:pt x="54" y="67"/>
                    </a:lnTo>
                    <a:lnTo>
                      <a:pt x="53" y="63"/>
                    </a:lnTo>
                    <a:lnTo>
                      <a:pt x="51" y="61"/>
                    </a:lnTo>
                    <a:lnTo>
                      <a:pt x="47" y="61"/>
                    </a:lnTo>
                    <a:lnTo>
                      <a:pt x="44" y="61"/>
                    </a:lnTo>
                    <a:lnTo>
                      <a:pt x="41" y="63"/>
                    </a:lnTo>
                    <a:lnTo>
                      <a:pt x="39" y="65"/>
                    </a:lnTo>
                    <a:lnTo>
                      <a:pt x="38" y="68"/>
                    </a:lnTo>
                    <a:lnTo>
                      <a:pt x="37" y="72"/>
                    </a:lnTo>
                    <a:lnTo>
                      <a:pt x="35" y="74"/>
                    </a:lnTo>
                    <a:lnTo>
                      <a:pt x="31" y="75"/>
                    </a:lnTo>
                    <a:lnTo>
                      <a:pt x="22" y="75"/>
                    </a:lnTo>
                    <a:lnTo>
                      <a:pt x="18" y="76"/>
                    </a:lnTo>
                    <a:lnTo>
                      <a:pt x="15" y="78"/>
                    </a:lnTo>
                    <a:lnTo>
                      <a:pt x="13" y="81"/>
                    </a:lnTo>
                    <a:lnTo>
                      <a:pt x="9" y="83"/>
                    </a:lnTo>
                    <a:lnTo>
                      <a:pt x="7" y="82"/>
                    </a:lnTo>
                    <a:lnTo>
                      <a:pt x="6" y="80"/>
                    </a:lnTo>
                    <a:lnTo>
                      <a:pt x="6" y="79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2" y="67"/>
                    </a:lnTo>
                    <a:lnTo>
                      <a:pt x="12" y="63"/>
                    </a:lnTo>
                    <a:lnTo>
                      <a:pt x="11" y="62"/>
                    </a:lnTo>
                    <a:lnTo>
                      <a:pt x="8" y="63"/>
                    </a:lnTo>
                    <a:lnTo>
                      <a:pt x="6" y="64"/>
                    </a:lnTo>
                    <a:lnTo>
                      <a:pt x="4" y="66"/>
                    </a:lnTo>
                    <a:lnTo>
                      <a:pt x="2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2"/>
                    </a:lnTo>
                    <a:lnTo>
                      <a:pt x="4" y="61"/>
                    </a:lnTo>
                    <a:lnTo>
                      <a:pt x="4" y="60"/>
                    </a:lnTo>
                    <a:lnTo>
                      <a:pt x="3" y="43"/>
                    </a:lnTo>
                    <a:lnTo>
                      <a:pt x="1" y="2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6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48"/>
              <p:cNvSpPr>
                <a:spLocks/>
              </p:cNvSpPr>
              <p:nvPr/>
            </p:nvSpPr>
            <p:spPr bwMode="auto">
              <a:xfrm>
                <a:off x="5165725" y="2371725"/>
                <a:ext cx="11113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7" y="2"/>
                  </a:cxn>
                  <a:cxn ang="0">
                    <a:pos x="7" y="3"/>
                  </a:cxn>
                  <a:cxn ang="0">
                    <a:pos x="7" y="3"/>
                  </a:cxn>
                  <a:cxn ang="0">
                    <a:pos x="5" y="3"/>
                  </a:cxn>
                  <a:cxn ang="0">
                    <a:pos x="3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49"/>
              <p:cNvSpPr>
                <a:spLocks/>
              </p:cNvSpPr>
              <p:nvPr/>
            </p:nvSpPr>
            <p:spPr bwMode="auto">
              <a:xfrm>
                <a:off x="4879975" y="2678113"/>
                <a:ext cx="42863" cy="2540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7" y="14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2" y="16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9" y="9"/>
                  </a:cxn>
                  <a:cxn ang="0">
                    <a:pos x="17" y="3"/>
                  </a:cxn>
                  <a:cxn ang="0">
                    <a:pos x="24" y="1"/>
                  </a:cxn>
                  <a:cxn ang="0">
                    <a:pos x="26" y="1"/>
                  </a:cxn>
                  <a:cxn ang="0">
                    <a:pos x="27" y="0"/>
                  </a:cxn>
                </a:cxnLst>
                <a:rect l="0" t="0" r="r" b="b"/>
                <a:pathLst>
                  <a:path w="27" h="16">
                    <a:moveTo>
                      <a:pt x="27" y="0"/>
                    </a:moveTo>
                    <a:lnTo>
                      <a:pt x="7" y="14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9" y="9"/>
                    </a:lnTo>
                    <a:lnTo>
                      <a:pt x="17" y="3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50"/>
              <p:cNvSpPr>
                <a:spLocks/>
              </p:cNvSpPr>
              <p:nvPr/>
            </p:nvSpPr>
            <p:spPr bwMode="auto">
              <a:xfrm>
                <a:off x="3854450" y="3055938"/>
                <a:ext cx="7938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6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4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5" h="10">
                    <a:moveTo>
                      <a:pt x="0" y="0"/>
                    </a:moveTo>
                    <a:lnTo>
                      <a:pt x="4" y="6"/>
                    </a:lnTo>
                    <a:lnTo>
                      <a:pt x="5" y="10"/>
                    </a:lnTo>
                    <a:lnTo>
                      <a:pt x="5" y="10"/>
                    </a:lnTo>
                    <a:lnTo>
                      <a:pt x="4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51"/>
              <p:cNvSpPr>
                <a:spLocks/>
              </p:cNvSpPr>
              <p:nvPr/>
            </p:nvSpPr>
            <p:spPr bwMode="auto">
              <a:xfrm>
                <a:off x="4873625" y="3163888"/>
                <a:ext cx="11113" cy="238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7" y="6"/>
                  </a:cxn>
                  <a:cxn ang="0">
                    <a:pos x="6" y="10"/>
                  </a:cxn>
                  <a:cxn ang="0">
                    <a:pos x="4" y="15"/>
                  </a:cxn>
                  <a:cxn ang="0">
                    <a:pos x="4" y="15"/>
                  </a:cxn>
                  <a:cxn ang="0">
                    <a:pos x="3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4" y="5"/>
                  </a:cxn>
                  <a:cxn ang="0">
                    <a:pos x="3" y="2"/>
                  </a:cxn>
                  <a:cxn ang="0">
                    <a:pos x="2" y="0"/>
                  </a:cxn>
                </a:cxnLst>
                <a:rect l="0" t="0" r="r" b="b"/>
                <a:pathLst>
                  <a:path w="7" h="15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7" y="6"/>
                    </a:lnTo>
                    <a:lnTo>
                      <a:pt x="6" y="10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3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52"/>
              <p:cNvSpPr>
                <a:spLocks/>
              </p:cNvSpPr>
              <p:nvPr/>
            </p:nvSpPr>
            <p:spPr bwMode="auto">
              <a:xfrm>
                <a:off x="4856162" y="3159125"/>
                <a:ext cx="20638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5" y="1"/>
                  </a:cxn>
                  <a:cxn ang="0">
                    <a:pos x="9" y="2"/>
                  </a:cxn>
                  <a:cxn ang="0">
                    <a:pos x="13" y="3"/>
                  </a:cxn>
                  <a:cxn ang="0">
                    <a:pos x="7" y="2"/>
                  </a:cxn>
                  <a:cxn ang="0">
                    <a:pos x="0" y="0"/>
                  </a:cxn>
                </a:cxnLst>
                <a:rect l="0" t="0" r="r" b="b"/>
                <a:pathLst>
                  <a:path w="13" h="3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lnTo>
                      <a:pt x="9" y="2"/>
                    </a:lnTo>
                    <a:lnTo>
                      <a:pt x="13" y="3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53"/>
              <p:cNvSpPr>
                <a:spLocks/>
              </p:cNvSpPr>
              <p:nvPr/>
            </p:nvSpPr>
            <p:spPr bwMode="auto">
              <a:xfrm>
                <a:off x="4670425" y="3290888"/>
                <a:ext cx="293688" cy="84138"/>
              </a:xfrm>
              <a:custGeom>
                <a:avLst/>
                <a:gdLst/>
                <a:ahLst/>
                <a:cxnLst>
                  <a:cxn ang="0">
                    <a:pos x="68" y="1"/>
                  </a:cxn>
                  <a:cxn ang="0">
                    <a:pos x="67" y="3"/>
                  </a:cxn>
                  <a:cxn ang="0">
                    <a:pos x="76" y="3"/>
                  </a:cxn>
                  <a:cxn ang="0">
                    <a:pos x="88" y="5"/>
                  </a:cxn>
                  <a:cxn ang="0">
                    <a:pos x="101" y="10"/>
                  </a:cxn>
                  <a:cxn ang="0">
                    <a:pos x="109" y="9"/>
                  </a:cxn>
                  <a:cxn ang="0">
                    <a:pos x="123" y="10"/>
                  </a:cxn>
                  <a:cxn ang="0">
                    <a:pos x="137" y="17"/>
                  </a:cxn>
                  <a:cxn ang="0">
                    <a:pos x="146" y="23"/>
                  </a:cxn>
                  <a:cxn ang="0">
                    <a:pos x="149" y="22"/>
                  </a:cxn>
                  <a:cxn ang="0">
                    <a:pos x="152" y="22"/>
                  </a:cxn>
                  <a:cxn ang="0">
                    <a:pos x="162" y="27"/>
                  </a:cxn>
                  <a:cxn ang="0">
                    <a:pos x="170" y="29"/>
                  </a:cxn>
                  <a:cxn ang="0">
                    <a:pos x="176" y="28"/>
                  </a:cxn>
                  <a:cxn ang="0">
                    <a:pos x="181" y="27"/>
                  </a:cxn>
                  <a:cxn ang="0">
                    <a:pos x="185" y="29"/>
                  </a:cxn>
                  <a:cxn ang="0">
                    <a:pos x="185" y="38"/>
                  </a:cxn>
                  <a:cxn ang="0">
                    <a:pos x="180" y="42"/>
                  </a:cxn>
                  <a:cxn ang="0">
                    <a:pos x="166" y="44"/>
                  </a:cxn>
                  <a:cxn ang="0">
                    <a:pos x="141" y="52"/>
                  </a:cxn>
                  <a:cxn ang="0">
                    <a:pos x="133" y="53"/>
                  </a:cxn>
                  <a:cxn ang="0">
                    <a:pos x="140" y="45"/>
                  </a:cxn>
                  <a:cxn ang="0">
                    <a:pos x="144" y="40"/>
                  </a:cxn>
                  <a:cxn ang="0">
                    <a:pos x="142" y="37"/>
                  </a:cxn>
                  <a:cxn ang="0">
                    <a:pos x="130" y="35"/>
                  </a:cxn>
                  <a:cxn ang="0">
                    <a:pos x="118" y="33"/>
                  </a:cxn>
                  <a:cxn ang="0">
                    <a:pos x="115" y="29"/>
                  </a:cxn>
                  <a:cxn ang="0">
                    <a:pos x="113" y="23"/>
                  </a:cxn>
                  <a:cxn ang="0">
                    <a:pos x="111" y="24"/>
                  </a:cxn>
                  <a:cxn ang="0">
                    <a:pos x="96" y="21"/>
                  </a:cxn>
                  <a:cxn ang="0">
                    <a:pos x="74" y="17"/>
                  </a:cxn>
                  <a:cxn ang="0">
                    <a:pos x="59" y="19"/>
                  </a:cxn>
                  <a:cxn ang="0">
                    <a:pos x="43" y="22"/>
                  </a:cxn>
                  <a:cxn ang="0">
                    <a:pos x="31" y="25"/>
                  </a:cxn>
                  <a:cxn ang="0">
                    <a:pos x="23" y="26"/>
                  </a:cxn>
                  <a:cxn ang="0">
                    <a:pos x="12" y="33"/>
                  </a:cxn>
                  <a:cxn ang="0">
                    <a:pos x="6" y="36"/>
                  </a:cxn>
                  <a:cxn ang="0">
                    <a:pos x="1" y="35"/>
                  </a:cxn>
                  <a:cxn ang="0">
                    <a:pos x="6" y="27"/>
                  </a:cxn>
                  <a:cxn ang="0">
                    <a:pos x="18" y="15"/>
                  </a:cxn>
                  <a:cxn ang="0">
                    <a:pos x="35" y="8"/>
                  </a:cxn>
                  <a:cxn ang="0">
                    <a:pos x="54" y="2"/>
                  </a:cxn>
                  <a:cxn ang="0">
                    <a:pos x="68" y="0"/>
                  </a:cxn>
                </a:cxnLst>
                <a:rect l="0" t="0" r="r" b="b"/>
                <a:pathLst>
                  <a:path w="185" h="53">
                    <a:moveTo>
                      <a:pt x="68" y="0"/>
                    </a:moveTo>
                    <a:lnTo>
                      <a:pt x="68" y="1"/>
                    </a:lnTo>
                    <a:lnTo>
                      <a:pt x="67" y="2"/>
                    </a:lnTo>
                    <a:lnTo>
                      <a:pt x="67" y="3"/>
                    </a:lnTo>
                    <a:lnTo>
                      <a:pt x="72" y="3"/>
                    </a:lnTo>
                    <a:lnTo>
                      <a:pt x="76" y="3"/>
                    </a:lnTo>
                    <a:lnTo>
                      <a:pt x="81" y="3"/>
                    </a:lnTo>
                    <a:lnTo>
                      <a:pt x="88" y="5"/>
                    </a:lnTo>
                    <a:lnTo>
                      <a:pt x="95" y="8"/>
                    </a:lnTo>
                    <a:lnTo>
                      <a:pt x="101" y="10"/>
                    </a:lnTo>
                    <a:lnTo>
                      <a:pt x="105" y="10"/>
                    </a:lnTo>
                    <a:lnTo>
                      <a:pt x="109" y="9"/>
                    </a:lnTo>
                    <a:lnTo>
                      <a:pt x="112" y="8"/>
                    </a:lnTo>
                    <a:lnTo>
                      <a:pt x="123" y="10"/>
                    </a:lnTo>
                    <a:lnTo>
                      <a:pt x="132" y="14"/>
                    </a:lnTo>
                    <a:lnTo>
                      <a:pt x="137" y="17"/>
                    </a:lnTo>
                    <a:lnTo>
                      <a:pt x="141" y="20"/>
                    </a:lnTo>
                    <a:lnTo>
                      <a:pt x="146" y="23"/>
                    </a:lnTo>
                    <a:lnTo>
                      <a:pt x="148" y="23"/>
                    </a:lnTo>
                    <a:lnTo>
                      <a:pt x="149" y="22"/>
                    </a:lnTo>
                    <a:lnTo>
                      <a:pt x="151" y="22"/>
                    </a:lnTo>
                    <a:lnTo>
                      <a:pt x="152" y="22"/>
                    </a:lnTo>
                    <a:lnTo>
                      <a:pt x="157" y="24"/>
                    </a:lnTo>
                    <a:lnTo>
                      <a:pt x="162" y="27"/>
                    </a:lnTo>
                    <a:lnTo>
                      <a:pt x="167" y="29"/>
                    </a:lnTo>
                    <a:lnTo>
                      <a:pt x="170" y="29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1" y="27"/>
                    </a:lnTo>
                    <a:lnTo>
                      <a:pt x="183" y="27"/>
                    </a:lnTo>
                    <a:lnTo>
                      <a:pt x="185" y="29"/>
                    </a:lnTo>
                    <a:lnTo>
                      <a:pt x="185" y="32"/>
                    </a:lnTo>
                    <a:lnTo>
                      <a:pt x="185" y="38"/>
                    </a:lnTo>
                    <a:lnTo>
                      <a:pt x="184" y="40"/>
                    </a:lnTo>
                    <a:lnTo>
                      <a:pt x="180" y="42"/>
                    </a:lnTo>
                    <a:lnTo>
                      <a:pt x="175" y="43"/>
                    </a:lnTo>
                    <a:lnTo>
                      <a:pt x="166" y="44"/>
                    </a:lnTo>
                    <a:lnTo>
                      <a:pt x="161" y="44"/>
                    </a:lnTo>
                    <a:lnTo>
                      <a:pt x="141" y="52"/>
                    </a:lnTo>
                    <a:lnTo>
                      <a:pt x="134" y="53"/>
                    </a:lnTo>
                    <a:lnTo>
                      <a:pt x="133" y="53"/>
                    </a:lnTo>
                    <a:lnTo>
                      <a:pt x="133" y="52"/>
                    </a:lnTo>
                    <a:lnTo>
                      <a:pt x="140" y="45"/>
                    </a:lnTo>
                    <a:lnTo>
                      <a:pt x="142" y="42"/>
                    </a:lnTo>
                    <a:lnTo>
                      <a:pt x="144" y="40"/>
                    </a:lnTo>
                    <a:lnTo>
                      <a:pt x="144" y="38"/>
                    </a:lnTo>
                    <a:lnTo>
                      <a:pt x="142" y="37"/>
                    </a:lnTo>
                    <a:lnTo>
                      <a:pt x="135" y="36"/>
                    </a:lnTo>
                    <a:lnTo>
                      <a:pt x="130" y="35"/>
                    </a:lnTo>
                    <a:lnTo>
                      <a:pt x="124" y="35"/>
                    </a:lnTo>
                    <a:lnTo>
                      <a:pt x="118" y="33"/>
                    </a:lnTo>
                    <a:lnTo>
                      <a:pt x="116" y="31"/>
                    </a:lnTo>
                    <a:lnTo>
                      <a:pt x="115" y="29"/>
                    </a:lnTo>
                    <a:lnTo>
                      <a:pt x="114" y="25"/>
                    </a:lnTo>
                    <a:lnTo>
                      <a:pt x="113" y="23"/>
                    </a:lnTo>
                    <a:lnTo>
                      <a:pt x="112" y="23"/>
                    </a:lnTo>
                    <a:lnTo>
                      <a:pt x="111" y="24"/>
                    </a:lnTo>
                    <a:lnTo>
                      <a:pt x="110" y="24"/>
                    </a:lnTo>
                    <a:lnTo>
                      <a:pt x="96" y="21"/>
                    </a:lnTo>
                    <a:lnTo>
                      <a:pt x="81" y="18"/>
                    </a:lnTo>
                    <a:lnTo>
                      <a:pt x="74" y="17"/>
                    </a:lnTo>
                    <a:lnTo>
                      <a:pt x="67" y="18"/>
                    </a:lnTo>
                    <a:lnTo>
                      <a:pt x="59" y="19"/>
                    </a:lnTo>
                    <a:lnTo>
                      <a:pt x="51" y="20"/>
                    </a:lnTo>
                    <a:lnTo>
                      <a:pt x="43" y="22"/>
                    </a:lnTo>
                    <a:lnTo>
                      <a:pt x="36" y="23"/>
                    </a:lnTo>
                    <a:lnTo>
                      <a:pt x="31" y="25"/>
                    </a:lnTo>
                    <a:lnTo>
                      <a:pt x="28" y="25"/>
                    </a:lnTo>
                    <a:lnTo>
                      <a:pt x="23" y="26"/>
                    </a:lnTo>
                    <a:lnTo>
                      <a:pt x="18" y="27"/>
                    </a:lnTo>
                    <a:lnTo>
                      <a:pt x="12" y="33"/>
                    </a:lnTo>
                    <a:lnTo>
                      <a:pt x="9" y="36"/>
                    </a:lnTo>
                    <a:lnTo>
                      <a:pt x="6" y="36"/>
                    </a:lnTo>
                    <a:lnTo>
                      <a:pt x="3" y="35"/>
                    </a:lnTo>
                    <a:lnTo>
                      <a:pt x="1" y="35"/>
                    </a:lnTo>
                    <a:lnTo>
                      <a:pt x="0" y="34"/>
                    </a:lnTo>
                    <a:lnTo>
                      <a:pt x="6" y="27"/>
                    </a:lnTo>
                    <a:lnTo>
                      <a:pt x="12" y="19"/>
                    </a:lnTo>
                    <a:lnTo>
                      <a:pt x="18" y="15"/>
                    </a:lnTo>
                    <a:lnTo>
                      <a:pt x="26" y="11"/>
                    </a:lnTo>
                    <a:lnTo>
                      <a:pt x="35" y="8"/>
                    </a:lnTo>
                    <a:lnTo>
                      <a:pt x="45" y="4"/>
                    </a:lnTo>
                    <a:lnTo>
                      <a:pt x="54" y="2"/>
                    </a:lnTo>
                    <a:lnTo>
                      <a:pt x="62" y="1"/>
                    </a:lnTo>
                    <a:lnTo>
                      <a:pt x="68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54"/>
              <p:cNvSpPr>
                <a:spLocks/>
              </p:cNvSpPr>
              <p:nvPr/>
            </p:nvSpPr>
            <p:spPr bwMode="auto">
              <a:xfrm>
                <a:off x="5095875" y="1693863"/>
                <a:ext cx="6350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"/>
                  </a:cxn>
                  <a:cxn ang="0">
                    <a:pos x="4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lnTo>
                      <a:pt x="2" y="1"/>
                    </a:lnTo>
                    <a:lnTo>
                      <a:pt x="4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55"/>
              <p:cNvSpPr>
                <a:spLocks noEditPoints="1"/>
              </p:cNvSpPr>
              <p:nvPr/>
            </p:nvSpPr>
            <p:spPr bwMode="auto">
              <a:xfrm>
                <a:off x="5102225" y="1697038"/>
                <a:ext cx="31750" cy="19050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20" y="12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20" h="12">
                    <a:moveTo>
                      <a:pt x="2" y="1"/>
                    </a:moveTo>
                    <a:lnTo>
                      <a:pt x="20" y="12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6"/>
              <p:cNvSpPr>
                <a:spLocks/>
              </p:cNvSpPr>
              <p:nvPr/>
            </p:nvSpPr>
            <p:spPr bwMode="auto">
              <a:xfrm>
                <a:off x="5033962" y="1660525"/>
                <a:ext cx="793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57"/>
              <p:cNvSpPr>
                <a:spLocks/>
              </p:cNvSpPr>
              <p:nvPr/>
            </p:nvSpPr>
            <p:spPr bwMode="auto">
              <a:xfrm>
                <a:off x="5041900" y="1663700"/>
                <a:ext cx="28575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9"/>
                  </a:cxn>
                  <a:cxn ang="0">
                    <a:pos x="9" y="5"/>
                  </a:cxn>
                  <a:cxn ang="0">
                    <a:pos x="0" y="0"/>
                  </a:cxn>
                </a:cxnLst>
                <a:rect l="0" t="0" r="r" b="b"/>
                <a:pathLst>
                  <a:path w="18" h="9">
                    <a:moveTo>
                      <a:pt x="0" y="0"/>
                    </a:moveTo>
                    <a:lnTo>
                      <a:pt x="18" y="9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58"/>
              <p:cNvSpPr>
                <a:spLocks/>
              </p:cNvSpPr>
              <p:nvPr/>
            </p:nvSpPr>
            <p:spPr bwMode="auto">
              <a:xfrm>
                <a:off x="4854575" y="1582738"/>
                <a:ext cx="15875" cy="47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3">
                    <a:moveTo>
                      <a:pt x="0" y="0"/>
                    </a:moveTo>
                    <a:lnTo>
                      <a:pt x="1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59"/>
              <p:cNvSpPr>
                <a:spLocks/>
              </p:cNvSpPr>
              <p:nvPr/>
            </p:nvSpPr>
            <p:spPr bwMode="auto">
              <a:xfrm>
                <a:off x="4975225" y="3330575"/>
                <a:ext cx="163513" cy="73025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8" y="3"/>
                  </a:cxn>
                  <a:cxn ang="0">
                    <a:pos x="84" y="1"/>
                  </a:cxn>
                  <a:cxn ang="0">
                    <a:pos x="91" y="1"/>
                  </a:cxn>
                  <a:cxn ang="0">
                    <a:pos x="99" y="4"/>
                  </a:cxn>
                  <a:cxn ang="0">
                    <a:pos x="103" y="10"/>
                  </a:cxn>
                  <a:cxn ang="0">
                    <a:pos x="97" y="17"/>
                  </a:cxn>
                  <a:cxn ang="0">
                    <a:pos x="94" y="16"/>
                  </a:cxn>
                  <a:cxn ang="0">
                    <a:pos x="84" y="16"/>
                  </a:cxn>
                  <a:cxn ang="0">
                    <a:pos x="74" y="21"/>
                  </a:cxn>
                  <a:cxn ang="0">
                    <a:pos x="67" y="27"/>
                  </a:cxn>
                  <a:cxn ang="0">
                    <a:pos x="65" y="25"/>
                  </a:cxn>
                  <a:cxn ang="0">
                    <a:pos x="60" y="25"/>
                  </a:cxn>
                  <a:cxn ang="0">
                    <a:pos x="51" y="34"/>
                  </a:cxn>
                  <a:cxn ang="0">
                    <a:pos x="45" y="36"/>
                  </a:cxn>
                  <a:cxn ang="0">
                    <a:pos x="42" y="34"/>
                  </a:cxn>
                  <a:cxn ang="0">
                    <a:pos x="37" y="35"/>
                  </a:cxn>
                  <a:cxn ang="0">
                    <a:pos x="29" y="39"/>
                  </a:cxn>
                  <a:cxn ang="0">
                    <a:pos x="22" y="39"/>
                  </a:cxn>
                  <a:cxn ang="0">
                    <a:pos x="17" y="41"/>
                  </a:cxn>
                  <a:cxn ang="0">
                    <a:pos x="11" y="46"/>
                  </a:cxn>
                  <a:cxn ang="0">
                    <a:pos x="3" y="44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9" y="35"/>
                  </a:cxn>
                  <a:cxn ang="0">
                    <a:pos x="19" y="35"/>
                  </a:cxn>
                  <a:cxn ang="0">
                    <a:pos x="25" y="35"/>
                  </a:cxn>
                  <a:cxn ang="0">
                    <a:pos x="30" y="31"/>
                  </a:cxn>
                  <a:cxn ang="0">
                    <a:pos x="29" y="24"/>
                  </a:cxn>
                  <a:cxn ang="0">
                    <a:pos x="17" y="15"/>
                  </a:cxn>
                  <a:cxn ang="0">
                    <a:pos x="17" y="9"/>
                  </a:cxn>
                  <a:cxn ang="0">
                    <a:pos x="21" y="6"/>
                  </a:cxn>
                  <a:cxn ang="0">
                    <a:pos x="28" y="6"/>
                  </a:cxn>
                  <a:cxn ang="0">
                    <a:pos x="34" y="7"/>
                  </a:cxn>
                  <a:cxn ang="0">
                    <a:pos x="45" y="6"/>
                  </a:cxn>
                  <a:cxn ang="0">
                    <a:pos x="61" y="1"/>
                  </a:cxn>
                </a:cxnLst>
                <a:rect l="0" t="0" r="r" b="b"/>
                <a:pathLst>
                  <a:path w="103" h="46">
                    <a:moveTo>
                      <a:pt x="69" y="0"/>
                    </a:moveTo>
                    <a:lnTo>
                      <a:pt x="72" y="0"/>
                    </a:lnTo>
                    <a:lnTo>
                      <a:pt x="75" y="2"/>
                    </a:lnTo>
                    <a:lnTo>
                      <a:pt x="78" y="3"/>
                    </a:lnTo>
                    <a:lnTo>
                      <a:pt x="81" y="2"/>
                    </a:lnTo>
                    <a:lnTo>
                      <a:pt x="84" y="1"/>
                    </a:lnTo>
                    <a:lnTo>
                      <a:pt x="88" y="0"/>
                    </a:lnTo>
                    <a:lnTo>
                      <a:pt x="91" y="1"/>
                    </a:lnTo>
                    <a:lnTo>
                      <a:pt x="95" y="2"/>
                    </a:lnTo>
                    <a:lnTo>
                      <a:pt x="99" y="4"/>
                    </a:lnTo>
                    <a:lnTo>
                      <a:pt x="102" y="7"/>
                    </a:lnTo>
                    <a:lnTo>
                      <a:pt x="103" y="10"/>
                    </a:lnTo>
                    <a:lnTo>
                      <a:pt x="102" y="14"/>
                    </a:lnTo>
                    <a:lnTo>
                      <a:pt x="97" y="17"/>
                    </a:lnTo>
                    <a:lnTo>
                      <a:pt x="96" y="17"/>
                    </a:lnTo>
                    <a:lnTo>
                      <a:pt x="94" y="16"/>
                    </a:lnTo>
                    <a:lnTo>
                      <a:pt x="92" y="15"/>
                    </a:lnTo>
                    <a:lnTo>
                      <a:pt x="84" y="16"/>
                    </a:lnTo>
                    <a:lnTo>
                      <a:pt x="77" y="19"/>
                    </a:lnTo>
                    <a:lnTo>
                      <a:pt x="74" y="21"/>
                    </a:lnTo>
                    <a:lnTo>
                      <a:pt x="71" y="25"/>
                    </a:lnTo>
                    <a:lnTo>
                      <a:pt x="67" y="27"/>
                    </a:lnTo>
                    <a:lnTo>
                      <a:pt x="66" y="26"/>
                    </a:lnTo>
                    <a:lnTo>
                      <a:pt x="65" y="25"/>
                    </a:lnTo>
                    <a:lnTo>
                      <a:pt x="64" y="24"/>
                    </a:lnTo>
                    <a:lnTo>
                      <a:pt x="60" y="25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7" y="36"/>
                    </a:lnTo>
                    <a:lnTo>
                      <a:pt x="45" y="36"/>
                    </a:lnTo>
                    <a:lnTo>
                      <a:pt x="43" y="34"/>
                    </a:lnTo>
                    <a:lnTo>
                      <a:pt x="42" y="34"/>
                    </a:lnTo>
                    <a:lnTo>
                      <a:pt x="41" y="34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9" y="39"/>
                    </a:lnTo>
                    <a:lnTo>
                      <a:pt x="26" y="40"/>
                    </a:lnTo>
                    <a:lnTo>
                      <a:pt x="22" y="39"/>
                    </a:lnTo>
                    <a:lnTo>
                      <a:pt x="19" y="40"/>
                    </a:lnTo>
                    <a:lnTo>
                      <a:pt x="17" y="41"/>
                    </a:lnTo>
                    <a:lnTo>
                      <a:pt x="13" y="45"/>
                    </a:lnTo>
                    <a:lnTo>
                      <a:pt x="11" y="46"/>
                    </a:lnTo>
                    <a:lnTo>
                      <a:pt x="7" y="45"/>
                    </a:lnTo>
                    <a:lnTo>
                      <a:pt x="3" y="44"/>
                    </a:lnTo>
                    <a:lnTo>
                      <a:pt x="0" y="41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3" y="36"/>
                    </a:lnTo>
                    <a:lnTo>
                      <a:pt x="4" y="36"/>
                    </a:lnTo>
                    <a:lnTo>
                      <a:pt x="9" y="35"/>
                    </a:lnTo>
                    <a:lnTo>
                      <a:pt x="15" y="34"/>
                    </a:lnTo>
                    <a:lnTo>
                      <a:pt x="19" y="35"/>
                    </a:lnTo>
                    <a:lnTo>
                      <a:pt x="22" y="35"/>
                    </a:lnTo>
                    <a:lnTo>
                      <a:pt x="25" y="35"/>
                    </a:lnTo>
                    <a:lnTo>
                      <a:pt x="27" y="34"/>
                    </a:lnTo>
                    <a:lnTo>
                      <a:pt x="30" y="31"/>
                    </a:lnTo>
                    <a:lnTo>
                      <a:pt x="31" y="27"/>
                    </a:lnTo>
                    <a:lnTo>
                      <a:pt x="29" y="24"/>
                    </a:lnTo>
                    <a:lnTo>
                      <a:pt x="20" y="16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7" y="9"/>
                    </a:lnTo>
                    <a:lnTo>
                      <a:pt x="18" y="6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1" y="7"/>
                    </a:lnTo>
                    <a:lnTo>
                      <a:pt x="34" y="7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3" y="3"/>
                    </a:lnTo>
                    <a:lnTo>
                      <a:pt x="61" y="1"/>
                    </a:lnTo>
                    <a:lnTo>
                      <a:pt x="69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60"/>
              <p:cNvSpPr>
                <a:spLocks/>
              </p:cNvSpPr>
              <p:nvPr/>
            </p:nvSpPr>
            <p:spPr bwMode="auto">
              <a:xfrm>
                <a:off x="5164137" y="3328988"/>
                <a:ext cx="31750" cy="238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0" y="6"/>
                  </a:cxn>
                  <a:cxn ang="0">
                    <a:pos x="18" y="9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1" y="13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12" y="1"/>
                  </a:cxn>
                  <a:cxn ang="0">
                    <a:pos x="15" y="0"/>
                  </a:cxn>
                </a:cxnLst>
                <a:rect l="0" t="0" r="r" b="b"/>
                <a:pathLst>
                  <a:path w="20" h="15">
                    <a:moveTo>
                      <a:pt x="15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0" y="6"/>
                    </a:lnTo>
                    <a:lnTo>
                      <a:pt x="18" y="9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1" y="13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61"/>
              <p:cNvSpPr>
                <a:spLocks/>
              </p:cNvSpPr>
              <p:nvPr/>
            </p:nvSpPr>
            <p:spPr bwMode="auto">
              <a:xfrm>
                <a:off x="4471987" y="3932238"/>
                <a:ext cx="22225" cy="23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4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4" y="10"/>
                  </a:cxn>
                  <a:cxn ang="0">
                    <a:pos x="13" y="13"/>
                  </a:cxn>
                  <a:cxn ang="0">
                    <a:pos x="10" y="15"/>
                  </a:cxn>
                  <a:cxn ang="0">
                    <a:pos x="6" y="15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3" y="2"/>
                    </a:lnTo>
                    <a:lnTo>
                      <a:pt x="7" y="4"/>
                    </a:lnTo>
                    <a:lnTo>
                      <a:pt x="10" y="5"/>
                    </a:lnTo>
                    <a:lnTo>
                      <a:pt x="13" y="7"/>
                    </a:lnTo>
                    <a:lnTo>
                      <a:pt x="14" y="10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62"/>
              <p:cNvSpPr>
                <a:spLocks noEditPoints="1"/>
              </p:cNvSpPr>
              <p:nvPr/>
            </p:nvSpPr>
            <p:spPr bwMode="auto">
              <a:xfrm>
                <a:off x="3505200" y="1763713"/>
                <a:ext cx="2163763" cy="2459038"/>
              </a:xfrm>
              <a:custGeom>
                <a:avLst/>
                <a:gdLst/>
                <a:ahLst/>
                <a:cxnLst>
                  <a:cxn ang="0">
                    <a:pos x="782" y="897"/>
                  </a:cxn>
                  <a:cxn ang="0">
                    <a:pos x="586" y="158"/>
                  </a:cxn>
                  <a:cxn ang="0">
                    <a:pos x="232" y="0"/>
                  </a:cxn>
                  <a:cxn ang="0">
                    <a:pos x="289" y="51"/>
                  </a:cxn>
                  <a:cxn ang="0">
                    <a:pos x="376" y="78"/>
                  </a:cxn>
                  <a:cxn ang="0">
                    <a:pos x="458" y="132"/>
                  </a:cxn>
                  <a:cxn ang="0">
                    <a:pos x="545" y="128"/>
                  </a:cxn>
                  <a:cxn ang="0">
                    <a:pos x="553" y="51"/>
                  </a:cxn>
                  <a:cxn ang="0">
                    <a:pos x="615" y="130"/>
                  </a:cxn>
                  <a:cxn ang="0">
                    <a:pos x="631" y="133"/>
                  </a:cxn>
                  <a:cxn ang="0">
                    <a:pos x="604" y="179"/>
                  </a:cxn>
                  <a:cxn ang="0">
                    <a:pos x="573" y="211"/>
                  </a:cxn>
                  <a:cxn ang="0">
                    <a:pos x="574" y="302"/>
                  </a:cxn>
                  <a:cxn ang="0">
                    <a:pos x="712" y="381"/>
                  </a:cxn>
                  <a:cxn ang="0">
                    <a:pos x="745" y="364"/>
                  </a:cxn>
                  <a:cxn ang="0">
                    <a:pos x="713" y="225"/>
                  </a:cxn>
                  <a:cxn ang="0">
                    <a:pos x="792" y="209"/>
                  </a:cxn>
                  <a:cxn ang="0">
                    <a:pos x="835" y="246"/>
                  </a:cxn>
                  <a:cxn ang="0">
                    <a:pos x="869" y="234"/>
                  </a:cxn>
                  <a:cxn ang="0">
                    <a:pos x="934" y="306"/>
                  </a:cxn>
                  <a:cxn ang="0">
                    <a:pos x="897" y="394"/>
                  </a:cxn>
                  <a:cxn ang="0">
                    <a:pos x="914" y="427"/>
                  </a:cxn>
                  <a:cxn ang="0">
                    <a:pos x="919" y="498"/>
                  </a:cxn>
                  <a:cxn ang="0">
                    <a:pos x="861" y="637"/>
                  </a:cxn>
                  <a:cxn ang="0">
                    <a:pos x="860" y="686"/>
                  </a:cxn>
                  <a:cxn ang="0">
                    <a:pos x="812" y="760"/>
                  </a:cxn>
                  <a:cxn ang="0">
                    <a:pos x="800" y="920"/>
                  </a:cxn>
                  <a:cxn ang="0">
                    <a:pos x="716" y="841"/>
                  </a:cxn>
                  <a:cxn ang="0">
                    <a:pos x="630" y="860"/>
                  </a:cxn>
                  <a:cxn ang="0">
                    <a:pos x="547" y="851"/>
                  </a:cxn>
                  <a:cxn ang="0">
                    <a:pos x="495" y="946"/>
                  </a:cxn>
                  <a:cxn ang="0">
                    <a:pos x="625" y="1046"/>
                  </a:cxn>
                  <a:cxn ang="0">
                    <a:pos x="675" y="1075"/>
                  </a:cxn>
                  <a:cxn ang="0">
                    <a:pos x="761" y="1164"/>
                  </a:cxn>
                  <a:cxn ang="0">
                    <a:pos x="927" y="1156"/>
                  </a:cxn>
                  <a:cxn ang="0">
                    <a:pos x="1036" y="1130"/>
                  </a:cxn>
                  <a:cxn ang="0">
                    <a:pos x="1117" y="1100"/>
                  </a:cxn>
                  <a:cxn ang="0">
                    <a:pos x="1220" y="1115"/>
                  </a:cxn>
                  <a:cxn ang="0">
                    <a:pos x="1253" y="1165"/>
                  </a:cxn>
                  <a:cxn ang="0">
                    <a:pos x="1307" y="1135"/>
                  </a:cxn>
                  <a:cxn ang="0">
                    <a:pos x="853" y="1549"/>
                  </a:cxn>
                  <a:cxn ang="0">
                    <a:pos x="835" y="1436"/>
                  </a:cxn>
                  <a:cxn ang="0">
                    <a:pos x="818" y="1351"/>
                  </a:cxn>
                  <a:cxn ang="0">
                    <a:pos x="870" y="1232"/>
                  </a:cxn>
                  <a:cxn ang="0">
                    <a:pos x="787" y="1231"/>
                  </a:cxn>
                  <a:cxn ang="0">
                    <a:pos x="685" y="1167"/>
                  </a:cxn>
                  <a:cxn ang="0">
                    <a:pos x="541" y="1110"/>
                  </a:cxn>
                  <a:cxn ang="0">
                    <a:pos x="374" y="1056"/>
                  </a:cxn>
                  <a:cxn ang="0">
                    <a:pos x="310" y="935"/>
                  </a:cxn>
                  <a:cxn ang="0">
                    <a:pos x="231" y="793"/>
                  </a:cxn>
                  <a:cxn ang="0">
                    <a:pos x="231" y="856"/>
                  </a:cxn>
                  <a:cxn ang="0">
                    <a:pos x="232" y="886"/>
                  </a:cxn>
                  <a:cxn ang="0">
                    <a:pos x="177" y="746"/>
                  </a:cxn>
                  <a:cxn ang="0">
                    <a:pos x="121" y="586"/>
                  </a:cxn>
                  <a:cxn ang="0">
                    <a:pos x="188" y="427"/>
                  </a:cxn>
                  <a:cxn ang="0">
                    <a:pos x="171" y="358"/>
                  </a:cxn>
                  <a:cxn ang="0">
                    <a:pos x="185" y="277"/>
                  </a:cxn>
                  <a:cxn ang="0">
                    <a:pos x="190" y="212"/>
                  </a:cxn>
                  <a:cxn ang="0">
                    <a:pos x="169" y="172"/>
                  </a:cxn>
                  <a:cxn ang="0">
                    <a:pos x="113" y="133"/>
                  </a:cxn>
                  <a:cxn ang="0">
                    <a:pos x="28" y="149"/>
                  </a:cxn>
                  <a:cxn ang="0">
                    <a:pos x="75" y="84"/>
                  </a:cxn>
                  <a:cxn ang="0">
                    <a:pos x="162" y="20"/>
                  </a:cxn>
                </a:cxnLst>
                <a:rect l="0" t="0" r="r" b="b"/>
                <a:pathLst>
                  <a:path w="1363" h="1549">
                    <a:moveTo>
                      <a:pt x="1254" y="1171"/>
                    </a:moveTo>
                    <a:lnTo>
                      <a:pt x="1253" y="1173"/>
                    </a:lnTo>
                    <a:lnTo>
                      <a:pt x="1253" y="1175"/>
                    </a:lnTo>
                    <a:lnTo>
                      <a:pt x="1254" y="1176"/>
                    </a:lnTo>
                    <a:lnTo>
                      <a:pt x="1256" y="1176"/>
                    </a:lnTo>
                    <a:lnTo>
                      <a:pt x="1257" y="1175"/>
                    </a:lnTo>
                    <a:lnTo>
                      <a:pt x="1260" y="1173"/>
                    </a:lnTo>
                    <a:lnTo>
                      <a:pt x="1258" y="1174"/>
                    </a:lnTo>
                    <a:lnTo>
                      <a:pt x="1257" y="1174"/>
                    </a:lnTo>
                    <a:lnTo>
                      <a:pt x="1256" y="1174"/>
                    </a:lnTo>
                    <a:lnTo>
                      <a:pt x="1255" y="1173"/>
                    </a:lnTo>
                    <a:lnTo>
                      <a:pt x="1254" y="1172"/>
                    </a:lnTo>
                    <a:lnTo>
                      <a:pt x="1254" y="1172"/>
                    </a:lnTo>
                    <a:lnTo>
                      <a:pt x="1254" y="1171"/>
                    </a:lnTo>
                    <a:close/>
                    <a:moveTo>
                      <a:pt x="765" y="1160"/>
                    </a:moveTo>
                    <a:lnTo>
                      <a:pt x="765" y="1161"/>
                    </a:lnTo>
                    <a:lnTo>
                      <a:pt x="765" y="1160"/>
                    </a:lnTo>
                    <a:close/>
                    <a:moveTo>
                      <a:pt x="981" y="1148"/>
                    </a:moveTo>
                    <a:lnTo>
                      <a:pt x="981" y="1150"/>
                    </a:lnTo>
                    <a:lnTo>
                      <a:pt x="979" y="1152"/>
                    </a:lnTo>
                    <a:lnTo>
                      <a:pt x="977" y="1154"/>
                    </a:lnTo>
                    <a:lnTo>
                      <a:pt x="973" y="1161"/>
                    </a:lnTo>
                    <a:lnTo>
                      <a:pt x="972" y="1165"/>
                    </a:lnTo>
                    <a:lnTo>
                      <a:pt x="972" y="1169"/>
                    </a:lnTo>
                    <a:lnTo>
                      <a:pt x="973" y="1171"/>
                    </a:lnTo>
                    <a:lnTo>
                      <a:pt x="976" y="1173"/>
                    </a:lnTo>
                    <a:lnTo>
                      <a:pt x="980" y="1175"/>
                    </a:lnTo>
                    <a:lnTo>
                      <a:pt x="983" y="1174"/>
                    </a:lnTo>
                    <a:lnTo>
                      <a:pt x="987" y="1172"/>
                    </a:lnTo>
                    <a:lnTo>
                      <a:pt x="990" y="1169"/>
                    </a:lnTo>
                    <a:lnTo>
                      <a:pt x="991" y="1165"/>
                    </a:lnTo>
                    <a:lnTo>
                      <a:pt x="991" y="1161"/>
                    </a:lnTo>
                    <a:lnTo>
                      <a:pt x="989" y="1158"/>
                    </a:lnTo>
                    <a:lnTo>
                      <a:pt x="986" y="1155"/>
                    </a:lnTo>
                    <a:lnTo>
                      <a:pt x="983" y="1152"/>
                    </a:lnTo>
                    <a:lnTo>
                      <a:pt x="981" y="1148"/>
                    </a:lnTo>
                    <a:close/>
                    <a:moveTo>
                      <a:pt x="1102" y="1104"/>
                    </a:moveTo>
                    <a:lnTo>
                      <a:pt x="1101" y="1105"/>
                    </a:lnTo>
                    <a:lnTo>
                      <a:pt x="1100" y="1105"/>
                    </a:lnTo>
                    <a:lnTo>
                      <a:pt x="1102" y="1104"/>
                    </a:lnTo>
                    <a:close/>
                    <a:moveTo>
                      <a:pt x="1103" y="1104"/>
                    </a:moveTo>
                    <a:lnTo>
                      <a:pt x="1103" y="1104"/>
                    </a:lnTo>
                    <a:lnTo>
                      <a:pt x="1102" y="1104"/>
                    </a:lnTo>
                    <a:lnTo>
                      <a:pt x="1103" y="1104"/>
                    </a:lnTo>
                    <a:close/>
                    <a:moveTo>
                      <a:pt x="784" y="894"/>
                    </a:moveTo>
                    <a:lnTo>
                      <a:pt x="783" y="895"/>
                    </a:lnTo>
                    <a:lnTo>
                      <a:pt x="783" y="895"/>
                    </a:lnTo>
                    <a:lnTo>
                      <a:pt x="782" y="897"/>
                    </a:lnTo>
                    <a:lnTo>
                      <a:pt x="782" y="897"/>
                    </a:lnTo>
                    <a:lnTo>
                      <a:pt x="783" y="896"/>
                    </a:lnTo>
                    <a:lnTo>
                      <a:pt x="784" y="895"/>
                    </a:lnTo>
                    <a:lnTo>
                      <a:pt x="784" y="895"/>
                    </a:lnTo>
                    <a:lnTo>
                      <a:pt x="784" y="894"/>
                    </a:lnTo>
                    <a:lnTo>
                      <a:pt x="784" y="894"/>
                    </a:lnTo>
                    <a:close/>
                    <a:moveTo>
                      <a:pt x="797" y="850"/>
                    </a:moveTo>
                    <a:lnTo>
                      <a:pt x="797" y="851"/>
                    </a:lnTo>
                    <a:lnTo>
                      <a:pt x="797" y="852"/>
                    </a:lnTo>
                    <a:lnTo>
                      <a:pt x="797" y="853"/>
                    </a:lnTo>
                    <a:lnTo>
                      <a:pt x="798" y="854"/>
                    </a:lnTo>
                    <a:lnTo>
                      <a:pt x="798" y="855"/>
                    </a:lnTo>
                    <a:lnTo>
                      <a:pt x="800" y="857"/>
                    </a:lnTo>
                    <a:lnTo>
                      <a:pt x="801" y="860"/>
                    </a:lnTo>
                    <a:lnTo>
                      <a:pt x="802" y="862"/>
                    </a:lnTo>
                    <a:lnTo>
                      <a:pt x="800" y="856"/>
                    </a:lnTo>
                    <a:lnTo>
                      <a:pt x="797" y="850"/>
                    </a:lnTo>
                    <a:close/>
                    <a:moveTo>
                      <a:pt x="852" y="610"/>
                    </a:moveTo>
                    <a:lnTo>
                      <a:pt x="850" y="614"/>
                    </a:lnTo>
                    <a:lnTo>
                      <a:pt x="849" y="619"/>
                    </a:lnTo>
                    <a:lnTo>
                      <a:pt x="851" y="614"/>
                    </a:lnTo>
                    <a:lnTo>
                      <a:pt x="852" y="610"/>
                    </a:lnTo>
                    <a:close/>
                    <a:moveTo>
                      <a:pt x="731" y="397"/>
                    </a:moveTo>
                    <a:lnTo>
                      <a:pt x="730" y="398"/>
                    </a:lnTo>
                    <a:lnTo>
                      <a:pt x="729" y="399"/>
                    </a:lnTo>
                    <a:lnTo>
                      <a:pt x="727" y="399"/>
                    </a:lnTo>
                    <a:lnTo>
                      <a:pt x="727" y="400"/>
                    </a:lnTo>
                    <a:lnTo>
                      <a:pt x="726" y="401"/>
                    </a:lnTo>
                    <a:lnTo>
                      <a:pt x="727" y="402"/>
                    </a:lnTo>
                    <a:lnTo>
                      <a:pt x="727" y="402"/>
                    </a:lnTo>
                    <a:lnTo>
                      <a:pt x="730" y="400"/>
                    </a:lnTo>
                    <a:lnTo>
                      <a:pt x="730" y="399"/>
                    </a:lnTo>
                    <a:lnTo>
                      <a:pt x="731" y="398"/>
                    </a:lnTo>
                    <a:lnTo>
                      <a:pt x="731" y="397"/>
                    </a:lnTo>
                    <a:close/>
                    <a:moveTo>
                      <a:pt x="563" y="179"/>
                    </a:moveTo>
                    <a:lnTo>
                      <a:pt x="563" y="181"/>
                    </a:lnTo>
                    <a:lnTo>
                      <a:pt x="564" y="184"/>
                    </a:lnTo>
                    <a:lnTo>
                      <a:pt x="564" y="184"/>
                    </a:lnTo>
                    <a:lnTo>
                      <a:pt x="569" y="185"/>
                    </a:lnTo>
                    <a:lnTo>
                      <a:pt x="574" y="186"/>
                    </a:lnTo>
                    <a:lnTo>
                      <a:pt x="570" y="181"/>
                    </a:lnTo>
                    <a:lnTo>
                      <a:pt x="567" y="180"/>
                    </a:lnTo>
                    <a:lnTo>
                      <a:pt x="563" y="179"/>
                    </a:lnTo>
                    <a:lnTo>
                      <a:pt x="563" y="179"/>
                    </a:lnTo>
                    <a:close/>
                    <a:moveTo>
                      <a:pt x="583" y="150"/>
                    </a:moveTo>
                    <a:lnTo>
                      <a:pt x="581" y="150"/>
                    </a:lnTo>
                    <a:lnTo>
                      <a:pt x="581" y="152"/>
                    </a:lnTo>
                    <a:lnTo>
                      <a:pt x="586" y="158"/>
                    </a:lnTo>
                    <a:lnTo>
                      <a:pt x="589" y="161"/>
                    </a:lnTo>
                    <a:lnTo>
                      <a:pt x="592" y="163"/>
                    </a:lnTo>
                    <a:lnTo>
                      <a:pt x="595" y="163"/>
                    </a:lnTo>
                    <a:lnTo>
                      <a:pt x="597" y="162"/>
                    </a:lnTo>
                    <a:lnTo>
                      <a:pt x="599" y="161"/>
                    </a:lnTo>
                    <a:lnTo>
                      <a:pt x="602" y="161"/>
                    </a:lnTo>
                    <a:lnTo>
                      <a:pt x="609" y="161"/>
                    </a:lnTo>
                    <a:lnTo>
                      <a:pt x="611" y="161"/>
                    </a:lnTo>
                    <a:lnTo>
                      <a:pt x="612" y="161"/>
                    </a:lnTo>
                    <a:lnTo>
                      <a:pt x="609" y="160"/>
                    </a:lnTo>
                    <a:lnTo>
                      <a:pt x="606" y="157"/>
                    </a:lnTo>
                    <a:lnTo>
                      <a:pt x="601" y="153"/>
                    </a:lnTo>
                    <a:lnTo>
                      <a:pt x="596" y="151"/>
                    </a:lnTo>
                    <a:lnTo>
                      <a:pt x="593" y="151"/>
                    </a:lnTo>
                    <a:lnTo>
                      <a:pt x="586" y="150"/>
                    </a:lnTo>
                    <a:lnTo>
                      <a:pt x="583" y="150"/>
                    </a:lnTo>
                    <a:close/>
                    <a:moveTo>
                      <a:pt x="88" y="92"/>
                    </a:moveTo>
                    <a:lnTo>
                      <a:pt x="86" y="93"/>
                    </a:lnTo>
                    <a:lnTo>
                      <a:pt x="87" y="93"/>
                    </a:lnTo>
                    <a:lnTo>
                      <a:pt x="88" y="92"/>
                    </a:lnTo>
                    <a:close/>
                    <a:moveTo>
                      <a:pt x="340" y="66"/>
                    </a:moveTo>
                    <a:lnTo>
                      <a:pt x="334" y="67"/>
                    </a:lnTo>
                    <a:lnTo>
                      <a:pt x="320" y="70"/>
                    </a:lnTo>
                    <a:lnTo>
                      <a:pt x="314" y="71"/>
                    </a:lnTo>
                    <a:lnTo>
                      <a:pt x="311" y="72"/>
                    </a:lnTo>
                    <a:lnTo>
                      <a:pt x="311" y="73"/>
                    </a:lnTo>
                    <a:lnTo>
                      <a:pt x="311" y="75"/>
                    </a:lnTo>
                    <a:lnTo>
                      <a:pt x="311" y="75"/>
                    </a:lnTo>
                    <a:lnTo>
                      <a:pt x="316" y="75"/>
                    </a:lnTo>
                    <a:lnTo>
                      <a:pt x="321" y="73"/>
                    </a:lnTo>
                    <a:lnTo>
                      <a:pt x="327" y="71"/>
                    </a:lnTo>
                    <a:lnTo>
                      <a:pt x="335" y="68"/>
                    </a:lnTo>
                    <a:lnTo>
                      <a:pt x="340" y="66"/>
                    </a:lnTo>
                    <a:close/>
                    <a:moveTo>
                      <a:pt x="182" y="28"/>
                    </a:moveTo>
                    <a:lnTo>
                      <a:pt x="181" y="30"/>
                    </a:lnTo>
                    <a:lnTo>
                      <a:pt x="180" y="32"/>
                    </a:lnTo>
                    <a:lnTo>
                      <a:pt x="178" y="35"/>
                    </a:lnTo>
                    <a:lnTo>
                      <a:pt x="177" y="37"/>
                    </a:lnTo>
                    <a:lnTo>
                      <a:pt x="177" y="39"/>
                    </a:lnTo>
                    <a:lnTo>
                      <a:pt x="179" y="39"/>
                    </a:lnTo>
                    <a:lnTo>
                      <a:pt x="181" y="37"/>
                    </a:lnTo>
                    <a:lnTo>
                      <a:pt x="182" y="33"/>
                    </a:lnTo>
                    <a:lnTo>
                      <a:pt x="183" y="30"/>
                    </a:lnTo>
                    <a:lnTo>
                      <a:pt x="183" y="29"/>
                    </a:lnTo>
                    <a:lnTo>
                      <a:pt x="183" y="29"/>
                    </a:lnTo>
                    <a:lnTo>
                      <a:pt x="182" y="29"/>
                    </a:lnTo>
                    <a:lnTo>
                      <a:pt x="182" y="28"/>
                    </a:lnTo>
                    <a:close/>
                    <a:moveTo>
                      <a:pt x="232" y="0"/>
                    </a:moveTo>
                    <a:lnTo>
                      <a:pt x="233" y="0"/>
                    </a:lnTo>
                    <a:lnTo>
                      <a:pt x="234" y="0"/>
                    </a:lnTo>
                    <a:lnTo>
                      <a:pt x="234" y="2"/>
                    </a:lnTo>
                    <a:lnTo>
                      <a:pt x="235" y="2"/>
                    </a:lnTo>
                    <a:lnTo>
                      <a:pt x="235" y="4"/>
                    </a:lnTo>
                    <a:lnTo>
                      <a:pt x="235" y="4"/>
                    </a:lnTo>
                    <a:lnTo>
                      <a:pt x="236" y="5"/>
                    </a:lnTo>
                    <a:lnTo>
                      <a:pt x="238" y="5"/>
                    </a:lnTo>
                    <a:lnTo>
                      <a:pt x="241" y="5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5" y="3"/>
                    </a:lnTo>
                    <a:lnTo>
                      <a:pt x="245" y="2"/>
                    </a:lnTo>
                    <a:lnTo>
                      <a:pt x="244" y="1"/>
                    </a:lnTo>
                    <a:lnTo>
                      <a:pt x="244" y="1"/>
                    </a:lnTo>
                    <a:lnTo>
                      <a:pt x="250" y="2"/>
                    </a:lnTo>
                    <a:lnTo>
                      <a:pt x="256" y="4"/>
                    </a:lnTo>
                    <a:lnTo>
                      <a:pt x="262" y="6"/>
                    </a:lnTo>
                    <a:lnTo>
                      <a:pt x="262" y="7"/>
                    </a:lnTo>
                    <a:lnTo>
                      <a:pt x="261" y="7"/>
                    </a:lnTo>
                    <a:lnTo>
                      <a:pt x="260" y="7"/>
                    </a:lnTo>
                    <a:lnTo>
                      <a:pt x="256" y="7"/>
                    </a:lnTo>
                    <a:lnTo>
                      <a:pt x="255" y="8"/>
                    </a:lnTo>
                    <a:lnTo>
                      <a:pt x="255" y="8"/>
                    </a:lnTo>
                    <a:lnTo>
                      <a:pt x="255" y="9"/>
                    </a:lnTo>
                    <a:lnTo>
                      <a:pt x="257" y="11"/>
                    </a:lnTo>
                    <a:lnTo>
                      <a:pt x="260" y="12"/>
                    </a:lnTo>
                    <a:lnTo>
                      <a:pt x="263" y="13"/>
                    </a:lnTo>
                    <a:lnTo>
                      <a:pt x="266" y="15"/>
                    </a:lnTo>
                    <a:lnTo>
                      <a:pt x="266" y="16"/>
                    </a:lnTo>
                    <a:lnTo>
                      <a:pt x="264" y="16"/>
                    </a:lnTo>
                    <a:lnTo>
                      <a:pt x="263" y="17"/>
                    </a:lnTo>
                    <a:lnTo>
                      <a:pt x="260" y="17"/>
                    </a:lnTo>
                    <a:lnTo>
                      <a:pt x="259" y="18"/>
                    </a:lnTo>
                    <a:lnTo>
                      <a:pt x="259" y="20"/>
                    </a:lnTo>
                    <a:lnTo>
                      <a:pt x="260" y="20"/>
                    </a:lnTo>
                    <a:lnTo>
                      <a:pt x="262" y="22"/>
                    </a:lnTo>
                    <a:lnTo>
                      <a:pt x="263" y="22"/>
                    </a:lnTo>
                    <a:lnTo>
                      <a:pt x="264" y="22"/>
                    </a:lnTo>
                    <a:lnTo>
                      <a:pt x="265" y="23"/>
                    </a:lnTo>
                    <a:lnTo>
                      <a:pt x="267" y="23"/>
                    </a:lnTo>
                    <a:lnTo>
                      <a:pt x="269" y="24"/>
                    </a:lnTo>
                    <a:lnTo>
                      <a:pt x="271" y="28"/>
                    </a:lnTo>
                    <a:lnTo>
                      <a:pt x="274" y="34"/>
                    </a:lnTo>
                    <a:lnTo>
                      <a:pt x="276" y="38"/>
                    </a:lnTo>
                    <a:lnTo>
                      <a:pt x="281" y="44"/>
                    </a:lnTo>
                    <a:lnTo>
                      <a:pt x="287" y="49"/>
                    </a:lnTo>
                    <a:lnTo>
                      <a:pt x="289" y="51"/>
                    </a:lnTo>
                    <a:lnTo>
                      <a:pt x="292" y="53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2" y="57"/>
                    </a:lnTo>
                    <a:lnTo>
                      <a:pt x="292" y="57"/>
                    </a:lnTo>
                    <a:lnTo>
                      <a:pt x="292" y="59"/>
                    </a:lnTo>
                    <a:lnTo>
                      <a:pt x="295" y="65"/>
                    </a:lnTo>
                    <a:lnTo>
                      <a:pt x="301" y="71"/>
                    </a:lnTo>
                    <a:lnTo>
                      <a:pt x="301" y="68"/>
                    </a:lnTo>
                    <a:lnTo>
                      <a:pt x="301" y="68"/>
                    </a:lnTo>
                    <a:lnTo>
                      <a:pt x="321" y="66"/>
                    </a:lnTo>
                    <a:lnTo>
                      <a:pt x="334" y="63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7" y="62"/>
                    </a:lnTo>
                    <a:lnTo>
                      <a:pt x="346" y="63"/>
                    </a:lnTo>
                    <a:lnTo>
                      <a:pt x="345" y="65"/>
                    </a:lnTo>
                    <a:lnTo>
                      <a:pt x="348" y="64"/>
                    </a:lnTo>
                    <a:lnTo>
                      <a:pt x="353" y="62"/>
                    </a:lnTo>
                    <a:lnTo>
                      <a:pt x="356" y="61"/>
                    </a:lnTo>
                    <a:lnTo>
                      <a:pt x="358" y="60"/>
                    </a:lnTo>
                    <a:lnTo>
                      <a:pt x="360" y="62"/>
                    </a:lnTo>
                    <a:lnTo>
                      <a:pt x="360" y="64"/>
                    </a:lnTo>
                    <a:lnTo>
                      <a:pt x="357" y="73"/>
                    </a:lnTo>
                    <a:lnTo>
                      <a:pt x="356" y="76"/>
                    </a:lnTo>
                    <a:lnTo>
                      <a:pt x="356" y="77"/>
                    </a:lnTo>
                    <a:lnTo>
                      <a:pt x="358" y="79"/>
                    </a:lnTo>
                    <a:lnTo>
                      <a:pt x="358" y="79"/>
                    </a:lnTo>
                    <a:lnTo>
                      <a:pt x="359" y="79"/>
                    </a:lnTo>
                    <a:lnTo>
                      <a:pt x="362" y="78"/>
                    </a:lnTo>
                    <a:lnTo>
                      <a:pt x="364" y="75"/>
                    </a:lnTo>
                    <a:lnTo>
                      <a:pt x="366" y="73"/>
                    </a:lnTo>
                    <a:lnTo>
                      <a:pt x="369" y="71"/>
                    </a:lnTo>
                    <a:lnTo>
                      <a:pt x="372" y="70"/>
                    </a:lnTo>
                    <a:lnTo>
                      <a:pt x="373" y="71"/>
                    </a:lnTo>
                    <a:lnTo>
                      <a:pt x="372" y="73"/>
                    </a:lnTo>
                    <a:lnTo>
                      <a:pt x="370" y="74"/>
                    </a:lnTo>
                    <a:lnTo>
                      <a:pt x="366" y="78"/>
                    </a:lnTo>
                    <a:lnTo>
                      <a:pt x="365" y="80"/>
                    </a:lnTo>
                    <a:lnTo>
                      <a:pt x="365" y="81"/>
                    </a:lnTo>
                    <a:lnTo>
                      <a:pt x="366" y="81"/>
                    </a:lnTo>
                    <a:lnTo>
                      <a:pt x="367" y="82"/>
                    </a:lnTo>
                    <a:lnTo>
                      <a:pt x="368" y="82"/>
                    </a:lnTo>
                    <a:lnTo>
                      <a:pt x="369" y="81"/>
                    </a:lnTo>
                    <a:lnTo>
                      <a:pt x="370" y="81"/>
                    </a:lnTo>
                    <a:lnTo>
                      <a:pt x="373" y="80"/>
                    </a:lnTo>
                    <a:lnTo>
                      <a:pt x="375" y="78"/>
                    </a:lnTo>
                    <a:lnTo>
                      <a:pt x="376" y="78"/>
                    </a:lnTo>
                    <a:lnTo>
                      <a:pt x="377" y="77"/>
                    </a:lnTo>
                    <a:lnTo>
                      <a:pt x="378" y="76"/>
                    </a:lnTo>
                    <a:lnTo>
                      <a:pt x="380" y="76"/>
                    </a:lnTo>
                    <a:lnTo>
                      <a:pt x="382" y="77"/>
                    </a:lnTo>
                    <a:lnTo>
                      <a:pt x="384" y="78"/>
                    </a:lnTo>
                    <a:lnTo>
                      <a:pt x="385" y="79"/>
                    </a:lnTo>
                    <a:lnTo>
                      <a:pt x="389" y="82"/>
                    </a:lnTo>
                    <a:lnTo>
                      <a:pt x="390" y="84"/>
                    </a:lnTo>
                    <a:lnTo>
                      <a:pt x="391" y="85"/>
                    </a:lnTo>
                    <a:lnTo>
                      <a:pt x="390" y="86"/>
                    </a:lnTo>
                    <a:lnTo>
                      <a:pt x="389" y="86"/>
                    </a:lnTo>
                    <a:lnTo>
                      <a:pt x="388" y="87"/>
                    </a:lnTo>
                    <a:lnTo>
                      <a:pt x="388" y="88"/>
                    </a:lnTo>
                    <a:lnTo>
                      <a:pt x="389" y="89"/>
                    </a:lnTo>
                    <a:lnTo>
                      <a:pt x="392" y="90"/>
                    </a:lnTo>
                    <a:lnTo>
                      <a:pt x="397" y="93"/>
                    </a:lnTo>
                    <a:lnTo>
                      <a:pt x="404" y="96"/>
                    </a:lnTo>
                    <a:lnTo>
                      <a:pt x="407" y="96"/>
                    </a:lnTo>
                    <a:lnTo>
                      <a:pt x="410" y="96"/>
                    </a:lnTo>
                    <a:lnTo>
                      <a:pt x="413" y="96"/>
                    </a:lnTo>
                    <a:lnTo>
                      <a:pt x="416" y="96"/>
                    </a:lnTo>
                    <a:lnTo>
                      <a:pt x="418" y="98"/>
                    </a:lnTo>
                    <a:lnTo>
                      <a:pt x="418" y="101"/>
                    </a:lnTo>
                    <a:lnTo>
                      <a:pt x="416" y="104"/>
                    </a:lnTo>
                    <a:lnTo>
                      <a:pt x="412" y="107"/>
                    </a:lnTo>
                    <a:lnTo>
                      <a:pt x="410" y="109"/>
                    </a:lnTo>
                    <a:lnTo>
                      <a:pt x="410" y="112"/>
                    </a:lnTo>
                    <a:lnTo>
                      <a:pt x="411" y="115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6"/>
                    </a:lnTo>
                    <a:lnTo>
                      <a:pt x="423" y="117"/>
                    </a:lnTo>
                    <a:lnTo>
                      <a:pt x="437" y="121"/>
                    </a:lnTo>
                    <a:lnTo>
                      <a:pt x="451" y="125"/>
                    </a:lnTo>
                    <a:lnTo>
                      <a:pt x="451" y="125"/>
                    </a:lnTo>
                    <a:lnTo>
                      <a:pt x="452" y="124"/>
                    </a:lnTo>
                    <a:lnTo>
                      <a:pt x="453" y="122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3" y="121"/>
                    </a:lnTo>
                    <a:lnTo>
                      <a:pt x="455" y="126"/>
                    </a:lnTo>
                    <a:lnTo>
                      <a:pt x="456" y="136"/>
                    </a:lnTo>
                    <a:lnTo>
                      <a:pt x="458" y="141"/>
                    </a:lnTo>
                    <a:lnTo>
                      <a:pt x="459" y="142"/>
                    </a:lnTo>
                    <a:lnTo>
                      <a:pt x="459" y="140"/>
                    </a:lnTo>
                    <a:lnTo>
                      <a:pt x="458" y="138"/>
                    </a:lnTo>
                    <a:lnTo>
                      <a:pt x="458" y="135"/>
                    </a:lnTo>
                    <a:lnTo>
                      <a:pt x="458" y="132"/>
                    </a:lnTo>
                    <a:lnTo>
                      <a:pt x="458" y="130"/>
                    </a:lnTo>
                    <a:lnTo>
                      <a:pt x="462" y="124"/>
                    </a:lnTo>
                    <a:lnTo>
                      <a:pt x="467" y="120"/>
                    </a:lnTo>
                    <a:lnTo>
                      <a:pt x="472" y="116"/>
                    </a:lnTo>
                    <a:lnTo>
                      <a:pt x="473" y="115"/>
                    </a:lnTo>
                    <a:lnTo>
                      <a:pt x="474" y="113"/>
                    </a:lnTo>
                    <a:lnTo>
                      <a:pt x="476" y="113"/>
                    </a:lnTo>
                    <a:lnTo>
                      <a:pt x="477" y="112"/>
                    </a:lnTo>
                    <a:lnTo>
                      <a:pt x="478" y="111"/>
                    </a:lnTo>
                    <a:lnTo>
                      <a:pt x="479" y="110"/>
                    </a:lnTo>
                    <a:lnTo>
                      <a:pt x="479" y="109"/>
                    </a:lnTo>
                    <a:lnTo>
                      <a:pt x="479" y="108"/>
                    </a:lnTo>
                    <a:lnTo>
                      <a:pt x="478" y="108"/>
                    </a:lnTo>
                    <a:lnTo>
                      <a:pt x="478" y="109"/>
                    </a:lnTo>
                    <a:lnTo>
                      <a:pt x="477" y="109"/>
                    </a:lnTo>
                    <a:lnTo>
                      <a:pt x="474" y="112"/>
                    </a:lnTo>
                    <a:lnTo>
                      <a:pt x="472" y="113"/>
                    </a:lnTo>
                    <a:lnTo>
                      <a:pt x="467" y="115"/>
                    </a:lnTo>
                    <a:lnTo>
                      <a:pt x="462" y="115"/>
                    </a:lnTo>
                    <a:lnTo>
                      <a:pt x="458" y="113"/>
                    </a:lnTo>
                    <a:lnTo>
                      <a:pt x="457" y="113"/>
                    </a:lnTo>
                    <a:lnTo>
                      <a:pt x="457" y="112"/>
                    </a:lnTo>
                    <a:lnTo>
                      <a:pt x="458" y="111"/>
                    </a:lnTo>
                    <a:lnTo>
                      <a:pt x="458" y="110"/>
                    </a:lnTo>
                    <a:lnTo>
                      <a:pt x="459" y="109"/>
                    </a:lnTo>
                    <a:lnTo>
                      <a:pt x="460" y="108"/>
                    </a:lnTo>
                    <a:lnTo>
                      <a:pt x="464" y="106"/>
                    </a:lnTo>
                    <a:lnTo>
                      <a:pt x="468" y="104"/>
                    </a:lnTo>
                    <a:lnTo>
                      <a:pt x="473" y="104"/>
                    </a:lnTo>
                    <a:lnTo>
                      <a:pt x="476" y="105"/>
                    </a:lnTo>
                    <a:lnTo>
                      <a:pt x="479" y="107"/>
                    </a:lnTo>
                    <a:lnTo>
                      <a:pt x="480" y="109"/>
                    </a:lnTo>
                    <a:lnTo>
                      <a:pt x="481" y="112"/>
                    </a:lnTo>
                    <a:lnTo>
                      <a:pt x="483" y="116"/>
                    </a:lnTo>
                    <a:lnTo>
                      <a:pt x="485" y="118"/>
                    </a:lnTo>
                    <a:lnTo>
                      <a:pt x="490" y="121"/>
                    </a:lnTo>
                    <a:lnTo>
                      <a:pt x="500" y="124"/>
                    </a:lnTo>
                    <a:lnTo>
                      <a:pt x="506" y="125"/>
                    </a:lnTo>
                    <a:lnTo>
                      <a:pt x="511" y="123"/>
                    </a:lnTo>
                    <a:lnTo>
                      <a:pt x="517" y="120"/>
                    </a:lnTo>
                    <a:lnTo>
                      <a:pt x="522" y="117"/>
                    </a:lnTo>
                    <a:lnTo>
                      <a:pt x="528" y="115"/>
                    </a:lnTo>
                    <a:lnTo>
                      <a:pt x="534" y="113"/>
                    </a:lnTo>
                    <a:lnTo>
                      <a:pt x="537" y="115"/>
                    </a:lnTo>
                    <a:lnTo>
                      <a:pt x="540" y="118"/>
                    </a:lnTo>
                    <a:lnTo>
                      <a:pt x="543" y="121"/>
                    </a:lnTo>
                    <a:lnTo>
                      <a:pt x="545" y="125"/>
                    </a:lnTo>
                    <a:lnTo>
                      <a:pt x="545" y="128"/>
                    </a:lnTo>
                    <a:lnTo>
                      <a:pt x="544" y="131"/>
                    </a:lnTo>
                    <a:lnTo>
                      <a:pt x="544" y="132"/>
                    </a:lnTo>
                    <a:lnTo>
                      <a:pt x="544" y="132"/>
                    </a:lnTo>
                    <a:lnTo>
                      <a:pt x="547" y="133"/>
                    </a:lnTo>
                    <a:lnTo>
                      <a:pt x="549" y="132"/>
                    </a:lnTo>
                    <a:lnTo>
                      <a:pt x="550" y="130"/>
                    </a:lnTo>
                    <a:lnTo>
                      <a:pt x="550" y="122"/>
                    </a:lnTo>
                    <a:lnTo>
                      <a:pt x="551" y="121"/>
                    </a:lnTo>
                    <a:lnTo>
                      <a:pt x="554" y="118"/>
                    </a:lnTo>
                    <a:lnTo>
                      <a:pt x="563" y="115"/>
                    </a:lnTo>
                    <a:lnTo>
                      <a:pt x="566" y="112"/>
                    </a:lnTo>
                    <a:lnTo>
                      <a:pt x="567" y="110"/>
                    </a:lnTo>
                    <a:lnTo>
                      <a:pt x="567" y="108"/>
                    </a:lnTo>
                    <a:lnTo>
                      <a:pt x="565" y="107"/>
                    </a:lnTo>
                    <a:lnTo>
                      <a:pt x="563" y="106"/>
                    </a:lnTo>
                    <a:lnTo>
                      <a:pt x="561" y="106"/>
                    </a:lnTo>
                    <a:lnTo>
                      <a:pt x="559" y="104"/>
                    </a:lnTo>
                    <a:lnTo>
                      <a:pt x="559" y="103"/>
                    </a:lnTo>
                    <a:lnTo>
                      <a:pt x="560" y="102"/>
                    </a:lnTo>
                    <a:lnTo>
                      <a:pt x="561" y="102"/>
                    </a:lnTo>
                    <a:lnTo>
                      <a:pt x="563" y="102"/>
                    </a:lnTo>
                    <a:lnTo>
                      <a:pt x="564" y="101"/>
                    </a:lnTo>
                    <a:lnTo>
                      <a:pt x="565" y="101"/>
                    </a:lnTo>
                    <a:lnTo>
                      <a:pt x="565" y="101"/>
                    </a:lnTo>
                    <a:lnTo>
                      <a:pt x="560" y="98"/>
                    </a:lnTo>
                    <a:lnTo>
                      <a:pt x="555" y="96"/>
                    </a:lnTo>
                    <a:lnTo>
                      <a:pt x="549" y="94"/>
                    </a:lnTo>
                    <a:lnTo>
                      <a:pt x="545" y="91"/>
                    </a:lnTo>
                    <a:lnTo>
                      <a:pt x="544" y="91"/>
                    </a:lnTo>
                    <a:lnTo>
                      <a:pt x="545" y="90"/>
                    </a:lnTo>
                    <a:lnTo>
                      <a:pt x="546" y="89"/>
                    </a:lnTo>
                    <a:lnTo>
                      <a:pt x="548" y="89"/>
                    </a:lnTo>
                    <a:lnTo>
                      <a:pt x="549" y="87"/>
                    </a:lnTo>
                    <a:lnTo>
                      <a:pt x="550" y="86"/>
                    </a:lnTo>
                    <a:lnTo>
                      <a:pt x="550" y="85"/>
                    </a:lnTo>
                    <a:lnTo>
                      <a:pt x="549" y="85"/>
                    </a:lnTo>
                    <a:lnTo>
                      <a:pt x="548" y="84"/>
                    </a:lnTo>
                    <a:lnTo>
                      <a:pt x="545" y="83"/>
                    </a:lnTo>
                    <a:lnTo>
                      <a:pt x="545" y="82"/>
                    </a:lnTo>
                    <a:lnTo>
                      <a:pt x="545" y="78"/>
                    </a:lnTo>
                    <a:lnTo>
                      <a:pt x="548" y="74"/>
                    </a:lnTo>
                    <a:lnTo>
                      <a:pt x="551" y="70"/>
                    </a:lnTo>
                    <a:lnTo>
                      <a:pt x="555" y="68"/>
                    </a:lnTo>
                    <a:lnTo>
                      <a:pt x="554" y="67"/>
                    </a:lnTo>
                    <a:lnTo>
                      <a:pt x="554" y="67"/>
                    </a:lnTo>
                    <a:lnTo>
                      <a:pt x="552" y="62"/>
                    </a:lnTo>
                    <a:lnTo>
                      <a:pt x="552" y="56"/>
                    </a:lnTo>
                    <a:lnTo>
                      <a:pt x="553" y="51"/>
                    </a:lnTo>
                    <a:lnTo>
                      <a:pt x="554" y="46"/>
                    </a:lnTo>
                    <a:lnTo>
                      <a:pt x="555" y="41"/>
                    </a:lnTo>
                    <a:lnTo>
                      <a:pt x="559" y="44"/>
                    </a:lnTo>
                    <a:lnTo>
                      <a:pt x="567" y="50"/>
                    </a:lnTo>
                    <a:lnTo>
                      <a:pt x="570" y="53"/>
                    </a:lnTo>
                    <a:lnTo>
                      <a:pt x="572" y="57"/>
                    </a:lnTo>
                    <a:lnTo>
                      <a:pt x="572" y="59"/>
                    </a:lnTo>
                    <a:lnTo>
                      <a:pt x="568" y="62"/>
                    </a:lnTo>
                    <a:lnTo>
                      <a:pt x="565" y="64"/>
                    </a:lnTo>
                    <a:lnTo>
                      <a:pt x="561" y="67"/>
                    </a:lnTo>
                    <a:lnTo>
                      <a:pt x="563" y="69"/>
                    </a:lnTo>
                    <a:lnTo>
                      <a:pt x="565" y="75"/>
                    </a:lnTo>
                    <a:lnTo>
                      <a:pt x="566" y="80"/>
                    </a:lnTo>
                    <a:lnTo>
                      <a:pt x="567" y="87"/>
                    </a:lnTo>
                    <a:lnTo>
                      <a:pt x="568" y="92"/>
                    </a:lnTo>
                    <a:lnTo>
                      <a:pt x="568" y="96"/>
                    </a:lnTo>
                    <a:lnTo>
                      <a:pt x="568" y="98"/>
                    </a:lnTo>
                    <a:lnTo>
                      <a:pt x="569" y="99"/>
                    </a:lnTo>
                    <a:lnTo>
                      <a:pt x="570" y="99"/>
                    </a:lnTo>
                    <a:lnTo>
                      <a:pt x="573" y="99"/>
                    </a:lnTo>
                    <a:lnTo>
                      <a:pt x="574" y="100"/>
                    </a:lnTo>
                    <a:lnTo>
                      <a:pt x="575" y="100"/>
                    </a:lnTo>
                    <a:lnTo>
                      <a:pt x="576" y="101"/>
                    </a:lnTo>
                    <a:lnTo>
                      <a:pt x="582" y="104"/>
                    </a:lnTo>
                    <a:lnTo>
                      <a:pt x="587" y="109"/>
                    </a:lnTo>
                    <a:lnTo>
                      <a:pt x="587" y="111"/>
                    </a:lnTo>
                    <a:lnTo>
                      <a:pt x="587" y="116"/>
                    </a:lnTo>
                    <a:lnTo>
                      <a:pt x="588" y="118"/>
                    </a:lnTo>
                    <a:lnTo>
                      <a:pt x="589" y="118"/>
                    </a:lnTo>
                    <a:lnTo>
                      <a:pt x="590" y="116"/>
                    </a:lnTo>
                    <a:lnTo>
                      <a:pt x="591" y="113"/>
                    </a:lnTo>
                    <a:lnTo>
                      <a:pt x="592" y="110"/>
                    </a:lnTo>
                    <a:lnTo>
                      <a:pt x="593" y="107"/>
                    </a:lnTo>
                    <a:lnTo>
                      <a:pt x="594" y="104"/>
                    </a:lnTo>
                    <a:lnTo>
                      <a:pt x="596" y="103"/>
                    </a:lnTo>
                    <a:lnTo>
                      <a:pt x="599" y="104"/>
                    </a:lnTo>
                    <a:lnTo>
                      <a:pt x="602" y="107"/>
                    </a:lnTo>
                    <a:lnTo>
                      <a:pt x="604" y="111"/>
                    </a:lnTo>
                    <a:lnTo>
                      <a:pt x="606" y="115"/>
                    </a:lnTo>
                    <a:lnTo>
                      <a:pt x="606" y="116"/>
                    </a:lnTo>
                    <a:lnTo>
                      <a:pt x="603" y="116"/>
                    </a:lnTo>
                    <a:lnTo>
                      <a:pt x="602" y="116"/>
                    </a:lnTo>
                    <a:lnTo>
                      <a:pt x="602" y="116"/>
                    </a:lnTo>
                    <a:lnTo>
                      <a:pt x="602" y="117"/>
                    </a:lnTo>
                    <a:lnTo>
                      <a:pt x="607" y="124"/>
                    </a:lnTo>
                    <a:lnTo>
                      <a:pt x="614" y="131"/>
                    </a:lnTo>
                    <a:lnTo>
                      <a:pt x="615" y="131"/>
                    </a:lnTo>
                    <a:lnTo>
                      <a:pt x="615" y="130"/>
                    </a:lnTo>
                    <a:lnTo>
                      <a:pt x="616" y="129"/>
                    </a:lnTo>
                    <a:lnTo>
                      <a:pt x="616" y="129"/>
                    </a:lnTo>
                    <a:lnTo>
                      <a:pt x="617" y="129"/>
                    </a:lnTo>
                    <a:lnTo>
                      <a:pt x="617" y="129"/>
                    </a:lnTo>
                    <a:lnTo>
                      <a:pt x="618" y="130"/>
                    </a:lnTo>
                    <a:lnTo>
                      <a:pt x="618" y="129"/>
                    </a:lnTo>
                    <a:lnTo>
                      <a:pt x="617" y="128"/>
                    </a:lnTo>
                    <a:lnTo>
                      <a:pt x="617" y="126"/>
                    </a:lnTo>
                    <a:lnTo>
                      <a:pt x="617" y="125"/>
                    </a:lnTo>
                    <a:lnTo>
                      <a:pt x="617" y="124"/>
                    </a:lnTo>
                    <a:lnTo>
                      <a:pt x="619" y="118"/>
                    </a:lnTo>
                    <a:lnTo>
                      <a:pt x="621" y="111"/>
                    </a:lnTo>
                    <a:lnTo>
                      <a:pt x="623" y="105"/>
                    </a:lnTo>
                    <a:lnTo>
                      <a:pt x="626" y="99"/>
                    </a:lnTo>
                    <a:lnTo>
                      <a:pt x="630" y="95"/>
                    </a:lnTo>
                    <a:lnTo>
                      <a:pt x="634" y="94"/>
                    </a:lnTo>
                    <a:lnTo>
                      <a:pt x="637" y="94"/>
                    </a:lnTo>
                    <a:lnTo>
                      <a:pt x="641" y="96"/>
                    </a:lnTo>
                    <a:lnTo>
                      <a:pt x="645" y="98"/>
                    </a:lnTo>
                    <a:lnTo>
                      <a:pt x="648" y="101"/>
                    </a:lnTo>
                    <a:lnTo>
                      <a:pt x="649" y="101"/>
                    </a:lnTo>
                    <a:lnTo>
                      <a:pt x="648" y="102"/>
                    </a:lnTo>
                    <a:lnTo>
                      <a:pt x="646" y="103"/>
                    </a:lnTo>
                    <a:lnTo>
                      <a:pt x="645" y="105"/>
                    </a:lnTo>
                    <a:lnTo>
                      <a:pt x="645" y="106"/>
                    </a:lnTo>
                    <a:lnTo>
                      <a:pt x="645" y="106"/>
                    </a:lnTo>
                    <a:lnTo>
                      <a:pt x="646" y="107"/>
                    </a:lnTo>
                    <a:lnTo>
                      <a:pt x="647" y="107"/>
                    </a:lnTo>
                    <a:lnTo>
                      <a:pt x="648" y="107"/>
                    </a:lnTo>
                    <a:lnTo>
                      <a:pt x="649" y="107"/>
                    </a:lnTo>
                    <a:lnTo>
                      <a:pt x="650" y="108"/>
                    </a:lnTo>
                    <a:lnTo>
                      <a:pt x="651" y="108"/>
                    </a:lnTo>
                    <a:lnTo>
                      <a:pt x="653" y="112"/>
                    </a:lnTo>
                    <a:lnTo>
                      <a:pt x="655" y="117"/>
                    </a:lnTo>
                    <a:lnTo>
                      <a:pt x="656" y="122"/>
                    </a:lnTo>
                    <a:lnTo>
                      <a:pt x="656" y="128"/>
                    </a:lnTo>
                    <a:lnTo>
                      <a:pt x="656" y="133"/>
                    </a:lnTo>
                    <a:lnTo>
                      <a:pt x="654" y="137"/>
                    </a:lnTo>
                    <a:lnTo>
                      <a:pt x="650" y="140"/>
                    </a:lnTo>
                    <a:lnTo>
                      <a:pt x="645" y="143"/>
                    </a:lnTo>
                    <a:lnTo>
                      <a:pt x="644" y="143"/>
                    </a:lnTo>
                    <a:lnTo>
                      <a:pt x="643" y="142"/>
                    </a:lnTo>
                    <a:lnTo>
                      <a:pt x="641" y="139"/>
                    </a:lnTo>
                    <a:lnTo>
                      <a:pt x="641" y="138"/>
                    </a:lnTo>
                    <a:lnTo>
                      <a:pt x="640" y="136"/>
                    </a:lnTo>
                    <a:lnTo>
                      <a:pt x="639" y="135"/>
                    </a:lnTo>
                    <a:lnTo>
                      <a:pt x="634" y="134"/>
                    </a:lnTo>
                    <a:lnTo>
                      <a:pt x="631" y="133"/>
                    </a:lnTo>
                    <a:lnTo>
                      <a:pt x="629" y="134"/>
                    </a:lnTo>
                    <a:lnTo>
                      <a:pt x="629" y="135"/>
                    </a:lnTo>
                    <a:lnTo>
                      <a:pt x="631" y="138"/>
                    </a:lnTo>
                    <a:lnTo>
                      <a:pt x="635" y="140"/>
                    </a:lnTo>
                    <a:lnTo>
                      <a:pt x="639" y="143"/>
                    </a:lnTo>
                    <a:lnTo>
                      <a:pt x="643" y="145"/>
                    </a:lnTo>
                    <a:lnTo>
                      <a:pt x="642" y="145"/>
                    </a:lnTo>
                    <a:lnTo>
                      <a:pt x="641" y="145"/>
                    </a:lnTo>
                    <a:lnTo>
                      <a:pt x="640" y="144"/>
                    </a:lnTo>
                    <a:lnTo>
                      <a:pt x="639" y="143"/>
                    </a:lnTo>
                    <a:lnTo>
                      <a:pt x="638" y="143"/>
                    </a:lnTo>
                    <a:lnTo>
                      <a:pt x="637" y="143"/>
                    </a:lnTo>
                    <a:lnTo>
                      <a:pt x="635" y="143"/>
                    </a:lnTo>
                    <a:lnTo>
                      <a:pt x="636" y="143"/>
                    </a:lnTo>
                    <a:lnTo>
                      <a:pt x="636" y="144"/>
                    </a:lnTo>
                    <a:lnTo>
                      <a:pt x="637" y="144"/>
                    </a:lnTo>
                    <a:lnTo>
                      <a:pt x="638" y="145"/>
                    </a:lnTo>
                    <a:lnTo>
                      <a:pt x="638" y="146"/>
                    </a:lnTo>
                    <a:lnTo>
                      <a:pt x="636" y="147"/>
                    </a:lnTo>
                    <a:lnTo>
                      <a:pt x="634" y="146"/>
                    </a:lnTo>
                    <a:lnTo>
                      <a:pt x="632" y="146"/>
                    </a:lnTo>
                    <a:lnTo>
                      <a:pt x="631" y="145"/>
                    </a:lnTo>
                    <a:lnTo>
                      <a:pt x="630" y="144"/>
                    </a:lnTo>
                    <a:lnTo>
                      <a:pt x="629" y="142"/>
                    </a:lnTo>
                    <a:lnTo>
                      <a:pt x="629" y="142"/>
                    </a:lnTo>
                    <a:lnTo>
                      <a:pt x="629" y="140"/>
                    </a:lnTo>
                    <a:lnTo>
                      <a:pt x="628" y="140"/>
                    </a:lnTo>
                    <a:lnTo>
                      <a:pt x="627" y="140"/>
                    </a:lnTo>
                    <a:lnTo>
                      <a:pt x="624" y="145"/>
                    </a:lnTo>
                    <a:lnTo>
                      <a:pt x="621" y="150"/>
                    </a:lnTo>
                    <a:lnTo>
                      <a:pt x="619" y="156"/>
                    </a:lnTo>
                    <a:lnTo>
                      <a:pt x="616" y="160"/>
                    </a:lnTo>
                    <a:lnTo>
                      <a:pt x="615" y="161"/>
                    </a:lnTo>
                    <a:lnTo>
                      <a:pt x="614" y="161"/>
                    </a:lnTo>
                    <a:lnTo>
                      <a:pt x="616" y="161"/>
                    </a:lnTo>
                    <a:lnTo>
                      <a:pt x="617" y="162"/>
                    </a:lnTo>
                    <a:lnTo>
                      <a:pt x="618" y="162"/>
                    </a:lnTo>
                    <a:lnTo>
                      <a:pt x="619" y="163"/>
                    </a:lnTo>
                    <a:lnTo>
                      <a:pt x="620" y="164"/>
                    </a:lnTo>
                    <a:lnTo>
                      <a:pt x="620" y="167"/>
                    </a:lnTo>
                    <a:lnTo>
                      <a:pt x="619" y="170"/>
                    </a:lnTo>
                    <a:lnTo>
                      <a:pt x="617" y="174"/>
                    </a:lnTo>
                    <a:lnTo>
                      <a:pt x="613" y="178"/>
                    </a:lnTo>
                    <a:lnTo>
                      <a:pt x="610" y="180"/>
                    </a:lnTo>
                    <a:lnTo>
                      <a:pt x="607" y="181"/>
                    </a:lnTo>
                    <a:lnTo>
                      <a:pt x="606" y="181"/>
                    </a:lnTo>
                    <a:lnTo>
                      <a:pt x="605" y="180"/>
                    </a:lnTo>
                    <a:lnTo>
                      <a:pt x="604" y="179"/>
                    </a:lnTo>
                    <a:lnTo>
                      <a:pt x="603" y="179"/>
                    </a:lnTo>
                    <a:lnTo>
                      <a:pt x="602" y="179"/>
                    </a:lnTo>
                    <a:lnTo>
                      <a:pt x="602" y="179"/>
                    </a:lnTo>
                    <a:lnTo>
                      <a:pt x="603" y="180"/>
                    </a:lnTo>
                    <a:lnTo>
                      <a:pt x="604" y="181"/>
                    </a:lnTo>
                    <a:lnTo>
                      <a:pt x="605" y="181"/>
                    </a:lnTo>
                    <a:lnTo>
                      <a:pt x="605" y="182"/>
                    </a:lnTo>
                    <a:lnTo>
                      <a:pt x="603" y="181"/>
                    </a:lnTo>
                    <a:lnTo>
                      <a:pt x="600" y="180"/>
                    </a:lnTo>
                    <a:lnTo>
                      <a:pt x="598" y="179"/>
                    </a:lnTo>
                    <a:lnTo>
                      <a:pt x="596" y="179"/>
                    </a:lnTo>
                    <a:lnTo>
                      <a:pt x="595" y="180"/>
                    </a:lnTo>
                    <a:lnTo>
                      <a:pt x="595" y="181"/>
                    </a:lnTo>
                    <a:lnTo>
                      <a:pt x="595" y="182"/>
                    </a:lnTo>
                    <a:lnTo>
                      <a:pt x="595" y="183"/>
                    </a:lnTo>
                    <a:lnTo>
                      <a:pt x="595" y="184"/>
                    </a:lnTo>
                    <a:lnTo>
                      <a:pt x="596" y="185"/>
                    </a:lnTo>
                    <a:lnTo>
                      <a:pt x="596" y="186"/>
                    </a:lnTo>
                    <a:lnTo>
                      <a:pt x="595" y="188"/>
                    </a:lnTo>
                    <a:lnTo>
                      <a:pt x="594" y="188"/>
                    </a:lnTo>
                    <a:lnTo>
                      <a:pt x="593" y="189"/>
                    </a:lnTo>
                    <a:lnTo>
                      <a:pt x="580" y="189"/>
                    </a:lnTo>
                    <a:lnTo>
                      <a:pt x="577" y="188"/>
                    </a:lnTo>
                    <a:lnTo>
                      <a:pt x="577" y="188"/>
                    </a:lnTo>
                    <a:lnTo>
                      <a:pt x="576" y="189"/>
                    </a:lnTo>
                    <a:lnTo>
                      <a:pt x="575" y="189"/>
                    </a:lnTo>
                    <a:lnTo>
                      <a:pt x="575" y="189"/>
                    </a:lnTo>
                    <a:lnTo>
                      <a:pt x="575" y="190"/>
                    </a:lnTo>
                    <a:lnTo>
                      <a:pt x="579" y="192"/>
                    </a:lnTo>
                    <a:lnTo>
                      <a:pt x="583" y="193"/>
                    </a:lnTo>
                    <a:lnTo>
                      <a:pt x="588" y="194"/>
                    </a:lnTo>
                    <a:lnTo>
                      <a:pt x="592" y="197"/>
                    </a:lnTo>
                    <a:lnTo>
                      <a:pt x="592" y="198"/>
                    </a:lnTo>
                    <a:lnTo>
                      <a:pt x="591" y="199"/>
                    </a:lnTo>
                    <a:lnTo>
                      <a:pt x="589" y="200"/>
                    </a:lnTo>
                    <a:lnTo>
                      <a:pt x="588" y="200"/>
                    </a:lnTo>
                    <a:lnTo>
                      <a:pt x="587" y="201"/>
                    </a:lnTo>
                    <a:lnTo>
                      <a:pt x="586" y="201"/>
                    </a:lnTo>
                    <a:lnTo>
                      <a:pt x="581" y="203"/>
                    </a:lnTo>
                    <a:lnTo>
                      <a:pt x="577" y="204"/>
                    </a:lnTo>
                    <a:lnTo>
                      <a:pt x="572" y="206"/>
                    </a:lnTo>
                    <a:lnTo>
                      <a:pt x="568" y="208"/>
                    </a:lnTo>
                    <a:lnTo>
                      <a:pt x="568" y="209"/>
                    </a:lnTo>
                    <a:lnTo>
                      <a:pt x="569" y="209"/>
                    </a:lnTo>
                    <a:lnTo>
                      <a:pt x="570" y="209"/>
                    </a:lnTo>
                    <a:lnTo>
                      <a:pt x="572" y="210"/>
                    </a:lnTo>
                    <a:lnTo>
                      <a:pt x="572" y="210"/>
                    </a:lnTo>
                    <a:lnTo>
                      <a:pt x="573" y="211"/>
                    </a:lnTo>
                    <a:lnTo>
                      <a:pt x="573" y="211"/>
                    </a:lnTo>
                    <a:lnTo>
                      <a:pt x="572" y="212"/>
                    </a:lnTo>
                    <a:lnTo>
                      <a:pt x="571" y="213"/>
                    </a:lnTo>
                    <a:lnTo>
                      <a:pt x="569" y="213"/>
                    </a:lnTo>
                    <a:lnTo>
                      <a:pt x="568" y="213"/>
                    </a:lnTo>
                    <a:lnTo>
                      <a:pt x="567" y="214"/>
                    </a:lnTo>
                    <a:lnTo>
                      <a:pt x="566" y="214"/>
                    </a:lnTo>
                    <a:lnTo>
                      <a:pt x="565" y="215"/>
                    </a:lnTo>
                    <a:lnTo>
                      <a:pt x="565" y="216"/>
                    </a:lnTo>
                    <a:lnTo>
                      <a:pt x="565" y="216"/>
                    </a:lnTo>
                    <a:lnTo>
                      <a:pt x="566" y="217"/>
                    </a:lnTo>
                    <a:lnTo>
                      <a:pt x="567" y="217"/>
                    </a:lnTo>
                    <a:lnTo>
                      <a:pt x="568" y="217"/>
                    </a:lnTo>
                    <a:lnTo>
                      <a:pt x="568" y="218"/>
                    </a:lnTo>
                    <a:lnTo>
                      <a:pt x="568" y="218"/>
                    </a:lnTo>
                    <a:lnTo>
                      <a:pt x="567" y="220"/>
                    </a:lnTo>
                    <a:lnTo>
                      <a:pt x="565" y="222"/>
                    </a:lnTo>
                    <a:lnTo>
                      <a:pt x="562" y="224"/>
                    </a:lnTo>
                    <a:lnTo>
                      <a:pt x="560" y="227"/>
                    </a:lnTo>
                    <a:lnTo>
                      <a:pt x="556" y="232"/>
                    </a:lnTo>
                    <a:lnTo>
                      <a:pt x="553" y="239"/>
                    </a:lnTo>
                    <a:lnTo>
                      <a:pt x="553" y="240"/>
                    </a:lnTo>
                    <a:lnTo>
                      <a:pt x="554" y="241"/>
                    </a:lnTo>
                    <a:lnTo>
                      <a:pt x="555" y="241"/>
                    </a:lnTo>
                    <a:lnTo>
                      <a:pt x="555" y="241"/>
                    </a:lnTo>
                    <a:lnTo>
                      <a:pt x="556" y="257"/>
                    </a:lnTo>
                    <a:lnTo>
                      <a:pt x="558" y="274"/>
                    </a:lnTo>
                    <a:lnTo>
                      <a:pt x="559" y="273"/>
                    </a:lnTo>
                    <a:lnTo>
                      <a:pt x="559" y="270"/>
                    </a:lnTo>
                    <a:lnTo>
                      <a:pt x="560" y="269"/>
                    </a:lnTo>
                    <a:lnTo>
                      <a:pt x="563" y="268"/>
                    </a:lnTo>
                    <a:lnTo>
                      <a:pt x="566" y="268"/>
                    </a:lnTo>
                    <a:lnTo>
                      <a:pt x="569" y="269"/>
                    </a:lnTo>
                    <a:lnTo>
                      <a:pt x="570" y="270"/>
                    </a:lnTo>
                    <a:lnTo>
                      <a:pt x="570" y="271"/>
                    </a:lnTo>
                    <a:lnTo>
                      <a:pt x="571" y="272"/>
                    </a:lnTo>
                    <a:lnTo>
                      <a:pt x="571" y="274"/>
                    </a:lnTo>
                    <a:lnTo>
                      <a:pt x="572" y="275"/>
                    </a:lnTo>
                    <a:lnTo>
                      <a:pt x="574" y="281"/>
                    </a:lnTo>
                    <a:lnTo>
                      <a:pt x="577" y="288"/>
                    </a:lnTo>
                    <a:lnTo>
                      <a:pt x="579" y="294"/>
                    </a:lnTo>
                    <a:lnTo>
                      <a:pt x="578" y="295"/>
                    </a:lnTo>
                    <a:lnTo>
                      <a:pt x="578" y="297"/>
                    </a:lnTo>
                    <a:lnTo>
                      <a:pt x="576" y="298"/>
                    </a:lnTo>
                    <a:lnTo>
                      <a:pt x="574" y="300"/>
                    </a:lnTo>
                    <a:lnTo>
                      <a:pt x="574" y="301"/>
                    </a:lnTo>
                    <a:lnTo>
                      <a:pt x="574" y="302"/>
                    </a:lnTo>
                    <a:lnTo>
                      <a:pt x="574" y="302"/>
                    </a:lnTo>
                    <a:lnTo>
                      <a:pt x="576" y="302"/>
                    </a:lnTo>
                    <a:lnTo>
                      <a:pt x="577" y="302"/>
                    </a:lnTo>
                    <a:lnTo>
                      <a:pt x="579" y="299"/>
                    </a:lnTo>
                    <a:lnTo>
                      <a:pt x="580" y="299"/>
                    </a:lnTo>
                    <a:lnTo>
                      <a:pt x="587" y="297"/>
                    </a:lnTo>
                    <a:lnTo>
                      <a:pt x="594" y="295"/>
                    </a:lnTo>
                    <a:lnTo>
                      <a:pt x="597" y="295"/>
                    </a:lnTo>
                    <a:lnTo>
                      <a:pt x="599" y="296"/>
                    </a:lnTo>
                    <a:lnTo>
                      <a:pt x="601" y="297"/>
                    </a:lnTo>
                    <a:lnTo>
                      <a:pt x="603" y="298"/>
                    </a:lnTo>
                    <a:lnTo>
                      <a:pt x="606" y="299"/>
                    </a:lnTo>
                    <a:lnTo>
                      <a:pt x="610" y="300"/>
                    </a:lnTo>
                    <a:lnTo>
                      <a:pt x="615" y="301"/>
                    </a:lnTo>
                    <a:lnTo>
                      <a:pt x="619" y="302"/>
                    </a:lnTo>
                    <a:lnTo>
                      <a:pt x="624" y="304"/>
                    </a:lnTo>
                    <a:lnTo>
                      <a:pt x="626" y="306"/>
                    </a:lnTo>
                    <a:lnTo>
                      <a:pt x="628" y="308"/>
                    </a:lnTo>
                    <a:lnTo>
                      <a:pt x="630" y="310"/>
                    </a:lnTo>
                    <a:lnTo>
                      <a:pt x="631" y="313"/>
                    </a:lnTo>
                    <a:lnTo>
                      <a:pt x="634" y="316"/>
                    </a:lnTo>
                    <a:lnTo>
                      <a:pt x="634" y="316"/>
                    </a:lnTo>
                    <a:lnTo>
                      <a:pt x="634" y="315"/>
                    </a:lnTo>
                    <a:lnTo>
                      <a:pt x="642" y="317"/>
                    </a:lnTo>
                    <a:lnTo>
                      <a:pt x="656" y="323"/>
                    </a:lnTo>
                    <a:lnTo>
                      <a:pt x="663" y="326"/>
                    </a:lnTo>
                    <a:lnTo>
                      <a:pt x="664" y="327"/>
                    </a:lnTo>
                    <a:lnTo>
                      <a:pt x="664" y="328"/>
                    </a:lnTo>
                    <a:lnTo>
                      <a:pt x="663" y="328"/>
                    </a:lnTo>
                    <a:lnTo>
                      <a:pt x="662" y="330"/>
                    </a:lnTo>
                    <a:lnTo>
                      <a:pt x="661" y="332"/>
                    </a:lnTo>
                    <a:lnTo>
                      <a:pt x="661" y="333"/>
                    </a:lnTo>
                    <a:lnTo>
                      <a:pt x="661" y="333"/>
                    </a:lnTo>
                    <a:lnTo>
                      <a:pt x="669" y="333"/>
                    </a:lnTo>
                    <a:lnTo>
                      <a:pt x="676" y="332"/>
                    </a:lnTo>
                    <a:lnTo>
                      <a:pt x="684" y="331"/>
                    </a:lnTo>
                    <a:lnTo>
                      <a:pt x="691" y="331"/>
                    </a:lnTo>
                    <a:lnTo>
                      <a:pt x="698" y="332"/>
                    </a:lnTo>
                    <a:lnTo>
                      <a:pt x="701" y="335"/>
                    </a:lnTo>
                    <a:lnTo>
                      <a:pt x="702" y="340"/>
                    </a:lnTo>
                    <a:lnTo>
                      <a:pt x="703" y="346"/>
                    </a:lnTo>
                    <a:lnTo>
                      <a:pt x="703" y="352"/>
                    </a:lnTo>
                    <a:lnTo>
                      <a:pt x="703" y="359"/>
                    </a:lnTo>
                    <a:lnTo>
                      <a:pt x="704" y="364"/>
                    </a:lnTo>
                    <a:lnTo>
                      <a:pt x="704" y="367"/>
                    </a:lnTo>
                    <a:lnTo>
                      <a:pt x="706" y="374"/>
                    </a:lnTo>
                    <a:lnTo>
                      <a:pt x="708" y="378"/>
                    </a:lnTo>
                    <a:lnTo>
                      <a:pt x="710" y="380"/>
                    </a:lnTo>
                    <a:lnTo>
                      <a:pt x="712" y="381"/>
                    </a:lnTo>
                    <a:lnTo>
                      <a:pt x="715" y="381"/>
                    </a:lnTo>
                    <a:lnTo>
                      <a:pt x="717" y="382"/>
                    </a:lnTo>
                    <a:lnTo>
                      <a:pt x="720" y="383"/>
                    </a:lnTo>
                    <a:lnTo>
                      <a:pt x="724" y="385"/>
                    </a:lnTo>
                    <a:lnTo>
                      <a:pt x="730" y="388"/>
                    </a:lnTo>
                    <a:lnTo>
                      <a:pt x="732" y="391"/>
                    </a:lnTo>
                    <a:lnTo>
                      <a:pt x="733" y="394"/>
                    </a:lnTo>
                    <a:lnTo>
                      <a:pt x="733" y="396"/>
                    </a:lnTo>
                    <a:lnTo>
                      <a:pt x="733" y="395"/>
                    </a:lnTo>
                    <a:lnTo>
                      <a:pt x="737" y="396"/>
                    </a:lnTo>
                    <a:lnTo>
                      <a:pt x="741" y="398"/>
                    </a:lnTo>
                    <a:lnTo>
                      <a:pt x="744" y="400"/>
                    </a:lnTo>
                    <a:lnTo>
                      <a:pt x="746" y="402"/>
                    </a:lnTo>
                    <a:lnTo>
                      <a:pt x="747" y="402"/>
                    </a:lnTo>
                    <a:lnTo>
                      <a:pt x="747" y="404"/>
                    </a:lnTo>
                    <a:lnTo>
                      <a:pt x="748" y="405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9" y="406"/>
                    </a:lnTo>
                    <a:lnTo>
                      <a:pt x="747" y="401"/>
                    </a:lnTo>
                    <a:lnTo>
                      <a:pt x="744" y="397"/>
                    </a:lnTo>
                    <a:lnTo>
                      <a:pt x="741" y="393"/>
                    </a:lnTo>
                    <a:lnTo>
                      <a:pt x="741" y="391"/>
                    </a:lnTo>
                    <a:lnTo>
                      <a:pt x="742" y="389"/>
                    </a:lnTo>
                    <a:lnTo>
                      <a:pt x="744" y="387"/>
                    </a:lnTo>
                    <a:lnTo>
                      <a:pt x="745" y="387"/>
                    </a:lnTo>
                    <a:lnTo>
                      <a:pt x="747" y="389"/>
                    </a:lnTo>
                    <a:lnTo>
                      <a:pt x="750" y="394"/>
                    </a:lnTo>
                    <a:lnTo>
                      <a:pt x="752" y="396"/>
                    </a:lnTo>
                    <a:lnTo>
                      <a:pt x="753" y="396"/>
                    </a:lnTo>
                    <a:lnTo>
                      <a:pt x="753" y="395"/>
                    </a:lnTo>
                    <a:lnTo>
                      <a:pt x="754" y="394"/>
                    </a:lnTo>
                    <a:lnTo>
                      <a:pt x="754" y="391"/>
                    </a:lnTo>
                    <a:lnTo>
                      <a:pt x="753" y="389"/>
                    </a:lnTo>
                    <a:lnTo>
                      <a:pt x="752" y="388"/>
                    </a:lnTo>
                    <a:lnTo>
                      <a:pt x="751" y="388"/>
                    </a:lnTo>
                    <a:lnTo>
                      <a:pt x="750" y="387"/>
                    </a:lnTo>
                    <a:lnTo>
                      <a:pt x="749" y="386"/>
                    </a:lnTo>
                    <a:lnTo>
                      <a:pt x="749" y="386"/>
                    </a:lnTo>
                    <a:lnTo>
                      <a:pt x="748" y="385"/>
                    </a:lnTo>
                    <a:lnTo>
                      <a:pt x="749" y="382"/>
                    </a:lnTo>
                    <a:lnTo>
                      <a:pt x="751" y="380"/>
                    </a:lnTo>
                    <a:lnTo>
                      <a:pt x="752" y="378"/>
                    </a:lnTo>
                    <a:lnTo>
                      <a:pt x="753" y="375"/>
                    </a:lnTo>
                    <a:lnTo>
                      <a:pt x="752" y="373"/>
                    </a:lnTo>
                    <a:lnTo>
                      <a:pt x="750" y="370"/>
                    </a:lnTo>
                    <a:lnTo>
                      <a:pt x="747" y="367"/>
                    </a:lnTo>
                    <a:lnTo>
                      <a:pt x="745" y="364"/>
                    </a:lnTo>
                    <a:lnTo>
                      <a:pt x="743" y="362"/>
                    </a:lnTo>
                    <a:lnTo>
                      <a:pt x="742" y="358"/>
                    </a:lnTo>
                    <a:lnTo>
                      <a:pt x="741" y="353"/>
                    </a:lnTo>
                    <a:lnTo>
                      <a:pt x="740" y="349"/>
                    </a:lnTo>
                    <a:lnTo>
                      <a:pt x="739" y="344"/>
                    </a:lnTo>
                    <a:lnTo>
                      <a:pt x="737" y="341"/>
                    </a:lnTo>
                    <a:lnTo>
                      <a:pt x="732" y="337"/>
                    </a:lnTo>
                    <a:lnTo>
                      <a:pt x="726" y="333"/>
                    </a:lnTo>
                    <a:lnTo>
                      <a:pt x="726" y="332"/>
                    </a:lnTo>
                    <a:lnTo>
                      <a:pt x="727" y="332"/>
                    </a:lnTo>
                    <a:lnTo>
                      <a:pt x="728" y="332"/>
                    </a:lnTo>
                    <a:lnTo>
                      <a:pt x="735" y="328"/>
                    </a:lnTo>
                    <a:lnTo>
                      <a:pt x="741" y="324"/>
                    </a:lnTo>
                    <a:lnTo>
                      <a:pt x="746" y="319"/>
                    </a:lnTo>
                    <a:lnTo>
                      <a:pt x="750" y="313"/>
                    </a:lnTo>
                    <a:lnTo>
                      <a:pt x="753" y="306"/>
                    </a:lnTo>
                    <a:lnTo>
                      <a:pt x="753" y="299"/>
                    </a:lnTo>
                    <a:lnTo>
                      <a:pt x="752" y="290"/>
                    </a:lnTo>
                    <a:lnTo>
                      <a:pt x="748" y="283"/>
                    </a:lnTo>
                    <a:lnTo>
                      <a:pt x="745" y="276"/>
                    </a:lnTo>
                    <a:lnTo>
                      <a:pt x="741" y="272"/>
                    </a:lnTo>
                    <a:lnTo>
                      <a:pt x="738" y="270"/>
                    </a:lnTo>
                    <a:lnTo>
                      <a:pt x="736" y="269"/>
                    </a:lnTo>
                    <a:lnTo>
                      <a:pt x="733" y="269"/>
                    </a:lnTo>
                    <a:lnTo>
                      <a:pt x="730" y="268"/>
                    </a:lnTo>
                    <a:lnTo>
                      <a:pt x="725" y="266"/>
                    </a:lnTo>
                    <a:lnTo>
                      <a:pt x="720" y="262"/>
                    </a:lnTo>
                    <a:lnTo>
                      <a:pt x="719" y="259"/>
                    </a:lnTo>
                    <a:lnTo>
                      <a:pt x="719" y="255"/>
                    </a:lnTo>
                    <a:lnTo>
                      <a:pt x="720" y="250"/>
                    </a:lnTo>
                    <a:lnTo>
                      <a:pt x="723" y="245"/>
                    </a:lnTo>
                    <a:lnTo>
                      <a:pt x="725" y="241"/>
                    </a:lnTo>
                    <a:lnTo>
                      <a:pt x="726" y="236"/>
                    </a:lnTo>
                    <a:lnTo>
                      <a:pt x="726" y="235"/>
                    </a:lnTo>
                    <a:lnTo>
                      <a:pt x="725" y="235"/>
                    </a:lnTo>
                    <a:lnTo>
                      <a:pt x="725" y="236"/>
                    </a:lnTo>
                    <a:lnTo>
                      <a:pt x="724" y="236"/>
                    </a:lnTo>
                    <a:lnTo>
                      <a:pt x="723" y="236"/>
                    </a:lnTo>
                    <a:lnTo>
                      <a:pt x="722" y="236"/>
                    </a:lnTo>
                    <a:lnTo>
                      <a:pt x="722" y="235"/>
                    </a:lnTo>
                    <a:lnTo>
                      <a:pt x="722" y="233"/>
                    </a:lnTo>
                    <a:lnTo>
                      <a:pt x="722" y="232"/>
                    </a:lnTo>
                    <a:lnTo>
                      <a:pt x="722" y="229"/>
                    </a:lnTo>
                    <a:lnTo>
                      <a:pt x="722" y="228"/>
                    </a:lnTo>
                    <a:lnTo>
                      <a:pt x="720" y="227"/>
                    </a:lnTo>
                    <a:lnTo>
                      <a:pt x="717" y="227"/>
                    </a:lnTo>
                    <a:lnTo>
                      <a:pt x="715" y="226"/>
                    </a:lnTo>
                    <a:lnTo>
                      <a:pt x="713" y="225"/>
                    </a:lnTo>
                    <a:lnTo>
                      <a:pt x="713" y="222"/>
                    </a:lnTo>
                    <a:lnTo>
                      <a:pt x="715" y="218"/>
                    </a:lnTo>
                    <a:lnTo>
                      <a:pt x="716" y="215"/>
                    </a:lnTo>
                    <a:lnTo>
                      <a:pt x="716" y="212"/>
                    </a:lnTo>
                    <a:lnTo>
                      <a:pt x="715" y="208"/>
                    </a:lnTo>
                    <a:lnTo>
                      <a:pt x="710" y="203"/>
                    </a:lnTo>
                    <a:lnTo>
                      <a:pt x="708" y="202"/>
                    </a:lnTo>
                    <a:lnTo>
                      <a:pt x="706" y="201"/>
                    </a:lnTo>
                    <a:lnTo>
                      <a:pt x="706" y="200"/>
                    </a:lnTo>
                    <a:lnTo>
                      <a:pt x="707" y="198"/>
                    </a:lnTo>
                    <a:lnTo>
                      <a:pt x="710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11" y="195"/>
                    </a:lnTo>
                    <a:lnTo>
                      <a:pt x="728" y="198"/>
                    </a:lnTo>
                    <a:lnTo>
                      <a:pt x="728" y="198"/>
                    </a:lnTo>
                    <a:lnTo>
                      <a:pt x="727" y="199"/>
                    </a:lnTo>
                    <a:lnTo>
                      <a:pt x="727" y="199"/>
                    </a:lnTo>
                    <a:lnTo>
                      <a:pt x="726" y="200"/>
                    </a:lnTo>
                    <a:lnTo>
                      <a:pt x="732" y="198"/>
                    </a:lnTo>
                    <a:lnTo>
                      <a:pt x="737" y="194"/>
                    </a:lnTo>
                    <a:lnTo>
                      <a:pt x="743" y="192"/>
                    </a:lnTo>
                    <a:lnTo>
                      <a:pt x="744" y="192"/>
                    </a:lnTo>
                    <a:lnTo>
                      <a:pt x="746" y="192"/>
                    </a:lnTo>
                    <a:lnTo>
                      <a:pt x="748" y="194"/>
                    </a:lnTo>
                    <a:lnTo>
                      <a:pt x="749" y="195"/>
                    </a:lnTo>
                    <a:lnTo>
                      <a:pt x="755" y="198"/>
                    </a:lnTo>
                    <a:lnTo>
                      <a:pt x="762" y="201"/>
                    </a:lnTo>
                    <a:lnTo>
                      <a:pt x="762" y="203"/>
                    </a:lnTo>
                    <a:lnTo>
                      <a:pt x="761" y="204"/>
                    </a:lnTo>
                    <a:lnTo>
                      <a:pt x="761" y="204"/>
                    </a:lnTo>
                    <a:lnTo>
                      <a:pt x="762" y="204"/>
                    </a:lnTo>
                    <a:lnTo>
                      <a:pt x="764" y="204"/>
                    </a:lnTo>
                    <a:lnTo>
                      <a:pt x="765" y="203"/>
                    </a:lnTo>
                    <a:lnTo>
                      <a:pt x="767" y="203"/>
                    </a:lnTo>
                    <a:lnTo>
                      <a:pt x="768" y="205"/>
                    </a:lnTo>
                    <a:lnTo>
                      <a:pt x="768" y="206"/>
                    </a:lnTo>
                    <a:lnTo>
                      <a:pt x="769" y="207"/>
                    </a:lnTo>
                    <a:lnTo>
                      <a:pt x="769" y="208"/>
                    </a:lnTo>
                    <a:lnTo>
                      <a:pt x="769" y="209"/>
                    </a:lnTo>
                    <a:lnTo>
                      <a:pt x="770" y="210"/>
                    </a:lnTo>
                    <a:lnTo>
                      <a:pt x="773" y="211"/>
                    </a:lnTo>
                    <a:lnTo>
                      <a:pt x="777" y="210"/>
                    </a:lnTo>
                    <a:lnTo>
                      <a:pt x="780" y="209"/>
                    </a:lnTo>
                    <a:lnTo>
                      <a:pt x="783" y="208"/>
                    </a:lnTo>
                    <a:lnTo>
                      <a:pt x="786" y="208"/>
                    </a:lnTo>
                    <a:lnTo>
                      <a:pt x="789" y="208"/>
                    </a:lnTo>
                    <a:lnTo>
                      <a:pt x="792" y="209"/>
                    </a:lnTo>
                    <a:lnTo>
                      <a:pt x="794" y="212"/>
                    </a:lnTo>
                    <a:lnTo>
                      <a:pt x="795" y="217"/>
                    </a:lnTo>
                    <a:lnTo>
                      <a:pt x="795" y="223"/>
                    </a:lnTo>
                    <a:lnTo>
                      <a:pt x="795" y="225"/>
                    </a:lnTo>
                    <a:lnTo>
                      <a:pt x="793" y="226"/>
                    </a:lnTo>
                    <a:lnTo>
                      <a:pt x="790" y="226"/>
                    </a:lnTo>
                    <a:lnTo>
                      <a:pt x="787" y="225"/>
                    </a:lnTo>
                    <a:lnTo>
                      <a:pt x="783" y="225"/>
                    </a:lnTo>
                    <a:lnTo>
                      <a:pt x="783" y="226"/>
                    </a:lnTo>
                    <a:lnTo>
                      <a:pt x="786" y="232"/>
                    </a:lnTo>
                    <a:lnTo>
                      <a:pt x="789" y="235"/>
                    </a:lnTo>
                    <a:lnTo>
                      <a:pt x="793" y="236"/>
                    </a:lnTo>
                    <a:lnTo>
                      <a:pt x="796" y="236"/>
                    </a:lnTo>
                    <a:lnTo>
                      <a:pt x="805" y="235"/>
                    </a:lnTo>
                    <a:lnTo>
                      <a:pt x="809" y="235"/>
                    </a:lnTo>
                    <a:lnTo>
                      <a:pt x="813" y="237"/>
                    </a:lnTo>
                    <a:lnTo>
                      <a:pt x="817" y="240"/>
                    </a:lnTo>
                    <a:lnTo>
                      <a:pt x="820" y="245"/>
                    </a:lnTo>
                    <a:lnTo>
                      <a:pt x="820" y="249"/>
                    </a:lnTo>
                    <a:lnTo>
                      <a:pt x="818" y="253"/>
                    </a:lnTo>
                    <a:lnTo>
                      <a:pt x="816" y="257"/>
                    </a:lnTo>
                    <a:lnTo>
                      <a:pt x="815" y="261"/>
                    </a:lnTo>
                    <a:lnTo>
                      <a:pt x="816" y="261"/>
                    </a:lnTo>
                    <a:lnTo>
                      <a:pt x="817" y="261"/>
                    </a:lnTo>
                    <a:lnTo>
                      <a:pt x="818" y="260"/>
                    </a:lnTo>
                    <a:lnTo>
                      <a:pt x="819" y="259"/>
                    </a:lnTo>
                    <a:lnTo>
                      <a:pt x="820" y="258"/>
                    </a:lnTo>
                    <a:lnTo>
                      <a:pt x="821" y="257"/>
                    </a:lnTo>
                    <a:lnTo>
                      <a:pt x="822" y="255"/>
                    </a:lnTo>
                    <a:lnTo>
                      <a:pt x="822" y="253"/>
                    </a:lnTo>
                    <a:lnTo>
                      <a:pt x="821" y="250"/>
                    </a:lnTo>
                    <a:lnTo>
                      <a:pt x="821" y="248"/>
                    </a:lnTo>
                    <a:lnTo>
                      <a:pt x="820" y="246"/>
                    </a:lnTo>
                    <a:lnTo>
                      <a:pt x="821" y="245"/>
                    </a:lnTo>
                    <a:lnTo>
                      <a:pt x="822" y="245"/>
                    </a:lnTo>
                    <a:lnTo>
                      <a:pt x="823" y="247"/>
                    </a:lnTo>
                    <a:lnTo>
                      <a:pt x="823" y="249"/>
                    </a:lnTo>
                    <a:lnTo>
                      <a:pt x="823" y="252"/>
                    </a:lnTo>
                    <a:lnTo>
                      <a:pt x="824" y="254"/>
                    </a:lnTo>
                    <a:lnTo>
                      <a:pt x="825" y="254"/>
                    </a:lnTo>
                    <a:lnTo>
                      <a:pt x="825" y="252"/>
                    </a:lnTo>
                    <a:lnTo>
                      <a:pt x="824" y="251"/>
                    </a:lnTo>
                    <a:lnTo>
                      <a:pt x="824" y="250"/>
                    </a:lnTo>
                    <a:lnTo>
                      <a:pt x="824" y="248"/>
                    </a:lnTo>
                    <a:lnTo>
                      <a:pt x="824" y="246"/>
                    </a:lnTo>
                    <a:lnTo>
                      <a:pt x="824" y="246"/>
                    </a:lnTo>
                    <a:lnTo>
                      <a:pt x="827" y="245"/>
                    </a:lnTo>
                    <a:lnTo>
                      <a:pt x="835" y="246"/>
                    </a:lnTo>
                    <a:lnTo>
                      <a:pt x="838" y="246"/>
                    </a:lnTo>
                    <a:lnTo>
                      <a:pt x="840" y="245"/>
                    </a:lnTo>
                    <a:lnTo>
                      <a:pt x="841" y="243"/>
                    </a:lnTo>
                    <a:lnTo>
                      <a:pt x="840" y="241"/>
                    </a:lnTo>
                    <a:lnTo>
                      <a:pt x="839" y="238"/>
                    </a:lnTo>
                    <a:lnTo>
                      <a:pt x="837" y="236"/>
                    </a:lnTo>
                    <a:lnTo>
                      <a:pt x="836" y="233"/>
                    </a:lnTo>
                    <a:lnTo>
                      <a:pt x="836" y="233"/>
                    </a:lnTo>
                    <a:lnTo>
                      <a:pt x="837" y="232"/>
                    </a:lnTo>
                    <a:lnTo>
                      <a:pt x="840" y="232"/>
                    </a:lnTo>
                    <a:lnTo>
                      <a:pt x="841" y="232"/>
                    </a:lnTo>
                    <a:lnTo>
                      <a:pt x="841" y="227"/>
                    </a:lnTo>
                    <a:lnTo>
                      <a:pt x="841" y="223"/>
                    </a:lnTo>
                    <a:lnTo>
                      <a:pt x="841" y="218"/>
                    </a:lnTo>
                    <a:lnTo>
                      <a:pt x="843" y="214"/>
                    </a:lnTo>
                    <a:lnTo>
                      <a:pt x="843" y="214"/>
                    </a:lnTo>
                    <a:lnTo>
                      <a:pt x="844" y="214"/>
                    </a:lnTo>
                    <a:lnTo>
                      <a:pt x="844" y="215"/>
                    </a:lnTo>
                    <a:lnTo>
                      <a:pt x="844" y="216"/>
                    </a:lnTo>
                    <a:lnTo>
                      <a:pt x="845" y="217"/>
                    </a:lnTo>
                    <a:lnTo>
                      <a:pt x="845" y="219"/>
                    </a:lnTo>
                    <a:lnTo>
                      <a:pt x="846" y="220"/>
                    </a:lnTo>
                    <a:lnTo>
                      <a:pt x="847" y="221"/>
                    </a:lnTo>
                    <a:lnTo>
                      <a:pt x="847" y="221"/>
                    </a:lnTo>
                    <a:lnTo>
                      <a:pt x="848" y="221"/>
                    </a:lnTo>
                    <a:lnTo>
                      <a:pt x="849" y="221"/>
                    </a:lnTo>
                    <a:lnTo>
                      <a:pt x="849" y="220"/>
                    </a:lnTo>
                    <a:lnTo>
                      <a:pt x="850" y="220"/>
                    </a:lnTo>
                    <a:lnTo>
                      <a:pt x="850" y="221"/>
                    </a:lnTo>
                    <a:lnTo>
                      <a:pt x="848" y="223"/>
                    </a:lnTo>
                    <a:lnTo>
                      <a:pt x="848" y="223"/>
                    </a:lnTo>
                    <a:lnTo>
                      <a:pt x="851" y="225"/>
                    </a:lnTo>
                    <a:lnTo>
                      <a:pt x="853" y="225"/>
                    </a:lnTo>
                    <a:lnTo>
                      <a:pt x="855" y="223"/>
                    </a:lnTo>
                    <a:lnTo>
                      <a:pt x="857" y="222"/>
                    </a:lnTo>
                    <a:lnTo>
                      <a:pt x="858" y="222"/>
                    </a:lnTo>
                    <a:lnTo>
                      <a:pt x="859" y="223"/>
                    </a:lnTo>
                    <a:lnTo>
                      <a:pt x="861" y="226"/>
                    </a:lnTo>
                    <a:lnTo>
                      <a:pt x="863" y="230"/>
                    </a:lnTo>
                    <a:lnTo>
                      <a:pt x="863" y="232"/>
                    </a:lnTo>
                    <a:lnTo>
                      <a:pt x="862" y="235"/>
                    </a:lnTo>
                    <a:lnTo>
                      <a:pt x="862" y="237"/>
                    </a:lnTo>
                    <a:lnTo>
                      <a:pt x="862" y="240"/>
                    </a:lnTo>
                    <a:lnTo>
                      <a:pt x="864" y="240"/>
                    </a:lnTo>
                    <a:lnTo>
                      <a:pt x="866" y="237"/>
                    </a:lnTo>
                    <a:lnTo>
                      <a:pt x="866" y="236"/>
                    </a:lnTo>
                    <a:lnTo>
                      <a:pt x="868" y="234"/>
                    </a:lnTo>
                    <a:lnTo>
                      <a:pt x="869" y="234"/>
                    </a:lnTo>
                    <a:lnTo>
                      <a:pt x="870" y="234"/>
                    </a:lnTo>
                    <a:lnTo>
                      <a:pt x="870" y="234"/>
                    </a:lnTo>
                    <a:lnTo>
                      <a:pt x="869" y="235"/>
                    </a:lnTo>
                    <a:lnTo>
                      <a:pt x="869" y="236"/>
                    </a:lnTo>
                    <a:lnTo>
                      <a:pt x="868" y="238"/>
                    </a:lnTo>
                    <a:lnTo>
                      <a:pt x="868" y="239"/>
                    </a:lnTo>
                    <a:lnTo>
                      <a:pt x="869" y="239"/>
                    </a:lnTo>
                    <a:lnTo>
                      <a:pt x="872" y="240"/>
                    </a:lnTo>
                    <a:lnTo>
                      <a:pt x="878" y="241"/>
                    </a:lnTo>
                    <a:lnTo>
                      <a:pt x="879" y="242"/>
                    </a:lnTo>
                    <a:lnTo>
                      <a:pt x="882" y="245"/>
                    </a:lnTo>
                    <a:lnTo>
                      <a:pt x="883" y="246"/>
                    </a:lnTo>
                    <a:lnTo>
                      <a:pt x="887" y="250"/>
                    </a:lnTo>
                    <a:lnTo>
                      <a:pt x="890" y="254"/>
                    </a:lnTo>
                    <a:lnTo>
                      <a:pt x="894" y="259"/>
                    </a:lnTo>
                    <a:lnTo>
                      <a:pt x="895" y="263"/>
                    </a:lnTo>
                    <a:lnTo>
                      <a:pt x="895" y="263"/>
                    </a:lnTo>
                    <a:lnTo>
                      <a:pt x="894" y="264"/>
                    </a:lnTo>
                    <a:lnTo>
                      <a:pt x="894" y="264"/>
                    </a:lnTo>
                    <a:lnTo>
                      <a:pt x="893" y="264"/>
                    </a:lnTo>
                    <a:lnTo>
                      <a:pt x="892" y="265"/>
                    </a:lnTo>
                    <a:lnTo>
                      <a:pt x="892" y="265"/>
                    </a:lnTo>
                    <a:lnTo>
                      <a:pt x="892" y="266"/>
                    </a:lnTo>
                    <a:lnTo>
                      <a:pt x="895" y="269"/>
                    </a:lnTo>
                    <a:lnTo>
                      <a:pt x="897" y="271"/>
                    </a:lnTo>
                    <a:lnTo>
                      <a:pt x="903" y="271"/>
                    </a:lnTo>
                    <a:lnTo>
                      <a:pt x="906" y="272"/>
                    </a:lnTo>
                    <a:lnTo>
                      <a:pt x="909" y="274"/>
                    </a:lnTo>
                    <a:lnTo>
                      <a:pt x="911" y="277"/>
                    </a:lnTo>
                    <a:lnTo>
                      <a:pt x="913" y="280"/>
                    </a:lnTo>
                    <a:lnTo>
                      <a:pt x="915" y="283"/>
                    </a:lnTo>
                    <a:lnTo>
                      <a:pt x="918" y="285"/>
                    </a:lnTo>
                    <a:lnTo>
                      <a:pt x="919" y="285"/>
                    </a:lnTo>
                    <a:lnTo>
                      <a:pt x="919" y="285"/>
                    </a:lnTo>
                    <a:lnTo>
                      <a:pt x="919" y="280"/>
                    </a:lnTo>
                    <a:lnTo>
                      <a:pt x="920" y="279"/>
                    </a:lnTo>
                    <a:lnTo>
                      <a:pt x="925" y="277"/>
                    </a:lnTo>
                    <a:lnTo>
                      <a:pt x="930" y="277"/>
                    </a:lnTo>
                    <a:lnTo>
                      <a:pt x="935" y="280"/>
                    </a:lnTo>
                    <a:lnTo>
                      <a:pt x="939" y="283"/>
                    </a:lnTo>
                    <a:lnTo>
                      <a:pt x="943" y="287"/>
                    </a:lnTo>
                    <a:lnTo>
                      <a:pt x="946" y="291"/>
                    </a:lnTo>
                    <a:lnTo>
                      <a:pt x="947" y="293"/>
                    </a:lnTo>
                    <a:lnTo>
                      <a:pt x="946" y="295"/>
                    </a:lnTo>
                    <a:lnTo>
                      <a:pt x="943" y="296"/>
                    </a:lnTo>
                    <a:lnTo>
                      <a:pt x="937" y="300"/>
                    </a:lnTo>
                    <a:lnTo>
                      <a:pt x="934" y="304"/>
                    </a:lnTo>
                    <a:lnTo>
                      <a:pt x="934" y="306"/>
                    </a:lnTo>
                    <a:lnTo>
                      <a:pt x="934" y="310"/>
                    </a:lnTo>
                    <a:lnTo>
                      <a:pt x="935" y="312"/>
                    </a:lnTo>
                    <a:lnTo>
                      <a:pt x="937" y="313"/>
                    </a:lnTo>
                    <a:lnTo>
                      <a:pt x="939" y="312"/>
                    </a:lnTo>
                    <a:lnTo>
                      <a:pt x="941" y="309"/>
                    </a:lnTo>
                    <a:lnTo>
                      <a:pt x="943" y="305"/>
                    </a:lnTo>
                    <a:lnTo>
                      <a:pt x="945" y="302"/>
                    </a:lnTo>
                    <a:lnTo>
                      <a:pt x="949" y="298"/>
                    </a:lnTo>
                    <a:lnTo>
                      <a:pt x="952" y="293"/>
                    </a:lnTo>
                    <a:lnTo>
                      <a:pt x="955" y="297"/>
                    </a:lnTo>
                    <a:lnTo>
                      <a:pt x="959" y="299"/>
                    </a:lnTo>
                    <a:lnTo>
                      <a:pt x="962" y="301"/>
                    </a:lnTo>
                    <a:lnTo>
                      <a:pt x="966" y="301"/>
                    </a:lnTo>
                    <a:lnTo>
                      <a:pt x="971" y="301"/>
                    </a:lnTo>
                    <a:lnTo>
                      <a:pt x="974" y="300"/>
                    </a:lnTo>
                    <a:lnTo>
                      <a:pt x="978" y="300"/>
                    </a:lnTo>
                    <a:lnTo>
                      <a:pt x="979" y="300"/>
                    </a:lnTo>
                    <a:lnTo>
                      <a:pt x="980" y="302"/>
                    </a:lnTo>
                    <a:lnTo>
                      <a:pt x="980" y="303"/>
                    </a:lnTo>
                    <a:lnTo>
                      <a:pt x="981" y="305"/>
                    </a:lnTo>
                    <a:lnTo>
                      <a:pt x="986" y="310"/>
                    </a:lnTo>
                    <a:lnTo>
                      <a:pt x="989" y="315"/>
                    </a:lnTo>
                    <a:lnTo>
                      <a:pt x="988" y="315"/>
                    </a:lnTo>
                    <a:lnTo>
                      <a:pt x="988" y="316"/>
                    </a:lnTo>
                    <a:lnTo>
                      <a:pt x="982" y="324"/>
                    </a:lnTo>
                    <a:lnTo>
                      <a:pt x="976" y="333"/>
                    </a:lnTo>
                    <a:lnTo>
                      <a:pt x="972" y="342"/>
                    </a:lnTo>
                    <a:lnTo>
                      <a:pt x="972" y="344"/>
                    </a:lnTo>
                    <a:lnTo>
                      <a:pt x="974" y="350"/>
                    </a:lnTo>
                    <a:lnTo>
                      <a:pt x="973" y="352"/>
                    </a:lnTo>
                    <a:lnTo>
                      <a:pt x="967" y="359"/>
                    </a:lnTo>
                    <a:lnTo>
                      <a:pt x="960" y="366"/>
                    </a:lnTo>
                    <a:lnTo>
                      <a:pt x="953" y="372"/>
                    </a:lnTo>
                    <a:lnTo>
                      <a:pt x="953" y="372"/>
                    </a:lnTo>
                    <a:lnTo>
                      <a:pt x="953" y="371"/>
                    </a:lnTo>
                    <a:lnTo>
                      <a:pt x="953" y="370"/>
                    </a:lnTo>
                    <a:lnTo>
                      <a:pt x="947" y="370"/>
                    </a:lnTo>
                    <a:lnTo>
                      <a:pt x="940" y="372"/>
                    </a:lnTo>
                    <a:lnTo>
                      <a:pt x="939" y="372"/>
                    </a:lnTo>
                    <a:lnTo>
                      <a:pt x="937" y="374"/>
                    </a:lnTo>
                    <a:lnTo>
                      <a:pt x="935" y="375"/>
                    </a:lnTo>
                    <a:lnTo>
                      <a:pt x="934" y="376"/>
                    </a:lnTo>
                    <a:lnTo>
                      <a:pt x="907" y="382"/>
                    </a:lnTo>
                    <a:lnTo>
                      <a:pt x="906" y="383"/>
                    </a:lnTo>
                    <a:lnTo>
                      <a:pt x="905" y="383"/>
                    </a:lnTo>
                    <a:lnTo>
                      <a:pt x="902" y="384"/>
                    </a:lnTo>
                    <a:lnTo>
                      <a:pt x="899" y="389"/>
                    </a:lnTo>
                    <a:lnTo>
                      <a:pt x="897" y="394"/>
                    </a:lnTo>
                    <a:lnTo>
                      <a:pt x="897" y="397"/>
                    </a:lnTo>
                    <a:lnTo>
                      <a:pt x="898" y="399"/>
                    </a:lnTo>
                    <a:lnTo>
                      <a:pt x="899" y="401"/>
                    </a:lnTo>
                    <a:lnTo>
                      <a:pt x="898" y="404"/>
                    </a:lnTo>
                    <a:lnTo>
                      <a:pt x="896" y="406"/>
                    </a:lnTo>
                    <a:lnTo>
                      <a:pt x="893" y="407"/>
                    </a:lnTo>
                    <a:lnTo>
                      <a:pt x="890" y="408"/>
                    </a:lnTo>
                    <a:lnTo>
                      <a:pt x="888" y="410"/>
                    </a:lnTo>
                    <a:lnTo>
                      <a:pt x="886" y="413"/>
                    </a:lnTo>
                    <a:lnTo>
                      <a:pt x="883" y="419"/>
                    </a:lnTo>
                    <a:lnTo>
                      <a:pt x="880" y="433"/>
                    </a:lnTo>
                    <a:lnTo>
                      <a:pt x="879" y="433"/>
                    </a:lnTo>
                    <a:lnTo>
                      <a:pt x="875" y="443"/>
                    </a:lnTo>
                    <a:lnTo>
                      <a:pt x="872" y="453"/>
                    </a:lnTo>
                    <a:lnTo>
                      <a:pt x="869" y="463"/>
                    </a:lnTo>
                    <a:lnTo>
                      <a:pt x="870" y="464"/>
                    </a:lnTo>
                    <a:lnTo>
                      <a:pt x="872" y="463"/>
                    </a:lnTo>
                    <a:lnTo>
                      <a:pt x="874" y="461"/>
                    </a:lnTo>
                    <a:lnTo>
                      <a:pt x="876" y="458"/>
                    </a:lnTo>
                    <a:lnTo>
                      <a:pt x="878" y="456"/>
                    </a:lnTo>
                    <a:lnTo>
                      <a:pt x="880" y="451"/>
                    </a:lnTo>
                    <a:lnTo>
                      <a:pt x="882" y="446"/>
                    </a:lnTo>
                    <a:lnTo>
                      <a:pt x="883" y="440"/>
                    </a:lnTo>
                    <a:lnTo>
                      <a:pt x="884" y="435"/>
                    </a:lnTo>
                    <a:lnTo>
                      <a:pt x="887" y="429"/>
                    </a:lnTo>
                    <a:lnTo>
                      <a:pt x="891" y="423"/>
                    </a:lnTo>
                    <a:lnTo>
                      <a:pt x="896" y="416"/>
                    </a:lnTo>
                    <a:lnTo>
                      <a:pt x="902" y="411"/>
                    </a:lnTo>
                    <a:lnTo>
                      <a:pt x="908" y="406"/>
                    </a:lnTo>
                    <a:lnTo>
                      <a:pt x="915" y="402"/>
                    </a:lnTo>
                    <a:lnTo>
                      <a:pt x="922" y="399"/>
                    </a:lnTo>
                    <a:lnTo>
                      <a:pt x="929" y="399"/>
                    </a:lnTo>
                    <a:lnTo>
                      <a:pt x="935" y="401"/>
                    </a:lnTo>
                    <a:lnTo>
                      <a:pt x="938" y="404"/>
                    </a:lnTo>
                    <a:lnTo>
                      <a:pt x="939" y="407"/>
                    </a:lnTo>
                    <a:lnTo>
                      <a:pt x="939" y="410"/>
                    </a:lnTo>
                    <a:lnTo>
                      <a:pt x="938" y="414"/>
                    </a:lnTo>
                    <a:lnTo>
                      <a:pt x="936" y="417"/>
                    </a:lnTo>
                    <a:lnTo>
                      <a:pt x="934" y="420"/>
                    </a:lnTo>
                    <a:lnTo>
                      <a:pt x="932" y="422"/>
                    </a:lnTo>
                    <a:lnTo>
                      <a:pt x="930" y="422"/>
                    </a:lnTo>
                    <a:lnTo>
                      <a:pt x="928" y="421"/>
                    </a:lnTo>
                    <a:lnTo>
                      <a:pt x="925" y="420"/>
                    </a:lnTo>
                    <a:lnTo>
                      <a:pt x="923" y="420"/>
                    </a:lnTo>
                    <a:lnTo>
                      <a:pt x="920" y="421"/>
                    </a:lnTo>
                    <a:lnTo>
                      <a:pt x="917" y="422"/>
                    </a:lnTo>
                    <a:lnTo>
                      <a:pt x="915" y="424"/>
                    </a:lnTo>
                    <a:lnTo>
                      <a:pt x="914" y="427"/>
                    </a:lnTo>
                    <a:lnTo>
                      <a:pt x="916" y="428"/>
                    </a:lnTo>
                    <a:lnTo>
                      <a:pt x="918" y="427"/>
                    </a:lnTo>
                    <a:lnTo>
                      <a:pt x="921" y="426"/>
                    </a:lnTo>
                    <a:lnTo>
                      <a:pt x="924" y="425"/>
                    </a:lnTo>
                    <a:lnTo>
                      <a:pt x="926" y="425"/>
                    </a:lnTo>
                    <a:lnTo>
                      <a:pt x="930" y="428"/>
                    </a:lnTo>
                    <a:lnTo>
                      <a:pt x="932" y="432"/>
                    </a:lnTo>
                    <a:lnTo>
                      <a:pt x="935" y="436"/>
                    </a:lnTo>
                    <a:lnTo>
                      <a:pt x="938" y="439"/>
                    </a:lnTo>
                    <a:lnTo>
                      <a:pt x="941" y="438"/>
                    </a:lnTo>
                    <a:lnTo>
                      <a:pt x="943" y="437"/>
                    </a:lnTo>
                    <a:lnTo>
                      <a:pt x="944" y="437"/>
                    </a:lnTo>
                    <a:lnTo>
                      <a:pt x="949" y="441"/>
                    </a:lnTo>
                    <a:lnTo>
                      <a:pt x="951" y="445"/>
                    </a:lnTo>
                    <a:lnTo>
                      <a:pt x="951" y="448"/>
                    </a:lnTo>
                    <a:lnTo>
                      <a:pt x="951" y="449"/>
                    </a:lnTo>
                    <a:lnTo>
                      <a:pt x="951" y="451"/>
                    </a:lnTo>
                    <a:lnTo>
                      <a:pt x="951" y="452"/>
                    </a:lnTo>
                    <a:lnTo>
                      <a:pt x="951" y="452"/>
                    </a:lnTo>
                    <a:lnTo>
                      <a:pt x="953" y="453"/>
                    </a:lnTo>
                    <a:lnTo>
                      <a:pt x="957" y="454"/>
                    </a:lnTo>
                    <a:lnTo>
                      <a:pt x="955" y="454"/>
                    </a:lnTo>
                    <a:lnTo>
                      <a:pt x="953" y="455"/>
                    </a:lnTo>
                    <a:lnTo>
                      <a:pt x="952" y="455"/>
                    </a:lnTo>
                    <a:lnTo>
                      <a:pt x="950" y="457"/>
                    </a:lnTo>
                    <a:lnTo>
                      <a:pt x="949" y="460"/>
                    </a:lnTo>
                    <a:lnTo>
                      <a:pt x="948" y="463"/>
                    </a:lnTo>
                    <a:lnTo>
                      <a:pt x="948" y="467"/>
                    </a:lnTo>
                    <a:lnTo>
                      <a:pt x="948" y="471"/>
                    </a:lnTo>
                    <a:lnTo>
                      <a:pt x="947" y="474"/>
                    </a:lnTo>
                    <a:lnTo>
                      <a:pt x="946" y="475"/>
                    </a:lnTo>
                    <a:lnTo>
                      <a:pt x="941" y="475"/>
                    </a:lnTo>
                    <a:lnTo>
                      <a:pt x="938" y="476"/>
                    </a:lnTo>
                    <a:lnTo>
                      <a:pt x="935" y="477"/>
                    </a:lnTo>
                    <a:lnTo>
                      <a:pt x="932" y="478"/>
                    </a:lnTo>
                    <a:lnTo>
                      <a:pt x="930" y="481"/>
                    </a:lnTo>
                    <a:lnTo>
                      <a:pt x="930" y="483"/>
                    </a:lnTo>
                    <a:lnTo>
                      <a:pt x="931" y="485"/>
                    </a:lnTo>
                    <a:lnTo>
                      <a:pt x="933" y="488"/>
                    </a:lnTo>
                    <a:lnTo>
                      <a:pt x="933" y="490"/>
                    </a:lnTo>
                    <a:lnTo>
                      <a:pt x="932" y="494"/>
                    </a:lnTo>
                    <a:lnTo>
                      <a:pt x="929" y="497"/>
                    </a:lnTo>
                    <a:lnTo>
                      <a:pt x="925" y="499"/>
                    </a:lnTo>
                    <a:lnTo>
                      <a:pt x="923" y="499"/>
                    </a:lnTo>
                    <a:lnTo>
                      <a:pt x="922" y="498"/>
                    </a:lnTo>
                    <a:lnTo>
                      <a:pt x="920" y="497"/>
                    </a:lnTo>
                    <a:lnTo>
                      <a:pt x="919" y="497"/>
                    </a:lnTo>
                    <a:lnTo>
                      <a:pt x="919" y="498"/>
                    </a:lnTo>
                    <a:lnTo>
                      <a:pt x="917" y="501"/>
                    </a:lnTo>
                    <a:lnTo>
                      <a:pt x="915" y="507"/>
                    </a:lnTo>
                    <a:lnTo>
                      <a:pt x="914" y="509"/>
                    </a:lnTo>
                    <a:lnTo>
                      <a:pt x="912" y="510"/>
                    </a:lnTo>
                    <a:lnTo>
                      <a:pt x="910" y="510"/>
                    </a:lnTo>
                    <a:lnTo>
                      <a:pt x="909" y="510"/>
                    </a:lnTo>
                    <a:lnTo>
                      <a:pt x="908" y="510"/>
                    </a:lnTo>
                    <a:lnTo>
                      <a:pt x="907" y="511"/>
                    </a:lnTo>
                    <a:lnTo>
                      <a:pt x="906" y="511"/>
                    </a:lnTo>
                    <a:lnTo>
                      <a:pt x="906" y="512"/>
                    </a:lnTo>
                    <a:lnTo>
                      <a:pt x="907" y="513"/>
                    </a:lnTo>
                    <a:lnTo>
                      <a:pt x="907" y="516"/>
                    </a:lnTo>
                    <a:lnTo>
                      <a:pt x="905" y="521"/>
                    </a:lnTo>
                    <a:lnTo>
                      <a:pt x="900" y="531"/>
                    </a:lnTo>
                    <a:lnTo>
                      <a:pt x="898" y="535"/>
                    </a:lnTo>
                    <a:lnTo>
                      <a:pt x="898" y="540"/>
                    </a:lnTo>
                    <a:lnTo>
                      <a:pt x="900" y="546"/>
                    </a:lnTo>
                    <a:lnTo>
                      <a:pt x="900" y="547"/>
                    </a:lnTo>
                    <a:lnTo>
                      <a:pt x="901" y="547"/>
                    </a:lnTo>
                    <a:lnTo>
                      <a:pt x="902" y="547"/>
                    </a:lnTo>
                    <a:lnTo>
                      <a:pt x="903" y="548"/>
                    </a:lnTo>
                    <a:lnTo>
                      <a:pt x="904" y="549"/>
                    </a:lnTo>
                    <a:lnTo>
                      <a:pt x="904" y="549"/>
                    </a:lnTo>
                    <a:lnTo>
                      <a:pt x="901" y="559"/>
                    </a:lnTo>
                    <a:lnTo>
                      <a:pt x="898" y="565"/>
                    </a:lnTo>
                    <a:lnTo>
                      <a:pt x="895" y="568"/>
                    </a:lnTo>
                    <a:lnTo>
                      <a:pt x="892" y="571"/>
                    </a:lnTo>
                    <a:lnTo>
                      <a:pt x="890" y="571"/>
                    </a:lnTo>
                    <a:lnTo>
                      <a:pt x="886" y="572"/>
                    </a:lnTo>
                    <a:lnTo>
                      <a:pt x="882" y="573"/>
                    </a:lnTo>
                    <a:lnTo>
                      <a:pt x="879" y="574"/>
                    </a:lnTo>
                    <a:lnTo>
                      <a:pt x="875" y="577"/>
                    </a:lnTo>
                    <a:lnTo>
                      <a:pt x="870" y="582"/>
                    </a:lnTo>
                    <a:lnTo>
                      <a:pt x="866" y="588"/>
                    </a:lnTo>
                    <a:lnTo>
                      <a:pt x="863" y="594"/>
                    </a:lnTo>
                    <a:lnTo>
                      <a:pt x="863" y="594"/>
                    </a:lnTo>
                    <a:lnTo>
                      <a:pt x="868" y="594"/>
                    </a:lnTo>
                    <a:lnTo>
                      <a:pt x="868" y="595"/>
                    </a:lnTo>
                    <a:lnTo>
                      <a:pt x="869" y="600"/>
                    </a:lnTo>
                    <a:lnTo>
                      <a:pt x="869" y="606"/>
                    </a:lnTo>
                    <a:lnTo>
                      <a:pt x="868" y="613"/>
                    </a:lnTo>
                    <a:lnTo>
                      <a:pt x="867" y="619"/>
                    </a:lnTo>
                    <a:lnTo>
                      <a:pt x="865" y="624"/>
                    </a:lnTo>
                    <a:lnTo>
                      <a:pt x="862" y="627"/>
                    </a:lnTo>
                    <a:lnTo>
                      <a:pt x="855" y="629"/>
                    </a:lnTo>
                    <a:lnTo>
                      <a:pt x="858" y="631"/>
                    </a:lnTo>
                    <a:lnTo>
                      <a:pt x="860" y="634"/>
                    </a:lnTo>
                    <a:lnTo>
                      <a:pt x="861" y="637"/>
                    </a:lnTo>
                    <a:lnTo>
                      <a:pt x="861" y="641"/>
                    </a:lnTo>
                    <a:lnTo>
                      <a:pt x="860" y="644"/>
                    </a:lnTo>
                    <a:lnTo>
                      <a:pt x="858" y="647"/>
                    </a:lnTo>
                    <a:lnTo>
                      <a:pt x="857" y="654"/>
                    </a:lnTo>
                    <a:lnTo>
                      <a:pt x="854" y="663"/>
                    </a:lnTo>
                    <a:lnTo>
                      <a:pt x="853" y="666"/>
                    </a:lnTo>
                    <a:lnTo>
                      <a:pt x="853" y="667"/>
                    </a:lnTo>
                    <a:lnTo>
                      <a:pt x="849" y="661"/>
                    </a:lnTo>
                    <a:lnTo>
                      <a:pt x="846" y="654"/>
                    </a:lnTo>
                    <a:lnTo>
                      <a:pt x="844" y="647"/>
                    </a:lnTo>
                    <a:lnTo>
                      <a:pt x="843" y="640"/>
                    </a:lnTo>
                    <a:lnTo>
                      <a:pt x="843" y="640"/>
                    </a:lnTo>
                    <a:lnTo>
                      <a:pt x="844" y="639"/>
                    </a:lnTo>
                    <a:lnTo>
                      <a:pt x="845" y="639"/>
                    </a:lnTo>
                    <a:lnTo>
                      <a:pt x="846" y="639"/>
                    </a:lnTo>
                    <a:lnTo>
                      <a:pt x="847" y="637"/>
                    </a:lnTo>
                    <a:lnTo>
                      <a:pt x="847" y="637"/>
                    </a:lnTo>
                    <a:lnTo>
                      <a:pt x="844" y="634"/>
                    </a:lnTo>
                    <a:lnTo>
                      <a:pt x="837" y="628"/>
                    </a:lnTo>
                    <a:lnTo>
                      <a:pt x="837" y="629"/>
                    </a:lnTo>
                    <a:lnTo>
                      <a:pt x="838" y="630"/>
                    </a:lnTo>
                    <a:lnTo>
                      <a:pt x="840" y="636"/>
                    </a:lnTo>
                    <a:lnTo>
                      <a:pt x="841" y="643"/>
                    </a:lnTo>
                    <a:lnTo>
                      <a:pt x="842" y="644"/>
                    </a:lnTo>
                    <a:lnTo>
                      <a:pt x="843" y="645"/>
                    </a:lnTo>
                    <a:lnTo>
                      <a:pt x="844" y="648"/>
                    </a:lnTo>
                    <a:lnTo>
                      <a:pt x="844" y="649"/>
                    </a:lnTo>
                    <a:lnTo>
                      <a:pt x="844" y="649"/>
                    </a:lnTo>
                    <a:lnTo>
                      <a:pt x="840" y="649"/>
                    </a:lnTo>
                    <a:lnTo>
                      <a:pt x="837" y="649"/>
                    </a:lnTo>
                    <a:lnTo>
                      <a:pt x="839" y="654"/>
                    </a:lnTo>
                    <a:lnTo>
                      <a:pt x="842" y="658"/>
                    </a:lnTo>
                    <a:lnTo>
                      <a:pt x="843" y="659"/>
                    </a:lnTo>
                    <a:lnTo>
                      <a:pt x="846" y="659"/>
                    </a:lnTo>
                    <a:lnTo>
                      <a:pt x="843" y="660"/>
                    </a:lnTo>
                    <a:lnTo>
                      <a:pt x="840" y="661"/>
                    </a:lnTo>
                    <a:lnTo>
                      <a:pt x="836" y="662"/>
                    </a:lnTo>
                    <a:lnTo>
                      <a:pt x="833" y="663"/>
                    </a:lnTo>
                    <a:lnTo>
                      <a:pt x="832" y="665"/>
                    </a:lnTo>
                    <a:lnTo>
                      <a:pt x="832" y="667"/>
                    </a:lnTo>
                    <a:lnTo>
                      <a:pt x="835" y="671"/>
                    </a:lnTo>
                    <a:lnTo>
                      <a:pt x="840" y="672"/>
                    </a:lnTo>
                    <a:lnTo>
                      <a:pt x="845" y="674"/>
                    </a:lnTo>
                    <a:lnTo>
                      <a:pt x="851" y="675"/>
                    </a:lnTo>
                    <a:lnTo>
                      <a:pt x="855" y="677"/>
                    </a:lnTo>
                    <a:lnTo>
                      <a:pt x="857" y="680"/>
                    </a:lnTo>
                    <a:lnTo>
                      <a:pt x="859" y="683"/>
                    </a:lnTo>
                    <a:lnTo>
                      <a:pt x="860" y="686"/>
                    </a:lnTo>
                    <a:lnTo>
                      <a:pt x="859" y="688"/>
                    </a:lnTo>
                    <a:lnTo>
                      <a:pt x="857" y="690"/>
                    </a:lnTo>
                    <a:lnTo>
                      <a:pt x="848" y="691"/>
                    </a:lnTo>
                    <a:lnTo>
                      <a:pt x="845" y="693"/>
                    </a:lnTo>
                    <a:lnTo>
                      <a:pt x="845" y="694"/>
                    </a:lnTo>
                    <a:lnTo>
                      <a:pt x="846" y="694"/>
                    </a:lnTo>
                    <a:lnTo>
                      <a:pt x="848" y="693"/>
                    </a:lnTo>
                    <a:lnTo>
                      <a:pt x="851" y="692"/>
                    </a:lnTo>
                    <a:lnTo>
                      <a:pt x="854" y="691"/>
                    </a:lnTo>
                    <a:lnTo>
                      <a:pt x="856" y="691"/>
                    </a:lnTo>
                    <a:lnTo>
                      <a:pt x="858" y="692"/>
                    </a:lnTo>
                    <a:lnTo>
                      <a:pt x="860" y="694"/>
                    </a:lnTo>
                    <a:lnTo>
                      <a:pt x="861" y="695"/>
                    </a:lnTo>
                    <a:lnTo>
                      <a:pt x="861" y="697"/>
                    </a:lnTo>
                    <a:lnTo>
                      <a:pt x="860" y="700"/>
                    </a:lnTo>
                    <a:lnTo>
                      <a:pt x="858" y="703"/>
                    </a:lnTo>
                    <a:lnTo>
                      <a:pt x="856" y="704"/>
                    </a:lnTo>
                    <a:lnTo>
                      <a:pt x="855" y="704"/>
                    </a:lnTo>
                    <a:lnTo>
                      <a:pt x="854" y="704"/>
                    </a:lnTo>
                    <a:lnTo>
                      <a:pt x="853" y="705"/>
                    </a:lnTo>
                    <a:lnTo>
                      <a:pt x="852" y="705"/>
                    </a:lnTo>
                    <a:lnTo>
                      <a:pt x="851" y="706"/>
                    </a:lnTo>
                    <a:lnTo>
                      <a:pt x="852" y="707"/>
                    </a:lnTo>
                    <a:lnTo>
                      <a:pt x="852" y="709"/>
                    </a:lnTo>
                    <a:lnTo>
                      <a:pt x="854" y="711"/>
                    </a:lnTo>
                    <a:lnTo>
                      <a:pt x="855" y="713"/>
                    </a:lnTo>
                    <a:lnTo>
                      <a:pt x="855" y="714"/>
                    </a:lnTo>
                    <a:lnTo>
                      <a:pt x="851" y="718"/>
                    </a:lnTo>
                    <a:lnTo>
                      <a:pt x="846" y="721"/>
                    </a:lnTo>
                    <a:lnTo>
                      <a:pt x="840" y="723"/>
                    </a:lnTo>
                    <a:lnTo>
                      <a:pt x="840" y="723"/>
                    </a:lnTo>
                    <a:lnTo>
                      <a:pt x="839" y="723"/>
                    </a:lnTo>
                    <a:lnTo>
                      <a:pt x="839" y="722"/>
                    </a:lnTo>
                    <a:lnTo>
                      <a:pt x="839" y="720"/>
                    </a:lnTo>
                    <a:lnTo>
                      <a:pt x="838" y="720"/>
                    </a:lnTo>
                    <a:lnTo>
                      <a:pt x="838" y="719"/>
                    </a:lnTo>
                    <a:lnTo>
                      <a:pt x="838" y="719"/>
                    </a:lnTo>
                    <a:lnTo>
                      <a:pt x="833" y="726"/>
                    </a:lnTo>
                    <a:lnTo>
                      <a:pt x="828" y="733"/>
                    </a:lnTo>
                    <a:lnTo>
                      <a:pt x="823" y="741"/>
                    </a:lnTo>
                    <a:lnTo>
                      <a:pt x="821" y="742"/>
                    </a:lnTo>
                    <a:lnTo>
                      <a:pt x="820" y="744"/>
                    </a:lnTo>
                    <a:lnTo>
                      <a:pt x="819" y="745"/>
                    </a:lnTo>
                    <a:lnTo>
                      <a:pt x="818" y="746"/>
                    </a:lnTo>
                    <a:lnTo>
                      <a:pt x="815" y="753"/>
                    </a:lnTo>
                    <a:lnTo>
                      <a:pt x="815" y="756"/>
                    </a:lnTo>
                    <a:lnTo>
                      <a:pt x="814" y="757"/>
                    </a:lnTo>
                    <a:lnTo>
                      <a:pt x="812" y="760"/>
                    </a:lnTo>
                    <a:lnTo>
                      <a:pt x="807" y="766"/>
                    </a:lnTo>
                    <a:lnTo>
                      <a:pt x="803" y="770"/>
                    </a:lnTo>
                    <a:lnTo>
                      <a:pt x="800" y="771"/>
                    </a:lnTo>
                    <a:lnTo>
                      <a:pt x="797" y="772"/>
                    </a:lnTo>
                    <a:lnTo>
                      <a:pt x="794" y="772"/>
                    </a:lnTo>
                    <a:lnTo>
                      <a:pt x="792" y="773"/>
                    </a:lnTo>
                    <a:lnTo>
                      <a:pt x="791" y="776"/>
                    </a:lnTo>
                    <a:lnTo>
                      <a:pt x="790" y="779"/>
                    </a:lnTo>
                    <a:lnTo>
                      <a:pt x="790" y="782"/>
                    </a:lnTo>
                    <a:lnTo>
                      <a:pt x="789" y="784"/>
                    </a:lnTo>
                    <a:lnTo>
                      <a:pt x="787" y="788"/>
                    </a:lnTo>
                    <a:lnTo>
                      <a:pt x="785" y="789"/>
                    </a:lnTo>
                    <a:lnTo>
                      <a:pt x="784" y="791"/>
                    </a:lnTo>
                    <a:lnTo>
                      <a:pt x="783" y="791"/>
                    </a:lnTo>
                    <a:lnTo>
                      <a:pt x="782" y="792"/>
                    </a:lnTo>
                    <a:lnTo>
                      <a:pt x="781" y="794"/>
                    </a:lnTo>
                    <a:lnTo>
                      <a:pt x="781" y="799"/>
                    </a:lnTo>
                    <a:lnTo>
                      <a:pt x="781" y="809"/>
                    </a:lnTo>
                    <a:lnTo>
                      <a:pt x="783" y="818"/>
                    </a:lnTo>
                    <a:lnTo>
                      <a:pt x="787" y="827"/>
                    </a:lnTo>
                    <a:lnTo>
                      <a:pt x="791" y="836"/>
                    </a:lnTo>
                    <a:lnTo>
                      <a:pt x="795" y="844"/>
                    </a:lnTo>
                    <a:lnTo>
                      <a:pt x="800" y="850"/>
                    </a:lnTo>
                    <a:lnTo>
                      <a:pt x="803" y="855"/>
                    </a:lnTo>
                    <a:lnTo>
                      <a:pt x="804" y="858"/>
                    </a:lnTo>
                    <a:lnTo>
                      <a:pt x="806" y="864"/>
                    </a:lnTo>
                    <a:lnTo>
                      <a:pt x="807" y="866"/>
                    </a:lnTo>
                    <a:lnTo>
                      <a:pt x="807" y="868"/>
                    </a:lnTo>
                    <a:lnTo>
                      <a:pt x="806" y="867"/>
                    </a:lnTo>
                    <a:lnTo>
                      <a:pt x="804" y="866"/>
                    </a:lnTo>
                    <a:lnTo>
                      <a:pt x="806" y="869"/>
                    </a:lnTo>
                    <a:lnTo>
                      <a:pt x="807" y="871"/>
                    </a:lnTo>
                    <a:lnTo>
                      <a:pt x="811" y="878"/>
                    </a:lnTo>
                    <a:lnTo>
                      <a:pt x="814" y="885"/>
                    </a:lnTo>
                    <a:lnTo>
                      <a:pt x="816" y="892"/>
                    </a:lnTo>
                    <a:lnTo>
                      <a:pt x="816" y="899"/>
                    </a:lnTo>
                    <a:lnTo>
                      <a:pt x="816" y="907"/>
                    </a:lnTo>
                    <a:lnTo>
                      <a:pt x="815" y="915"/>
                    </a:lnTo>
                    <a:lnTo>
                      <a:pt x="814" y="918"/>
                    </a:lnTo>
                    <a:lnTo>
                      <a:pt x="811" y="921"/>
                    </a:lnTo>
                    <a:lnTo>
                      <a:pt x="808" y="923"/>
                    </a:lnTo>
                    <a:lnTo>
                      <a:pt x="804" y="924"/>
                    </a:lnTo>
                    <a:lnTo>
                      <a:pt x="800" y="924"/>
                    </a:lnTo>
                    <a:lnTo>
                      <a:pt x="798" y="923"/>
                    </a:lnTo>
                    <a:lnTo>
                      <a:pt x="798" y="923"/>
                    </a:lnTo>
                    <a:lnTo>
                      <a:pt x="798" y="921"/>
                    </a:lnTo>
                    <a:lnTo>
                      <a:pt x="798" y="920"/>
                    </a:lnTo>
                    <a:lnTo>
                      <a:pt x="800" y="920"/>
                    </a:lnTo>
                    <a:lnTo>
                      <a:pt x="801" y="920"/>
                    </a:lnTo>
                    <a:lnTo>
                      <a:pt x="802" y="921"/>
                    </a:lnTo>
                    <a:lnTo>
                      <a:pt x="802" y="921"/>
                    </a:lnTo>
                    <a:lnTo>
                      <a:pt x="798" y="918"/>
                    </a:lnTo>
                    <a:lnTo>
                      <a:pt x="793" y="915"/>
                    </a:lnTo>
                    <a:lnTo>
                      <a:pt x="789" y="912"/>
                    </a:lnTo>
                    <a:lnTo>
                      <a:pt x="786" y="909"/>
                    </a:lnTo>
                    <a:lnTo>
                      <a:pt x="782" y="905"/>
                    </a:lnTo>
                    <a:lnTo>
                      <a:pt x="781" y="899"/>
                    </a:lnTo>
                    <a:lnTo>
                      <a:pt x="781" y="898"/>
                    </a:lnTo>
                    <a:lnTo>
                      <a:pt x="780" y="898"/>
                    </a:lnTo>
                    <a:lnTo>
                      <a:pt x="780" y="896"/>
                    </a:lnTo>
                    <a:lnTo>
                      <a:pt x="779" y="896"/>
                    </a:lnTo>
                    <a:lnTo>
                      <a:pt x="779" y="895"/>
                    </a:lnTo>
                    <a:lnTo>
                      <a:pt x="768" y="884"/>
                    </a:lnTo>
                    <a:lnTo>
                      <a:pt x="766" y="880"/>
                    </a:lnTo>
                    <a:lnTo>
                      <a:pt x="766" y="879"/>
                    </a:lnTo>
                    <a:lnTo>
                      <a:pt x="767" y="878"/>
                    </a:lnTo>
                    <a:lnTo>
                      <a:pt x="768" y="878"/>
                    </a:lnTo>
                    <a:lnTo>
                      <a:pt x="769" y="877"/>
                    </a:lnTo>
                    <a:lnTo>
                      <a:pt x="770" y="876"/>
                    </a:lnTo>
                    <a:lnTo>
                      <a:pt x="772" y="875"/>
                    </a:lnTo>
                    <a:lnTo>
                      <a:pt x="772" y="874"/>
                    </a:lnTo>
                    <a:lnTo>
                      <a:pt x="770" y="873"/>
                    </a:lnTo>
                    <a:lnTo>
                      <a:pt x="768" y="873"/>
                    </a:lnTo>
                    <a:lnTo>
                      <a:pt x="766" y="874"/>
                    </a:lnTo>
                    <a:lnTo>
                      <a:pt x="764" y="874"/>
                    </a:lnTo>
                    <a:lnTo>
                      <a:pt x="763" y="873"/>
                    </a:lnTo>
                    <a:lnTo>
                      <a:pt x="763" y="872"/>
                    </a:lnTo>
                    <a:lnTo>
                      <a:pt x="764" y="871"/>
                    </a:lnTo>
                    <a:lnTo>
                      <a:pt x="765" y="870"/>
                    </a:lnTo>
                    <a:lnTo>
                      <a:pt x="765" y="869"/>
                    </a:lnTo>
                    <a:lnTo>
                      <a:pt x="766" y="861"/>
                    </a:lnTo>
                    <a:lnTo>
                      <a:pt x="766" y="852"/>
                    </a:lnTo>
                    <a:lnTo>
                      <a:pt x="765" y="849"/>
                    </a:lnTo>
                    <a:lnTo>
                      <a:pt x="764" y="848"/>
                    </a:lnTo>
                    <a:lnTo>
                      <a:pt x="762" y="847"/>
                    </a:lnTo>
                    <a:lnTo>
                      <a:pt x="760" y="847"/>
                    </a:lnTo>
                    <a:lnTo>
                      <a:pt x="758" y="847"/>
                    </a:lnTo>
                    <a:lnTo>
                      <a:pt x="756" y="845"/>
                    </a:lnTo>
                    <a:lnTo>
                      <a:pt x="746" y="834"/>
                    </a:lnTo>
                    <a:lnTo>
                      <a:pt x="741" y="830"/>
                    </a:lnTo>
                    <a:lnTo>
                      <a:pt x="739" y="830"/>
                    </a:lnTo>
                    <a:lnTo>
                      <a:pt x="734" y="833"/>
                    </a:lnTo>
                    <a:lnTo>
                      <a:pt x="728" y="836"/>
                    </a:lnTo>
                    <a:lnTo>
                      <a:pt x="722" y="839"/>
                    </a:lnTo>
                    <a:lnTo>
                      <a:pt x="717" y="841"/>
                    </a:lnTo>
                    <a:lnTo>
                      <a:pt x="716" y="841"/>
                    </a:lnTo>
                    <a:lnTo>
                      <a:pt x="716" y="837"/>
                    </a:lnTo>
                    <a:lnTo>
                      <a:pt x="715" y="836"/>
                    </a:lnTo>
                    <a:lnTo>
                      <a:pt x="713" y="835"/>
                    </a:lnTo>
                    <a:lnTo>
                      <a:pt x="712" y="834"/>
                    </a:lnTo>
                    <a:lnTo>
                      <a:pt x="711" y="834"/>
                    </a:lnTo>
                    <a:lnTo>
                      <a:pt x="710" y="833"/>
                    </a:lnTo>
                    <a:lnTo>
                      <a:pt x="709" y="832"/>
                    </a:lnTo>
                    <a:lnTo>
                      <a:pt x="709" y="831"/>
                    </a:lnTo>
                    <a:lnTo>
                      <a:pt x="710" y="830"/>
                    </a:lnTo>
                    <a:lnTo>
                      <a:pt x="711" y="829"/>
                    </a:lnTo>
                    <a:lnTo>
                      <a:pt x="712" y="829"/>
                    </a:lnTo>
                    <a:lnTo>
                      <a:pt x="712" y="829"/>
                    </a:lnTo>
                    <a:lnTo>
                      <a:pt x="706" y="828"/>
                    </a:lnTo>
                    <a:lnTo>
                      <a:pt x="701" y="829"/>
                    </a:lnTo>
                    <a:lnTo>
                      <a:pt x="695" y="828"/>
                    </a:lnTo>
                    <a:lnTo>
                      <a:pt x="694" y="828"/>
                    </a:lnTo>
                    <a:lnTo>
                      <a:pt x="695" y="827"/>
                    </a:lnTo>
                    <a:lnTo>
                      <a:pt x="696" y="827"/>
                    </a:lnTo>
                    <a:lnTo>
                      <a:pt x="697" y="827"/>
                    </a:lnTo>
                    <a:lnTo>
                      <a:pt x="699" y="826"/>
                    </a:lnTo>
                    <a:lnTo>
                      <a:pt x="700" y="826"/>
                    </a:lnTo>
                    <a:lnTo>
                      <a:pt x="701" y="826"/>
                    </a:lnTo>
                    <a:lnTo>
                      <a:pt x="692" y="828"/>
                    </a:lnTo>
                    <a:lnTo>
                      <a:pt x="683" y="830"/>
                    </a:lnTo>
                    <a:lnTo>
                      <a:pt x="681" y="831"/>
                    </a:lnTo>
                    <a:lnTo>
                      <a:pt x="680" y="832"/>
                    </a:lnTo>
                    <a:lnTo>
                      <a:pt x="678" y="833"/>
                    </a:lnTo>
                    <a:lnTo>
                      <a:pt x="669" y="834"/>
                    </a:lnTo>
                    <a:lnTo>
                      <a:pt x="661" y="835"/>
                    </a:lnTo>
                    <a:lnTo>
                      <a:pt x="652" y="837"/>
                    </a:lnTo>
                    <a:lnTo>
                      <a:pt x="645" y="839"/>
                    </a:lnTo>
                    <a:lnTo>
                      <a:pt x="644" y="841"/>
                    </a:lnTo>
                    <a:lnTo>
                      <a:pt x="644" y="846"/>
                    </a:lnTo>
                    <a:lnTo>
                      <a:pt x="643" y="848"/>
                    </a:lnTo>
                    <a:lnTo>
                      <a:pt x="642" y="849"/>
                    </a:lnTo>
                    <a:lnTo>
                      <a:pt x="640" y="850"/>
                    </a:lnTo>
                    <a:lnTo>
                      <a:pt x="639" y="851"/>
                    </a:lnTo>
                    <a:lnTo>
                      <a:pt x="637" y="851"/>
                    </a:lnTo>
                    <a:lnTo>
                      <a:pt x="636" y="851"/>
                    </a:lnTo>
                    <a:lnTo>
                      <a:pt x="632" y="849"/>
                    </a:lnTo>
                    <a:lnTo>
                      <a:pt x="631" y="849"/>
                    </a:lnTo>
                    <a:lnTo>
                      <a:pt x="630" y="850"/>
                    </a:lnTo>
                    <a:lnTo>
                      <a:pt x="630" y="851"/>
                    </a:lnTo>
                    <a:lnTo>
                      <a:pt x="633" y="854"/>
                    </a:lnTo>
                    <a:lnTo>
                      <a:pt x="633" y="856"/>
                    </a:lnTo>
                    <a:lnTo>
                      <a:pt x="633" y="857"/>
                    </a:lnTo>
                    <a:lnTo>
                      <a:pt x="631" y="860"/>
                    </a:lnTo>
                    <a:lnTo>
                      <a:pt x="630" y="860"/>
                    </a:lnTo>
                    <a:lnTo>
                      <a:pt x="629" y="858"/>
                    </a:lnTo>
                    <a:lnTo>
                      <a:pt x="627" y="855"/>
                    </a:lnTo>
                    <a:lnTo>
                      <a:pt x="626" y="854"/>
                    </a:lnTo>
                    <a:lnTo>
                      <a:pt x="625" y="855"/>
                    </a:lnTo>
                    <a:lnTo>
                      <a:pt x="624" y="855"/>
                    </a:lnTo>
                    <a:lnTo>
                      <a:pt x="623" y="858"/>
                    </a:lnTo>
                    <a:lnTo>
                      <a:pt x="622" y="859"/>
                    </a:lnTo>
                    <a:lnTo>
                      <a:pt x="621" y="860"/>
                    </a:lnTo>
                    <a:lnTo>
                      <a:pt x="618" y="860"/>
                    </a:lnTo>
                    <a:lnTo>
                      <a:pt x="614" y="859"/>
                    </a:lnTo>
                    <a:lnTo>
                      <a:pt x="611" y="857"/>
                    </a:lnTo>
                    <a:lnTo>
                      <a:pt x="610" y="856"/>
                    </a:lnTo>
                    <a:lnTo>
                      <a:pt x="611" y="855"/>
                    </a:lnTo>
                    <a:lnTo>
                      <a:pt x="611" y="854"/>
                    </a:lnTo>
                    <a:lnTo>
                      <a:pt x="612" y="852"/>
                    </a:lnTo>
                    <a:lnTo>
                      <a:pt x="612" y="851"/>
                    </a:lnTo>
                    <a:lnTo>
                      <a:pt x="611" y="850"/>
                    </a:lnTo>
                    <a:lnTo>
                      <a:pt x="607" y="846"/>
                    </a:lnTo>
                    <a:lnTo>
                      <a:pt x="605" y="843"/>
                    </a:lnTo>
                    <a:lnTo>
                      <a:pt x="603" y="843"/>
                    </a:lnTo>
                    <a:lnTo>
                      <a:pt x="601" y="843"/>
                    </a:lnTo>
                    <a:lnTo>
                      <a:pt x="600" y="845"/>
                    </a:lnTo>
                    <a:lnTo>
                      <a:pt x="599" y="847"/>
                    </a:lnTo>
                    <a:lnTo>
                      <a:pt x="598" y="849"/>
                    </a:lnTo>
                    <a:lnTo>
                      <a:pt x="597" y="851"/>
                    </a:lnTo>
                    <a:lnTo>
                      <a:pt x="595" y="852"/>
                    </a:lnTo>
                    <a:lnTo>
                      <a:pt x="592" y="852"/>
                    </a:lnTo>
                    <a:lnTo>
                      <a:pt x="587" y="850"/>
                    </a:lnTo>
                    <a:lnTo>
                      <a:pt x="581" y="848"/>
                    </a:lnTo>
                    <a:lnTo>
                      <a:pt x="575" y="847"/>
                    </a:lnTo>
                    <a:lnTo>
                      <a:pt x="572" y="847"/>
                    </a:lnTo>
                    <a:lnTo>
                      <a:pt x="568" y="849"/>
                    </a:lnTo>
                    <a:lnTo>
                      <a:pt x="564" y="849"/>
                    </a:lnTo>
                    <a:lnTo>
                      <a:pt x="564" y="848"/>
                    </a:lnTo>
                    <a:lnTo>
                      <a:pt x="564" y="848"/>
                    </a:lnTo>
                    <a:lnTo>
                      <a:pt x="565" y="846"/>
                    </a:lnTo>
                    <a:lnTo>
                      <a:pt x="565" y="844"/>
                    </a:lnTo>
                    <a:lnTo>
                      <a:pt x="565" y="843"/>
                    </a:lnTo>
                    <a:lnTo>
                      <a:pt x="566" y="843"/>
                    </a:lnTo>
                    <a:lnTo>
                      <a:pt x="566" y="842"/>
                    </a:lnTo>
                    <a:lnTo>
                      <a:pt x="565" y="842"/>
                    </a:lnTo>
                    <a:lnTo>
                      <a:pt x="559" y="847"/>
                    </a:lnTo>
                    <a:lnTo>
                      <a:pt x="552" y="851"/>
                    </a:lnTo>
                    <a:lnTo>
                      <a:pt x="552" y="851"/>
                    </a:lnTo>
                    <a:lnTo>
                      <a:pt x="551" y="850"/>
                    </a:lnTo>
                    <a:lnTo>
                      <a:pt x="548" y="850"/>
                    </a:lnTo>
                    <a:lnTo>
                      <a:pt x="548" y="851"/>
                    </a:lnTo>
                    <a:lnTo>
                      <a:pt x="547" y="851"/>
                    </a:lnTo>
                    <a:lnTo>
                      <a:pt x="546" y="852"/>
                    </a:lnTo>
                    <a:lnTo>
                      <a:pt x="546" y="853"/>
                    </a:lnTo>
                    <a:lnTo>
                      <a:pt x="547" y="854"/>
                    </a:lnTo>
                    <a:lnTo>
                      <a:pt x="547" y="855"/>
                    </a:lnTo>
                    <a:lnTo>
                      <a:pt x="541" y="861"/>
                    </a:lnTo>
                    <a:lnTo>
                      <a:pt x="535" y="866"/>
                    </a:lnTo>
                    <a:lnTo>
                      <a:pt x="528" y="870"/>
                    </a:lnTo>
                    <a:lnTo>
                      <a:pt x="521" y="873"/>
                    </a:lnTo>
                    <a:lnTo>
                      <a:pt x="522" y="873"/>
                    </a:lnTo>
                    <a:lnTo>
                      <a:pt x="522" y="872"/>
                    </a:lnTo>
                    <a:lnTo>
                      <a:pt x="524" y="871"/>
                    </a:lnTo>
                    <a:lnTo>
                      <a:pt x="525" y="870"/>
                    </a:lnTo>
                    <a:lnTo>
                      <a:pt x="525" y="869"/>
                    </a:lnTo>
                    <a:lnTo>
                      <a:pt x="522" y="869"/>
                    </a:lnTo>
                    <a:lnTo>
                      <a:pt x="519" y="869"/>
                    </a:lnTo>
                    <a:lnTo>
                      <a:pt x="516" y="871"/>
                    </a:lnTo>
                    <a:lnTo>
                      <a:pt x="516" y="872"/>
                    </a:lnTo>
                    <a:lnTo>
                      <a:pt x="518" y="874"/>
                    </a:lnTo>
                    <a:lnTo>
                      <a:pt x="518" y="874"/>
                    </a:lnTo>
                    <a:lnTo>
                      <a:pt x="515" y="875"/>
                    </a:lnTo>
                    <a:lnTo>
                      <a:pt x="512" y="875"/>
                    </a:lnTo>
                    <a:lnTo>
                      <a:pt x="510" y="875"/>
                    </a:lnTo>
                    <a:lnTo>
                      <a:pt x="509" y="874"/>
                    </a:lnTo>
                    <a:lnTo>
                      <a:pt x="507" y="873"/>
                    </a:lnTo>
                    <a:lnTo>
                      <a:pt x="506" y="872"/>
                    </a:lnTo>
                    <a:lnTo>
                      <a:pt x="505" y="873"/>
                    </a:lnTo>
                    <a:lnTo>
                      <a:pt x="503" y="875"/>
                    </a:lnTo>
                    <a:lnTo>
                      <a:pt x="501" y="879"/>
                    </a:lnTo>
                    <a:lnTo>
                      <a:pt x="497" y="885"/>
                    </a:lnTo>
                    <a:lnTo>
                      <a:pt x="497" y="885"/>
                    </a:lnTo>
                    <a:lnTo>
                      <a:pt x="498" y="887"/>
                    </a:lnTo>
                    <a:lnTo>
                      <a:pt x="499" y="887"/>
                    </a:lnTo>
                    <a:lnTo>
                      <a:pt x="501" y="888"/>
                    </a:lnTo>
                    <a:lnTo>
                      <a:pt x="502" y="888"/>
                    </a:lnTo>
                    <a:lnTo>
                      <a:pt x="502" y="890"/>
                    </a:lnTo>
                    <a:lnTo>
                      <a:pt x="501" y="892"/>
                    </a:lnTo>
                    <a:lnTo>
                      <a:pt x="500" y="894"/>
                    </a:lnTo>
                    <a:lnTo>
                      <a:pt x="498" y="896"/>
                    </a:lnTo>
                    <a:lnTo>
                      <a:pt x="494" y="896"/>
                    </a:lnTo>
                    <a:lnTo>
                      <a:pt x="493" y="895"/>
                    </a:lnTo>
                    <a:lnTo>
                      <a:pt x="493" y="895"/>
                    </a:lnTo>
                    <a:lnTo>
                      <a:pt x="492" y="896"/>
                    </a:lnTo>
                    <a:lnTo>
                      <a:pt x="492" y="896"/>
                    </a:lnTo>
                    <a:lnTo>
                      <a:pt x="494" y="906"/>
                    </a:lnTo>
                    <a:lnTo>
                      <a:pt x="501" y="923"/>
                    </a:lnTo>
                    <a:lnTo>
                      <a:pt x="503" y="923"/>
                    </a:lnTo>
                    <a:lnTo>
                      <a:pt x="499" y="935"/>
                    </a:lnTo>
                    <a:lnTo>
                      <a:pt x="495" y="946"/>
                    </a:lnTo>
                    <a:lnTo>
                      <a:pt x="491" y="962"/>
                    </a:lnTo>
                    <a:lnTo>
                      <a:pt x="490" y="978"/>
                    </a:lnTo>
                    <a:lnTo>
                      <a:pt x="490" y="993"/>
                    </a:lnTo>
                    <a:lnTo>
                      <a:pt x="491" y="1008"/>
                    </a:lnTo>
                    <a:lnTo>
                      <a:pt x="492" y="1011"/>
                    </a:lnTo>
                    <a:lnTo>
                      <a:pt x="493" y="1012"/>
                    </a:lnTo>
                    <a:lnTo>
                      <a:pt x="496" y="1020"/>
                    </a:lnTo>
                    <a:lnTo>
                      <a:pt x="501" y="1028"/>
                    </a:lnTo>
                    <a:lnTo>
                      <a:pt x="504" y="1032"/>
                    </a:lnTo>
                    <a:lnTo>
                      <a:pt x="507" y="1036"/>
                    </a:lnTo>
                    <a:lnTo>
                      <a:pt x="511" y="1040"/>
                    </a:lnTo>
                    <a:lnTo>
                      <a:pt x="514" y="1044"/>
                    </a:lnTo>
                    <a:lnTo>
                      <a:pt x="516" y="1049"/>
                    </a:lnTo>
                    <a:lnTo>
                      <a:pt x="518" y="1058"/>
                    </a:lnTo>
                    <a:lnTo>
                      <a:pt x="520" y="1062"/>
                    </a:lnTo>
                    <a:lnTo>
                      <a:pt x="525" y="1066"/>
                    </a:lnTo>
                    <a:lnTo>
                      <a:pt x="528" y="1067"/>
                    </a:lnTo>
                    <a:lnTo>
                      <a:pt x="532" y="1067"/>
                    </a:lnTo>
                    <a:lnTo>
                      <a:pt x="535" y="1066"/>
                    </a:lnTo>
                    <a:lnTo>
                      <a:pt x="538" y="1067"/>
                    </a:lnTo>
                    <a:lnTo>
                      <a:pt x="542" y="1069"/>
                    </a:lnTo>
                    <a:lnTo>
                      <a:pt x="545" y="1072"/>
                    </a:lnTo>
                    <a:lnTo>
                      <a:pt x="549" y="1075"/>
                    </a:lnTo>
                    <a:lnTo>
                      <a:pt x="552" y="1077"/>
                    </a:lnTo>
                    <a:lnTo>
                      <a:pt x="559" y="1078"/>
                    </a:lnTo>
                    <a:lnTo>
                      <a:pt x="562" y="1079"/>
                    </a:lnTo>
                    <a:lnTo>
                      <a:pt x="564" y="1079"/>
                    </a:lnTo>
                    <a:lnTo>
                      <a:pt x="565" y="1078"/>
                    </a:lnTo>
                    <a:lnTo>
                      <a:pt x="565" y="1074"/>
                    </a:lnTo>
                    <a:lnTo>
                      <a:pt x="567" y="1073"/>
                    </a:lnTo>
                    <a:lnTo>
                      <a:pt x="569" y="1072"/>
                    </a:lnTo>
                    <a:lnTo>
                      <a:pt x="581" y="1072"/>
                    </a:lnTo>
                    <a:lnTo>
                      <a:pt x="587" y="1071"/>
                    </a:lnTo>
                    <a:lnTo>
                      <a:pt x="589" y="1070"/>
                    </a:lnTo>
                    <a:lnTo>
                      <a:pt x="590" y="1069"/>
                    </a:lnTo>
                    <a:lnTo>
                      <a:pt x="591" y="1068"/>
                    </a:lnTo>
                    <a:lnTo>
                      <a:pt x="591" y="1067"/>
                    </a:lnTo>
                    <a:lnTo>
                      <a:pt x="592" y="1067"/>
                    </a:lnTo>
                    <a:lnTo>
                      <a:pt x="599" y="1065"/>
                    </a:lnTo>
                    <a:lnTo>
                      <a:pt x="605" y="1064"/>
                    </a:lnTo>
                    <a:lnTo>
                      <a:pt x="612" y="1063"/>
                    </a:lnTo>
                    <a:lnTo>
                      <a:pt x="613" y="1062"/>
                    </a:lnTo>
                    <a:lnTo>
                      <a:pt x="615" y="1061"/>
                    </a:lnTo>
                    <a:lnTo>
                      <a:pt x="618" y="1058"/>
                    </a:lnTo>
                    <a:lnTo>
                      <a:pt x="622" y="1056"/>
                    </a:lnTo>
                    <a:lnTo>
                      <a:pt x="624" y="1053"/>
                    </a:lnTo>
                    <a:lnTo>
                      <a:pt x="625" y="1052"/>
                    </a:lnTo>
                    <a:lnTo>
                      <a:pt x="625" y="1046"/>
                    </a:lnTo>
                    <a:lnTo>
                      <a:pt x="625" y="1045"/>
                    </a:lnTo>
                    <a:lnTo>
                      <a:pt x="629" y="1037"/>
                    </a:lnTo>
                    <a:lnTo>
                      <a:pt x="632" y="1030"/>
                    </a:lnTo>
                    <a:lnTo>
                      <a:pt x="636" y="1022"/>
                    </a:lnTo>
                    <a:lnTo>
                      <a:pt x="641" y="1016"/>
                    </a:lnTo>
                    <a:lnTo>
                      <a:pt x="645" y="1014"/>
                    </a:lnTo>
                    <a:lnTo>
                      <a:pt x="648" y="1013"/>
                    </a:lnTo>
                    <a:lnTo>
                      <a:pt x="656" y="1013"/>
                    </a:lnTo>
                    <a:lnTo>
                      <a:pt x="660" y="1012"/>
                    </a:lnTo>
                    <a:lnTo>
                      <a:pt x="661" y="1011"/>
                    </a:lnTo>
                    <a:lnTo>
                      <a:pt x="662" y="1011"/>
                    </a:lnTo>
                    <a:lnTo>
                      <a:pt x="663" y="1009"/>
                    </a:lnTo>
                    <a:lnTo>
                      <a:pt x="665" y="1009"/>
                    </a:lnTo>
                    <a:lnTo>
                      <a:pt x="666" y="1008"/>
                    </a:lnTo>
                    <a:lnTo>
                      <a:pt x="667" y="1008"/>
                    </a:lnTo>
                    <a:lnTo>
                      <a:pt x="683" y="1011"/>
                    </a:lnTo>
                    <a:lnTo>
                      <a:pt x="700" y="1014"/>
                    </a:lnTo>
                    <a:lnTo>
                      <a:pt x="701" y="1014"/>
                    </a:lnTo>
                    <a:lnTo>
                      <a:pt x="700" y="1015"/>
                    </a:lnTo>
                    <a:lnTo>
                      <a:pt x="700" y="1015"/>
                    </a:lnTo>
                    <a:lnTo>
                      <a:pt x="699" y="1016"/>
                    </a:lnTo>
                    <a:lnTo>
                      <a:pt x="693" y="1025"/>
                    </a:lnTo>
                    <a:lnTo>
                      <a:pt x="687" y="1033"/>
                    </a:lnTo>
                    <a:lnTo>
                      <a:pt x="687" y="1034"/>
                    </a:lnTo>
                    <a:lnTo>
                      <a:pt x="687" y="1035"/>
                    </a:lnTo>
                    <a:lnTo>
                      <a:pt x="687" y="1038"/>
                    </a:lnTo>
                    <a:lnTo>
                      <a:pt x="686" y="1039"/>
                    </a:lnTo>
                    <a:lnTo>
                      <a:pt x="684" y="1040"/>
                    </a:lnTo>
                    <a:lnTo>
                      <a:pt x="682" y="1042"/>
                    </a:lnTo>
                    <a:lnTo>
                      <a:pt x="682" y="1043"/>
                    </a:lnTo>
                    <a:lnTo>
                      <a:pt x="682" y="1044"/>
                    </a:lnTo>
                    <a:lnTo>
                      <a:pt x="682" y="1044"/>
                    </a:lnTo>
                    <a:lnTo>
                      <a:pt x="688" y="1044"/>
                    </a:lnTo>
                    <a:lnTo>
                      <a:pt x="688" y="1045"/>
                    </a:lnTo>
                    <a:lnTo>
                      <a:pt x="688" y="1046"/>
                    </a:lnTo>
                    <a:lnTo>
                      <a:pt x="687" y="1047"/>
                    </a:lnTo>
                    <a:lnTo>
                      <a:pt x="686" y="1048"/>
                    </a:lnTo>
                    <a:lnTo>
                      <a:pt x="684" y="1049"/>
                    </a:lnTo>
                    <a:lnTo>
                      <a:pt x="683" y="1049"/>
                    </a:lnTo>
                    <a:lnTo>
                      <a:pt x="683" y="1050"/>
                    </a:lnTo>
                    <a:lnTo>
                      <a:pt x="682" y="1055"/>
                    </a:lnTo>
                    <a:lnTo>
                      <a:pt x="682" y="1059"/>
                    </a:lnTo>
                    <a:lnTo>
                      <a:pt x="682" y="1068"/>
                    </a:lnTo>
                    <a:lnTo>
                      <a:pt x="681" y="1071"/>
                    </a:lnTo>
                    <a:lnTo>
                      <a:pt x="680" y="1072"/>
                    </a:lnTo>
                    <a:lnTo>
                      <a:pt x="678" y="1072"/>
                    </a:lnTo>
                    <a:lnTo>
                      <a:pt x="676" y="1072"/>
                    </a:lnTo>
                    <a:lnTo>
                      <a:pt x="675" y="1075"/>
                    </a:lnTo>
                    <a:lnTo>
                      <a:pt x="673" y="1079"/>
                    </a:lnTo>
                    <a:lnTo>
                      <a:pt x="672" y="1083"/>
                    </a:lnTo>
                    <a:lnTo>
                      <a:pt x="673" y="1089"/>
                    </a:lnTo>
                    <a:lnTo>
                      <a:pt x="674" y="1095"/>
                    </a:lnTo>
                    <a:lnTo>
                      <a:pt x="674" y="1100"/>
                    </a:lnTo>
                    <a:lnTo>
                      <a:pt x="672" y="1104"/>
                    </a:lnTo>
                    <a:lnTo>
                      <a:pt x="669" y="1106"/>
                    </a:lnTo>
                    <a:lnTo>
                      <a:pt x="666" y="1108"/>
                    </a:lnTo>
                    <a:lnTo>
                      <a:pt x="663" y="1110"/>
                    </a:lnTo>
                    <a:lnTo>
                      <a:pt x="661" y="1113"/>
                    </a:lnTo>
                    <a:lnTo>
                      <a:pt x="661" y="1115"/>
                    </a:lnTo>
                    <a:lnTo>
                      <a:pt x="661" y="1116"/>
                    </a:lnTo>
                    <a:lnTo>
                      <a:pt x="661" y="1117"/>
                    </a:lnTo>
                    <a:lnTo>
                      <a:pt x="662" y="1118"/>
                    </a:lnTo>
                    <a:lnTo>
                      <a:pt x="665" y="1119"/>
                    </a:lnTo>
                    <a:lnTo>
                      <a:pt x="669" y="1119"/>
                    </a:lnTo>
                    <a:lnTo>
                      <a:pt x="673" y="1118"/>
                    </a:lnTo>
                    <a:lnTo>
                      <a:pt x="678" y="1116"/>
                    </a:lnTo>
                    <a:lnTo>
                      <a:pt x="682" y="1115"/>
                    </a:lnTo>
                    <a:lnTo>
                      <a:pt x="684" y="1113"/>
                    </a:lnTo>
                    <a:lnTo>
                      <a:pt x="686" y="1113"/>
                    </a:lnTo>
                    <a:lnTo>
                      <a:pt x="689" y="1115"/>
                    </a:lnTo>
                    <a:lnTo>
                      <a:pt x="689" y="1115"/>
                    </a:lnTo>
                    <a:lnTo>
                      <a:pt x="691" y="1114"/>
                    </a:lnTo>
                    <a:lnTo>
                      <a:pt x="704" y="1111"/>
                    </a:lnTo>
                    <a:lnTo>
                      <a:pt x="717" y="1109"/>
                    </a:lnTo>
                    <a:lnTo>
                      <a:pt x="722" y="1109"/>
                    </a:lnTo>
                    <a:lnTo>
                      <a:pt x="726" y="1110"/>
                    </a:lnTo>
                    <a:lnTo>
                      <a:pt x="744" y="1112"/>
                    </a:lnTo>
                    <a:lnTo>
                      <a:pt x="761" y="1115"/>
                    </a:lnTo>
                    <a:lnTo>
                      <a:pt x="765" y="1116"/>
                    </a:lnTo>
                    <a:lnTo>
                      <a:pt x="769" y="1117"/>
                    </a:lnTo>
                    <a:lnTo>
                      <a:pt x="772" y="1120"/>
                    </a:lnTo>
                    <a:lnTo>
                      <a:pt x="772" y="1121"/>
                    </a:lnTo>
                    <a:lnTo>
                      <a:pt x="771" y="1122"/>
                    </a:lnTo>
                    <a:lnTo>
                      <a:pt x="770" y="1123"/>
                    </a:lnTo>
                    <a:lnTo>
                      <a:pt x="768" y="1123"/>
                    </a:lnTo>
                    <a:lnTo>
                      <a:pt x="767" y="1124"/>
                    </a:lnTo>
                    <a:lnTo>
                      <a:pt x="766" y="1125"/>
                    </a:lnTo>
                    <a:lnTo>
                      <a:pt x="765" y="1133"/>
                    </a:lnTo>
                    <a:lnTo>
                      <a:pt x="764" y="1140"/>
                    </a:lnTo>
                    <a:lnTo>
                      <a:pt x="764" y="1147"/>
                    </a:lnTo>
                    <a:lnTo>
                      <a:pt x="765" y="1160"/>
                    </a:lnTo>
                    <a:lnTo>
                      <a:pt x="765" y="1160"/>
                    </a:lnTo>
                    <a:lnTo>
                      <a:pt x="764" y="1160"/>
                    </a:lnTo>
                    <a:lnTo>
                      <a:pt x="762" y="1160"/>
                    </a:lnTo>
                    <a:lnTo>
                      <a:pt x="761" y="1163"/>
                    </a:lnTo>
                    <a:lnTo>
                      <a:pt x="761" y="1164"/>
                    </a:lnTo>
                    <a:lnTo>
                      <a:pt x="761" y="1165"/>
                    </a:lnTo>
                    <a:lnTo>
                      <a:pt x="763" y="1179"/>
                    </a:lnTo>
                    <a:lnTo>
                      <a:pt x="766" y="1192"/>
                    </a:lnTo>
                    <a:lnTo>
                      <a:pt x="772" y="1204"/>
                    </a:lnTo>
                    <a:lnTo>
                      <a:pt x="774" y="1207"/>
                    </a:lnTo>
                    <a:lnTo>
                      <a:pt x="777" y="1208"/>
                    </a:lnTo>
                    <a:lnTo>
                      <a:pt x="780" y="1209"/>
                    </a:lnTo>
                    <a:lnTo>
                      <a:pt x="783" y="1211"/>
                    </a:lnTo>
                    <a:lnTo>
                      <a:pt x="786" y="1214"/>
                    </a:lnTo>
                    <a:lnTo>
                      <a:pt x="787" y="1217"/>
                    </a:lnTo>
                    <a:lnTo>
                      <a:pt x="790" y="1220"/>
                    </a:lnTo>
                    <a:lnTo>
                      <a:pt x="792" y="1220"/>
                    </a:lnTo>
                    <a:lnTo>
                      <a:pt x="798" y="1218"/>
                    </a:lnTo>
                    <a:lnTo>
                      <a:pt x="814" y="1215"/>
                    </a:lnTo>
                    <a:lnTo>
                      <a:pt x="821" y="1213"/>
                    </a:lnTo>
                    <a:lnTo>
                      <a:pt x="829" y="1210"/>
                    </a:lnTo>
                    <a:lnTo>
                      <a:pt x="835" y="1206"/>
                    </a:lnTo>
                    <a:lnTo>
                      <a:pt x="839" y="1201"/>
                    </a:lnTo>
                    <a:lnTo>
                      <a:pt x="840" y="1201"/>
                    </a:lnTo>
                    <a:lnTo>
                      <a:pt x="846" y="1200"/>
                    </a:lnTo>
                    <a:lnTo>
                      <a:pt x="852" y="1200"/>
                    </a:lnTo>
                    <a:lnTo>
                      <a:pt x="859" y="1201"/>
                    </a:lnTo>
                    <a:lnTo>
                      <a:pt x="865" y="1202"/>
                    </a:lnTo>
                    <a:lnTo>
                      <a:pt x="871" y="1205"/>
                    </a:lnTo>
                    <a:lnTo>
                      <a:pt x="876" y="1206"/>
                    </a:lnTo>
                    <a:lnTo>
                      <a:pt x="879" y="1207"/>
                    </a:lnTo>
                    <a:lnTo>
                      <a:pt x="880" y="1208"/>
                    </a:lnTo>
                    <a:lnTo>
                      <a:pt x="888" y="1208"/>
                    </a:lnTo>
                    <a:lnTo>
                      <a:pt x="890" y="1206"/>
                    </a:lnTo>
                    <a:lnTo>
                      <a:pt x="893" y="1204"/>
                    </a:lnTo>
                    <a:lnTo>
                      <a:pt x="898" y="1200"/>
                    </a:lnTo>
                    <a:lnTo>
                      <a:pt x="906" y="1193"/>
                    </a:lnTo>
                    <a:lnTo>
                      <a:pt x="911" y="1188"/>
                    </a:lnTo>
                    <a:lnTo>
                      <a:pt x="914" y="1183"/>
                    </a:lnTo>
                    <a:lnTo>
                      <a:pt x="915" y="1180"/>
                    </a:lnTo>
                    <a:lnTo>
                      <a:pt x="915" y="1178"/>
                    </a:lnTo>
                    <a:lnTo>
                      <a:pt x="914" y="1177"/>
                    </a:lnTo>
                    <a:lnTo>
                      <a:pt x="913" y="1175"/>
                    </a:lnTo>
                    <a:lnTo>
                      <a:pt x="912" y="1175"/>
                    </a:lnTo>
                    <a:lnTo>
                      <a:pt x="910" y="1174"/>
                    </a:lnTo>
                    <a:lnTo>
                      <a:pt x="909" y="1174"/>
                    </a:lnTo>
                    <a:lnTo>
                      <a:pt x="909" y="1173"/>
                    </a:lnTo>
                    <a:lnTo>
                      <a:pt x="910" y="1172"/>
                    </a:lnTo>
                    <a:lnTo>
                      <a:pt x="911" y="1170"/>
                    </a:lnTo>
                    <a:lnTo>
                      <a:pt x="914" y="1167"/>
                    </a:lnTo>
                    <a:lnTo>
                      <a:pt x="919" y="1163"/>
                    </a:lnTo>
                    <a:lnTo>
                      <a:pt x="925" y="1157"/>
                    </a:lnTo>
                    <a:lnTo>
                      <a:pt x="927" y="1156"/>
                    </a:lnTo>
                    <a:lnTo>
                      <a:pt x="930" y="1157"/>
                    </a:lnTo>
                    <a:lnTo>
                      <a:pt x="933" y="1157"/>
                    </a:lnTo>
                    <a:lnTo>
                      <a:pt x="935" y="1157"/>
                    </a:lnTo>
                    <a:lnTo>
                      <a:pt x="936" y="1155"/>
                    </a:lnTo>
                    <a:lnTo>
                      <a:pt x="936" y="1154"/>
                    </a:lnTo>
                    <a:lnTo>
                      <a:pt x="936" y="1153"/>
                    </a:lnTo>
                    <a:lnTo>
                      <a:pt x="936" y="1152"/>
                    </a:lnTo>
                    <a:lnTo>
                      <a:pt x="937" y="1151"/>
                    </a:lnTo>
                    <a:lnTo>
                      <a:pt x="937" y="1150"/>
                    </a:lnTo>
                    <a:lnTo>
                      <a:pt x="942" y="1149"/>
                    </a:lnTo>
                    <a:lnTo>
                      <a:pt x="947" y="1148"/>
                    </a:lnTo>
                    <a:lnTo>
                      <a:pt x="952" y="1147"/>
                    </a:lnTo>
                    <a:lnTo>
                      <a:pt x="953" y="1146"/>
                    </a:lnTo>
                    <a:lnTo>
                      <a:pt x="957" y="1143"/>
                    </a:lnTo>
                    <a:lnTo>
                      <a:pt x="960" y="1140"/>
                    </a:lnTo>
                    <a:lnTo>
                      <a:pt x="964" y="1137"/>
                    </a:lnTo>
                    <a:lnTo>
                      <a:pt x="969" y="1133"/>
                    </a:lnTo>
                    <a:lnTo>
                      <a:pt x="974" y="1130"/>
                    </a:lnTo>
                    <a:lnTo>
                      <a:pt x="978" y="1127"/>
                    </a:lnTo>
                    <a:lnTo>
                      <a:pt x="982" y="1127"/>
                    </a:lnTo>
                    <a:lnTo>
                      <a:pt x="986" y="1128"/>
                    </a:lnTo>
                    <a:lnTo>
                      <a:pt x="986" y="1129"/>
                    </a:lnTo>
                    <a:lnTo>
                      <a:pt x="985" y="1130"/>
                    </a:lnTo>
                    <a:lnTo>
                      <a:pt x="982" y="1131"/>
                    </a:lnTo>
                    <a:lnTo>
                      <a:pt x="979" y="1133"/>
                    </a:lnTo>
                    <a:lnTo>
                      <a:pt x="976" y="1134"/>
                    </a:lnTo>
                    <a:lnTo>
                      <a:pt x="975" y="1136"/>
                    </a:lnTo>
                    <a:lnTo>
                      <a:pt x="975" y="1139"/>
                    </a:lnTo>
                    <a:lnTo>
                      <a:pt x="980" y="1144"/>
                    </a:lnTo>
                    <a:lnTo>
                      <a:pt x="981" y="1147"/>
                    </a:lnTo>
                    <a:lnTo>
                      <a:pt x="981" y="1146"/>
                    </a:lnTo>
                    <a:lnTo>
                      <a:pt x="982" y="1145"/>
                    </a:lnTo>
                    <a:lnTo>
                      <a:pt x="985" y="1143"/>
                    </a:lnTo>
                    <a:lnTo>
                      <a:pt x="989" y="1141"/>
                    </a:lnTo>
                    <a:lnTo>
                      <a:pt x="994" y="1137"/>
                    </a:lnTo>
                    <a:lnTo>
                      <a:pt x="998" y="1134"/>
                    </a:lnTo>
                    <a:lnTo>
                      <a:pt x="1003" y="1131"/>
                    </a:lnTo>
                    <a:lnTo>
                      <a:pt x="1007" y="1128"/>
                    </a:lnTo>
                    <a:lnTo>
                      <a:pt x="1010" y="1126"/>
                    </a:lnTo>
                    <a:lnTo>
                      <a:pt x="1014" y="1125"/>
                    </a:lnTo>
                    <a:lnTo>
                      <a:pt x="1018" y="1123"/>
                    </a:lnTo>
                    <a:lnTo>
                      <a:pt x="1023" y="1122"/>
                    </a:lnTo>
                    <a:lnTo>
                      <a:pt x="1028" y="1121"/>
                    </a:lnTo>
                    <a:lnTo>
                      <a:pt x="1031" y="1121"/>
                    </a:lnTo>
                    <a:lnTo>
                      <a:pt x="1034" y="1123"/>
                    </a:lnTo>
                    <a:lnTo>
                      <a:pt x="1036" y="1126"/>
                    </a:lnTo>
                    <a:lnTo>
                      <a:pt x="1036" y="1129"/>
                    </a:lnTo>
                    <a:lnTo>
                      <a:pt x="1036" y="1130"/>
                    </a:lnTo>
                    <a:lnTo>
                      <a:pt x="1036" y="1131"/>
                    </a:lnTo>
                    <a:lnTo>
                      <a:pt x="1038" y="1131"/>
                    </a:lnTo>
                    <a:lnTo>
                      <a:pt x="1043" y="1131"/>
                    </a:lnTo>
                    <a:lnTo>
                      <a:pt x="1044" y="1131"/>
                    </a:lnTo>
                    <a:lnTo>
                      <a:pt x="1047" y="1129"/>
                    </a:lnTo>
                    <a:lnTo>
                      <a:pt x="1051" y="1127"/>
                    </a:lnTo>
                    <a:lnTo>
                      <a:pt x="1055" y="1125"/>
                    </a:lnTo>
                    <a:lnTo>
                      <a:pt x="1060" y="1123"/>
                    </a:lnTo>
                    <a:lnTo>
                      <a:pt x="1064" y="1120"/>
                    </a:lnTo>
                    <a:lnTo>
                      <a:pt x="1067" y="1119"/>
                    </a:lnTo>
                    <a:lnTo>
                      <a:pt x="1068" y="1118"/>
                    </a:lnTo>
                    <a:lnTo>
                      <a:pt x="1069" y="1118"/>
                    </a:lnTo>
                    <a:lnTo>
                      <a:pt x="1070" y="1119"/>
                    </a:lnTo>
                    <a:lnTo>
                      <a:pt x="1071" y="1120"/>
                    </a:lnTo>
                    <a:lnTo>
                      <a:pt x="1072" y="1122"/>
                    </a:lnTo>
                    <a:lnTo>
                      <a:pt x="1073" y="1122"/>
                    </a:lnTo>
                    <a:lnTo>
                      <a:pt x="1079" y="1123"/>
                    </a:lnTo>
                    <a:lnTo>
                      <a:pt x="1086" y="1121"/>
                    </a:lnTo>
                    <a:lnTo>
                      <a:pt x="1088" y="1120"/>
                    </a:lnTo>
                    <a:lnTo>
                      <a:pt x="1089" y="1119"/>
                    </a:lnTo>
                    <a:lnTo>
                      <a:pt x="1090" y="1118"/>
                    </a:lnTo>
                    <a:lnTo>
                      <a:pt x="1091" y="1117"/>
                    </a:lnTo>
                    <a:lnTo>
                      <a:pt x="1095" y="1114"/>
                    </a:lnTo>
                    <a:lnTo>
                      <a:pt x="1100" y="1112"/>
                    </a:lnTo>
                    <a:lnTo>
                      <a:pt x="1104" y="1108"/>
                    </a:lnTo>
                    <a:lnTo>
                      <a:pt x="1107" y="1104"/>
                    </a:lnTo>
                    <a:lnTo>
                      <a:pt x="1107" y="1103"/>
                    </a:lnTo>
                    <a:lnTo>
                      <a:pt x="1105" y="1103"/>
                    </a:lnTo>
                    <a:lnTo>
                      <a:pt x="1104" y="1104"/>
                    </a:lnTo>
                    <a:lnTo>
                      <a:pt x="1103" y="1104"/>
                    </a:lnTo>
                    <a:lnTo>
                      <a:pt x="1106" y="1102"/>
                    </a:lnTo>
                    <a:lnTo>
                      <a:pt x="1109" y="1101"/>
                    </a:lnTo>
                    <a:lnTo>
                      <a:pt x="1114" y="1099"/>
                    </a:lnTo>
                    <a:lnTo>
                      <a:pt x="1119" y="1095"/>
                    </a:lnTo>
                    <a:lnTo>
                      <a:pt x="1124" y="1092"/>
                    </a:lnTo>
                    <a:lnTo>
                      <a:pt x="1129" y="1089"/>
                    </a:lnTo>
                    <a:lnTo>
                      <a:pt x="1133" y="1088"/>
                    </a:lnTo>
                    <a:lnTo>
                      <a:pt x="1134" y="1088"/>
                    </a:lnTo>
                    <a:lnTo>
                      <a:pt x="1134" y="1088"/>
                    </a:lnTo>
                    <a:lnTo>
                      <a:pt x="1132" y="1090"/>
                    </a:lnTo>
                    <a:lnTo>
                      <a:pt x="1131" y="1091"/>
                    </a:lnTo>
                    <a:lnTo>
                      <a:pt x="1130" y="1092"/>
                    </a:lnTo>
                    <a:lnTo>
                      <a:pt x="1128" y="1094"/>
                    </a:lnTo>
                    <a:lnTo>
                      <a:pt x="1126" y="1095"/>
                    </a:lnTo>
                    <a:lnTo>
                      <a:pt x="1124" y="1096"/>
                    </a:lnTo>
                    <a:lnTo>
                      <a:pt x="1121" y="1097"/>
                    </a:lnTo>
                    <a:lnTo>
                      <a:pt x="1118" y="1098"/>
                    </a:lnTo>
                    <a:lnTo>
                      <a:pt x="1117" y="1100"/>
                    </a:lnTo>
                    <a:lnTo>
                      <a:pt x="1116" y="1101"/>
                    </a:lnTo>
                    <a:lnTo>
                      <a:pt x="1117" y="1103"/>
                    </a:lnTo>
                    <a:lnTo>
                      <a:pt x="1120" y="1106"/>
                    </a:lnTo>
                    <a:lnTo>
                      <a:pt x="1124" y="1108"/>
                    </a:lnTo>
                    <a:lnTo>
                      <a:pt x="1128" y="1108"/>
                    </a:lnTo>
                    <a:lnTo>
                      <a:pt x="1129" y="1108"/>
                    </a:lnTo>
                    <a:lnTo>
                      <a:pt x="1131" y="1106"/>
                    </a:lnTo>
                    <a:lnTo>
                      <a:pt x="1132" y="1106"/>
                    </a:lnTo>
                    <a:lnTo>
                      <a:pt x="1133" y="1105"/>
                    </a:lnTo>
                    <a:lnTo>
                      <a:pt x="1135" y="1105"/>
                    </a:lnTo>
                    <a:lnTo>
                      <a:pt x="1138" y="1108"/>
                    </a:lnTo>
                    <a:lnTo>
                      <a:pt x="1141" y="1112"/>
                    </a:lnTo>
                    <a:lnTo>
                      <a:pt x="1142" y="1117"/>
                    </a:lnTo>
                    <a:lnTo>
                      <a:pt x="1147" y="1114"/>
                    </a:lnTo>
                    <a:lnTo>
                      <a:pt x="1152" y="1112"/>
                    </a:lnTo>
                    <a:lnTo>
                      <a:pt x="1158" y="1110"/>
                    </a:lnTo>
                    <a:lnTo>
                      <a:pt x="1164" y="1108"/>
                    </a:lnTo>
                    <a:lnTo>
                      <a:pt x="1170" y="1109"/>
                    </a:lnTo>
                    <a:lnTo>
                      <a:pt x="1175" y="1111"/>
                    </a:lnTo>
                    <a:lnTo>
                      <a:pt x="1179" y="1115"/>
                    </a:lnTo>
                    <a:lnTo>
                      <a:pt x="1179" y="1118"/>
                    </a:lnTo>
                    <a:lnTo>
                      <a:pt x="1175" y="1127"/>
                    </a:lnTo>
                    <a:lnTo>
                      <a:pt x="1174" y="1130"/>
                    </a:lnTo>
                    <a:lnTo>
                      <a:pt x="1175" y="1131"/>
                    </a:lnTo>
                    <a:lnTo>
                      <a:pt x="1179" y="1132"/>
                    </a:lnTo>
                    <a:lnTo>
                      <a:pt x="1182" y="1130"/>
                    </a:lnTo>
                    <a:lnTo>
                      <a:pt x="1187" y="1127"/>
                    </a:lnTo>
                    <a:lnTo>
                      <a:pt x="1190" y="1124"/>
                    </a:lnTo>
                    <a:lnTo>
                      <a:pt x="1194" y="1123"/>
                    </a:lnTo>
                    <a:lnTo>
                      <a:pt x="1195" y="1124"/>
                    </a:lnTo>
                    <a:lnTo>
                      <a:pt x="1195" y="1126"/>
                    </a:lnTo>
                    <a:lnTo>
                      <a:pt x="1194" y="1129"/>
                    </a:lnTo>
                    <a:lnTo>
                      <a:pt x="1193" y="1131"/>
                    </a:lnTo>
                    <a:lnTo>
                      <a:pt x="1192" y="1133"/>
                    </a:lnTo>
                    <a:lnTo>
                      <a:pt x="1193" y="1133"/>
                    </a:lnTo>
                    <a:lnTo>
                      <a:pt x="1198" y="1131"/>
                    </a:lnTo>
                    <a:lnTo>
                      <a:pt x="1203" y="1128"/>
                    </a:lnTo>
                    <a:lnTo>
                      <a:pt x="1206" y="1124"/>
                    </a:lnTo>
                    <a:lnTo>
                      <a:pt x="1211" y="1119"/>
                    </a:lnTo>
                    <a:lnTo>
                      <a:pt x="1211" y="1116"/>
                    </a:lnTo>
                    <a:lnTo>
                      <a:pt x="1211" y="1115"/>
                    </a:lnTo>
                    <a:lnTo>
                      <a:pt x="1216" y="1112"/>
                    </a:lnTo>
                    <a:lnTo>
                      <a:pt x="1218" y="1110"/>
                    </a:lnTo>
                    <a:lnTo>
                      <a:pt x="1220" y="1109"/>
                    </a:lnTo>
                    <a:lnTo>
                      <a:pt x="1220" y="1110"/>
                    </a:lnTo>
                    <a:lnTo>
                      <a:pt x="1220" y="1111"/>
                    </a:lnTo>
                    <a:lnTo>
                      <a:pt x="1220" y="1112"/>
                    </a:lnTo>
                    <a:lnTo>
                      <a:pt x="1220" y="1115"/>
                    </a:lnTo>
                    <a:lnTo>
                      <a:pt x="1220" y="1115"/>
                    </a:lnTo>
                    <a:lnTo>
                      <a:pt x="1222" y="1115"/>
                    </a:lnTo>
                    <a:lnTo>
                      <a:pt x="1225" y="1114"/>
                    </a:lnTo>
                    <a:lnTo>
                      <a:pt x="1231" y="1111"/>
                    </a:lnTo>
                    <a:lnTo>
                      <a:pt x="1232" y="1109"/>
                    </a:lnTo>
                    <a:lnTo>
                      <a:pt x="1233" y="1106"/>
                    </a:lnTo>
                    <a:lnTo>
                      <a:pt x="1233" y="1104"/>
                    </a:lnTo>
                    <a:lnTo>
                      <a:pt x="1235" y="1102"/>
                    </a:lnTo>
                    <a:lnTo>
                      <a:pt x="1239" y="1099"/>
                    </a:lnTo>
                    <a:lnTo>
                      <a:pt x="1243" y="1098"/>
                    </a:lnTo>
                    <a:lnTo>
                      <a:pt x="1245" y="1099"/>
                    </a:lnTo>
                    <a:lnTo>
                      <a:pt x="1248" y="1101"/>
                    </a:lnTo>
                    <a:lnTo>
                      <a:pt x="1250" y="1103"/>
                    </a:lnTo>
                    <a:lnTo>
                      <a:pt x="1253" y="1106"/>
                    </a:lnTo>
                    <a:lnTo>
                      <a:pt x="1257" y="1108"/>
                    </a:lnTo>
                    <a:lnTo>
                      <a:pt x="1258" y="1108"/>
                    </a:lnTo>
                    <a:lnTo>
                      <a:pt x="1258" y="1108"/>
                    </a:lnTo>
                    <a:lnTo>
                      <a:pt x="1258" y="1105"/>
                    </a:lnTo>
                    <a:lnTo>
                      <a:pt x="1259" y="1104"/>
                    </a:lnTo>
                    <a:lnTo>
                      <a:pt x="1263" y="1113"/>
                    </a:lnTo>
                    <a:lnTo>
                      <a:pt x="1271" y="1131"/>
                    </a:lnTo>
                    <a:lnTo>
                      <a:pt x="1271" y="1135"/>
                    </a:lnTo>
                    <a:lnTo>
                      <a:pt x="1269" y="1139"/>
                    </a:lnTo>
                    <a:lnTo>
                      <a:pt x="1266" y="1143"/>
                    </a:lnTo>
                    <a:lnTo>
                      <a:pt x="1262" y="1147"/>
                    </a:lnTo>
                    <a:lnTo>
                      <a:pt x="1256" y="1156"/>
                    </a:lnTo>
                    <a:lnTo>
                      <a:pt x="1252" y="1160"/>
                    </a:lnTo>
                    <a:lnTo>
                      <a:pt x="1249" y="1167"/>
                    </a:lnTo>
                    <a:lnTo>
                      <a:pt x="1246" y="1174"/>
                    </a:lnTo>
                    <a:lnTo>
                      <a:pt x="1243" y="1181"/>
                    </a:lnTo>
                    <a:lnTo>
                      <a:pt x="1239" y="1184"/>
                    </a:lnTo>
                    <a:lnTo>
                      <a:pt x="1236" y="1187"/>
                    </a:lnTo>
                    <a:lnTo>
                      <a:pt x="1233" y="1191"/>
                    </a:lnTo>
                    <a:lnTo>
                      <a:pt x="1232" y="1193"/>
                    </a:lnTo>
                    <a:lnTo>
                      <a:pt x="1234" y="1192"/>
                    </a:lnTo>
                    <a:lnTo>
                      <a:pt x="1235" y="1191"/>
                    </a:lnTo>
                    <a:lnTo>
                      <a:pt x="1237" y="1189"/>
                    </a:lnTo>
                    <a:lnTo>
                      <a:pt x="1240" y="1185"/>
                    </a:lnTo>
                    <a:lnTo>
                      <a:pt x="1244" y="1182"/>
                    </a:lnTo>
                    <a:lnTo>
                      <a:pt x="1244" y="1181"/>
                    </a:lnTo>
                    <a:lnTo>
                      <a:pt x="1244" y="1180"/>
                    </a:lnTo>
                    <a:lnTo>
                      <a:pt x="1245" y="1179"/>
                    </a:lnTo>
                    <a:lnTo>
                      <a:pt x="1245" y="1177"/>
                    </a:lnTo>
                    <a:lnTo>
                      <a:pt x="1246" y="1174"/>
                    </a:lnTo>
                    <a:lnTo>
                      <a:pt x="1248" y="1172"/>
                    </a:lnTo>
                    <a:lnTo>
                      <a:pt x="1249" y="1169"/>
                    </a:lnTo>
                    <a:lnTo>
                      <a:pt x="1250" y="1166"/>
                    </a:lnTo>
                    <a:lnTo>
                      <a:pt x="1253" y="1165"/>
                    </a:lnTo>
                    <a:lnTo>
                      <a:pt x="1249" y="1173"/>
                    </a:lnTo>
                    <a:lnTo>
                      <a:pt x="1251" y="1170"/>
                    </a:lnTo>
                    <a:lnTo>
                      <a:pt x="1253" y="1167"/>
                    </a:lnTo>
                    <a:lnTo>
                      <a:pt x="1255" y="1166"/>
                    </a:lnTo>
                    <a:lnTo>
                      <a:pt x="1256" y="1166"/>
                    </a:lnTo>
                    <a:lnTo>
                      <a:pt x="1257" y="1163"/>
                    </a:lnTo>
                    <a:lnTo>
                      <a:pt x="1258" y="1158"/>
                    </a:lnTo>
                    <a:lnTo>
                      <a:pt x="1260" y="1155"/>
                    </a:lnTo>
                    <a:lnTo>
                      <a:pt x="1263" y="1152"/>
                    </a:lnTo>
                    <a:lnTo>
                      <a:pt x="1266" y="1149"/>
                    </a:lnTo>
                    <a:lnTo>
                      <a:pt x="1275" y="1142"/>
                    </a:lnTo>
                    <a:lnTo>
                      <a:pt x="1278" y="1139"/>
                    </a:lnTo>
                    <a:lnTo>
                      <a:pt x="1281" y="1137"/>
                    </a:lnTo>
                    <a:lnTo>
                      <a:pt x="1282" y="1137"/>
                    </a:lnTo>
                    <a:lnTo>
                      <a:pt x="1281" y="1138"/>
                    </a:lnTo>
                    <a:lnTo>
                      <a:pt x="1279" y="1141"/>
                    </a:lnTo>
                    <a:lnTo>
                      <a:pt x="1277" y="1146"/>
                    </a:lnTo>
                    <a:lnTo>
                      <a:pt x="1271" y="1157"/>
                    </a:lnTo>
                    <a:lnTo>
                      <a:pt x="1267" y="1163"/>
                    </a:lnTo>
                    <a:lnTo>
                      <a:pt x="1267" y="1165"/>
                    </a:lnTo>
                    <a:lnTo>
                      <a:pt x="1266" y="1169"/>
                    </a:lnTo>
                    <a:lnTo>
                      <a:pt x="1264" y="1173"/>
                    </a:lnTo>
                    <a:lnTo>
                      <a:pt x="1262" y="1178"/>
                    </a:lnTo>
                    <a:lnTo>
                      <a:pt x="1262" y="1178"/>
                    </a:lnTo>
                    <a:lnTo>
                      <a:pt x="1263" y="1177"/>
                    </a:lnTo>
                    <a:lnTo>
                      <a:pt x="1263" y="1176"/>
                    </a:lnTo>
                    <a:lnTo>
                      <a:pt x="1264" y="1175"/>
                    </a:lnTo>
                    <a:lnTo>
                      <a:pt x="1264" y="1174"/>
                    </a:lnTo>
                    <a:lnTo>
                      <a:pt x="1265" y="1173"/>
                    </a:lnTo>
                    <a:lnTo>
                      <a:pt x="1272" y="1160"/>
                    </a:lnTo>
                    <a:lnTo>
                      <a:pt x="1274" y="1158"/>
                    </a:lnTo>
                    <a:lnTo>
                      <a:pt x="1275" y="1157"/>
                    </a:lnTo>
                    <a:lnTo>
                      <a:pt x="1276" y="1156"/>
                    </a:lnTo>
                    <a:lnTo>
                      <a:pt x="1278" y="1154"/>
                    </a:lnTo>
                    <a:lnTo>
                      <a:pt x="1278" y="1150"/>
                    </a:lnTo>
                    <a:lnTo>
                      <a:pt x="1280" y="1145"/>
                    </a:lnTo>
                    <a:lnTo>
                      <a:pt x="1284" y="1139"/>
                    </a:lnTo>
                    <a:lnTo>
                      <a:pt x="1285" y="1138"/>
                    </a:lnTo>
                    <a:lnTo>
                      <a:pt x="1290" y="1135"/>
                    </a:lnTo>
                    <a:lnTo>
                      <a:pt x="1296" y="1128"/>
                    </a:lnTo>
                    <a:lnTo>
                      <a:pt x="1299" y="1126"/>
                    </a:lnTo>
                    <a:lnTo>
                      <a:pt x="1302" y="1124"/>
                    </a:lnTo>
                    <a:lnTo>
                      <a:pt x="1306" y="1123"/>
                    </a:lnTo>
                    <a:lnTo>
                      <a:pt x="1312" y="1120"/>
                    </a:lnTo>
                    <a:lnTo>
                      <a:pt x="1312" y="1123"/>
                    </a:lnTo>
                    <a:lnTo>
                      <a:pt x="1311" y="1123"/>
                    </a:lnTo>
                    <a:lnTo>
                      <a:pt x="1309" y="1129"/>
                    </a:lnTo>
                    <a:lnTo>
                      <a:pt x="1307" y="1135"/>
                    </a:lnTo>
                    <a:lnTo>
                      <a:pt x="1305" y="1141"/>
                    </a:lnTo>
                    <a:lnTo>
                      <a:pt x="1305" y="1142"/>
                    </a:lnTo>
                    <a:lnTo>
                      <a:pt x="1308" y="1137"/>
                    </a:lnTo>
                    <a:lnTo>
                      <a:pt x="1309" y="1134"/>
                    </a:lnTo>
                    <a:lnTo>
                      <a:pt x="1311" y="1129"/>
                    </a:lnTo>
                    <a:lnTo>
                      <a:pt x="1312" y="1127"/>
                    </a:lnTo>
                    <a:lnTo>
                      <a:pt x="1313" y="1124"/>
                    </a:lnTo>
                    <a:lnTo>
                      <a:pt x="1321" y="1115"/>
                    </a:lnTo>
                    <a:lnTo>
                      <a:pt x="1323" y="1114"/>
                    </a:lnTo>
                    <a:lnTo>
                      <a:pt x="1324" y="1114"/>
                    </a:lnTo>
                    <a:lnTo>
                      <a:pt x="1325" y="1113"/>
                    </a:lnTo>
                    <a:lnTo>
                      <a:pt x="1327" y="1112"/>
                    </a:lnTo>
                    <a:lnTo>
                      <a:pt x="1333" y="1105"/>
                    </a:lnTo>
                    <a:lnTo>
                      <a:pt x="1338" y="1098"/>
                    </a:lnTo>
                    <a:lnTo>
                      <a:pt x="1343" y="1091"/>
                    </a:lnTo>
                    <a:lnTo>
                      <a:pt x="1345" y="1089"/>
                    </a:lnTo>
                    <a:lnTo>
                      <a:pt x="1349" y="1087"/>
                    </a:lnTo>
                    <a:lnTo>
                      <a:pt x="1350" y="1086"/>
                    </a:lnTo>
                    <a:lnTo>
                      <a:pt x="1352" y="1084"/>
                    </a:lnTo>
                    <a:lnTo>
                      <a:pt x="1354" y="1080"/>
                    </a:lnTo>
                    <a:lnTo>
                      <a:pt x="1357" y="1077"/>
                    </a:lnTo>
                    <a:lnTo>
                      <a:pt x="1359" y="1075"/>
                    </a:lnTo>
                    <a:lnTo>
                      <a:pt x="1362" y="1074"/>
                    </a:lnTo>
                    <a:lnTo>
                      <a:pt x="1363" y="1076"/>
                    </a:lnTo>
                    <a:lnTo>
                      <a:pt x="1363" y="1078"/>
                    </a:lnTo>
                    <a:lnTo>
                      <a:pt x="1362" y="1081"/>
                    </a:lnTo>
                    <a:lnTo>
                      <a:pt x="1360" y="1084"/>
                    </a:lnTo>
                    <a:lnTo>
                      <a:pt x="1358" y="1086"/>
                    </a:lnTo>
                    <a:lnTo>
                      <a:pt x="1357" y="1089"/>
                    </a:lnTo>
                    <a:lnTo>
                      <a:pt x="1354" y="1097"/>
                    </a:lnTo>
                    <a:lnTo>
                      <a:pt x="1350" y="1105"/>
                    </a:lnTo>
                    <a:lnTo>
                      <a:pt x="1337" y="1132"/>
                    </a:lnTo>
                    <a:lnTo>
                      <a:pt x="1322" y="1158"/>
                    </a:lnTo>
                    <a:lnTo>
                      <a:pt x="1306" y="1184"/>
                    </a:lnTo>
                    <a:lnTo>
                      <a:pt x="1290" y="1209"/>
                    </a:lnTo>
                    <a:lnTo>
                      <a:pt x="1293" y="1208"/>
                    </a:lnTo>
                    <a:lnTo>
                      <a:pt x="1266" y="1247"/>
                    </a:lnTo>
                    <a:lnTo>
                      <a:pt x="1237" y="1283"/>
                    </a:lnTo>
                    <a:lnTo>
                      <a:pt x="1206" y="1319"/>
                    </a:lnTo>
                    <a:lnTo>
                      <a:pt x="1173" y="1352"/>
                    </a:lnTo>
                    <a:lnTo>
                      <a:pt x="1138" y="1384"/>
                    </a:lnTo>
                    <a:lnTo>
                      <a:pt x="1102" y="1414"/>
                    </a:lnTo>
                    <a:lnTo>
                      <a:pt x="1064" y="1442"/>
                    </a:lnTo>
                    <a:lnTo>
                      <a:pt x="1024" y="1468"/>
                    </a:lnTo>
                    <a:lnTo>
                      <a:pt x="983" y="1491"/>
                    </a:lnTo>
                    <a:lnTo>
                      <a:pt x="941" y="1513"/>
                    </a:lnTo>
                    <a:lnTo>
                      <a:pt x="898" y="1532"/>
                    </a:lnTo>
                    <a:lnTo>
                      <a:pt x="853" y="1549"/>
                    </a:lnTo>
                    <a:lnTo>
                      <a:pt x="853" y="1547"/>
                    </a:lnTo>
                    <a:lnTo>
                      <a:pt x="862" y="1544"/>
                    </a:lnTo>
                    <a:lnTo>
                      <a:pt x="872" y="1540"/>
                    </a:lnTo>
                    <a:lnTo>
                      <a:pt x="882" y="1535"/>
                    </a:lnTo>
                    <a:lnTo>
                      <a:pt x="892" y="1528"/>
                    </a:lnTo>
                    <a:lnTo>
                      <a:pt x="902" y="1522"/>
                    </a:lnTo>
                    <a:lnTo>
                      <a:pt x="910" y="1515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6" y="1509"/>
                    </a:lnTo>
                    <a:lnTo>
                      <a:pt x="915" y="1509"/>
                    </a:lnTo>
                    <a:lnTo>
                      <a:pt x="914" y="1510"/>
                    </a:lnTo>
                    <a:lnTo>
                      <a:pt x="914" y="1510"/>
                    </a:lnTo>
                    <a:lnTo>
                      <a:pt x="916" y="1508"/>
                    </a:lnTo>
                    <a:lnTo>
                      <a:pt x="919" y="1505"/>
                    </a:lnTo>
                    <a:lnTo>
                      <a:pt x="923" y="1501"/>
                    </a:lnTo>
                    <a:lnTo>
                      <a:pt x="929" y="1497"/>
                    </a:lnTo>
                    <a:lnTo>
                      <a:pt x="933" y="1492"/>
                    </a:lnTo>
                    <a:lnTo>
                      <a:pt x="936" y="1487"/>
                    </a:lnTo>
                    <a:lnTo>
                      <a:pt x="938" y="1483"/>
                    </a:lnTo>
                    <a:lnTo>
                      <a:pt x="938" y="1478"/>
                    </a:lnTo>
                    <a:lnTo>
                      <a:pt x="937" y="1477"/>
                    </a:lnTo>
                    <a:lnTo>
                      <a:pt x="935" y="1477"/>
                    </a:lnTo>
                    <a:lnTo>
                      <a:pt x="930" y="1479"/>
                    </a:lnTo>
                    <a:lnTo>
                      <a:pt x="927" y="1480"/>
                    </a:lnTo>
                    <a:lnTo>
                      <a:pt x="902" y="1481"/>
                    </a:lnTo>
                    <a:lnTo>
                      <a:pt x="877" y="1481"/>
                    </a:lnTo>
                    <a:lnTo>
                      <a:pt x="868" y="1481"/>
                    </a:lnTo>
                    <a:lnTo>
                      <a:pt x="862" y="1480"/>
                    </a:lnTo>
                    <a:lnTo>
                      <a:pt x="859" y="1480"/>
                    </a:lnTo>
                    <a:lnTo>
                      <a:pt x="858" y="1479"/>
                    </a:lnTo>
                    <a:lnTo>
                      <a:pt x="859" y="1478"/>
                    </a:lnTo>
                    <a:lnTo>
                      <a:pt x="860" y="1478"/>
                    </a:lnTo>
                    <a:lnTo>
                      <a:pt x="862" y="1477"/>
                    </a:lnTo>
                    <a:lnTo>
                      <a:pt x="865" y="1476"/>
                    </a:lnTo>
                    <a:lnTo>
                      <a:pt x="866" y="1474"/>
                    </a:lnTo>
                    <a:lnTo>
                      <a:pt x="867" y="1472"/>
                    </a:lnTo>
                    <a:lnTo>
                      <a:pt x="866" y="1470"/>
                    </a:lnTo>
                    <a:lnTo>
                      <a:pt x="863" y="1467"/>
                    </a:lnTo>
                    <a:lnTo>
                      <a:pt x="860" y="1465"/>
                    </a:lnTo>
                    <a:lnTo>
                      <a:pt x="855" y="1463"/>
                    </a:lnTo>
                    <a:lnTo>
                      <a:pt x="851" y="1461"/>
                    </a:lnTo>
                    <a:lnTo>
                      <a:pt x="848" y="1458"/>
                    </a:lnTo>
                    <a:lnTo>
                      <a:pt x="848" y="1457"/>
                    </a:lnTo>
                    <a:lnTo>
                      <a:pt x="849" y="1456"/>
                    </a:lnTo>
                    <a:lnTo>
                      <a:pt x="849" y="1455"/>
                    </a:lnTo>
                    <a:lnTo>
                      <a:pt x="843" y="1445"/>
                    </a:lnTo>
                    <a:lnTo>
                      <a:pt x="835" y="1436"/>
                    </a:lnTo>
                    <a:lnTo>
                      <a:pt x="830" y="1433"/>
                    </a:lnTo>
                    <a:lnTo>
                      <a:pt x="825" y="1431"/>
                    </a:lnTo>
                    <a:lnTo>
                      <a:pt x="821" y="1427"/>
                    </a:lnTo>
                    <a:lnTo>
                      <a:pt x="817" y="1422"/>
                    </a:lnTo>
                    <a:lnTo>
                      <a:pt x="815" y="1421"/>
                    </a:lnTo>
                    <a:lnTo>
                      <a:pt x="807" y="1421"/>
                    </a:lnTo>
                    <a:lnTo>
                      <a:pt x="804" y="1420"/>
                    </a:lnTo>
                    <a:lnTo>
                      <a:pt x="804" y="1420"/>
                    </a:lnTo>
                    <a:lnTo>
                      <a:pt x="803" y="1419"/>
                    </a:lnTo>
                    <a:lnTo>
                      <a:pt x="804" y="1418"/>
                    </a:lnTo>
                    <a:lnTo>
                      <a:pt x="804" y="1414"/>
                    </a:lnTo>
                    <a:lnTo>
                      <a:pt x="802" y="1412"/>
                    </a:lnTo>
                    <a:lnTo>
                      <a:pt x="800" y="1411"/>
                    </a:lnTo>
                    <a:lnTo>
                      <a:pt x="797" y="1409"/>
                    </a:lnTo>
                    <a:lnTo>
                      <a:pt x="796" y="1407"/>
                    </a:lnTo>
                    <a:lnTo>
                      <a:pt x="796" y="1404"/>
                    </a:lnTo>
                    <a:lnTo>
                      <a:pt x="798" y="1400"/>
                    </a:lnTo>
                    <a:lnTo>
                      <a:pt x="803" y="1395"/>
                    </a:lnTo>
                    <a:lnTo>
                      <a:pt x="808" y="1391"/>
                    </a:lnTo>
                    <a:lnTo>
                      <a:pt x="812" y="1388"/>
                    </a:lnTo>
                    <a:lnTo>
                      <a:pt x="816" y="1386"/>
                    </a:lnTo>
                    <a:lnTo>
                      <a:pt x="822" y="1384"/>
                    </a:lnTo>
                    <a:lnTo>
                      <a:pt x="823" y="1382"/>
                    </a:lnTo>
                    <a:lnTo>
                      <a:pt x="825" y="1378"/>
                    </a:lnTo>
                    <a:lnTo>
                      <a:pt x="827" y="1373"/>
                    </a:lnTo>
                    <a:lnTo>
                      <a:pt x="828" y="1367"/>
                    </a:lnTo>
                    <a:lnTo>
                      <a:pt x="827" y="1368"/>
                    </a:lnTo>
                    <a:lnTo>
                      <a:pt x="827" y="1369"/>
                    </a:lnTo>
                    <a:lnTo>
                      <a:pt x="826" y="1371"/>
                    </a:lnTo>
                    <a:lnTo>
                      <a:pt x="825" y="1372"/>
                    </a:lnTo>
                    <a:lnTo>
                      <a:pt x="823" y="1372"/>
                    </a:lnTo>
                    <a:lnTo>
                      <a:pt x="820" y="1373"/>
                    </a:lnTo>
                    <a:lnTo>
                      <a:pt x="816" y="1375"/>
                    </a:lnTo>
                    <a:lnTo>
                      <a:pt x="813" y="1376"/>
                    </a:lnTo>
                    <a:lnTo>
                      <a:pt x="810" y="1376"/>
                    </a:lnTo>
                    <a:lnTo>
                      <a:pt x="807" y="1375"/>
                    </a:lnTo>
                    <a:lnTo>
                      <a:pt x="805" y="1372"/>
                    </a:lnTo>
                    <a:lnTo>
                      <a:pt x="805" y="1367"/>
                    </a:lnTo>
                    <a:lnTo>
                      <a:pt x="806" y="1363"/>
                    </a:lnTo>
                    <a:lnTo>
                      <a:pt x="808" y="1359"/>
                    </a:lnTo>
                    <a:lnTo>
                      <a:pt x="811" y="1357"/>
                    </a:lnTo>
                    <a:lnTo>
                      <a:pt x="815" y="1356"/>
                    </a:lnTo>
                    <a:lnTo>
                      <a:pt x="818" y="1354"/>
                    </a:lnTo>
                    <a:lnTo>
                      <a:pt x="821" y="1352"/>
                    </a:lnTo>
                    <a:lnTo>
                      <a:pt x="821" y="1351"/>
                    </a:lnTo>
                    <a:lnTo>
                      <a:pt x="820" y="1351"/>
                    </a:lnTo>
                    <a:lnTo>
                      <a:pt x="819" y="1351"/>
                    </a:lnTo>
                    <a:lnTo>
                      <a:pt x="818" y="1351"/>
                    </a:lnTo>
                    <a:lnTo>
                      <a:pt x="817" y="1350"/>
                    </a:lnTo>
                    <a:lnTo>
                      <a:pt x="817" y="1350"/>
                    </a:lnTo>
                    <a:lnTo>
                      <a:pt x="817" y="1349"/>
                    </a:lnTo>
                    <a:lnTo>
                      <a:pt x="818" y="1347"/>
                    </a:lnTo>
                    <a:lnTo>
                      <a:pt x="821" y="1346"/>
                    </a:lnTo>
                    <a:lnTo>
                      <a:pt x="823" y="1345"/>
                    </a:lnTo>
                    <a:lnTo>
                      <a:pt x="825" y="1343"/>
                    </a:lnTo>
                    <a:lnTo>
                      <a:pt x="826" y="1339"/>
                    </a:lnTo>
                    <a:lnTo>
                      <a:pt x="825" y="1336"/>
                    </a:lnTo>
                    <a:lnTo>
                      <a:pt x="826" y="1332"/>
                    </a:lnTo>
                    <a:lnTo>
                      <a:pt x="829" y="1331"/>
                    </a:lnTo>
                    <a:lnTo>
                      <a:pt x="833" y="1329"/>
                    </a:lnTo>
                    <a:lnTo>
                      <a:pt x="838" y="1327"/>
                    </a:lnTo>
                    <a:lnTo>
                      <a:pt x="846" y="1324"/>
                    </a:lnTo>
                    <a:lnTo>
                      <a:pt x="848" y="1322"/>
                    </a:lnTo>
                    <a:lnTo>
                      <a:pt x="849" y="1321"/>
                    </a:lnTo>
                    <a:lnTo>
                      <a:pt x="849" y="1320"/>
                    </a:lnTo>
                    <a:lnTo>
                      <a:pt x="848" y="1319"/>
                    </a:lnTo>
                    <a:lnTo>
                      <a:pt x="847" y="1319"/>
                    </a:lnTo>
                    <a:lnTo>
                      <a:pt x="846" y="1318"/>
                    </a:lnTo>
                    <a:lnTo>
                      <a:pt x="845" y="1318"/>
                    </a:lnTo>
                    <a:lnTo>
                      <a:pt x="845" y="1318"/>
                    </a:lnTo>
                    <a:lnTo>
                      <a:pt x="853" y="1311"/>
                    </a:lnTo>
                    <a:lnTo>
                      <a:pt x="862" y="1306"/>
                    </a:lnTo>
                    <a:lnTo>
                      <a:pt x="869" y="1299"/>
                    </a:lnTo>
                    <a:lnTo>
                      <a:pt x="870" y="1298"/>
                    </a:lnTo>
                    <a:lnTo>
                      <a:pt x="871" y="1297"/>
                    </a:lnTo>
                    <a:lnTo>
                      <a:pt x="871" y="1294"/>
                    </a:lnTo>
                    <a:lnTo>
                      <a:pt x="871" y="1293"/>
                    </a:lnTo>
                    <a:lnTo>
                      <a:pt x="873" y="1291"/>
                    </a:lnTo>
                    <a:lnTo>
                      <a:pt x="874" y="1290"/>
                    </a:lnTo>
                    <a:lnTo>
                      <a:pt x="878" y="1285"/>
                    </a:lnTo>
                    <a:lnTo>
                      <a:pt x="880" y="1283"/>
                    </a:lnTo>
                    <a:lnTo>
                      <a:pt x="882" y="1281"/>
                    </a:lnTo>
                    <a:lnTo>
                      <a:pt x="883" y="1278"/>
                    </a:lnTo>
                    <a:lnTo>
                      <a:pt x="883" y="1277"/>
                    </a:lnTo>
                    <a:lnTo>
                      <a:pt x="882" y="1277"/>
                    </a:lnTo>
                    <a:lnTo>
                      <a:pt x="880" y="1278"/>
                    </a:lnTo>
                    <a:lnTo>
                      <a:pt x="879" y="1278"/>
                    </a:lnTo>
                    <a:lnTo>
                      <a:pt x="878" y="1279"/>
                    </a:lnTo>
                    <a:lnTo>
                      <a:pt x="877" y="1279"/>
                    </a:lnTo>
                    <a:lnTo>
                      <a:pt x="877" y="1278"/>
                    </a:lnTo>
                    <a:lnTo>
                      <a:pt x="875" y="1271"/>
                    </a:lnTo>
                    <a:lnTo>
                      <a:pt x="876" y="1264"/>
                    </a:lnTo>
                    <a:lnTo>
                      <a:pt x="875" y="1257"/>
                    </a:lnTo>
                    <a:lnTo>
                      <a:pt x="874" y="1249"/>
                    </a:lnTo>
                    <a:lnTo>
                      <a:pt x="873" y="1240"/>
                    </a:lnTo>
                    <a:lnTo>
                      <a:pt x="870" y="1232"/>
                    </a:lnTo>
                    <a:lnTo>
                      <a:pt x="868" y="1229"/>
                    </a:lnTo>
                    <a:lnTo>
                      <a:pt x="865" y="1227"/>
                    </a:lnTo>
                    <a:lnTo>
                      <a:pt x="862" y="1225"/>
                    </a:lnTo>
                    <a:lnTo>
                      <a:pt x="860" y="1221"/>
                    </a:lnTo>
                    <a:lnTo>
                      <a:pt x="860" y="1220"/>
                    </a:lnTo>
                    <a:lnTo>
                      <a:pt x="858" y="1220"/>
                    </a:lnTo>
                    <a:lnTo>
                      <a:pt x="858" y="1220"/>
                    </a:lnTo>
                    <a:lnTo>
                      <a:pt x="859" y="1219"/>
                    </a:lnTo>
                    <a:lnTo>
                      <a:pt x="859" y="1218"/>
                    </a:lnTo>
                    <a:lnTo>
                      <a:pt x="859" y="1217"/>
                    </a:lnTo>
                    <a:lnTo>
                      <a:pt x="859" y="1216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5"/>
                    </a:lnTo>
                    <a:lnTo>
                      <a:pt x="858" y="1214"/>
                    </a:lnTo>
                    <a:lnTo>
                      <a:pt x="858" y="1214"/>
                    </a:lnTo>
                    <a:lnTo>
                      <a:pt x="859" y="1213"/>
                    </a:lnTo>
                    <a:lnTo>
                      <a:pt x="859" y="1213"/>
                    </a:lnTo>
                    <a:lnTo>
                      <a:pt x="855" y="1211"/>
                    </a:lnTo>
                    <a:lnTo>
                      <a:pt x="852" y="1210"/>
                    </a:lnTo>
                    <a:lnTo>
                      <a:pt x="849" y="1209"/>
                    </a:lnTo>
                    <a:lnTo>
                      <a:pt x="844" y="1210"/>
                    </a:lnTo>
                    <a:lnTo>
                      <a:pt x="839" y="1212"/>
                    </a:lnTo>
                    <a:lnTo>
                      <a:pt x="834" y="1216"/>
                    </a:lnTo>
                    <a:lnTo>
                      <a:pt x="829" y="1220"/>
                    </a:lnTo>
                    <a:lnTo>
                      <a:pt x="825" y="1224"/>
                    </a:lnTo>
                    <a:lnTo>
                      <a:pt x="823" y="1226"/>
                    </a:lnTo>
                    <a:lnTo>
                      <a:pt x="822" y="1230"/>
                    </a:lnTo>
                    <a:lnTo>
                      <a:pt x="823" y="1234"/>
                    </a:lnTo>
                    <a:lnTo>
                      <a:pt x="824" y="1238"/>
                    </a:lnTo>
                    <a:lnTo>
                      <a:pt x="823" y="1241"/>
                    </a:lnTo>
                    <a:lnTo>
                      <a:pt x="821" y="1243"/>
                    </a:lnTo>
                    <a:lnTo>
                      <a:pt x="817" y="1244"/>
                    </a:lnTo>
                    <a:lnTo>
                      <a:pt x="814" y="1243"/>
                    </a:lnTo>
                    <a:lnTo>
                      <a:pt x="813" y="1241"/>
                    </a:lnTo>
                    <a:lnTo>
                      <a:pt x="813" y="1239"/>
                    </a:lnTo>
                    <a:lnTo>
                      <a:pt x="814" y="1237"/>
                    </a:lnTo>
                    <a:lnTo>
                      <a:pt x="813" y="1235"/>
                    </a:lnTo>
                    <a:lnTo>
                      <a:pt x="812" y="1233"/>
                    </a:lnTo>
                    <a:lnTo>
                      <a:pt x="810" y="1233"/>
                    </a:lnTo>
                    <a:lnTo>
                      <a:pt x="807" y="1235"/>
                    </a:lnTo>
                    <a:lnTo>
                      <a:pt x="805" y="1237"/>
                    </a:lnTo>
                    <a:lnTo>
                      <a:pt x="803" y="1238"/>
                    </a:lnTo>
                    <a:lnTo>
                      <a:pt x="800" y="1236"/>
                    </a:lnTo>
                    <a:lnTo>
                      <a:pt x="797" y="1234"/>
                    </a:lnTo>
                    <a:lnTo>
                      <a:pt x="794" y="1231"/>
                    </a:lnTo>
                    <a:lnTo>
                      <a:pt x="791" y="1230"/>
                    </a:lnTo>
                    <a:lnTo>
                      <a:pt x="787" y="1231"/>
                    </a:lnTo>
                    <a:lnTo>
                      <a:pt x="784" y="1234"/>
                    </a:lnTo>
                    <a:lnTo>
                      <a:pt x="780" y="1236"/>
                    </a:lnTo>
                    <a:lnTo>
                      <a:pt x="777" y="1237"/>
                    </a:lnTo>
                    <a:lnTo>
                      <a:pt x="775" y="1235"/>
                    </a:lnTo>
                    <a:lnTo>
                      <a:pt x="774" y="1233"/>
                    </a:lnTo>
                    <a:lnTo>
                      <a:pt x="774" y="1230"/>
                    </a:lnTo>
                    <a:lnTo>
                      <a:pt x="772" y="1228"/>
                    </a:lnTo>
                    <a:lnTo>
                      <a:pt x="769" y="1227"/>
                    </a:lnTo>
                    <a:lnTo>
                      <a:pt x="767" y="1228"/>
                    </a:lnTo>
                    <a:lnTo>
                      <a:pt x="764" y="1229"/>
                    </a:lnTo>
                    <a:lnTo>
                      <a:pt x="762" y="1229"/>
                    </a:lnTo>
                    <a:lnTo>
                      <a:pt x="761" y="1230"/>
                    </a:lnTo>
                    <a:lnTo>
                      <a:pt x="761" y="1228"/>
                    </a:lnTo>
                    <a:lnTo>
                      <a:pt x="762" y="1227"/>
                    </a:lnTo>
                    <a:lnTo>
                      <a:pt x="764" y="1224"/>
                    </a:lnTo>
                    <a:lnTo>
                      <a:pt x="763" y="1223"/>
                    </a:lnTo>
                    <a:lnTo>
                      <a:pt x="760" y="1219"/>
                    </a:lnTo>
                    <a:lnTo>
                      <a:pt x="758" y="1216"/>
                    </a:lnTo>
                    <a:lnTo>
                      <a:pt x="756" y="1215"/>
                    </a:lnTo>
                    <a:lnTo>
                      <a:pt x="754" y="1216"/>
                    </a:lnTo>
                    <a:lnTo>
                      <a:pt x="753" y="1217"/>
                    </a:lnTo>
                    <a:lnTo>
                      <a:pt x="750" y="1219"/>
                    </a:lnTo>
                    <a:lnTo>
                      <a:pt x="748" y="1218"/>
                    </a:lnTo>
                    <a:lnTo>
                      <a:pt x="745" y="1216"/>
                    </a:lnTo>
                    <a:lnTo>
                      <a:pt x="744" y="1216"/>
                    </a:lnTo>
                    <a:lnTo>
                      <a:pt x="744" y="1215"/>
                    </a:lnTo>
                    <a:lnTo>
                      <a:pt x="744" y="1213"/>
                    </a:lnTo>
                    <a:lnTo>
                      <a:pt x="743" y="1212"/>
                    </a:lnTo>
                    <a:lnTo>
                      <a:pt x="743" y="1211"/>
                    </a:lnTo>
                    <a:lnTo>
                      <a:pt x="743" y="1210"/>
                    </a:lnTo>
                    <a:lnTo>
                      <a:pt x="739" y="1209"/>
                    </a:lnTo>
                    <a:lnTo>
                      <a:pt x="735" y="1208"/>
                    </a:lnTo>
                    <a:lnTo>
                      <a:pt x="732" y="1206"/>
                    </a:lnTo>
                    <a:lnTo>
                      <a:pt x="729" y="1202"/>
                    </a:lnTo>
                    <a:lnTo>
                      <a:pt x="726" y="1198"/>
                    </a:lnTo>
                    <a:lnTo>
                      <a:pt x="724" y="1194"/>
                    </a:lnTo>
                    <a:lnTo>
                      <a:pt x="720" y="1191"/>
                    </a:lnTo>
                    <a:lnTo>
                      <a:pt x="717" y="1188"/>
                    </a:lnTo>
                    <a:lnTo>
                      <a:pt x="712" y="1186"/>
                    </a:lnTo>
                    <a:lnTo>
                      <a:pt x="708" y="1184"/>
                    </a:lnTo>
                    <a:lnTo>
                      <a:pt x="707" y="1183"/>
                    </a:lnTo>
                    <a:lnTo>
                      <a:pt x="705" y="1180"/>
                    </a:lnTo>
                    <a:lnTo>
                      <a:pt x="704" y="1179"/>
                    </a:lnTo>
                    <a:lnTo>
                      <a:pt x="703" y="1177"/>
                    </a:lnTo>
                    <a:lnTo>
                      <a:pt x="695" y="1173"/>
                    </a:lnTo>
                    <a:lnTo>
                      <a:pt x="691" y="1172"/>
                    </a:lnTo>
                    <a:lnTo>
                      <a:pt x="687" y="1169"/>
                    </a:lnTo>
                    <a:lnTo>
                      <a:pt x="685" y="1167"/>
                    </a:lnTo>
                    <a:lnTo>
                      <a:pt x="685" y="1166"/>
                    </a:lnTo>
                    <a:lnTo>
                      <a:pt x="686" y="1166"/>
                    </a:lnTo>
                    <a:lnTo>
                      <a:pt x="692" y="1166"/>
                    </a:lnTo>
                    <a:lnTo>
                      <a:pt x="692" y="1165"/>
                    </a:lnTo>
                    <a:lnTo>
                      <a:pt x="690" y="1161"/>
                    </a:lnTo>
                    <a:lnTo>
                      <a:pt x="686" y="1159"/>
                    </a:lnTo>
                    <a:lnTo>
                      <a:pt x="682" y="1158"/>
                    </a:lnTo>
                    <a:lnTo>
                      <a:pt x="681" y="1158"/>
                    </a:lnTo>
                    <a:lnTo>
                      <a:pt x="681" y="1163"/>
                    </a:lnTo>
                    <a:lnTo>
                      <a:pt x="681" y="1163"/>
                    </a:lnTo>
                    <a:lnTo>
                      <a:pt x="675" y="1162"/>
                    </a:lnTo>
                    <a:lnTo>
                      <a:pt x="666" y="1160"/>
                    </a:lnTo>
                    <a:lnTo>
                      <a:pt x="656" y="1158"/>
                    </a:lnTo>
                    <a:lnTo>
                      <a:pt x="645" y="1156"/>
                    </a:lnTo>
                    <a:lnTo>
                      <a:pt x="633" y="1154"/>
                    </a:lnTo>
                    <a:lnTo>
                      <a:pt x="622" y="1151"/>
                    </a:lnTo>
                    <a:lnTo>
                      <a:pt x="611" y="1148"/>
                    </a:lnTo>
                    <a:lnTo>
                      <a:pt x="603" y="1145"/>
                    </a:lnTo>
                    <a:lnTo>
                      <a:pt x="596" y="1142"/>
                    </a:lnTo>
                    <a:lnTo>
                      <a:pt x="592" y="1139"/>
                    </a:lnTo>
                    <a:lnTo>
                      <a:pt x="589" y="1136"/>
                    </a:lnTo>
                    <a:lnTo>
                      <a:pt x="586" y="1131"/>
                    </a:lnTo>
                    <a:lnTo>
                      <a:pt x="583" y="1130"/>
                    </a:lnTo>
                    <a:lnTo>
                      <a:pt x="582" y="1130"/>
                    </a:lnTo>
                    <a:lnTo>
                      <a:pt x="581" y="1130"/>
                    </a:lnTo>
                    <a:lnTo>
                      <a:pt x="578" y="1128"/>
                    </a:lnTo>
                    <a:lnTo>
                      <a:pt x="577" y="1126"/>
                    </a:lnTo>
                    <a:lnTo>
                      <a:pt x="578" y="1126"/>
                    </a:lnTo>
                    <a:lnTo>
                      <a:pt x="578" y="1126"/>
                    </a:lnTo>
                    <a:lnTo>
                      <a:pt x="577" y="1125"/>
                    </a:lnTo>
                    <a:lnTo>
                      <a:pt x="574" y="1123"/>
                    </a:lnTo>
                    <a:lnTo>
                      <a:pt x="570" y="1120"/>
                    </a:lnTo>
                    <a:lnTo>
                      <a:pt x="566" y="1118"/>
                    </a:lnTo>
                    <a:lnTo>
                      <a:pt x="564" y="1117"/>
                    </a:lnTo>
                    <a:lnTo>
                      <a:pt x="563" y="1116"/>
                    </a:lnTo>
                    <a:lnTo>
                      <a:pt x="562" y="1117"/>
                    </a:lnTo>
                    <a:lnTo>
                      <a:pt x="562" y="1117"/>
                    </a:lnTo>
                    <a:lnTo>
                      <a:pt x="560" y="1117"/>
                    </a:lnTo>
                    <a:lnTo>
                      <a:pt x="558" y="1117"/>
                    </a:lnTo>
                    <a:lnTo>
                      <a:pt x="553" y="1115"/>
                    </a:lnTo>
                    <a:lnTo>
                      <a:pt x="547" y="1113"/>
                    </a:lnTo>
                    <a:lnTo>
                      <a:pt x="546" y="1112"/>
                    </a:lnTo>
                    <a:lnTo>
                      <a:pt x="546" y="1111"/>
                    </a:lnTo>
                    <a:lnTo>
                      <a:pt x="546" y="1110"/>
                    </a:lnTo>
                    <a:lnTo>
                      <a:pt x="546" y="1109"/>
                    </a:lnTo>
                    <a:lnTo>
                      <a:pt x="545" y="1109"/>
                    </a:lnTo>
                    <a:lnTo>
                      <a:pt x="545" y="1109"/>
                    </a:lnTo>
                    <a:lnTo>
                      <a:pt x="541" y="1110"/>
                    </a:lnTo>
                    <a:lnTo>
                      <a:pt x="539" y="1112"/>
                    </a:lnTo>
                    <a:lnTo>
                      <a:pt x="536" y="1115"/>
                    </a:lnTo>
                    <a:lnTo>
                      <a:pt x="534" y="1116"/>
                    </a:lnTo>
                    <a:lnTo>
                      <a:pt x="533" y="1117"/>
                    </a:lnTo>
                    <a:lnTo>
                      <a:pt x="530" y="1118"/>
                    </a:lnTo>
                    <a:lnTo>
                      <a:pt x="517" y="1121"/>
                    </a:lnTo>
                    <a:lnTo>
                      <a:pt x="514" y="1122"/>
                    </a:lnTo>
                    <a:lnTo>
                      <a:pt x="513" y="1122"/>
                    </a:lnTo>
                    <a:lnTo>
                      <a:pt x="508" y="1120"/>
                    </a:lnTo>
                    <a:lnTo>
                      <a:pt x="504" y="1118"/>
                    </a:lnTo>
                    <a:lnTo>
                      <a:pt x="499" y="1117"/>
                    </a:lnTo>
                    <a:lnTo>
                      <a:pt x="493" y="1116"/>
                    </a:lnTo>
                    <a:lnTo>
                      <a:pt x="488" y="1115"/>
                    </a:lnTo>
                    <a:lnTo>
                      <a:pt x="486" y="1115"/>
                    </a:lnTo>
                    <a:lnTo>
                      <a:pt x="484" y="1113"/>
                    </a:lnTo>
                    <a:lnTo>
                      <a:pt x="482" y="1112"/>
                    </a:lnTo>
                    <a:lnTo>
                      <a:pt x="481" y="1111"/>
                    </a:lnTo>
                    <a:lnTo>
                      <a:pt x="478" y="1110"/>
                    </a:lnTo>
                    <a:lnTo>
                      <a:pt x="476" y="1109"/>
                    </a:lnTo>
                    <a:lnTo>
                      <a:pt x="473" y="1109"/>
                    </a:lnTo>
                    <a:lnTo>
                      <a:pt x="472" y="1108"/>
                    </a:lnTo>
                    <a:lnTo>
                      <a:pt x="470" y="1105"/>
                    </a:lnTo>
                    <a:lnTo>
                      <a:pt x="469" y="1104"/>
                    </a:lnTo>
                    <a:lnTo>
                      <a:pt x="468" y="1104"/>
                    </a:lnTo>
                    <a:lnTo>
                      <a:pt x="462" y="1102"/>
                    </a:lnTo>
                    <a:lnTo>
                      <a:pt x="456" y="1101"/>
                    </a:lnTo>
                    <a:lnTo>
                      <a:pt x="450" y="1100"/>
                    </a:lnTo>
                    <a:lnTo>
                      <a:pt x="449" y="1099"/>
                    </a:lnTo>
                    <a:lnTo>
                      <a:pt x="449" y="1098"/>
                    </a:lnTo>
                    <a:lnTo>
                      <a:pt x="447" y="1097"/>
                    </a:lnTo>
                    <a:lnTo>
                      <a:pt x="439" y="1094"/>
                    </a:lnTo>
                    <a:lnTo>
                      <a:pt x="432" y="1090"/>
                    </a:lnTo>
                    <a:lnTo>
                      <a:pt x="424" y="1087"/>
                    </a:lnTo>
                    <a:lnTo>
                      <a:pt x="424" y="1087"/>
                    </a:lnTo>
                    <a:lnTo>
                      <a:pt x="424" y="1086"/>
                    </a:lnTo>
                    <a:lnTo>
                      <a:pt x="413" y="1076"/>
                    </a:lnTo>
                    <a:lnTo>
                      <a:pt x="408" y="1073"/>
                    </a:lnTo>
                    <a:lnTo>
                      <a:pt x="403" y="1071"/>
                    </a:lnTo>
                    <a:lnTo>
                      <a:pt x="398" y="1071"/>
                    </a:lnTo>
                    <a:lnTo>
                      <a:pt x="393" y="1070"/>
                    </a:lnTo>
                    <a:lnTo>
                      <a:pt x="387" y="1068"/>
                    </a:lnTo>
                    <a:lnTo>
                      <a:pt x="383" y="1066"/>
                    </a:lnTo>
                    <a:lnTo>
                      <a:pt x="380" y="1064"/>
                    </a:lnTo>
                    <a:lnTo>
                      <a:pt x="379" y="1063"/>
                    </a:lnTo>
                    <a:lnTo>
                      <a:pt x="379" y="1062"/>
                    </a:lnTo>
                    <a:lnTo>
                      <a:pt x="378" y="1061"/>
                    </a:lnTo>
                    <a:lnTo>
                      <a:pt x="377" y="1059"/>
                    </a:lnTo>
                    <a:lnTo>
                      <a:pt x="374" y="1056"/>
                    </a:lnTo>
                    <a:lnTo>
                      <a:pt x="370" y="1051"/>
                    </a:lnTo>
                    <a:lnTo>
                      <a:pt x="368" y="1050"/>
                    </a:lnTo>
                    <a:lnTo>
                      <a:pt x="364" y="1049"/>
                    </a:lnTo>
                    <a:lnTo>
                      <a:pt x="357" y="1045"/>
                    </a:lnTo>
                    <a:lnTo>
                      <a:pt x="351" y="1041"/>
                    </a:lnTo>
                    <a:lnTo>
                      <a:pt x="350" y="1040"/>
                    </a:lnTo>
                    <a:lnTo>
                      <a:pt x="348" y="1036"/>
                    </a:lnTo>
                    <a:lnTo>
                      <a:pt x="346" y="1033"/>
                    </a:lnTo>
                    <a:lnTo>
                      <a:pt x="343" y="1029"/>
                    </a:lnTo>
                    <a:lnTo>
                      <a:pt x="341" y="1025"/>
                    </a:lnTo>
                    <a:lnTo>
                      <a:pt x="339" y="1021"/>
                    </a:lnTo>
                    <a:lnTo>
                      <a:pt x="339" y="1019"/>
                    </a:lnTo>
                    <a:lnTo>
                      <a:pt x="341" y="1018"/>
                    </a:lnTo>
                    <a:lnTo>
                      <a:pt x="346" y="1018"/>
                    </a:lnTo>
                    <a:lnTo>
                      <a:pt x="348" y="1017"/>
                    </a:lnTo>
                    <a:lnTo>
                      <a:pt x="348" y="1016"/>
                    </a:lnTo>
                    <a:lnTo>
                      <a:pt x="345" y="1014"/>
                    </a:lnTo>
                    <a:lnTo>
                      <a:pt x="343" y="1014"/>
                    </a:lnTo>
                    <a:lnTo>
                      <a:pt x="342" y="1013"/>
                    </a:lnTo>
                    <a:lnTo>
                      <a:pt x="342" y="1012"/>
                    </a:lnTo>
                    <a:lnTo>
                      <a:pt x="344" y="1009"/>
                    </a:lnTo>
                    <a:lnTo>
                      <a:pt x="346" y="1006"/>
                    </a:lnTo>
                    <a:lnTo>
                      <a:pt x="349" y="1003"/>
                    </a:lnTo>
                    <a:lnTo>
                      <a:pt x="350" y="1000"/>
                    </a:lnTo>
                    <a:lnTo>
                      <a:pt x="349" y="997"/>
                    </a:lnTo>
                    <a:lnTo>
                      <a:pt x="344" y="992"/>
                    </a:lnTo>
                    <a:lnTo>
                      <a:pt x="341" y="989"/>
                    </a:lnTo>
                    <a:lnTo>
                      <a:pt x="341" y="984"/>
                    </a:lnTo>
                    <a:lnTo>
                      <a:pt x="341" y="978"/>
                    </a:lnTo>
                    <a:lnTo>
                      <a:pt x="339" y="974"/>
                    </a:lnTo>
                    <a:lnTo>
                      <a:pt x="336" y="970"/>
                    </a:lnTo>
                    <a:lnTo>
                      <a:pt x="332" y="967"/>
                    </a:lnTo>
                    <a:lnTo>
                      <a:pt x="329" y="963"/>
                    </a:lnTo>
                    <a:lnTo>
                      <a:pt x="328" y="962"/>
                    </a:lnTo>
                    <a:lnTo>
                      <a:pt x="328" y="961"/>
                    </a:lnTo>
                    <a:lnTo>
                      <a:pt x="328" y="960"/>
                    </a:lnTo>
                    <a:lnTo>
                      <a:pt x="327" y="959"/>
                    </a:lnTo>
                    <a:lnTo>
                      <a:pt x="324" y="954"/>
                    </a:lnTo>
                    <a:lnTo>
                      <a:pt x="321" y="949"/>
                    </a:lnTo>
                    <a:lnTo>
                      <a:pt x="318" y="945"/>
                    </a:lnTo>
                    <a:lnTo>
                      <a:pt x="313" y="942"/>
                    </a:lnTo>
                    <a:lnTo>
                      <a:pt x="309" y="938"/>
                    </a:lnTo>
                    <a:lnTo>
                      <a:pt x="306" y="934"/>
                    </a:lnTo>
                    <a:lnTo>
                      <a:pt x="306" y="934"/>
                    </a:lnTo>
                    <a:lnTo>
                      <a:pt x="308" y="934"/>
                    </a:lnTo>
                    <a:lnTo>
                      <a:pt x="308" y="934"/>
                    </a:lnTo>
                    <a:lnTo>
                      <a:pt x="309" y="934"/>
                    </a:lnTo>
                    <a:lnTo>
                      <a:pt x="310" y="935"/>
                    </a:lnTo>
                    <a:lnTo>
                      <a:pt x="311" y="935"/>
                    </a:lnTo>
                    <a:lnTo>
                      <a:pt x="311" y="934"/>
                    </a:lnTo>
                    <a:lnTo>
                      <a:pt x="307" y="930"/>
                    </a:lnTo>
                    <a:lnTo>
                      <a:pt x="302" y="925"/>
                    </a:lnTo>
                    <a:lnTo>
                      <a:pt x="298" y="920"/>
                    </a:lnTo>
                    <a:lnTo>
                      <a:pt x="299" y="920"/>
                    </a:lnTo>
                    <a:lnTo>
                      <a:pt x="302" y="922"/>
                    </a:lnTo>
                    <a:lnTo>
                      <a:pt x="303" y="922"/>
                    </a:lnTo>
                    <a:lnTo>
                      <a:pt x="285" y="909"/>
                    </a:lnTo>
                    <a:lnTo>
                      <a:pt x="281" y="907"/>
                    </a:lnTo>
                    <a:lnTo>
                      <a:pt x="280" y="907"/>
                    </a:lnTo>
                    <a:lnTo>
                      <a:pt x="278" y="902"/>
                    </a:lnTo>
                    <a:lnTo>
                      <a:pt x="278" y="899"/>
                    </a:lnTo>
                    <a:lnTo>
                      <a:pt x="278" y="897"/>
                    </a:lnTo>
                    <a:lnTo>
                      <a:pt x="278" y="897"/>
                    </a:lnTo>
                    <a:lnTo>
                      <a:pt x="280" y="898"/>
                    </a:lnTo>
                    <a:lnTo>
                      <a:pt x="283" y="900"/>
                    </a:lnTo>
                    <a:lnTo>
                      <a:pt x="284" y="901"/>
                    </a:lnTo>
                    <a:lnTo>
                      <a:pt x="285" y="900"/>
                    </a:lnTo>
                    <a:lnTo>
                      <a:pt x="287" y="898"/>
                    </a:lnTo>
                    <a:lnTo>
                      <a:pt x="287" y="895"/>
                    </a:lnTo>
                    <a:lnTo>
                      <a:pt x="287" y="893"/>
                    </a:lnTo>
                    <a:lnTo>
                      <a:pt x="284" y="891"/>
                    </a:lnTo>
                    <a:lnTo>
                      <a:pt x="277" y="880"/>
                    </a:lnTo>
                    <a:lnTo>
                      <a:pt x="275" y="877"/>
                    </a:lnTo>
                    <a:lnTo>
                      <a:pt x="274" y="876"/>
                    </a:lnTo>
                    <a:lnTo>
                      <a:pt x="271" y="874"/>
                    </a:lnTo>
                    <a:lnTo>
                      <a:pt x="266" y="872"/>
                    </a:lnTo>
                    <a:lnTo>
                      <a:pt x="264" y="870"/>
                    </a:lnTo>
                    <a:lnTo>
                      <a:pt x="264" y="867"/>
                    </a:lnTo>
                    <a:lnTo>
                      <a:pt x="266" y="861"/>
                    </a:lnTo>
                    <a:lnTo>
                      <a:pt x="266" y="858"/>
                    </a:lnTo>
                    <a:lnTo>
                      <a:pt x="264" y="857"/>
                    </a:lnTo>
                    <a:lnTo>
                      <a:pt x="259" y="856"/>
                    </a:lnTo>
                    <a:lnTo>
                      <a:pt x="256" y="855"/>
                    </a:lnTo>
                    <a:lnTo>
                      <a:pt x="254" y="852"/>
                    </a:lnTo>
                    <a:lnTo>
                      <a:pt x="253" y="849"/>
                    </a:lnTo>
                    <a:lnTo>
                      <a:pt x="252" y="846"/>
                    </a:lnTo>
                    <a:lnTo>
                      <a:pt x="251" y="845"/>
                    </a:lnTo>
                    <a:lnTo>
                      <a:pt x="250" y="844"/>
                    </a:lnTo>
                    <a:lnTo>
                      <a:pt x="249" y="844"/>
                    </a:lnTo>
                    <a:lnTo>
                      <a:pt x="248" y="843"/>
                    </a:lnTo>
                    <a:lnTo>
                      <a:pt x="247" y="843"/>
                    </a:lnTo>
                    <a:lnTo>
                      <a:pt x="242" y="835"/>
                    </a:lnTo>
                    <a:lnTo>
                      <a:pt x="238" y="824"/>
                    </a:lnTo>
                    <a:lnTo>
                      <a:pt x="235" y="813"/>
                    </a:lnTo>
                    <a:lnTo>
                      <a:pt x="232" y="803"/>
                    </a:lnTo>
                    <a:lnTo>
                      <a:pt x="231" y="793"/>
                    </a:lnTo>
                    <a:lnTo>
                      <a:pt x="232" y="789"/>
                    </a:lnTo>
                    <a:lnTo>
                      <a:pt x="233" y="786"/>
                    </a:lnTo>
                    <a:lnTo>
                      <a:pt x="233" y="783"/>
                    </a:lnTo>
                    <a:lnTo>
                      <a:pt x="232" y="782"/>
                    </a:lnTo>
                    <a:lnTo>
                      <a:pt x="231" y="781"/>
                    </a:lnTo>
                    <a:lnTo>
                      <a:pt x="230" y="781"/>
                    </a:lnTo>
                    <a:lnTo>
                      <a:pt x="227" y="780"/>
                    </a:lnTo>
                    <a:lnTo>
                      <a:pt x="225" y="779"/>
                    </a:lnTo>
                    <a:lnTo>
                      <a:pt x="224" y="778"/>
                    </a:lnTo>
                    <a:lnTo>
                      <a:pt x="223" y="776"/>
                    </a:lnTo>
                    <a:lnTo>
                      <a:pt x="222" y="775"/>
                    </a:lnTo>
                    <a:lnTo>
                      <a:pt x="221" y="772"/>
                    </a:lnTo>
                    <a:lnTo>
                      <a:pt x="220" y="771"/>
                    </a:lnTo>
                    <a:lnTo>
                      <a:pt x="220" y="771"/>
                    </a:lnTo>
                    <a:lnTo>
                      <a:pt x="220" y="772"/>
                    </a:lnTo>
                    <a:lnTo>
                      <a:pt x="219" y="773"/>
                    </a:lnTo>
                    <a:lnTo>
                      <a:pt x="219" y="774"/>
                    </a:lnTo>
                    <a:lnTo>
                      <a:pt x="219" y="774"/>
                    </a:lnTo>
                    <a:lnTo>
                      <a:pt x="215" y="771"/>
                    </a:lnTo>
                    <a:lnTo>
                      <a:pt x="208" y="764"/>
                    </a:lnTo>
                    <a:lnTo>
                      <a:pt x="205" y="761"/>
                    </a:lnTo>
                    <a:lnTo>
                      <a:pt x="204" y="761"/>
                    </a:lnTo>
                    <a:lnTo>
                      <a:pt x="204" y="762"/>
                    </a:lnTo>
                    <a:lnTo>
                      <a:pt x="205" y="763"/>
                    </a:lnTo>
                    <a:lnTo>
                      <a:pt x="205" y="764"/>
                    </a:lnTo>
                    <a:lnTo>
                      <a:pt x="206" y="764"/>
                    </a:lnTo>
                    <a:lnTo>
                      <a:pt x="207" y="767"/>
                    </a:lnTo>
                    <a:lnTo>
                      <a:pt x="207" y="768"/>
                    </a:lnTo>
                    <a:lnTo>
                      <a:pt x="204" y="778"/>
                    </a:lnTo>
                    <a:lnTo>
                      <a:pt x="204" y="779"/>
                    </a:lnTo>
                    <a:lnTo>
                      <a:pt x="205" y="780"/>
                    </a:lnTo>
                    <a:lnTo>
                      <a:pt x="205" y="781"/>
                    </a:lnTo>
                    <a:lnTo>
                      <a:pt x="206" y="783"/>
                    </a:lnTo>
                    <a:lnTo>
                      <a:pt x="207" y="791"/>
                    </a:lnTo>
                    <a:lnTo>
                      <a:pt x="207" y="799"/>
                    </a:lnTo>
                    <a:lnTo>
                      <a:pt x="208" y="807"/>
                    </a:lnTo>
                    <a:lnTo>
                      <a:pt x="210" y="811"/>
                    </a:lnTo>
                    <a:lnTo>
                      <a:pt x="217" y="818"/>
                    </a:lnTo>
                    <a:lnTo>
                      <a:pt x="218" y="823"/>
                    </a:lnTo>
                    <a:lnTo>
                      <a:pt x="219" y="828"/>
                    </a:lnTo>
                    <a:lnTo>
                      <a:pt x="222" y="833"/>
                    </a:lnTo>
                    <a:lnTo>
                      <a:pt x="225" y="838"/>
                    </a:lnTo>
                    <a:lnTo>
                      <a:pt x="227" y="842"/>
                    </a:lnTo>
                    <a:lnTo>
                      <a:pt x="228" y="847"/>
                    </a:lnTo>
                    <a:lnTo>
                      <a:pt x="228" y="850"/>
                    </a:lnTo>
                    <a:lnTo>
                      <a:pt x="230" y="854"/>
                    </a:lnTo>
                    <a:lnTo>
                      <a:pt x="230" y="855"/>
                    </a:lnTo>
                    <a:lnTo>
                      <a:pt x="231" y="856"/>
                    </a:lnTo>
                    <a:lnTo>
                      <a:pt x="232" y="857"/>
                    </a:lnTo>
                    <a:lnTo>
                      <a:pt x="234" y="859"/>
                    </a:lnTo>
                    <a:lnTo>
                      <a:pt x="235" y="861"/>
                    </a:lnTo>
                    <a:lnTo>
                      <a:pt x="235" y="863"/>
                    </a:lnTo>
                    <a:lnTo>
                      <a:pt x="235" y="864"/>
                    </a:lnTo>
                    <a:lnTo>
                      <a:pt x="236" y="866"/>
                    </a:lnTo>
                    <a:lnTo>
                      <a:pt x="238" y="870"/>
                    </a:lnTo>
                    <a:lnTo>
                      <a:pt x="245" y="878"/>
                    </a:lnTo>
                    <a:lnTo>
                      <a:pt x="247" y="882"/>
                    </a:lnTo>
                    <a:lnTo>
                      <a:pt x="248" y="889"/>
                    </a:lnTo>
                    <a:lnTo>
                      <a:pt x="249" y="895"/>
                    </a:lnTo>
                    <a:lnTo>
                      <a:pt x="250" y="902"/>
                    </a:lnTo>
                    <a:lnTo>
                      <a:pt x="251" y="907"/>
                    </a:lnTo>
                    <a:lnTo>
                      <a:pt x="254" y="911"/>
                    </a:lnTo>
                    <a:lnTo>
                      <a:pt x="256" y="917"/>
                    </a:lnTo>
                    <a:lnTo>
                      <a:pt x="257" y="921"/>
                    </a:lnTo>
                    <a:lnTo>
                      <a:pt x="257" y="925"/>
                    </a:lnTo>
                    <a:lnTo>
                      <a:pt x="259" y="930"/>
                    </a:lnTo>
                    <a:lnTo>
                      <a:pt x="261" y="933"/>
                    </a:lnTo>
                    <a:lnTo>
                      <a:pt x="262" y="934"/>
                    </a:lnTo>
                    <a:lnTo>
                      <a:pt x="267" y="935"/>
                    </a:lnTo>
                    <a:lnTo>
                      <a:pt x="270" y="936"/>
                    </a:lnTo>
                    <a:lnTo>
                      <a:pt x="272" y="939"/>
                    </a:lnTo>
                    <a:lnTo>
                      <a:pt x="274" y="943"/>
                    </a:lnTo>
                    <a:lnTo>
                      <a:pt x="275" y="947"/>
                    </a:lnTo>
                    <a:lnTo>
                      <a:pt x="275" y="951"/>
                    </a:lnTo>
                    <a:lnTo>
                      <a:pt x="275" y="954"/>
                    </a:lnTo>
                    <a:lnTo>
                      <a:pt x="273" y="957"/>
                    </a:lnTo>
                    <a:lnTo>
                      <a:pt x="269" y="959"/>
                    </a:lnTo>
                    <a:lnTo>
                      <a:pt x="265" y="959"/>
                    </a:lnTo>
                    <a:lnTo>
                      <a:pt x="264" y="958"/>
                    </a:lnTo>
                    <a:lnTo>
                      <a:pt x="264" y="957"/>
                    </a:lnTo>
                    <a:lnTo>
                      <a:pt x="264" y="954"/>
                    </a:lnTo>
                    <a:lnTo>
                      <a:pt x="263" y="953"/>
                    </a:lnTo>
                    <a:lnTo>
                      <a:pt x="259" y="945"/>
                    </a:lnTo>
                    <a:lnTo>
                      <a:pt x="253" y="937"/>
                    </a:lnTo>
                    <a:lnTo>
                      <a:pt x="252" y="935"/>
                    </a:lnTo>
                    <a:lnTo>
                      <a:pt x="249" y="933"/>
                    </a:lnTo>
                    <a:lnTo>
                      <a:pt x="246" y="930"/>
                    </a:lnTo>
                    <a:lnTo>
                      <a:pt x="242" y="926"/>
                    </a:lnTo>
                    <a:lnTo>
                      <a:pt x="233" y="917"/>
                    </a:lnTo>
                    <a:lnTo>
                      <a:pt x="232" y="915"/>
                    </a:lnTo>
                    <a:lnTo>
                      <a:pt x="231" y="910"/>
                    </a:lnTo>
                    <a:lnTo>
                      <a:pt x="233" y="906"/>
                    </a:lnTo>
                    <a:lnTo>
                      <a:pt x="234" y="901"/>
                    </a:lnTo>
                    <a:lnTo>
                      <a:pt x="235" y="896"/>
                    </a:lnTo>
                    <a:lnTo>
                      <a:pt x="234" y="890"/>
                    </a:lnTo>
                    <a:lnTo>
                      <a:pt x="232" y="886"/>
                    </a:lnTo>
                    <a:lnTo>
                      <a:pt x="230" y="883"/>
                    </a:lnTo>
                    <a:lnTo>
                      <a:pt x="227" y="882"/>
                    </a:lnTo>
                    <a:lnTo>
                      <a:pt x="224" y="880"/>
                    </a:lnTo>
                    <a:lnTo>
                      <a:pt x="221" y="877"/>
                    </a:lnTo>
                    <a:lnTo>
                      <a:pt x="217" y="872"/>
                    </a:lnTo>
                    <a:lnTo>
                      <a:pt x="217" y="871"/>
                    </a:lnTo>
                    <a:lnTo>
                      <a:pt x="218" y="870"/>
                    </a:lnTo>
                    <a:lnTo>
                      <a:pt x="220" y="868"/>
                    </a:lnTo>
                    <a:lnTo>
                      <a:pt x="220" y="867"/>
                    </a:lnTo>
                    <a:lnTo>
                      <a:pt x="214" y="863"/>
                    </a:lnTo>
                    <a:lnTo>
                      <a:pt x="203" y="857"/>
                    </a:lnTo>
                    <a:lnTo>
                      <a:pt x="198" y="853"/>
                    </a:lnTo>
                    <a:lnTo>
                      <a:pt x="193" y="849"/>
                    </a:lnTo>
                    <a:lnTo>
                      <a:pt x="191" y="847"/>
                    </a:lnTo>
                    <a:lnTo>
                      <a:pt x="191" y="845"/>
                    </a:lnTo>
                    <a:lnTo>
                      <a:pt x="193" y="843"/>
                    </a:lnTo>
                    <a:lnTo>
                      <a:pt x="196" y="843"/>
                    </a:lnTo>
                    <a:lnTo>
                      <a:pt x="199" y="843"/>
                    </a:lnTo>
                    <a:lnTo>
                      <a:pt x="202" y="844"/>
                    </a:lnTo>
                    <a:lnTo>
                      <a:pt x="203" y="845"/>
                    </a:lnTo>
                    <a:lnTo>
                      <a:pt x="204" y="846"/>
                    </a:lnTo>
                    <a:lnTo>
                      <a:pt x="205" y="847"/>
                    </a:lnTo>
                    <a:lnTo>
                      <a:pt x="206" y="848"/>
                    </a:lnTo>
                    <a:lnTo>
                      <a:pt x="206" y="849"/>
                    </a:lnTo>
                    <a:lnTo>
                      <a:pt x="207" y="850"/>
                    </a:lnTo>
                    <a:lnTo>
                      <a:pt x="207" y="850"/>
                    </a:lnTo>
                    <a:lnTo>
                      <a:pt x="208" y="849"/>
                    </a:lnTo>
                    <a:lnTo>
                      <a:pt x="209" y="844"/>
                    </a:lnTo>
                    <a:lnTo>
                      <a:pt x="209" y="839"/>
                    </a:lnTo>
                    <a:lnTo>
                      <a:pt x="208" y="833"/>
                    </a:lnTo>
                    <a:lnTo>
                      <a:pt x="206" y="827"/>
                    </a:lnTo>
                    <a:lnTo>
                      <a:pt x="203" y="822"/>
                    </a:lnTo>
                    <a:lnTo>
                      <a:pt x="199" y="817"/>
                    </a:lnTo>
                    <a:lnTo>
                      <a:pt x="197" y="813"/>
                    </a:lnTo>
                    <a:lnTo>
                      <a:pt x="192" y="808"/>
                    </a:lnTo>
                    <a:lnTo>
                      <a:pt x="189" y="805"/>
                    </a:lnTo>
                    <a:lnTo>
                      <a:pt x="186" y="802"/>
                    </a:lnTo>
                    <a:lnTo>
                      <a:pt x="186" y="798"/>
                    </a:lnTo>
                    <a:lnTo>
                      <a:pt x="186" y="794"/>
                    </a:lnTo>
                    <a:lnTo>
                      <a:pt x="186" y="791"/>
                    </a:lnTo>
                    <a:lnTo>
                      <a:pt x="185" y="785"/>
                    </a:lnTo>
                    <a:lnTo>
                      <a:pt x="182" y="781"/>
                    </a:lnTo>
                    <a:lnTo>
                      <a:pt x="181" y="776"/>
                    </a:lnTo>
                    <a:lnTo>
                      <a:pt x="181" y="774"/>
                    </a:lnTo>
                    <a:lnTo>
                      <a:pt x="181" y="773"/>
                    </a:lnTo>
                    <a:lnTo>
                      <a:pt x="182" y="772"/>
                    </a:lnTo>
                    <a:lnTo>
                      <a:pt x="182" y="771"/>
                    </a:lnTo>
                    <a:lnTo>
                      <a:pt x="177" y="746"/>
                    </a:lnTo>
                    <a:lnTo>
                      <a:pt x="171" y="721"/>
                    </a:lnTo>
                    <a:lnTo>
                      <a:pt x="168" y="716"/>
                    </a:lnTo>
                    <a:lnTo>
                      <a:pt x="166" y="715"/>
                    </a:lnTo>
                    <a:lnTo>
                      <a:pt x="165" y="713"/>
                    </a:lnTo>
                    <a:lnTo>
                      <a:pt x="163" y="709"/>
                    </a:lnTo>
                    <a:lnTo>
                      <a:pt x="162" y="708"/>
                    </a:lnTo>
                    <a:lnTo>
                      <a:pt x="161" y="706"/>
                    </a:lnTo>
                    <a:lnTo>
                      <a:pt x="158" y="704"/>
                    </a:lnTo>
                    <a:lnTo>
                      <a:pt x="155" y="703"/>
                    </a:lnTo>
                    <a:lnTo>
                      <a:pt x="152" y="702"/>
                    </a:lnTo>
                    <a:lnTo>
                      <a:pt x="151" y="701"/>
                    </a:lnTo>
                    <a:lnTo>
                      <a:pt x="151" y="700"/>
                    </a:lnTo>
                    <a:lnTo>
                      <a:pt x="150" y="697"/>
                    </a:lnTo>
                    <a:lnTo>
                      <a:pt x="148" y="695"/>
                    </a:lnTo>
                    <a:lnTo>
                      <a:pt x="144" y="692"/>
                    </a:lnTo>
                    <a:lnTo>
                      <a:pt x="140" y="691"/>
                    </a:lnTo>
                    <a:lnTo>
                      <a:pt x="136" y="689"/>
                    </a:lnTo>
                    <a:lnTo>
                      <a:pt x="133" y="687"/>
                    </a:lnTo>
                    <a:lnTo>
                      <a:pt x="133" y="684"/>
                    </a:lnTo>
                    <a:lnTo>
                      <a:pt x="134" y="682"/>
                    </a:lnTo>
                    <a:lnTo>
                      <a:pt x="135" y="678"/>
                    </a:lnTo>
                    <a:lnTo>
                      <a:pt x="136" y="676"/>
                    </a:lnTo>
                    <a:lnTo>
                      <a:pt x="135" y="672"/>
                    </a:lnTo>
                    <a:lnTo>
                      <a:pt x="131" y="663"/>
                    </a:lnTo>
                    <a:lnTo>
                      <a:pt x="131" y="663"/>
                    </a:lnTo>
                    <a:lnTo>
                      <a:pt x="130" y="663"/>
                    </a:lnTo>
                    <a:lnTo>
                      <a:pt x="129" y="662"/>
                    </a:lnTo>
                    <a:lnTo>
                      <a:pt x="126" y="646"/>
                    </a:lnTo>
                    <a:lnTo>
                      <a:pt x="124" y="630"/>
                    </a:lnTo>
                    <a:lnTo>
                      <a:pt x="123" y="626"/>
                    </a:lnTo>
                    <a:lnTo>
                      <a:pt x="123" y="622"/>
                    </a:lnTo>
                    <a:lnTo>
                      <a:pt x="124" y="618"/>
                    </a:lnTo>
                    <a:lnTo>
                      <a:pt x="126" y="616"/>
                    </a:lnTo>
                    <a:lnTo>
                      <a:pt x="128" y="615"/>
                    </a:lnTo>
                    <a:lnTo>
                      <a:pt x="131" y="615"/>
                    </a:lnTo>
                    <a:lnTo>
                      <a:pt x="134" y="616"/>
                    </a:lnTo>
                    <a:lnTo>
                      <a:pt x="137" y="617"/>
                    </a:lnTo>
                    <a:lnTo>
                      <a:pt x="139" y="618"/>
                    </a:lnTo>
                    <a:lnTo>
                      <a:pt x="140" y="617"/>
                    </a:lnTo>
                    <a:lnTo>
                      <a:pt x="140" y="616"/>
                    </a:lnTo>
                    <a:lnTo>
                      <a:pt x="138" y="614"/>
                    </a:lnTo>
                    <a:lnTo>
                      <a:pt x="135" y="613"/>
                    </a:lnTo>
                    <a:lnTo>
                      <a:pt x="131" y="612"/>
                    </a:lnTo>
                    <a:lnTo>
                      <a:pt x="127" y="612"/>
                    </a:lnTo>
                    <a:lnTo>
                      <a:pt x="124" y="611"/>
                    </a:lnTo>
                    <a:lnTo>
                      <a:pt x="122" y="608"/>
                    </a:lnTo>
                    <a:lnTo>
                      <a:pt x="121" y="597"/>
                    </a:lnTo>
                    <a:lnTo>
                      <a:pt x="121" y="586"/>
                    </a:lnTo>
                    <a:lnTo>
                      <a:pt x="122" y="574"/>
                    </a:lnTo>
                    <a:lnTo>
                      <a:pt x="124" y="562"/>
                    </a:lnTo>
                    <a:lnTo>
                      <a:pt x="124" y="551"/>
                    </a:lnTo>
                    <a:lnTo>
                      <a:pt x="124" y="550"/>
                    </a:lnTo>
                    <a:lnTo>
                      <a:pt x="124" y="551"/>
                    </a:lnTo>
                    <a:lnTo>
                      <a:pt x="123" y="551"/>
                    </a:lnTo>
                    <a:lnTo>
                      <a:pt x="123" y="551"/>
                    </a:lnTo>
                    <a:lnTo>
                      <a:pt x="122" y="551"/>
                    </a:lnTo>
                    <a:lnTo>
                      <a:pt x="128" y="540"/>
                    </a:lnTo>
                    <a:lnTo>
                      <a:pt x="131" y="529"/>
                    </a:lnTo>
                    <a:lnTo>
                      <a:pt x="135" y="511"/>
                    </a:lnTo>
                    <a:lnTo>
                      <a:pt x="138" y="502"/>
                    </a:lnTo>
                    <a:lnTo>
                      <a:pt x="138" y="501"/>
                    </a:lnTo>
                    <a:lnTo>
                      <a:pt x="139" y="500"/>
                    </a:lnTo>
                    <a:lnTo>
                      <a:pt x="141" y="499"/>
                    </a:lnTo>
                    <a:lnTo>
                      <a:pt x="142" y="498"/>
                    </a:lnTo>
                    <a:lnTo>
                      <a:pt x="144" y="496"/>
                    </a:lnTo>
                    <a:lnTo>
                      <a:pt x="145" y="495"/>
                    </a:lnTo>
                    <a:lnTo>
                      <a:pt x="145" y="494"/>
                    </a:lnTo>
                    <a:lnTo>
                      <a:pt x="145" y="492"/>
                    </a:lnTo>
                    <a:lnTo>
                      <a:pt x="146" y="491"/>
                    </a:lnTo>
                    <a:lnTo>
                      <a:pt x="152" y="476"/>
                    </a:lnTo>
                    <a:lnTo>
                      <a:pt x="156" y="469"/>
                    </a:lnTo>
                    <a:lnTo>
                      <a:pt x="160" y="464"/>
                    </a:lnTo>
                    <a:lnTo>
                      <a:pt x="161" y="459"/>
                    </a:lnTo>
                    <a:lnTo>
                      <a:pt x="163" y="450"/>
                    </a:lnTo>
                    <a:lnTo>
                      <a:pt x="164" y="449"/>
                    </a:lnTo>
                    <a:lnTo>
                      <a:pt x="165" y="447"/>
                    </a:lnTo>
                    <a:lnTo>
                      <a:pt x="166" y="446"/>
                    </a:lnTo>
                    <a:lnTo>
                      <a:pt x="168" y="445"/>
                    </a:lnTo>
                    <a:lnTo>
                      <a:pt x="169" y="443"/>
                    </a:lnTo>
                    <a:lnTo>
                      <a:pt x="169" y="442"/>
                    </a:lnTo>
                    <a:lnTo>
                      <a:pt x="169" y="441"/>
                    </a:lnTo>
                    <a:lnTo>
                      <a:pt x="167" y="439"/>
                    </a:lnTo>
                    <a:lnTo>
                      <a:pt x="167" y="438"/>
                    </a:lnTo>
                    <a:lnTo>
                      <a:pt x="167" y="437"/>
                    </a:lnTo>
                    <a:lnTo>
                      <a:pt x="169" y="430"/>
                    </a:lnTo>
                    <a:lnTo>
                      <a:pt x="171" y="425"/>
                    </a:lnTo>
                    <a:lnTo>
                      <a:pt x="175" y="419"/>
                    </a:lnTo>
                    <a:lnTo>
                      <a:pt x="179" y="414"/>
                    </a:lnTo>
                    <a:lnTo>
                      <a:pt x="180" y="414"/>
                    </a:lnTo>
                    <a:lnTo>
                      <a:pt x="183" y="415"/>
                    </a:lnTo>
                    <a:lnTo>
                      <a:pt x="186" y="415"/>
                    </a:lnTo>
                    <a:lnTo>
                      <a:pt x="189" y="416"/>
                    </a:lnTo>
                    <a:lnTo>
                      <a:pt x="192" y="419"/>
                    </a:lnTo>
                    <a:lnTo>
                      <a:pt x="193" y="421"/>
                    </a:lnTo>
                    <a:lnTo>
                      <a:pt x="191" y="424"/>
                    </a:lnTo>
                    <a:lnTo>
                      <a:pt x="188" y="427"/>
                    </a:lnTo>
                    <a:lnTo>
                      <a:pt x="184" y="429"/>
                    </a:lnTo>
                    <a:lnTo>
                      <a:pt x="181" y="433"/>
                    </a:lnTo>
                    <a:lnTo>
                      <a:pt x="180" y="434"/>
                    </a:lnTo>
                    <a:lnTo>
                      <a:pt x="180" y="434"/>
                    </a:lnTo>
                    <a:lnTo>
                      <a:pt x="180" y="435"/>
                    </a:lnTo>
                    <a:lnTo>
                      <a:pt x="180" y="437"/>
                    </a:lnTo>
                    <a:lnTo>
                      <a:pt x="180" y="437"/>
                    </a:lnTo>
                    <a:lnTo>
                      <a:pt x="186" y="433"/>
                    </a:lnTo>
                    <a:lnTo>
                      <a:pt x="192" y="428"/>
                    </a:lnTo>
                    <a:lnTo>
                      <a:pt x="197" y="423"/>
                    </a:lnTo>
                    <a:lnTo>
                      <a:pt x="198" y="420"/>
                    </a:lnTo>
                    <a:lnTo>
                      <a:pt x="198" y="415"/>
                    </a:lnTo>
                    <a:lnTo>
                      <a:pt x="198" y="412"/>
                    </a:lnTo>
                    <a:lnTo>
                      <a:pt x="199" y="406"/>
                    </a:lnTo>
                    <a:lnTo>
                      <a:pt x="200" y="401"/>
                    </a:lnTo>
                    <a:lnTo>
                      <a:pt x="200" y="395"/>
                    </a:lnTo>
                    <a:lnTo>
                      <a:pt x="200" y="395"/>
                    </a:lnTo>
                    <a:lnTo>
                      <a:pt x="197" y="395"/>
                    </a:lnTo>
                    <a:lnTo>
                      <a:pt x="195" y="393"/>
                    </a:lnTo>
                    <a:lnTo>
                      <a:pt x="194" y="392"/>
                    </a:lnTo>
                    <a:lnTo>
                      <a:pt x="194" y="391"/>
                    </a:lnTo>
                    <a:lnTo>
                      <a:pt x="195" y="390"/>
                    </a:lnTo>
                    <a:lnTo>
                      <a:pt x="195" y="389"/>
                    </a:lnTo>
                    <a:lnTo>
                      <a:pt x="195" y="388"/>
                    </a:lnTo>
                    <a:lnTo>
                      <a:pt x="194" y="387"/>
                    </a:lnTo>
                    <a:lnTo>
                      <a:pt x="192" y="386"/>
                    </a:lnTo>
                    <a:lnTo>
                      <a:pt x="189" y="385"/>
                    </a:lnTo>
                    <a:lnTo>
                      <a:pt x="186" y="384"/>
                    </a:lnTo>
                    <a:lnTo>
                      <a:pt x="184" y="382"/>
                    </a:lnTo>
                    <a:lnTo>
                      <a:pt x="184" y="379"/>
                    </a:lnTo>
                    <a:lnTo>
                      <a:pt x="186" y="377"/>
                    </a:lnTo>
                    <a:lnTo>
                      <a:pt x="189" y="375"/>
                    </a:lnTo>
                    <a:lnTo>
                      <a:pt x="191" y="373"/>
                    </a:lnTo>
                    <a:lnTo>
                      <a:pt x="193" y="371"/>
                    </a:lnTo>
                    <a:lnTo>
                      <a:pt x="194" y="369"/>
                    </a:lnTo>
                    <a:lnTo>
                      <a:pt x="194" y="366"/>
                    </a:lnTo>
                    <a:lnTo>
                      <a:pt x="193" y="364"/>
                    </a:lnTo>
                    <a:lnTo>
                      <a:pt x="192" y="363"/>
                    </a:lnTo>
                    <a:lnTo>
                      <a:pt x="191" y="363"/>
                    </a:lnTo>
                    <a:lnTo>
                      <a:pt x="190" y="363"/>
                    </a:lnTo>
                    <a:lnTo>
                      <a:pt x="189" y="365"/>
                    </a:lnTo>
                    <a:lnTo>
                      <a:pt x="188" y="366"/>
                    </a:lnTo>
                    <a:lnTo>
                      <a:pt x="187" y="367"/>
                    </a:lnTo>
                    <a:lnTo>
                      <a:pt x="184" y="370"/>
                    </a:lnTo>
                    <a:lnTo>
                      <a:pt x="182" y="370"/>
                    </a:lnTo>
                    <a:lnTo>
                      <a:pt x="178" y="365"/>
                    </a:lnTo>
                    <a:lnTo>
                      <a:pt x="176" y="363"/>
                    </a:lnTo>
                    <a:lnTo>
                      <a:pt x="171" y="358"/>
                    </a:lnTo>
                    <a:lnTo>
                      <a:pt x="168" y="354"/>
                    </a:lnTo>
                    <a:lnTo>
                      <a:pt x="165" y="349"/>
                    </a:lnTo>
                    <a:lnTo>
                      <a:pt x="165" y="344"/>
                    </a:lnTo>
                    <a:lnTo>
                      <a:pt x="167" y="341"/>
                    </a:lnTo>
                    <a:lnTo>
                      <a:pt x="171" y="337"/>
                    </a:lnTo>
                    <a:lnTo>
                      <a:pt x="175" y="334"/>
                    </a:lnTo>
                    <a:lnTo>
                      <a:pt x="179" y="332"/>
                    </a:lnTo>
                    <a:lnTo>
                      <a:pt x="181" y="331"/>
                    </a:lnTo>
                    <a:lnTo>
                      <a:pt x="184" y="331"/>
                    </a:lnTo>
                    <a:lnTo>
                      <a:pt x="185" y="331"/>
                    </a:lnTo>
                    <a:lnTo>
                      <a:pt x="185" y="331"/>
                    </a:lnTo>
                    <a:lnTo>
                      <a:pt x="182" y="330"/>
                    </a:lnTo>
                    <a:lnTo>
                      <a:pt x="179" y="330"/>
                    </a:lnTo>
                    <a:lnTo>
                      <a:pt x="176" y="329"/>
                    </a:lnTo>
                    <a:lnTo>
                      <a:pt x="173" y="328"/>
                    </a:lnTo>
                    <a:lnTo>
                      <a:pt x="170" y="326"/>
                    </a:lnTo>
                    <a:lnTo>
                      <a:pt x="170" y="325"/>
                    </a:lnTo>
                    <a:lnTo>
                      <a:pt x="173" y="323"/>
                    </a:lnTo>
                    <a:lnTo>
                      <a:pt x="175" y="322"/>
                    </a:lnTo>
                    <a:lnTo>
                      <a:pt x="177" y="320"/>
                    </a:lnTo>
                    <a:lnTo>
                      <a:pt x="179" y="318"/>
                    </a:lnTo>
                    <a:lnTo>
                      <a:pt x="180" y="313"/>
                    </a:lnTo>
                    <a:lnTo>
                      <a:pt x="179" y="309"/>
                    </a:lnTo>
                    <a:lnTo>
                      <a:pt x="178" y="307"/>
                    </a:lnTo>
                    <a:lnTo>
                      <a:pt x="177" y="305"/>
                    </a:lnTo>
                    <a:lnTo>
                      <a:pt x="175" y="304"/>
                    </a:lnTo>
                    <a:lnTo>
                      <a:pt x="173" y="302"/>
                    </a:lnTo>
                    <a:lnTo>
                      <a:pt x="171" y="299"/>
                    </a:lnTo>
                    <a:lnTo>
                      <a:pt x="170" y="296"/>
                    </a:lnTo>
                    <a:lnTo>
                      <a:pt x="170" y="295"/>
                    </a:lnTo>
                    <a:lnTo>
                      <a:pt x="171" y="293"/>
                    </a:lnTo>
                    <a:lnTo>
                      <a:pt x="173" y="291"/>
                    </a:lnTo>
                    <a:lnTo>
                      <a:pt x="172" y="290"/>
                    </a:lnTo>
                    <a:lnTo>
                      <a:pt x="171" y="288"/>
                    </a:lnTo>
                    <a:lnTo>
                      <a:pt x="171" y="287"/>
                    </a:lnTo>
                    <a:lnTo>
                      <a:pt x="171" y="286"/>
                    </a:lnTo>
                    <a:lnTo>
                      <a:pt x="171" y="285"/>
                    </a:lnTo>
                    <a:lnTo>
                      <a:pt x="171" y="284"/>
                    </a:lnTo>
                    <a:lnTo>
                      <a:pt x="172" y="283"/>
                    </a:lnTo>
                    <a:lnTo>
                      <a:pt x="173" y="283"/>
                    </a:lnTo>
                    <a:lnTo>
                      <a:pt x="174" y="282"/>
                    </a:lnTo>
                    <a:lnTo>
                      <a:pt x="174" y="282"/>
                    </a:lnTo>
                    <a:lnTo>
                      <a:pt x="175" y="283"/>
                    </a:lnTo>
                    <a:lnTo>
                      <a:pt x="175" y="288"/>
                    </a:lnTo>
                    <a:lnTo>
                      <a:pt x="175" y="288"/>
                    </a:lnTo>
                    <a:lnTo>
                      <a:pt x="179" y="286"/>
                    </a:lnTo>
                    <a:lnTo>
                      <a:pt x="182" y="282"/>
                    </a:lnTo>
                    <a:lnTo>
                      <a:pt x="185" y="277"/>
                    </a:lnTo>
                    <a:lnTo>
                      <a:pt x="188" y="271"/>
                    </a:lnTo>
                    <a:lnTo>
                      <a:pt x="190" y="267"/>
                    </a:lnTo>
                    <a:lnTo>
                      <a:pt x="191" y="262"/>
                    </a:lnTo>
                    <a:lnTo>
                      <a:pt x="190" y="262"/>
                    </a:lnTo>
                    <a:lnTo>
                      <a:pt x="190" y="263"/>
                    </a:lnTo>
                    <a:lnTo>
                      <a:pt x="188" y="265"/>
                    </a:lnTo>
                    <a:lnTo>
                      <a:pt x="187" y="268"/>
                    </a:lnTo>
                    <a:lnTo>
                      <a:pt x="186" y="271"/>
                    </a:lnTo>
                    <a:lnTo>
                      <a:pt x="184" y="273"/>
                    </a:lnTo>
                    <a:lnTo>
                      <a:pt x="182" y="275"/>
                    </a:lnTo>
                    <a:lnTo>
                      <a:pt x="179" y="278"/>
                    </a:lnTo>
                    <a:lnTo>
                      <a:pt x="176" y="280"/>
                    </a:lnTo>
                    <a:lnTo>
                      <a:pt x="173" y="279"/>
                    </a:lnTo>
                    <a:lnTo>
                      <a:pt x="173" y="277"/>
                    </a:lnTo>
                    <a:lnTo>
                      <a:pt x="174" y="276"/>
                    </a:lnTo>
                    <a:lnTo>
                      <a:pt x="179" y="273"/>
                    </a:lnTo>
                    <a:lnTo>
                      <a:pt x="181" y="271"/>
                    </a:lnTo>
                    <a:lnTo>
                      <a:pt x="182" y="267"/>
                    </a:lnTo>
                    <a:lnTo>
                      <a:pt x="184" y="263"/>
                    </a:lnTo>
                    <a:lnTo>
                      <a:pt x="185" y="260"/>
                    </a:lnTo>
                    <a:lnTo>
                      <a:pt x="184" y="257"/>
                    </a:lnTo>
                    <a:lnTo>
                      <a:pt x="182" y="256"/>
                    </a:lnTo>
                    <a:lnTo>
                      <a:pt x="179" y="257"/>
                    </a:lnTo>
                    <a:lnTo>
                      <a:pt x="176" y="258"/>
                    </a:lnTo>
                    <a:lnTo>
                      <a:pt x="173" y="259"/>
                    </a:lnTo>
                    <a:lnTo>
                      <a:pt x="170" y="258"/>
                    </a:lnTo>
                    <a:lnTo>
                      <a:pt x="170" y="257"/>
                    </a:lnTo>
                    <a:lnTo>
                      <a:pt x="172" y="257"/>
                    </a:lnTo>
                    <a:lnTo>
                      <a:pt x="177" y="256"/>
                    </a:lnTo>
                    <a:lnTo>
                      <a:pt x="180" y="255"/>
                    </a:lnTo>
                    <a:lnTo>
                      <a:pt x="182" y="254"/>
                    </a:lnTo>
                    <a:lnTo>
                      <a:pt x="182" y="251"/>
                    </a:lnTo>
                    <a:lnTo>
                      <a:pt x="180" y="249"/>
                    </a:lnTo>
                    <a:lnTo>
                      <a:pt x="179" y="246"/>
                    </a:lnTo>
                    <a:lnTo>
                      <a:pt x="178" y="244"/>
                    </a:lnTo>
                    <a:lnTo>
                      <a:pt x="179" y="239"/>
                    </a:lnTo>
                    <a:lnTo>
                      <a:pt x="182" y="234"/>
                    </a:lnTo>
                    <a:lnTo>
                      <a:pt x="184" y="229"/>
                    </a:lnTo>
                    <a:lnTo>
                      <a:pt x="183" y="225"/>
                    </a:lnTo>
                    <a:lnTo>
                      <a:pt x="182" y="221"/>
                    </a:lnTo>
                    <a:lnTo>
                      <a:pt x="182" y="217"/>
                    </a:lnTo>
                    <a:lnTo>
                      <a:pt x="183" y="216"/>
                    </a:lnTo>
                    <a:lnTo>
                      <a:pt x="184" y="216"/>
                    </a:lnTo>
                    <a:lnTo>
                      <a:pt x="185" y="215"/>
                    </a:lnTo>
                    <a:lnTo>
                      <a:pt x="186" y="214"/>
                    </a:lnTo>
                    <a:lnTo>
                      <a:pt x="188" y="214"/>
                    </a:lnTo>
                    <a:lnTo>
                      <a:pt x="190" y="213"/>
                    </a:lnTo>
                    <a:lnTo>
                      <a:pt x="190" y="212"/>
                    </a:lnTo>
                    <a:lnTo>
                      <a:pt x="189" y="211"/>
                    </a:lnTo>
                    <a:lnTo>
                      <a:pt x="186" y="211"/>
                    </a:lnTo>
                    <a:lnTo>
                      <a:pt x="182" y="212"/>
                    </a:lnTo>
                    <a:lnTo>
                      <a:pt x="181" y="211"/>
                    </a:lnTo>
                    <a:lnTo>
                      <a:pt x="184" y="204"/>
                    </a:lnTo>
                    <a:lnTo>
                      <a:pt x="186" y="201"/>
                    </a:lnTo>
                    <a:lnTo>
                      <a:pt x="188" y="198"/>
                    </a:lnTo>
                    <a:lnTo>
                      <a:pt x="189" y="195"/>
                    </a:lnTo>
                    <a:lnTo>
                      <a:pt x="190" y="193"/>
                    </a:lnTo>
                    <a:lnTo>
                      <a:pt x="185" y="199"/>
                    </a:lnTo>
                    <a:lnTo>
                      <a:pt x="181" y="206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2"/>
                    </a:lnTo>
                    <a:lnTo>
                      <a:pt x="176" y="211"/>
                    </a:lnTo>
                    <a:lnTo>
                      <a:pt x="176" y="210"/>
                    </a:lnTo>
                    <a:lnTo>
                      <a:pt x="177" y="209"/>
                    </a:lnTo>
                    <a:lnTo>
                      <a:pt x="177" y="208"/>
                    </a:lnTo>
                    <a:lnTo>
                      <a:pt x="177" y="207"/>
                    </a:lnTo>
                    <a:lnTo>
                      <a:pt x="178" y="205"/>
                    </a:lnTo>
                    <a:lnTo>
                      <a:pt x="179" y="203"/>
                    </a:lnTo>
                    <a:lnTo>
                      <a:pt x="179" y="200"/>
                    </a:lnTo>
                    <a:lnTo>
                      <a:pt x="179" y="198"/>
                    </a:lnTo>
                    <a:lnTo>
                      <a:pt x="179" y="195"/>
                    </a:lnTo>
                    <a:lnTo>
                      <a:pt x="177" y="194"/>
                    </a:lnTo>
                    <a:lnTo>
                      <a:pt x="174" y="194"/>
                    </a:lnTo>
                    <a:lnTo>
                      <a:pt x="173" y="194"/>
                    </a:lnTo>
                    <a:lnTo>
                      <a:pt x="171" y="195"/>
                    </a:lnTo>
                    <a:lnTo>
                      <a:pt x="170" y="197"/>
                    </a:lnTo>
                    <a:lnTo>
                      <a:pt x="170" y="198"/>
                    </a:lnTo>
                    <a:lnTo>
                      <a:pt x="170" y="198"/>
                    </a:lnTo>
                    <a:lnTo>
                      <a:pt x="173" y="198"/>
                    </a:lnTo>
                    <a:lnTo>
                      <a:pt x="174" y="199"/>
                    </a:lnTo>
                    <a:lnTo>
                      <a:pt x="174" y="202"/>
                    </a:lnTo>
                    <a:lnTo>
                      <a:pt x="174" y="204"/>
                    </a:lnTo>
                    <a:lnTo>
                      <a:pt x="173" y="206"/>
                    </a:lnTo>
                    <a:lnTo>
                      <a:pt x="171" y="207"/>
                    </a:lnTo>
                    <a:lnTo>
                      <a:pt x="167" y="206"/>
                    </a:lnTo>
                    <a:lnTo>
                      <a:pt x="165" y="204"/>
                    </a:lnTo>
                    <a:lnTo>
                      <a:pt x="164" y="200"/>
                    </a:lnTo>
                    <a:lnTo>
                      <a:pt x="164" y="196"/>
                    </a:lnTo>
                    <a:lnTo>
                      <a:pt x="165" y="191"/>
                    </a:lnTo>
                    <a:lnTo>
                      <a:pt x="166" y="186"/>
                    </a:lnTo>
                    <a:lnTo>
                      <a:pt x="168" y="181"/>
                    </a:lnTo>
                    <a:lnTo>
                      <a:pt x="169" y="178"/>
                    </a:lnTo>
                    <a:lnTo>
                      <a:pt x="170" y="175"/>
                    </a:lnTo>
                    <a:lnTo>
                      <a:pt x="170" y="173"/>
                    </a:lnTo>
                    <a:lnTo>
                      <a:pt x="169" y="172"/>
                    </a:lnTo>
                    <a:lnTo>
                      <a:pt x="167" y="172"/>
                    </a:lnTo>
                    <a:lnTo>
                      <a:pt x="165" y="174"/>
                    </a:lnTo>
                    <a:lnTo>
                      <a:pt x="163" y="175"/>
                    </a:lnTo>
                    <a:lnTo>
                      <a:pt x="161" y="175"/>
                    </a:lnTo>
                    <a:lnTo>
                      <a:pt x="160" y="174"/>
                    </a:lnTo>
                    <a:lnTo>
                      <a:pt x="159" y="173"/>
                    </a:lnTo>
                    <a:lnTo>
                      <a:pt x="157" y="172"/>
                    </a:lnTo>
                    <a:lnTo>
                      <a:pt x="157" y="171"/>
                    </a:lnTo>
                    <a:lnTo>
                      <a:pt x="156" y="169"/>
                    </a:lnTo>
                    <a:lnTo>
                      <a:pt x="157" y="168"/>
                    </a:lnTo>
                    <a:lnTo>
                      <a:pt x="160" y="167"/>
                    </a:lnTo>
                    <a:lnTo>
                      <a:pt x="160" y="167"/>
                    </a:lnTo>
                    <a:lnTo>
                      <a:pt x="161" y="166"/>
                    </a:lnTo>
                    <a:lnTo>
                      <a:pt x="160" y="166"/>
                    </a:lnTo>
                    <a:lnTo>
                      <a:pt x="156" y="163"/>
                    </a:lnTo>
                    <a:lnTo>
                      <a:pt x="152" y="162"/>
                    </a:lnTo>
                    <a:lnTo>
                      <a:pt x="148" y="161"/>
                    </a:lnTo>
                    <a:lnTo>
                      <a:pt x="143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3" y="153"/>
                    </a:lnTo>
                    <a:lnTo>
                      <a:pt x="145" y="152"/>
                    </a:lnTo>
                    <a:lnTo>
                      <a:pt x="147" y="151"/>
                    </a:lnTo>
                    <a:lnTo>
                      <a:pt x="148" y="150"/>
                    </a:lnTo>
                    <a:lnTo>
                      <a:pt x="149" y="150"/>
                    </a:lnTo>
                    <a:lnTo>
                      <a:pt x="150" y="150"/>
                    </a:lnTo>
                    <a:lnTo>
                      <a:pt x="151" y="149"/>
                    </a:lnTo>
                    <a:lnTo>
                      <a:pt x="151" y="148"/>
                    </a:lnTo>
                    <a:lnTo>
                      <a:pt x="147" y="144"/>
                    </a:lnTo>
                    <a:lnTo>
                      <a:pt x="142" y="140"/>
                    </a:lnTo>
                    <a:lnTo>
                      <a:pt x="137" y="137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5"/>
                    </a:lnTo>
                    <a:lnTo>
                      <a:pt x="132" y="136"/>
                    </a:lnTo>
                    <a:lnTo>
                      <a:pt x="132" y="136"/>
                    </a:lnTo>
                    <a:lnTo>
                      <a:pt x="133" y="137"/>
                    </a:lnTo>
                    <a:lnTo>
                      <a:pt x="133" y="138"/>
                    </a:lnTo>
                    <a:lnTo>
                      <a:pt x="132" y="138"/>
                    </a:lnTo>
                    <a:lnTo>
                      <a:pt x="131" y="139"/>
                    </a:lnTo>
                    <a:lnTo>
                      <a:pt x="122" y="139"/>
                    </a:lnTo>
                    <a:lnTo>
                      <a:pt x="116" y="139"/>
                    </a:lnTo>
                    <a:lnTo>
                      <a:pt x="110" y="139"/>
                    </a:lnTo>
                    <a:lnTo>
                      <a:pt x="105" y="137"/>
                    </a:lnTo>
                    <a:lnTo>
                      <a:pt x="104" y="136"/>
                    </a:lnTo>
                    <a:lnTo>
                      <a:pt x="106" y="135"/>
                    </a:lnTo>
                    <a:lnTo>
                      <a:pt x="110" y="134"/>
                    </a:lnTo>
                    <a:lnTo>
                      <a:pt x="113" y="133"/>
                    </a:lnTo>
                    <a:lnTo>
                      <a:pt x="116" y="131"/>
                    </a:lnTo>
                    <a:lnTo>
                      <a:pt x="118" y="130"/>
                    </a:lnTo>
                    <a:lnTo>
                      <a:pt x="118" y="129"/>
                    </a:lnTo>
                    <a:lnTo>
                      <a:pt x="111" y="130"/>
                    </a:lnTo>
                    <a:lnTo>
                      <a:pt x="105" y="131"/>
                    </a:lnTo>
                    <a:lnTo>
                      <a:pt x="98" y="134"/>
                    </a:lnTo>
                    <a:lnTo>
                      <a:pt x="93" y="138"/>
                    </a:lnTo>
                    <a:lnTo>
                      <a:pt x="89" y="140"/>
                    </a:lnTo>
                    <a:lnTo>
                      <a:pt x="86" y="143"/>
                    </a:lnTo>
                    <a:lnTo>
                      <a:pt x="84" y="145"/>
                    </a:lnTo>
                    <a:lnTo>
                      <a:pt x="81" y="146"/>
                    </a:lnTo>
                    <a:lnTo>
                      <a:pt x="78" y="148"/>
                    </a:lnTo>
                    <a:lnTo>
                      <a:pt x="72" y="149"/>
                    </a:lnTo>
                    <a:lnTo>
                      <a:pt x="72" y="149"/>
                    </a:lnTo>
                    <a:lnTo>
                      <a:pt x="72" y="148"/>
                    </a:lnTo>
                    <a:lnTo>
                      <a:pt x="73" y="148"/>
                    </a:lnTo>
                    <a:lnTo>
                      <a:pt x="73" y="147"/>
                    </a:lnTo>
                    <a:lnTo>
                      <a:pt x="61" y="151"/>
                    </a:lnTo>
                    <a:lnTo>
                      <a:pt x="49" y="155"/>
                    </a:lnTo>
                    <a:lnTo>
                      <a:pt x="47" y="154"/>
                    </a:lnTo>
                    <a:lnTo>
                      <a:pt x="47" y="153"/>
                    </a:lnTo>
                    <a:lnTo>
                      <a:pt x="46" y="153"/>
                    </a:lnTo>
                    <a:lnTo>
                      <a:pt x="45" y="153"/>
                    </a:lnTo>
                    <a:lnTo>
                      <a:pt x="40" y="155"/>
                    </a:lnTo>
                    <a:lnTo>
                      <a:pt x="35" y="158"/>
                    </a:lnTo>
                    <a:lnTo>
                      <a:pt x="30" y="160"/>
                    </a:lnTo>
                    <a:lnTo>
                      <a:pt x="31" y="159"/>
                    </a:lnTo>
                    <a:lnTo>
                      <a:pt x="32" y="158"/>
                    </a:lnTo>
                    <a:lnTo>
                      <a:pt x="33" y="158"/>
                    </a:lnTo>
                    <a:lnTo>
                      <a:pt x="33" y="157"/>
                    </a:lnTo>
                    <a:lnTo>
                      <a:pt x="22" y="156"/>
                    </a:lnTo>
                    <a:lnTo>
                      <a:pt x="11" y="156"/>
                    </a:lnTo>
                    <a:lnTo>
                      <a:pt x="1" y="154"/>
                    </a:lnTo>
                    <a:lnTo>
                      <a:pt x="0" y="154"/>
                    </a:lnTo>
                    <a:lnTo>
                      <a:pt x="0" y="153"/>
                    </a:lnTo>
                    <a:lnTo>
                      <a:pt x="1" y="153"/>
                    </a:lnTo>
                    <a:lnTo>
                      <a:pt x="2" y="152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11" y="152"/>
                    </a:lnTo>
                    <a:lnTo>
                      <a:pt x="16" y="154"/>
                    </a:lnTo>
                    <a:lnTo>
                      <a:pt x="22" y="155"/>
                    </a:lnTo>
                    <a:lnTo>
                      <a:pt x="24" y="154"/>
                    </a:lnTo>
                    <a:lnTo>
                      <a:pt x="25" y="153"/>
                    </a:lnTo>
                    <a:lnTo>
                      <a:pt x="25" y="152"/>
                    </a:lnTo>
                    <a:lnTo>
                      <a:pt x="26" y="150"/>
                    </a:lnTo>
                    <a:lnTo>
                      <a:pt x="27" y="149"/>
                    </a:lnTo>
                    <a:lnTo>
                      <a:pt x="28" y="149"/>
                    </a:lnTo>
                    <a:lnTo>
                      <a:pt x="31" y="148"/>
                    </a:lnTo>
                    <a:lnTo>
                      <a:pt x="35" y="148"/>
                    </a:lnTo>
                    <a:lnTo>
                      <a:pt x="41" y="147"/>
                    </a:lnTo>
                    <a:lnTo>
                      <a:pt x="47" y="146"/>
                    </a:lnTo>
                    <a:lnTo>
                      <a:pt x="52" y="146"/>
                    </a:lnTo>
                    <a:lnTo>
                      <a:pt x="54" y="145"/>
                    </a:lnTo>
                    <a:lnTo>
                      <a:pt x="55" y="144"/>
                    </a:lnTo>
                    <a:lnTo>
                      <a:pt x="56" y="143"/>
                    </a:lnTo>
                    <a:lnTo>
                      <a:pt x="60" y="138"/>
                    </a:lnTo>
                    <a:lnTo>
                      <a:pt x="61" y="137"/>
                    </a:lnTo>
                    <a:lnTo>
                      <a:pt x="62" y="137"/>
                    </a:lnTo>
                    <a:lnTo>
                      <a:pt x="63" y="138"/>
                    </a:lnTo>
                    <a:lnTo>
                      <a:pt x="65" y="137"/>
                    </a:lnTo>
                    <a:lnTo>
                      <a:pt x="65" y="135"/>
                    </a:lnTo>
                    <a:lnTo>
                      <a:pt x="65" y="134"/>
                    </a:lnTo>
                    <a:lnTo>
                      <a:pt x="66" y="134"/>
                    </a:lnTo>
                    <a:lnTo>
                      <a:pt x="68" y="133"/>
                    </a:lnTo>
                    <a:lnTo>
                      <a:pt x="72" y="132"/>
                    </a:lnTo>
                    <a:lnTo>
                      <a:pt x="75" y="131"/>
                    </a:lnTo>
                    <a:lnTo>
                      <a:pt x="78" y="130"/>
                    </a:lnTo>
                    <a:lnTo>
                      <a:pt x="79" y="128"/>
                    </a:lnTo>
                    <a:lnTo>
                      <a:pt x="78" y="125"/>
                    </a:lnTo>
                    <a:lnTo>
                      <a:pt x="75" y="123"/>
                    </a:lnTo>
                    <a:lnTo>
                      <a:pt x="72" y="122"/>
                    </a:lnTo>
                    <a:lnTo>
                      <a:pt x="68" y="120"/>
                    </a:lnTo>
                    <a:lnTo>
                      <a:pt x="65" y="119"/>
                    </a:lnTo>
                    <a:lnTo>
                      <a:pt x="63" y="118"/>
                    </a:lnTo>
                    <a:lnTo>
                      <a:pt x="60" y="117"/>
                    </a:lnTo>
                    <a:lnTo>
                      <a:pt x="58" y="116"/>
                    </a:lnTo>
                    <a:lnTo>
                      <a:pt x="57" y="114"/>
                    </a:lnTo>
                    <a:lnTo>
                      <a:pt x="57" y="113"/>
                    </a:lnTo>
                    <a:lnTo>
                      <a:pt x="58" y="112"/>
                    </a:lnTo>
                    <a:lnTo>
                      <a:pt x="59" y="112"/>
                    </a:lnTo>
                    <a:lnTo>
                      <a:pt x="60" y="112"/>
                    </a:lnTo>
                    <a:lnTo>
                      <a:pt x="61" y="112"/>
                    </a:lnTo>
                    <a:lnTo>
                      <a:pt x="63" y="111"/>
                    </a:lnTo>
                    <a:lnTo>
                      <a:pt x="64" y="111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71" y="102"/>
                    </a:lnTo>
                    <a:lnTo>
                      <a:pt x="79" y="96"/>
                    </a:lnTo>
                    <a:lnTo>
                      <a:pt x="76" y="97"/>
                    </a:lnTo>
                    <a:lnTo>
                      <a:pt x="73" y="97"/>
                    </a:lnTo>
                    <a:lnTo>
                      <a:pt x="70" y="96"/>
                    </a:lnTo>
                    <a:lnTo>
                      <a:pt x="69" y="93"/>
                    </a:lnTo>
                    <a:lnTo>
                      <a:pt x="70" y="91"/>
                    </a:lnTo>
                    <a:lnTo>
                      <a:pt x="72" y="88"/>
                    </a:lnTo>
                    <a:lnTo>
                      <a:pt x="75" y="84"/>
                    </a:lnTo>
                    <a:lnTo>
                      <a:pt x="78" y="82"/>
                    </a:lnTo>
                    <a:lnTo>
                      <a:pt x="80" y="82"/>
                    </a:lnTo>
                    <a:lnTo>
                      <a:pt x="82" y="83"/>
                    </a:lnTo>
                    <a:lnTo>
                      <a:pt x="84" y="84"/>
                    </a:lnTo>
                    <a:lnTo>
                      <a:pt x="87" y="84"/>
                    </a:lnTo>
                    <a:lnTo>
                      <a:pt x="90" y="82"/>
                    </a:lnTo>
                    <a:lnTo>
                      <a:pt x="91" y="78"/>
                    </a:lnTo>
                    <a:lnTo>
                      <a:pt x="92" y="74"/>
                    </a:lnTo>
                    <a:lnTo>
                      <a:pt x="92" y="73"/>
                    </a:lnTo>
                    <a:lnTo>
                      <a:pt x="92" y="71"/>
                    </a:lnTo>
                    <a:lnTo>
                      <a:pt x="92" y="69"/>
                    </a:lnTo>
                    <a:lnTo>
                      <a:pt x="92" y="69"/>
                    </a:lnTo>
                    <a:lnTo>
                      <a:pt x="97" y="66"/>
                    </a:lnTo>
                    <a:lnTo>
                      <a:pt x="103" y="64"/>
                    </a:lnTo>
                    <a:lnTo>
                      <a:pt x="108" y="63"/>
                    </a:lnTo>
                    <a:lnTo>
                      <a:pt x="112" y="61"/>
                    </a:lnTo>
                    <a:lnTo>
                      <a:pt x="116" y="59"/>
                    </a:lnTo>
                    <a:lnTo>
                      <a:pt x="120" y="58"/>
                    </a:lnTo>
                    <a:lnTo>
                      <a:pt x="124" y="59"/>
                    </a:lnTo>
                    <a:lnTo>
                      <a:pt x="127" y="61"/>
                    </a:lnTo>
                    <a:lnTo>
                      <a:pt x="128" y="63"/>
                    </a:lnTo>
                    <a:lnTo>
                      <a:pt x="130" y="64"/>
                    </a:lnTo>
                    <a:lnTo>
                      <a:pt x="132" y="65"/>
                    </a:lnTo>
                    <a:lnTo>
                      <a:pt x="134" y="65"/>
                    </a:lnTo>
                    <a:lnTo>
                      <a:pt x="137" y="63"/>
                    </a:lnTo>
                    <a:lnTo>
                      <a:pt x="139" y="61"/>
                    </a:lnTo>
                    <a:lnTo>
                      <a:pt x="142" y="56"/>
                    </a:lnTo>
                    <a:lnTo>
                      <a:pt x="143" y="55"/>
                    </a:lnTo>
                    <a:lnTo>
                      <a:pt x="146" y="54"/>
                    </a:lnTo>
                    <a:lnTo>
                      <a:pt x="149" y="53"/>
                    </a:lnTo>
                    <a:lnTo>
                      <a:pt x="151" y="53"/>
                    </a:lnTo>
                    <a:lnTo>
                      <a:pt x="153" y="52"/>
                    </a:lnTo>
                    <a:lnTo>
                      <a:pt x="153" y="51"/>
                    </a:lnTo>
                    <a:lnTo>
                      <a:pt x="151" y="50"/>
                    </a:lnTo>
                    <a:lnTo>
                      <a:pt x="148" y="51"/>
                    </a:lnTo>
                    <a:lnTo>
                      <a:pt x="145" y="52"/>
                    </a:lnTo>
                    <a:lnTo>
                      <a:pt x="142" y="52"/>
                    </a:lnTo>
                    <a:lnTo>
                      <a:pt x="140" y="52"/>
                    </a:lnTo>
                    <a:lnTo>
                      <a:pt x="137" y="49"/>
                    </a:lnTo>
                    <a:lnTo>
                      <a:pt x="137" y="44"/>
                    </a:lnTo>
                    <a:lnTo>
                      <a:pt x="138" y="40"/>
                    </a:lnTo>
                    <a:lnTo>
                      <a:pt x="141" y="36"/>
                    </a:lnTo>
                    <a:lnTo>
                      <a:pt x="144" y="32"/>
                    </a:lnTo>
                    <a:lnTo>
                      <a:pt x="147" y="28"/>
                    </a:lnTo>
                    <a:lnTo>
                      <a:pt x="150" y="26"/>
                    </a:lnTo>
                    <a:lnTo>
                      <a:pt x="152" y="24"/>
                    </a:lnTo>
                    <a:lnTo>
                      <a:pt x="158" y="22"/>
                    </a:lnTo>
                    <a:lnTo>
                      <a:pt x="162" y="20"/>
                    </a:lnTo>
                    <a:lnTo>
                      <a:pt x="165" y="20"/>
                    </a:lnTo>
                    <a:lnTo>
                      <a:pt x="166" y="21"/>
                    </a:lnTo>
                    <a:lnTo>
                      <a:pt x="166" y="22"/>
                    </a:lnTo>
                    <a:lnTo>
                      <a:pt x="166" y="24"/>
                    </a:lnTo>
                    <a:lnTo>
                      <a:pt x="165" y="26"/>
                    </a:lnTo>
                    <a:lnTo>
                      <a:pt x="163" y="32"/>
                    </a:lnTo>
                    <a:lnTo>
                      <a:pt x="163" y="36"/>
                    </a:lnTo>
                    <a:lnTo>
                      <a:pt x="165" y="38"/>
                    </a:lnTo>
                    <a:lnTo>
                      <a:pt x="167" y="39"/>
                    </a:lnTo>
                    <a:lnTo>
                      <a:pt x="170" y="38"/>
                    </a:lnTo>
                    <a:lnTo>
                      <a:pt x="173" y="35"/>
                    </a:lnTo>
                    <a:lnTo>
                      <a:pt x="175" y="32"/>
                    </a:lnTo>
                    <a:lnTo>
                      <a:pt x="178" y="29"/>
                    </a:lnTo>
                    <a:lnTo>
                      <a:pt x="181" y="28"/>
                    </a:lnTo>
                    <a:lnTo>
                      <a:pt x="182" y="28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84" y="27"/>
                    </a:lnTo>
                    <a:lnTo>
                      <a:pt x="184" y="26"/>
                    </a:lnTo>
                    <a:lnTo>
                      <a:pt x="185" y="26"/>
                    </a:lnTo>
                    <a:lnTo>
                      <a:pt x="188" y="22"/>
                    </a:lnTo>
                    <a:lnTo>
                      <a:pt x="189" y="19"/>
                    </a:lnTo>
                    <a:lnTo>
                      <a:pt x="191" y="12"/>
                    </a:lnTo>
                    <a:lnTo>
                      <a:pt x="193" y="9"/>
                    </a:lnTo>
                    <a:lnTo>
                      <a:pt x="196" y="5"/>
                    </a:lnTo>
                    <a:lnTo>
                      <a:pt x="200" y="2"/>
                    </a:lnTo>
                    <a:lnTo>
                      <a:pt x="203" y="1"/>
                    </a:lnTo>
                    <a:lnTo>
                      <a:pt x="205" y="1"/>
                    </a:lnTo>
                    <a:lnTo>
                      <a:pt x="206" y="2"/>
                    </a:lnTo>
                    <a:lnTo>
                      <a:pt x="210" y="5"/>
                    </a:lnTo>
                    <a:lnTo>
                      <a:pt x="213" y="6"/>
                    </a:lnTo>
                    <a:lnTo>
                      <a:pt x="217" y="6"/>
                    </a:lnTo>
                    <a:lnTo>
                      <a:pt x="222" y="5"/>
                    </a:lnTo>
                    <a:lnTo>
                      <a:pt x="226" y="2"/>
                    </a:lnTo>
                    <a:lnTo>
                      <a:pt x="232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63"/>
              <p:cNvSpPr>
                <a:spLocks/>
              </p:cNvSpPr>
              <p:nvPr/>
            </p:nvSpPr>
            <p:spPr bwMode="auto">
              <a:xfrm>
                <a:off x="5249862" y="3517900"/>
                <a:ext cx="1588" cy="15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64"/>
              <p:cNvSpPr>
                <a:spLocks/>
              </p:cNvSpPr>
              <p:nvPr/>
            </p:nvSpPr>
            <p:spPr bwMode="auto">
              <a:xfrm>
                <a:off x="5008562" y="2438400"/>
                <a:ext cx="95250" cy="131763"/>
              </a:xfrm>
              <a:custGeom>
                <a:avLst/>
                <a:gdLst/>
                <a:ahLst/>
                <a:cxnLst>
                  <a:cxn ang="0">
                    <a:pos x="52" y="5"/>
                  </a:cxn>
                  <a:cxn ang="0">
                    <a:pos x="60" y="14"/>
                  </a:cxn>
                  <a:cxn ang="0">
                    <a:pos x="59" y="19"/>
                  </a:cxn>
                  <a:cxn ang="0">
                    <a:pos x="53" y="25"/>
                  </a:cxn>
                  <a:cxn ang="0">
                    <a:pos x="48" y="28"/>
                  </a:cxn>
                  <a:cxn ang="0">
                    <a:pos x="49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1" y="34"/>
                  </a:cxn>
                  <a:cxn ang="0">
                    <a:pos x="46" y="36"/>
                  </a:cxn>
                  <a:cxn ang="0">
                    <a:pos x="40" y="44"/>
                  </a:cxn>
                  <a:cxn ang="0">
                    <a:pos x="35" y="50"/>
                  </a:cxn>
                  <a:cxn ang="0">
                    <a:pos x="28" y="52"/>
                  </a:cxn>
                  <a:cxn ang="0">
                    <a:pos x="28" y="54"/>
                  </a:cxn>
                  <a:cxn ang="0">
                    <a:pos x="30" y="55"/>
                  </a:cxn>
                  <a:cxn ang="0">
                    <a:pos x="30" y="56"/>
                  </a:cxn>
                  <a:cxn ang="0">
                    <a:pos x="28" y="57"/>
                  </a:cxn>
                  <a:cxn ang="0">
                    <a:pos x="26" y="54"/>
                  </a:cxn>
                  <a:cxn ang="0">
                    <a:pos x="24" y="52"/>
                  </a:cxn>
                  <a:cxn ang="0">
                    <a:pos x="21" y="57"/>
                  </a:cxn>
                  <a:cxn ang="0">
                    <a:pos x="19" y="73"/>
                  </a:cxn>
                  <a:cxn ang="0">
                    <a:pos x="15" y="82"/>
                  </a:cxn>
                  <a:cxn ang="0">
                    <a:pos x="10" y="82"/>
                  </a:cxn>
                  <a:cxn ang="0">
                    <a:pos x="2" y="74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11" y="48"/>
                  </a:cxn>
                  <a:cxn ang="0">
                    <a:pos x="16" y="42"/>
                  </a:cxn>
                  <a:cxn ang="0">
                    <a:pos x="25" y="41"/>
                  </a:cxn>
                  <a:cxn ang="0">
                    <a:pos x="26" y="39"/>
                  </a:cxn>
                  <a:cxn ang="0">
                    <a:pos x="16" y="31"/>
                  </a:cxn>
                  <a:cxn ang="0">
                    <a:pos x="18" y="31"/>
                  </a:cxn>
                  <a:cxn ang="0">
                    <a:pos x="26" y="33"/>
                  </a:cxn>
                  <a:cxn ang="0">
                    <a:pos x="32" y="34"/>
                  </a:cxn>
                  <a:cxn ang="0">
                    <a:pos x="33" y="33"/>
                  </a:cxn>
                  <a:cxn ang="0">
                    <a:pos x="30" y="31"/>
                  </a:cxn>
                  <a:cxn ang="0">
                    <a:pos x="29" y="28"/>
                  </a:cxn>
                  <a:cxn ang="0">
                    <a:pos x="33" y="25"/>
                  </a:cxn>
                  <a:cxn ang="0">
                    <a:pos x="42" y="24"/>
                  </a:cxn>
                  <a:cxn ang="0">
                    <a:pos x="44" y="23"/>
                  </a:cxn>
                  <a:cxn ang="0">
                    <a:pos x="41" y="20"/>
                  </a:cxn>
                  <a:cxn ang="0">
                    <a:pos x="42" y="15"/>
                  </a:cxn>
                  <a:cxn ang="0">
                    <a:pos x="47" y="0"/>
                  </a:cxn>
                </a:cxnLst>
                <a:rect l="0" t="0" r="r" b="b"/>
                <a:pathLst>
                  <a:path w="60" h="83">
                    <a:moveTo>
                      <a:pt x="47" y="0"/>
                    </a:moveTo>
                    <a:lnTo>
                      <a:pt x="52" y="5"/>
                    </a:lnTo>
                    <a:lnTo>
                      <a:pt x="57" y="9"/>
                    </a:lnTo>
                    <a:lnTo>
                      <a:pt x="60" y="14"/>
                    </a:lnTo>
                    <a:lnTo>
                      <a:pt x="60" y="16"/>
                    </a:lnTo>
                    <a:lnTo>
                      <a:pt x="59" y="19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7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9" y="28"/>
                    </a:lnTo>
                    <a:lnTo>
                      <a:pt x="51" y="29"/>
                    </a:lnTo>
                    <a:lnTo>
                      <a:pt x="53" y="30"/>
                    </a:lnTo>
                    <a:lnTo>
                      <a:pt x="54" y="30"/>
                    </a:lnTo>
                    <a:lnTo>
                      <a:pt x="54" y="31"/>
                    </a:lnTo>
                    <a:lnTo>
                      <a:pt x="53" y="32"/>
                    </a:lnTo>
                    <a:lnTo>
                      <a:pt x="51" y="34"/>
                    </a:lnTo>
                    <a:lnTo>
                      <a:pt x="48" y="35"/>
                    </a:lnTo>
                    <a:lnTo>
                      <a:pt x="46" y="36"/>
                    </a:lnTo>
                    <a:lnTo>
                      <a:pt x="43" y="40"/>
                    </a:lnTo>
                    <a:lnTo>
                      <a:pt x="40" y="44"/>
                    </a:lnTo>
                    <a:lnTo>
                      <a:pt x="37" y="49"/>
                    </a:lnTo>
                    <a:lnTo>
                      <a:pt x="35" y="50"/>
                    </a:lnTo>
                    <a:lnTo>
                      <a:pt x="30" y="51"/>
                    </a:lnTo>
                    <a:lnTo>
                      <a:pt x="28" y="52"/>
                    </a:lnTo>
                    <a:lnTo>
                      <a:pt x="28" y="53"/>
                    </a:lnTo>
                    <a:lnTo>
                      <a:pt x="28" y="54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7" y="56"/>
                    </a:lnTo>
                    <a:lnTo>
                      <a:pt x="26" y="54"/>
                    </a:lnTo>
                    <a:lnTo>
                      <a:pt x="25" y="53"/>
                    </a:lnTo>
                    <a:lnTo>
                      <a:pt x="24" y="52"/>
                    </a:lnTo>
                    <a:lnTo>
                      <a:pt x="23" y="53"/>
                    </a:lnTo>
                    <a:lnTo>
                      <a:pt x="21" y="57"/>
                    </a:lnTo>
                    <a:lnTo>
                      <a:pt x="19" y="67"/>
                    </a:lnTo>
                    <a:lnTo>
                      <a:pt x="19" y="73"/>
                    </a:lnTo>
                    <a:lnTo>
                      <a:pt x="18" y="78"/>
                    </a:lnTo>
                    <a:lnTo>
                      <a:pt x="15" y="82"/>
                    </a:lnTo>
                    <a:lnTo>
                      <a:pt x="13" y="83"/>
                    </a:lnTo>
                    <a:lnTo>
                      <a:pt x="10" y="82"/>
                    </a:lnTo>
                    <a:lnTo>
                      <a:pt x="7" y="80"/>
                    </a:lnTo>
                    <a:lnTo>
                      <a:pt x="2" y="74"/>
                    </a:lnTo>
                    <a:lnTo>
                      <a:pt x="1" y="70"/>
                    </a:lnTo>
                    <a:lnTo>
                      <a:pt x="0" y="67"/>
                    </a:lnTo>
                    <a:lnTo>
                      <a:pt x="2" y="63"/>
                    </a:lnTo>
                    <a:lnTo>
                      <a:pt x="4" y="60"/>
                    </a:lnTo>
                    <a:lnTo>
                      <a:pt x="6" y="57"/>
                    </a:lnTo>
                    <a:lnTo>
                      <a:pt x="11" y="48"/>
                    </a:lnTo>
                    <a:lnTo>
                      <a:pt x="14" y="43"/>
                    </a:lnTo>
                    <a:lnTo>
                      <a:pt x="16" y="42"/>
                    </a:lnTo>
                    <a:lnTo>
                      <a:pt x="22" y="41"/>
                    </a:lnTo>
                    <a:lnTo>
                      <a:pt x="25" y="41"/>
                    </a:lnTo>
                    <a:lnTo>
                      <a:pt x="26" y="40"/>
                    </a:lnTo>
                    <a:lnTo>
                      <a:pt x="26" y="39"/>
                    </a:lnTo>
                    <a:lnTo>
                      <a:pt x="22" y="34"/>
                    </a:lnTo>
                    <a:lnTo>
                      <a:pt x="16" y="31"/>
                    </a:lnTo>
                    <a:lnTo>
                      <a:pt x="17" y="31"/>
                    </a:lnTo>
                    <a:lnTo>
                      <a:pt x="18" y="31"/>
                    </a:lnTo>
                    <a:lnTo>
                      <a:pt x="18" y="31"/>
                    </a:lnTo>
                    <a:lnTo>
                      <a:pt x="26" y="33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4"/>
                    </a:lnTo>
                    <a:lnTo>
                      <a:pt x="33" y="33"/>
                    </a:lnTo>
                    <a:lnTo>
                      <a:pt x="32" y="32"/>
                    </a:lnTo>
                    <a:lnTo>
                      <a:pt x="30" y="31"/>
                    </a:lnTo>
                    <a:lnTo>
                      <a:pt x="29" y="29"/>
                    </a:lnTo>
                    <a:lnTo>
                      <a:pt x="29" y="28"/>
                    </a:lnTo>
                    <a:lnTo>
                      <a:pt x="30" y="27"/>
                    </a:lnTo>
                    <a:lnTo>
                      <a:pt x="33" y="25"/>
                    </a:lnTo>
                    <a:lnTo>
                      <a:pt x="38" y="24"/>
                    </a:lnTo>
                    <a:lnTo>
                      <a:pt x="42" y="24"/>
                    </a:lnTo>
                    <a:lnTo>
                      <a:pt x="45" y="26"/>
                    </a:lnTo>
                    <a:lnTo>
                      <a:pt x="44" y="23"/>
                    </a:lnTo>
                    <a:lnTo>
                      <a:pt x="42" y="21"/>
                    </a:lnTo>
                    <a:lnTo>
                      <a:pt x="41" y="20"/>
                    </a:lnTo>
                    <a:lnTo>
                      <a:pt x="41" y="19"/>
                    </a:lnTo>
                    <a:lnTo>
                      <a:pt x="42" y="15"/>
                    </a:lnTo>
                    <a:lnTo>
                      <a:pt x="44" y="10"/>
                    </a:lnTo>
                    <a:lnTo>
                      <a:pt x="47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65"/>
              <p:cNvSpPr>
                <a:spLocks/>
              </p:cNvSpPr>
              <p:nvPr/>
            </p:nvSpPr>
            <p:spPr bwMode="auto">
              <a:xfrm>
                <a:off x="3806825" y="2376488"/>
                <a:ext cx="6350" cy="79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2" y="2"/>
                  </a:cxn>
                  <a:cxn ang="0">
                    <a:pos x="3" y="3"/>
                  </a:cxn>
                  <a:cxn ang="0">
                    <a:pos x="4" y="5"/>
                  </a:cxn>
                  <a:cxn ang="0">
                    <a:pos x="3" y="5"/>
                  </a:cxn>
                  <a:cxn ang="0">
                    <a:pos x="1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1" y="0"/>
                    </a:lnTo>
                    <a:lnTo>
                      <a:pt x="2" y="1"/>
                    </a:lnTo>
                    <a:lnTo>
                      <a:pt x="2" y="2"/>
                    </a:lnTo>
                    <a:lnTo>
                      <a:pt x="3" y="3"/>
                    </a:lnTo>
                    <a:lnTo>
                      <a:pt x="4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66"/>
              <p:cNvSpPr>
                <a:spLocks/>
              </p:cNvSpPr>
              <p:nvPr/>
            </p:nvSpPr>
            <p:spPr bwMode="auto">
              <a:xfrm>
                <a:off x="5024437" y="2484438"/>
                <a:ext cx="9525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3" y="1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67"/>
              <p:cNvSpPr>
                <a:spLocks noEditPoints="1"/>
              </p:cNvSpPr>
              <p:nvPr/>
            </p:nvSpPr>
            <p:spPr bwMode="auto">
              <a:xfrm>
                <a:off x="4719637" y="3606800"/>
                <a:ext cx="1588" cy="9525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4"/>
                  </a:cxn>
                  <a:cxn ang="0">
                    <a:pos x="1" y="6"/>
                  </a:cxn>
                  <a:cxn ang="0">
                    <a:pos x="1" y="6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6">
                    <a:moveTo>
                      <a:pt x="1" y="2"/>
                    </a:moveTo>
                    <a:lnTo>
                      <a:pt x="1" y="4"/>
                    </a:lnTo>
                    <a:lnTo>
                      <a:pt x="1" y="6"/>
                    </a:lnTo>
                    <a:lnTo>
                      <a:pt x="1" y="6"/>
                    </a:lnTo>
                    <a:lnTo>
                      <a:pt x="1" y="2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68"/>
              <p:cNvSpPr>
                <a:spLocks/>
              </p:cNvSpPr>
              <p:nvPr/>
            </p:nvSpPr>
            <p:spPr bwMode="auto">
              <a:xfrm>
                <a:off x="5011737" y="2222500"/>
                <a:ext cx="4763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69"/>
              <p:cNvSpPr>
                <a:spLocks/>
              </p:cNvSpPr>
              <p:nvPr/>
            </p:nvSpPr>
            <p:spPr bwMode="auto">
              <a:xfrm>
                <a:off x="4373562" y="3114675"/>
                <a:ext cx="7938" cy="6350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1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1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70"/>
              <p:cNvSpPr>
                <a:spLocks/>
              </p:cNvSpPr>
              <p:nvPr/>
            </p:nvSpPr>
            <p:spPr bwMode="auto">
              <a:xfrm>
                <a:off x="4867275" y="2841625"/>
                <a:ext cx="9525" cy="206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4" y="9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6" y="13"/>
                  </a:cxn>
                  <a:cxn ang="0">
                    <a:pos x="5" y="13"/>
                  </a:cxn>
                  <a:cxn ang="0">
                    <a:pos x="5" y="12"/>
                  </a:cxn>
                  <a:cxn ang="0">
                    <a:pos x="3" y="8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3" y="4"/>
                    </a:lnTo>
                    <a:lnTo>
                      <a:pt x="4" y="9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5" y="13"/>
                    </a:lnTo>
                    <a:lnTo>
                      <a:pt x="5" y="12"/>
                    </a:lnTo>
                    <a:lnTo>
                      <a:pt x="3" y="8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71"/>
              <p:cNvSpPr>
                <a:spLocks/>
              </p:cNvSpPr>
              <p:nvPr/>
            </p:nvSpPr>
            <p:spPr bwMode="auto">
              <a:xfrm>
                <a:off x="4860925" y="2835275"/>
                <a:ext cx="6350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2" y="3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2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72"/>
              <p:cNvSpPr>
                <a:spLocks noEditPoints="1"/>
              </p:cNvSpPr>
              <p:nvPr/>
            </p:nvSpPr>
            <p:spPr bwMode="auto">
              <a:xfrm>
                <a:off x="3533775" y="1504950"/>
                <a:ext cx="884238" cy="300038"/>
              </a:xfrm>
              <a:custGeom>
                <a:avLst/>
                <a:gdLst/>
                <a:ahLst/>
                <a:cxnLst>
                  <a:cxn ang="0">
                    <a:pos x="88" y="168"/>
                  </a:cxn>
                  <a:cxn ang="0">
                    <a:pos x="97" y="168"/>
                  </a:cxn>
                  <a:cxn ang="0">
                    <a:pos x="555" y="0"/>
                  </a:cxn>
                  <a:cxn ang="0">
                    <a:pos x="471" y="10"/>
                  </a:cxn>
                  <a:cxn ang="0">
                    <a:pos x="443" y="7"/>
                  </a:cxn>
                  <a:cxn ang="0">
                    <a:pos x="345" y="25"/>
                  </a:cxn>
                  <a:cxn ang="0">
                    <a:pos x="353" y="24"/>
                  </a:cxn>
                  <a:cxn ang="0">
                    <a:pos x="332" y="29"/>
                  </a:cxn>
                  <a:cxn ang="0">
                    <a:pos x="303" y="38"/>
                  </a:cxn>
                  <a:cxn ang="0">
                    <a:pos x="300" y="44"/>
                  </a:cxn>
                  <a:cxn ang="0">
                    <a:pos x="313" y="40"/>
                  </a:cxn>
                  <a:cxn ang="0">
                    <a:pos x="310" y="41"/>
                  </a:cxn>
                  <a:cxn ang="0">
                    <a:pos x="272" y="57"/>
                  </a:cxn>
                  <a:cxn ang="0">
                    <a:pos x="249" y="67"/>
                  </a:cxn>
                  <a:cxn ang="0">
                    <a:pos x="236" y="77"/>
                  </a:cxn>
                  <a:cxn ang="0">
                    <a:pos x="209" y="87"/>
                  </a:cxn>
                  <a:cxn ang="0">
                    <a:pos x="198" y="92"/>
                  </a:cxn>
                  <a:cxn ang="0">
                    <a:pos x="205" y="99"/>
                  </a:cxn>
                  <a:cxn ang="0">
                    <a:pos x="196" y="103"/>
                  </a:cxn>
                  <a:cxn ang="0">
                    <a:pos x="189" y="107"/>
                  </a:cxn>
                  <a:cxn ang="0">
                    <a:pos x="189" y="110"/>
                  </a:cxn>
                  <a:cxn ang="0">
                    <a:pos x="201" y="105"/>
                  </a:cxn>
                  <a:cxn ang="0">
                    <a:pos x="189" y="126"/>
                  </a:cxn>
                  <a:cxn ang="0">
                    <a:pos x="170" y="141"/>
                  </a:cxn>
                  <a:cxn ang="0">
                    <a:pos x="174" y="138"/>
                  </a:cxn>
                  <a:cxn ang="0">
                    <a:pos x="159" y="153"/>
                  </a:cxn>
                  <a:cxn ang="0">
                    <a:pos x="144" y="161"/>
                  </a:cxn>
                  <a:cxn ang="0">
                    <a:pos x="139" y="164"/>
                  </a:cxn>
                  <a:cxn ang="0">
                    <a:pos x="140" y="179"/>
                  </a:cxn>
                  <a:cxn ang="0">
                    <a:pos x="131" y="174"/>
                  </a:cxn>
                  <a:cxn ang="0">
                    <a:pos x="123" y="180"/>
                  </a:cxn>
                  <a:cxn ang="0">
                    <a:pos x="107" y="185"/>
                  </a:cxn>
                  <a:cxn ang="0">
                    <a:pos x="111" y="183"/>
                  </a:cxn>
                  <a:cxn ang="0">
                    <a:pos x="114" y="178"/>
                  </a:cxn>
                  <a:cxn ang="0">
                    <a:pos x="119" y="171"/>
                  </a:cxn>
                  <a:cxn ang="0">
                    <a:pos x="127" y="164"/>
                  </a:cxn>
                  <a:cxn ang="0">
                    <a:pos x="131" y="156"/>
                  </a:cxn>
                  <a:cxn ang="0">
                    <a:pos x="141" y="150"/>
                  </a:cxn>
                  <a:cxn ang="0">
                    <a:pos x="134" y="153"/>
                  </a:cxn>
                  <a:cxn ang="0">
                    <a:pos x="117" y="159"/>
                  </a:cxn>
                  <a:cxn ang="0">
                    <a:pos x="119" y="149"/>
                  </a:cxn>
                  <a:cxn ang="0">
                    <a:pos x="115" y="149"/>
                  </a:cxn>
                  <a:cxn ang="0">
                    <a:pos x="108" y="161"/>
                  </a:cxn>
                  <a:cxn ang="0">
                    <a:pos x="99" y="165"/>
                  </a:cxn>
                  <a:cxn ang="0">
                    <a:pos x="96" y="168"/>
                  </a:cxn>
                  <a:cxn ang="0">
                    <a:pos x="80" y="178"/>
                  </a:cxn>
                  <a:cxn ang="0">
                    <a:pos x="87" y="169"/>
                  </a:cxn>
                  <a:cxn ang="0">
                    <a:pos x="79" y="167"/>
                  </a:cxn>
                  <a:cxn ang="0">
                    <a:pos x="70" y="165"/>
                  </a:cxn>
                  <a:cxn ang="0">
                    <a:pos x="57" y="168"/>
                  </a:cxn>
                  <a:cxn ang="0">
                    <a:pos x="63" y="163"/>
                  </a:cxn>
                  <a:cxn ang="0">
                    <a:pos x="74" y="153"/>
                  </a:cxn>
                  <a:cxn ang="0">
                    <a:pos x="71" y="146"/>
                  </a:cxn>
                  <a:cxn ang="0">
                    <a:pos x="58" y="155"/>
                  </a:cxn>
                  <a:cxn ang="0">
                    <a:pos x="19" y="177"/>
                  </a:cxn>
                  <a:cxn ang="0">
                    <a:pos x="1" y="188"/>
                  </a:cxn>
                  <a:cxn ang="0">
                    <a:pos x="163" y="87"/>
                  </a:cxn>
                  <a:cxn ang="0">
                    <a:pos x="346" y="23"/>
                  </a:cxn>
                  <a:cxn ang="0">
                    <a:pos x="545" y="0"/>
                  </a:cxn>
                </a:cxnLst>
                <a:rect l="0" t="0" r="r" b="b"/>
                <a:pathLst>
                  <a:path w="557" h="189">
                    <a:moveTo>
                      <a:pt x="88" y="168"/>
                    </a:moveTo>
                    <a:lnTo>
                      <a:pt x="87" y="168"/>
                    </a:lnTo>
                    <a:lnTo>
                      <a:pt x="87" y="169"/>
                    </a:lnTo>
                    <a:lnTo>
                      <a:pt x="88" y="168"/>
                    </a:lnTo>
                    <a:close/>
                    <a:moveTo>
                      <a:pt x="98" y="167"/>
                    </a:moveTo>
                    <a:lnTo>
                      <a:pt x="98" y="167"/>
                    </a:lnTo>
                    <a:lnTo>
                      <a:pt x="98" y="167"/>
                    </a:lnTo>
                    <a:lnTo>
                      <a:pt x="97" y="168"/>
                    </a:lnTo>
                    <a:lnTo>
                      <a:pt x="96" y="168"/>
                    </a:lnTo>
                    <a:lnTo>
                      <a:pt x="98" y="167"/>
                    </a:lnTo>
                    <a:close/>
                    <a:moveTo>
                      <a:pt x="545" y="0"/>
                    </a:moveTo>
                    <a:lnTo>
                      <a:pt x="555" y="0"/>
                    </a:lnTo>
                    <a:lnTo>
                      <a:pt x="557" y="0"/>
                    </a:lnTo>
                    <a:lnTo>
                      <a:pt x="480" y="10"/>
                    </a:lnTo>
                    <a:lnTo>
                      <a:pt x="475" y="10"/>
                    </a:lnTo>
                    <a:lnTo>
                      <a:pt x="471" y="10"/>
                    </a:lnTo>
                    <a:lnTo>
                      <a:pt x="462" y="8"/>
                    </a:lnTo>
                    <a:lnTo>
                      <a:pt x="453" y="6"/>
                    </a:lnTo>
                    <a:lnTo>
                      <a:pt x="448" y="6"/>
                    </a:lnTo>
                    <a:lnTo>
                      <a:pt x="443" y="7"/>
                    </a:lnTo>
                    <a:lnTo>
                      <a:pt x="437" y="8"/>
                    </a:lnTo>
                    <a:lnTo>
                      <a:pt x="432" y="10"/>
                    </a:lnTo>
                    <a:lnTo>
                      <a:pt x="388" y="18"/>
                    </a:lnTo>
                    <a:lnTo>
                      <a:pt x="345" y="25"/>
                    </a:lnTo>
                    <a:lnTo>
                      <a:pt x="343" y="26"/>
                    </a:lnTo>
                    <a:lnTo>
                      <a:pt x="344" y="26"/>
                    </a:lnTo>
                    <a:lnTo>
                      <a:pt x="347" y="25"/>
                    </a:lnTo>
                    <a:lnTo>
                      <a:pt x="353" y="24"/>
                    </a:lnTo>
                    <a:lnTo>
                      <a:pt x="356" y="24"/>
                    </a:lnTo>
                    <a:lnTo>
                      <a:pt x="356" y="24"/>
                    </a:lnTo>
                    <a:lnTo>
                      <a:pt x="348" y="26"/>
                    </a:lnTo>
                    <a:lnTo>
                      <a:pt x="332" y="29"/>
                    </a:lnTo>
                    <a:lnTo>
                      <a:pt x="324" y="31"/>
                    </a:lnTo>
                    <a:lnTo>
                      <a:pt x="315" y="35"/>
                    </a:lnTo>
                    <a:lnTo>
                      <a:pt x="311" y="36"/>
                    </a:lnTo>
                    <a:lnTo>
                      <a:pt x="303" y="38"/>
                    </a:lnTo>
                    <a:lnTo>
                      <a:pt x="300" y="39"/>
                    </a:lnTo>
                    <a:lnTo>
                      <a:pt x="298" y="43"/>
                    </a:lnTo>
                    <a:lnTo>
                      <a:pt x="298" y="44"/>
                    </a:lnTo>
                    <a:lnTo>
                      <a:pt x="300" y="44"/>
                    </a:lnTo>
                    <a:lnTo>
                      <a:pt x="303" y="44"/>
                    </a:lnTo>
                    <a:lnTo>
                      <a:pt x="306" y="42"/>
                    </a:lnTo>
                    <a:lnTo>
                      <a:pt x="310" y="41"/>
                    </a:lnTo>
                    <a:lnTo>
                      <a:pt x="313" y="40"/>
                    </a:lnTo>
                    <a:lnTo>
                      <a:pt x="313" y="41"/>
                    </a:lnTo>
                    <a:lnTo>
                      <a:pt x="312" y="41"/>
                    </a:lnTo>
                    <a:lnTo>
                      <a:pt x="310" y="41"/>
                    </a:lnTo>
                    <a:lnTo>
                      <a:pt x="310" y="41"/>
                    </a:lnTo>
                    <a:lnTo>
                      <a:pt x="294" y="48"/>
                    </a:lnTo>
                    <a:lnTo>
                      <a:pt x="287" y="51"/>
                    </a:lnTo>
                    <a:lnTo>
                      <a:pt x="279" y="54"/>
                    </a:lnTo>
                    <a:lnTo>
                      <a:pt x="272" y="57"/>
                    </a:lnTo>
                    <a:lnTo>
                      <a:pt x="265" y="59"/>
                    </a:lnTo>
                    <a:lnTo>
                      <a:pt x="258" y="62"/>
                    </a:lnTo>
                    <a:lnTo>
                      <a:pt x="251" y="65"/>
                    </a:lnTo>
                    <a:lnTo>
                      <a:pt x="249" y="67"/>
                    </a:lnTo>
                    <a:lnTo>
                      <a:pt x="248" y="69"/>
                    </a:lnTo>
                    <a:lnTo>
                      <a:pt x="247" y="70"/>
                    </a:lnTo>
                    <a:lnTo>
                      <a:pt x="241" y="74"/>
                    </a:lnTo>
                    <a:lnTo>
                      <a:pt x="236" y="77"/>
                    </a:lnTo>
                    <a:lnTo>
                      <a:pt x="232" y="79"/>
                    </a:lnTo>
                    <a:lnTo>
                      <a:pt x="225" y="81"/>
                    </a:lnTo>
                    <a:lnTo>
                      <a:pt x="214" y="86"/>
                    </a:lnTo>
                    <a:lnTo>
                      <a:pt x="209" y="87"/>
                    </a:lnTo>
                    <a:lnTo>
                      <a:pt x="205" y="87"/>
                    </a:lnTo>
                    <a:lnTo>
                      <a:pt x="201" y="88"/>
                    </a:lnTo>
                    <a:lnTo>
                      <a:pt x="198" y="90"/>
                    </a:lnTo>
                    <a:lnTo>
                      <a:pt x="198" y="92"/>
                    </a:lnTo>
                    <a:lnTo>
                      <a:pt x="198" y="94"/>
                    </a:lnTo>
                    <a:lnTo>
                      <a:pt x="201" y="99"/>
                    </a:lnTo>
                    <a:lnTo>
                      <a:pt x="202" y="99"/>
                    </a:lnTo>
                    <a:lnTo>
                      <a:pt x="205" y="99"/>
                    </a:lnTo>
                    <a:lnTo>
                      <a:pt x="201" y="102"/>
                    </a:lnTo>
                    <a:lnTo>
                      <a:pt x="199" y="103"/>
                    </a:lnTo>
                    <a:lnTo>
                      <a:pt x="197" y="103"/>
                    </a:lnTo>
                    <a:lnTo>
                      <a:pt x="196" y="103"/>
                    </a:lnTo>
                    <a:lnTo>
                      <a:pt x="195" y="103"/>
                    </a:lnTo>
                    <a:lnTo>
                      <a:pt x="193" y="103"/>
                    </a:lnTo>
                    <a:lnTo>
                      <a:pt x="191" y="104"/>
                    </a:lnTo>
                    <a:lnTo>
                      <a:pt x="189" y="107"/>
                    </a:lnTo>
                    <a:lnTo>
                      <a:pt x="185" y="111"/>
                    </a:lnTo>
                    <a:lnTo>
                      <a:pt x="187" y="111"/>
                    </a:lnTo>
                    <a:lnTo>
                      <a:pt x="188" y="110"/>
                    </a:lnTo>
                    <a:lnTo>
                      <a:pt x="189" y="110"/>
                    </a:lnTo>
                    <a:lnTo>
                      <a:pt x="192" y="108"/>
                    </a:lnTo>
                    <a:lnTo>
                      <a:pt x="195" y="106"/>
                    </a:lnTo>
                    <a:lnTo>
                      <a:pt x="198" y="104"/>
                    </a:lnTo>
                    <a:lnTo>
                      <a:pt x="201" y="105"/>
                    </a:lnTo>
                    <a:lnTo>
                      <a:pt x="202" y="107"/>
                    </a:lnTo>
                    <a:lnTo>
                      <a:pt x="202" y="110"/>
                    </a:lnTo>
                    <a:lnTo>
                      <a:pt x="200" y="114"/>
                    </a:lnTo>
                    <a:lnTo>
                      <a:pt x="189" y="126"/>
                    </a:lnTo>
                    <a:lnTo>
                      <a:pt x="185" y="129"/>
                    </a:lnTo>
                    <a:lnTo>
                      <a:pt x="182" y="132"/>
                    </a:lnTo>
                    <a:lnTo>
                      <a:pt x="181" y="133"/>
                    </a:lnTo>
                    <a:lnTo>
                      <a:pt x="170" y="141"/>
                    </a:lnTo>
                    <a:lnTo>
                      <a:pt x="171" y="141"/>
                    </a:lnTo>
                    <a:lnTo>
                      <a:pt x="172" y="139"/>
                    </a:lnTo>
                    <a:lnTo>
                      <a:pt x="173" y="138"/>
                    </a:lnTo>
                    <a:lnTo>
                      <a:pt x="174" y="138"/>
                    </a:lnTo>
                    <a:lnTo>
                      <a:pt x="175" y="138"/>
                    </a:lnTo>
                    <a:lnTo>
                      <a:pt x="169" y="144"/>
                    </a:lnTo>
                    <a:lnTo>
                      <a:pt x="164" y="149"/>
                    </a:lnTo>
                    <a:lnTo>
                      <a:pt x="159" y="153"/>
                    </a:lnTo>
                    <a:lnTo>
                      <a:pt x="153" y="156"/>
                    </a:lnTo>
                    <a:lnTo>
                      <a:pt x="146" y="160"/>
                    </a:lnTo>
                    <a:lnTo>
                      <a:pt x="145" y="161"/>
                    </a:lnTo>
                    <a:lnTo>
                      <a:pt x="144" y="161"/>
                    </a:lnTo>
                    <a:lnTo>
                      <a:pt x="142" y="162"/>
                    </a:lnTo>
                    <a:lnTo>
                      <a:pt x="141" y="162"/>
                    </a:lnTo>
                    <a:lnTo>
                      <a:pt x="140" y="163"/>
                    </a:lnTo>
                    <a:lnTo>
                      <a:pt x="139" y="164"/>
                    </a:lnTo>
                    <a:lnTo>
                      <a:pt x="139" y="168"/>
                    </a:lnTo>
                    <a:lnTo>
                      <a:pt x="141" y="172"/>
                    </a:lnTo>
                    <a:lnTo>
                      <a:pt x="141" y="176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6" y="177"/>
                    </a:lnTo>
                    <a:lnTo>
                      <a:pt x="133" y="175"/>
                    </a:lnTo>
                    <a:lnTo>
                      <a:pt x="131" y="174"/>
                    </a:lnTo>
                    <a:lnTo>
                      <a:pt x="130" y="175"/>
                    </a:lnTo>
                    <a:lnTo>
                      <a:pt x="129" y="177"/>
                    </a:lnTo>
                    <a:lnTo>
                      <a:pt x="128" y="177"/>
                    </a:lnTo>
                    <a:lnTo>
                      <a:pt x="123" y="180"/>
                    </a:lnTo>
                    <a:lnTo>
                      <a:pt x="118" y="183"/>
                    </a:lnTo>
                    <a:lnTo>
                      <a:pt x="112" y="184"/>
                    </a:lnTo>
                    <a:lnTo>
                      <a:pt x="108" y="185"/>
                    </a:lnTo>
                    <a:lnTo>
                      <a:pt x="107" y="185"/>
                    </a:lnTo>
                    <a:lnTo>
                      <a:pt x="108" y="185"/>
                    </a:lnTo>
                    <a:lnTo>
                      <a:pt x="108" y="185"/>
                    </a:lnTo>
                    <a:lnTo>
                      <a:pt x="109" y="184"/>
                    </a:lnTo>
                    <a:lnTo>
                      <a:pt x="111" y="183"/>
                    </a:lnTo>
                    <a:lnTo>
                      <a:pt x="113" y="182"/>
                    </a:lnTo>
                    <a:lnTo>
                      <a:pt x="114" y="181"/>
                    </a:lnTo>
                    <a:lnTo>
                      <a:pt x="114" y="179"/>
                    </a:lnTo>
                    <a:lnTo>
                      <a:pt x="114" y="178"/>
                    </a:lnTo>
                    <a:lnTo>
                      <a:pt x="115" y="177"/>
                    </a:lnTo>
                    <a:lnTo>
                      <a:pt x="115" y="175"/>
                    </a:lnTo>
                    <a:lnTo>
                      <a:pt x="115" y="174"/>
                    </a:lnTo>
                    <a:lnTo>
                      <a:pt x="119" y="171"/>
                    </a:lnTo>
                    <a:lnTo>
                      <a:pt x="123" y="169"/>
                    </a:lnTo>
                    <a:lnTo>
                      <a:pt x="126" y="167"/>
                    </a:lnTo>
                    <a:lnTo>
                      <a:pt x="127" y="165"/>
                    </a:lnTo>
                    <a:lnTo>
                      <a:pt x="127" y="164"/>
                    </a:lnTo>
                    <a:lnTo>
                      <a:pt x="126" y="163"/>
                    </a:lnTo>
                    <a:lnTo>
                      <a:pt x="126" y="160"/>
                    </a:lnTo>
                    <a:lnTo>
                      <a:pt x="127" y="159"/>
                    </a:lnTo>
                    <a:lnTo>
                      <a:pt x="131" y="156"/>
                    </a:lnTo>
                    <a:lnTo>
                      <a:pt x="136" y="154"/>
                    </a:lnTo>
                    <a:lnTo>
                      <a:pt x="141" y="151"/>
                    </a:lnTo>
                    <a:lnTo>
                      <a:pt x="141" y="150"/>
                    </a:lnTo>
                    <a:lnTo>
                      <a:pt x="141" y="150"/>
                    </a:lnTo>
                    <a:lnTo>
                      <a:pt x="139" y="151"/>
                    </a:lnTo>
                    <a:lnTo>
                      <a:pt x="138" y="151"/>
                    </a:lnTo>
                    <a:lnTo>
                      <a:pt x="135" y="153"/>
                    </a:lnTo>
                    <a:lnTo>
                      <a:pt x="134" y="153"/>
                    </a:lnTo>
                    <a:lnTo>
                      <a:pt x="130" y="155"/>
                    </a:lnTo>
                    <a:lnTo>
                      <a:pt x="125" y="158"/>
                    </a:lnTo>
                    <a:lnTo>
                      <a:pt x="121" y="160"/>
                    </a:lnTo>
                    <a:lnTo>
                      <a:pt x="117" y="159"/>
                    </a:lnTo>
                    <a:lnTo>
                      <a:pt x="116" y="158"/>
                    </a:lnTo>
                    <a:lnTo>
                      <a:pt x="116" y="155"/>
                    </a:lnTo>
                    <a:lnTo>
                      <a:pt x="118" y="152"/>
                    </a:lnTo>
                    <a:lnTo>
                      <a:pt x="119" y="149"/>
                    </a:lnTo>
                    <a:lnTo>
                      <a:pt x="120" y="147"/>
                    </a:lnTo>
                    <a:lnTo>
                      <a:pt x="119" y="146"/>
                    </a:lnTo>
                    <a:lnTo>
                      <a:pt x="117" y="147"/>
                    </a:lnTo>
                    <a:lnTo>
                      <a:pt x="115" y="149"/>
                    </a:lnTo>
                    <a:lnTo>
                      <a:pt x="114" y="153"/>
                    </a:lnTo>
                    <a:lnTo>
                      <a:pt x="113" y="156"/>
                    </a:lnTo>
                    <a:lnTo>
                      <a:pt x="111" y="158"/>
                    </a:lnTo>
                    <a:lnTo>
                      <a:pt x="108" y="161"/>
                    </a:lnTo>
                    <a:lnTo>
                      <a:pt x="103" y="164"/>
                    </a:lnTo>
                    <a:lnTo>
                      <a:pt x="99" y="166"/>
                    </a:lnTo>
                    <a:lnTo>
                      <a:pt x="99" y="166"/>
                    </a:lnTo>
                    <a:lnTo>
                      <a:pt x="99" y="165"/>
                    </a:lnTo>
                    <a:lnTo>
                      <a:pt x="96" y="167"/>
                    </a:lnTo>
                    <a:lnTo>
                      <a:pt x="96" y="167"/>
                    </a:lnTo>
                    <a:lnTo>
                      <a:pt x="95" y="168"/>
                    </a:lnTo>
                    <a:lnTo>
                      <a:pt x="96" y="168"/>
                    </a:lnTo>
                    <a:lnTo>
                      <a:pt x="92" y="171"/>
                    </a:lnTo>
                    <a:lnTo>
                      <a:pt x="85" y="176"/>
                    </a:lnTo>
                    <a:lnTo>
                      <a:pt x="85" y="176"/>
                    </a:lnTo>
                    <a:lnTo>
                      <a:pt x="80" y="178"/>
                    </a:lnTo>
                    <a:lnTo>
                      <a:pt x="79" y="178"/>
                    </a:lnTo>
                    <a:lnTo>
                      <a:pt x="79" y="178"/>
                    </a:lnTo>
                    <a:lnTo>
                      <a:pt x="81" y="175"/>
                    </a:lnTo>
                    <a:lnTo>
                      <a:pt x="87" y="169"/>
                    </a:lnTo>
                    <a:lnTo>
                      <a:pt x="85" y="170"/>
                    </a:lnTo>
                    <a:lnTo>
                      <a:pt x="84" y="170"/>
                    </a:lnTo>
                    <a:lnTo>
                      <a:pt x="80" y="169"/>
                    </a:lnTo>
                    <a:lnTo>
                      <a:pt x="79" y="167"/>
                    </a:lnTo>
                    <a:lnTo>
                      <a:pt x="78" y="165"/>
                    </a:lnTo>
                    <a:lnTo>
                      <a:pt x="76" y="164"/>
                    </a:lnTo>
                    <a:lnTo>
                      <a:pt x="74" y="164"/>
                    </a:lnTo>
                    <a:lnTo>
                      <a:pt x="70" y="165"/>
                    </a:lnTo>
                    <a:lnTo>
                      <a:pt x="66" y="168"/>
                    </a:lnTo>
                    <a:lnTo>
                      <a:pt x="63" y="169"/>
                    </a:lnTo>
                    <a:lnTo>
                      <a:pt x="60" y="170"/>
                    </a:lnTo>
                    <a:lnTo>
                      <a:pt x="57" y="168"/>
                    </a:lnTo>
                    <a:lnTo>
                      <a:pt x="57" y="167"/>
                    </a:lnTo>
                    <a:lnTo>
                      <a:pt x="58" y="165"/>
                    </a:lnTo>
                    <a:lnTo>
                      <a:pt x="60" y="164"/>
                    </a:lnTo>
                    <a:lnTo>
                      <a:pt x="63" y="163"/>
                    </a:lnTo>
                    <a:lnTo>
                      <a:pt x="66" y="161"/>
                    </a:lnTo>
                    <a:lnTo>
                      <a:pt x="68" y="160"/>
                    </a:lnTo>
                    <a:lnTo>
                      <a:pt x="71" y="157"/>
                    </a:lnTo>
                    <a:lnTo>
                      <a:pt x="74" y="153"/>
                    </a:lnTo>
                    <a:lnTo>
                      <a:pt x="75" y="149"/>
                    </a:lnTo>
                    <a:lnTo>
                      <a:pt x="75" y="146"/>
                    </a:lnTo>
                    <a:lnTo>
                      <a:pt x="73" y="145"/>
                    </a:lnTo>
                    <a:lnTo>
                      <a:pt x="71" y="146"/>
                    </a:lnTo>
                    <a:lnTo>
                      <a:pt x="68" y="148"/>
                    </a:lnTo>
                    <a:lnTo>
                      <a:pt x="66" y="150"/>
                    </a:lnTo>
                    <a:lnTo>
                      <a:pt x="63" y="152"/>
                    </a:lnTo>
                    <a:lnTo>
                      <a:pt x="58" y="155"/>
                    </a:lnTo>
                    <a:lnTo>
                      <a:pt x="51" y="158"/>
                    </a:lnTo>
                    <a:lnTo>
                      <a:pt x="44" y="162"/>
                    </a:lnTo>
                    <a:lnTo>
                      <a:pt x="28" y="173"/>
                    </a:lnTo>
                    <a:lnTo>
                      <a:pt x="19" y="177"/>
                    </a:lnTo>
                    <a:lnTo>
                      <a:pt x="11" y="182"/>
                    </a:lnTo>
                    <a:lnTo>
                      <a:pt x="5" y="186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39" y="160"/>
                    </a:lnTo>
                    <a:lnTo>
                      <a:pt x="79" y="133"/>
                    </a:lnTo>
                    <a:lnTo>
                      <a:pt x="120" y="109"/>
                    </a:lnTo>
                    <a:lnTo>
                      <a:pt x="163" y="87"/>
                    </a:lnTo>
                    <a:lnTo>
                      <a:pt x="207" y="67"/>
                    </a:lnTo>
                    <a:lnTo>
                      <a:pt x="252" y="50"/>
                    </a:lnTo>
                    <a:lnTo>
                      <a:pt x="298" y="35"/>
                    </a:lnTo>
                    <a:lnTo>
                      <a:pt x="346" y="23"/>
                    </a:lnTo>
                    <a:lnTo>
                      <a:pt x="394" y="13"/>
                    </a:lnTo>
                    <a:lnTo>
                      <a:pt x="444" y="6"/>
                    </a:lnTo>
                    <a:lnTo>
                      <a:pt x="494" y="2"/>
                    </a:lnTo>
                    <a:lnTo>
                      <a:pt x="545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73"/>
              <p:cNvSpPr>
                <a:spLocks noEditPoints="1"/>
              </p:cNvSpPr>
              <p:nvPr/>
            </p:nvSpPr>
            <p:spPr bwMode="auto">
              <a:xfrm>
                <a:off x="4795837" y="1562100"/>
                <a:ext cx="406400" cy="206375"/>
              </a:xfrm>
              <a:custGeom>
                <a:avLst/>
                <a:gdLst/>
                <a:ahLst/>
                <a:cxnLst>
                  <a:cxn ang="0">
                    <a:pos x="231" y="109"/>
                  </a:cxn>
                  <a:cxn ang="0">
                    <a:pos x="227" y="107"/>
                  </a:cxn>
                  <a:cxn ang="0">
                    <a:pos x="206" y="95"/>
                  </a:cxn>
                  <a:cxn ang="0">
                    <a:pos x="159" y="78"/>
                  </a:cxn>
                  <a:cxn ang="0">
                    <a:pos x="139" y="56"/>
                  </a:cxn>
                  <a:cxn ang="0">
                    <a:pos x="139" y="56"/>
                  </a:cxn>
                  <a:cxn ang="0">
                    <a:pos x="58" y="32"/>
                  </a:cxn>
                  <a:cxn ang="0">
                    <a:pos x="61" y="32"/>
                  </a:cxn>
                  <a:cxn ang="0">
                    <a:pos x="58" y="31"/>
                  </a:cxn>
                  <a:cxn ang="0">
                    <a:pos x="54" y="30"/>
                  </a:cxn>
                  <a:cxn ang="0">
                    <a:pos x="3" y="0"/>
                  </a:cxn>
                  <a:cxn ang="0">
                    <a:pos x="16" y="6"/>
                  </a:cxn>
                  <a:cxn ang="0">
                    <a:pos x="55" y="20"/>
                  </a:cxn>
                  <a:cxn ang="0">
                    <a:pos x="128" y="50"/>
                  </a:cxn>
                  <a:cxn ang="0">
                    <a:pos x="139" y="56"/>
                  </a:cxn>
                  <a:cxn ang="0">
                    <a:pos x="163" y="69"/>
                  </a:cxn>
                  <a:cxn ang="0">
                    <a:pos x="151" y="64"/>
                  </a:cxn>
                  <a:cxn ang="0">
                    <a:pos x="101" y="41"/>
                  </a:cxn>
                  <a:cxn ang="0">
                    <a:pos x="90" y="37"/>
                  </a:cxn>
                  <a:cxn ang="0">
                    <a:pos x="93" y="40"/>
                  </a:cxn>
                  <a:cxn ang="0">
                    <a:pos x="100" y="43"/>
                  </a:cxn>
                  <a:cxn ang="0">
                    <a:pos x="162" y="72"/>
                  </a:cxn>
                  <a:cxn ang="0">
                    <a:pos x="191" y="85"/>
                  </a:cxn>
                  <a:cxn ang="0">
                    <a:pos x="192" y="85"/>
                  </a:cxn>
                  <a:cxn ang="0">
                    <a:pos x="195" y="87"/>
                  </a:cxn>
                  <a:cxn ang="0">
                    <a:pos x="207" y="96"/>
                  </a:cxn>
                  <a:cxn ang="0">
                    <a:pos x="225" y="106"/>
                  </a:cxn>
                  <a:cxn ang="0">
                    <a:pos x="230" y="109"/>
                  </a:cxn>
                  <a:cxn ang="0">
                    <a:pos x="232" y="111"/>
                  </a:cxn>
                  <a:cxn ang="0">
                    <a:pos x="252" y="124"/>
                  </a:cxn>
                  <a:cxn ang="0">
                    <a:pos x="255" y="127"/>
                  </a:cxn>
                  <a:cxn ang="0">
                    <a:pos x="250" y="124"/>
                  </a:cxn>
                  <a:cxn ang="0">
                    <a:pos x="227" y="110"/>
                  </a:cxn>
                  <a:cxn ang="0">
                    <a:pos x="211" y="105"/>
                  </a:cxn>
                  <a:cxn ang="0">
                    <a:pos x="214" y="106"/>
                  </a:cxn>
                  <a:cxn ang="0">
                    <a:pos x="217" y="107"/>
                  </a:cxn>
                  <a:cxn ang="0">
                    <a:pos x="224" y="111"/>
                  </a:cxn>
                  <a:cxn ang="0">
                    <a:pos x="242" y="125"/>
                  </a:cxn>
                  <a:cxn ang="0">
                    <a:pos x="246" y="128"/>
                  </a:cxn>
                  <a:cxn ang="0">
                    <a:pos x="247" y="130"/>
                  </a:cxn>
                  <a:cxn ang="0">
                    <a:pos x="218" y="113"/>
                  </a:cxn>
                  <a:cxn ang="0">
                    <a:pos x="215" y="112"/>
                  </a:cxn>
                  <a:cxn ang="0">
                    <a:pos x="217" y="115"/>
                  </a:cxn>
                  <a:cxn ang="0">
                    <a:pos x="208" y="108"/>
                  </a:cxn>
                  <a:cxn ang="0">
                    <a:pos x="203" y="105"/>
                  </a:cxn>
                  <a:cxn ang="0">
                    <a:pos x="209" y="111"/>
                  </a:cxn>
                  <a:cxn ang="0">
                    <a:pos x="205" y="109"/>
                  </a:cxn>
                  <a:cxn ang="0">
                    <a:pos x="196" y="104"/>
                  </a:cxn>
                  <a:cxn ang="0">
                    <a:pos x="196" y="106"/>
                  </a:cxn>
                  <a:cxn ang="0">
                    <a:pos x="168" y="84"/>
                  </a:cxn>
                  <a:cxn ang="0">
                    <a:pos x="162" y="80"/>
                  </a:cxn>
                  <a:cxn ang="0">
                    <a:pos x="164" y="82"/>
                  </a:cxn>
                  <a:cxn ang="0">
                    <a:pos x="160" y="81"/>
                  </a:cxn>
                  <a:cxn ang="0">
                    <a:pos x="145" y="72"/>
                  </a:cxn>
                  <a:cxn ang="0">
                    <a:pos x="119" y="59"/>
                  </a:cxn>
                  <a:cxn ang="0">
                    <a:pos x="61" y="35"/>
                  </a:cxn>
                  <a:cxn ang="0">
                    <a:pos x="50" y="30"/>
                  </a:cxn>
                  <a:cxn ang="0">
                    <a:pos x="49" y="29"/>
                  </a:cxn>
                  <a:cxn ang="0">
                    <a:pos x="24" y="19"/>
                  </a:cxn>
                  <a:cxn ang="0">
                    <a:pos x="5" y="10"/>
                  </a:cxn>
                  <a:cxn ang="0">
                    <a:pos x="1" y="1"/>
                  </a:cxn>
                </a:cxnLst>
                <a:rect l="0" t="0" r="r" b="b"/>
                <a:pathLst>
                  <a:path w="256" h="130">
                    <a:moveTo>
                      <a:pt x="231" y="109"/>
                    </a:moveTo>
                    <a:lnTo>
                      <a:pt x="231" y="110"/>
                    </a:lnTo>
                    <a:lnTo>
                      <a:pt x="231" y="109"/>
                    </a:lnTo>
                    <a:close/>
                    <a:moveTo>
                      <a:pt x="227" y="107"/>
                    </a:moveTo>
                    <a:lnTo>
                      <a:pt x="230" y="108"/>
                    </a:lnTo>
                    <a:lnTo>
                      <a:pt x="227" y="107"/>
                    </a:lnTo>
                    <a:close/>
                    <a:moveTo>
                      <a:pt x="206" y="95"/>
                    </a:moveTo>
                    <a:lnTo>
                      <a:pt x="207" y="95"/>
                    </a:lnTo>
                    <a:lnTo>
                      <a:pt x="206" y="95"/>
                    </a:lnTo>
                    <a:lnTo>
                      <a:pt x="206" y="95"/>
                    </a:lnTo>
                    <a:close/>
                    <a:moveTo>
                      <a:pt x="159" y="78"/>
                    </a:moveTo>
                    <a:lnTo>
                      <a:pt x="159" y="78"/>
                    </a:lnTo>
                    <a:lnTo>
                      <a:pt x="160" y="79"/>
                    </a:lnTo>
                    <a:lnTo>
                      <a:pt x="159" y="78"/>
                    </a:lnTo>
                    <a:close/>
                    <a:moveTo>
                      <a:pt x="139" y="56"/>
                    </a:moveTo>
                    <a:lnTo>
                      <a:pt x="140" y="56"/>
                    </a:lnTo>
                    <a:lnTo>
                      <a:pt x="140" y="57"/>
                    </a:lnTo>
                    <a:lnTo>
                      <a:pt x="139" y="56"/>
                    </a:lnTo>
                    <a:close/>
                    <a:moveTo>
                      <a:pt x="51" y="30"/>
                    </a:moveTo>
                    <a:lnTo>
                      <a:pt x="54" y="31"/>
                    </a:lnTo>
                    <a:lnTo>
                      <a:pt x="58" y="32"/>
                    </a:lnTo>
                    <a:lnTo>
                      <a:pt x="60" y="33"/>
                    </a:lnTo>
                    <a:lnTo>
                      <a:pt x="61" y="33"/>
                    </a:lnTo>
                    <a:lnTo>
                      <a:pt x="61" y="32"/>
                    </a:lnTo>
                    <a:lnTo>
                      <a:pt x="60" y="32"/>
                    </a:lnTo>
                    <a:lnTo>
                      <a:pt x="59" y="32"/>
                    </a:lnTo>
                    <a:lnTo>
                      <a:pt x="58" y="31"/>
                    </a:lnTo>
                    <a:lnTo>
                      <a:pt x="56" y="31"/>
                    </a:lnTo>
                    <a:lnTo>
                      <a:pt x="55" y="31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1" y="30"/>
                    </a:lnTo>
                    <a:close/>
                    <a:moveTo>
                      <a:pt x="3" y="0"/>
                    </a:moveTo>
                    <a:lnTo>
                      <a:pt x="6" y="1"/>
                    </a:lnTo>
                    <a:lnTo>
                      <a:pt x="9" y="3"/>
                    </a:lnTo>
                    <a:lnTo>
                      <a:pt x="16" y="6"/>
                    </a:lnTo>
                    <a:lnTo>
                      <a:pt x="29" y="11"/>
                    </a:lnTo>
                    <a:lnTo>
                      <a:pt x="42" y="16"/>
                    </a:lnTo>
                    <a:lnTo>
                      <a:pt x="55" y="20"/>
                    </a:lnTo>
                    <a:lnTo>
                      <a:pt x="54" y="18"/>
                    </a:lnTo>
                    <a:lnTo>
                      <a:pt x="92" y="33"/>
                    </a:lnTo>
                    <a:lnTo>
                      <a:pt x="128" y="50"/>
                    </a:lnTo>
                    <a:lnTo>
                      <a:pt x="130" y="51"/>
                    </a:lnTo>
                    <a:lnTo>
                      <a:pt x="139" y="56"/>
                    </a:lnTo>
                    <a:lnTo>
                      <a:pt x="139" y="56"/>
                    </a:lnTo>
                    <a:lnTo>
                      <a:pt x="165" y="70"/>
                    </a:lnTo>
                    <a:lnTo>
                      <a:pt x="164" y="70"/>
                    </a:lnTo>
                    <a:lnTo>
                      <a:pt x="163" y="69"/>
                    </a:lnTo>
                    <a:lnTo>
                      <a:pt x="163" y="69"/>
                    </a:lnTo>
                    <a:lnTo>
                      <a:pt x="157" y="66"/>
                    </a:lnTo>
                    <a:lnTo>
                      <a:pt x="151" y="64"/>
                    </a:lnTo>
                    <a:lnTo>
                      <a:pt x="113" y="46"/>
                    </a:lnTo>
                    <a:lnTo>
                      <a:pt x="107" y="43"/>
                    </a:lnTo>
                    <a:lnTo>
                      <a:pt x="101" y="41"/>
                    </a:lnTo>
                    <a:lnTo>
                      <a:pt x="94" y="38"/>
                    </a:lnTo>
                    <a:lnTo>
                      <a:pt x="92" y="37"/>
                    </a:lnTo>
                    <a:lnTo>
                      <a:pt x="90" y="37"/>
                    </a:lnTo>
                    <a:lnTo>
                      <a:pt x="90" y="38"/>
                    </a:lnTo>
                    <a:lnTo>
                      <a:pt x="91" y="38"/>
                    </a:lnTo>
                    <a:lnTo>
                      <a:pt x="93" y="40"/>
                    </a:lnTo>
                    <a:lnTo>
                      <a:pt x="96" y="41"/>
                    </a:lnTo>
                    <a:lnTo>
                      <a:pt x="98" y="42"/>
                    </a:lnTo>
                    <a:lnTo>
                      <a:pt x="100" y="43"/>
                    </a:lnTo>
                    <a:lnTo>
                      <a:pt x="124" y="54"/>
                    </a:lnTo>
                    <a:lnTo>
                      <a:pt x="149" y="65"/>
                    </a:lnTo>
                    <a:lnTo>
                      <a:pt x="162" y="72"/>
                    </a:lnTo>
                    <a:lnTo>
                      <a:pt x="175" y="78"/>
                    </a:lnTo>
                    <a:lnTo>
                      <a:pt x="188" y="84"/>
                    </a:lnTo>
                    <a:lnTo>
                      <a:pt x="191" y="85"/>
                    </a:lnTo>
                    <a:lnTo>
                      <a:pt x="193" y="87"/>
                    </a:lnTo>
                    <a:lnTo>
                      <a:pt x="192" y="86"/>
                    </a:lnTo>
                    <a:lnTo>
                      <a:pt x="192" y="85"/>
                    </a:lnTo>
                    <a:lnTo>
                      <a:pt x="193" y="85"/>
                    </a:lnTo>
                    <a:lnTo>
                      <a:pt x="194" y="86"/>
                    </a:lnTo>
                    <a:lnTo>
                      <a:pt x="195" y="87"/>
                    </a:lnTo>
                    <a:lnTo>
                      <a:pt x="196" y="88"/>
                    </a:lnTo>
                    <a:lnTo>
                      <a:pt x="197" y="89"/>
                    </a:lnTo>
                    <a:lnTo>
                      <a:pt x="207" y="96"/>
                    </a:lnTo>
                    <a:lnTo>
                      <a:pt x="207" y="95"/>
                    </a:lnTo>
                    <a:lnTo>
                      <a:pt x="216" y="100"/>
                    </a:lnTo>
                    <a:lnTo>
                      <a:pt x="225" y="106"/>
                    </a:lnTo>
                    <a:lnTo>
                      <a:pt x="227" y="107"/>
                    </a:lnTo>
                    <a:lnTo>
                      <a:pt x="227" y="107"/>
                    </a:lnTo>
                    <a:lnTo>
                      <a:pt x="230" y="109"/>
                    </a:lnTo>
                    <a:lnTo>
                      <a:pt x="230" y="108"/>
                    </a:lnTo>
                    <a:lnTo>
                      <a:pt x="233" y="111"/>
                    </a:lnTo>
                    <a:lnTo>
                      <a:pt x="232" y="111"/>
                    </a:lnTo>
                    <a:lnTo>
                      <a:pt x="234" y="112"/>
                    </a:lnTo>
                    <a:lnTo>
                      <a:pt x="241" y="117"/>
                    </a:lnTo>
                    <a:lnTo>
                      <a:pt x="252" y="124"/>
                    </a:lnTo>
                    <a:lnTo>
                      <a:pt x="253" y="125"/>
                    </a:lnTo>
                    <a:lnTo>
                      <a:pt x="255" y="126"/>
                    </a:lnTo>
                    <a:lnTo>
                      <a:pt x="255" y="127"/>
                    </a:lnTo>
                    <a:lnTo>
                      <a:pt x="256" y="127"/>
                    </a:lnTo>
                    <a:lnTo>
                      <a:pt x="256" y="128"/>
                    </a:lnTo>
                    <a:lnTo>
                      <a:pt x="250" y="124"/>
                    </a:lnTo>
                    <a:lnTo>
                      <a:pt x="242" y="120"/>
                    </a:lnTo>
                    <a:lnTo>
                      <a:pt x="235" y="114"/>
                    </a:lnTo>
                    <a:lnTo>
                      <a:pt x="227" y="110"/>
                    </a:lnTo>
                    <a:lnTo>
                      <a:pt x="219" y="107"/>
                    </a:lnTo>
                    <a:lnTo>
                      <a:pt x="212" y="105"/>
                    </a:lnTo>
                    <a:lnTo>
                      <a:pt x="211" y="105"/>
                    </a:lnTo>
                    <a:lnTo>
                      <a:pt x="212" y="105"/>
                    </a:lnTo>
                    <a:lnTo>
                      <a:pt x="213" y="106"/>
                    </a:lnTo>
                    <a:lnTo>
                      <a:pt x="214" y="106"/>
                    </a:lnTo>
                    <a:lnTo>
                      <a:pt x="216" y="107"/>
                    </a:lnTo>
                    <a:lnTo>
                      <a:pt x="217" y="107"/>
                    </a:lnTo>
                    <a:lnTo>
                      <a:pt x="217" y="107"/>
                    </a:lnTo>
                    <a:lnTo>
                      <a:pt x="219" y="109"/>
                    </a:lnTo>
                    <a:lnTo>
                      <a:pt x="221" y="110"/>
                    </a:lnTo>
                    <a:lnTo>
                      <a:pt x="224" y="111"/>
                    </a:lnTo>
                    <a:lnTo>
                      <a:pt x="233" y="118"/>
                    </a:lnTo>
                    <a:lnTo>
                      <a:pt x="241" y="124"/>
                    </a:lnTo>
                    <a:lnTo>
                      <a:pt x="242" y="125"/>
                    </a:lnTo>
                    <a:lnTo>
                      <a:pt x="243" y="125"/>
                    </a:lnTo>
                    <a:lnTo>
                      <a:pt x="245" y="127"/>
                    </a:lnTo>
                    <a:lnTo>
                      <a:pt x="246" y="128"/>
                    </a:lnTo>
                    <a:lnTo>
                      <a:pt x="247" y="129"/>
                    </a:lnTo>
                    <a:lnTo>
                      <a:pt x="248" y="130"/>
                    </a:lnTo>
                    <a:lnTo>
                      <a:pt x="247" y="130"/>
                    </a:lnTo>
                    <a:lnTo>
                      <a:pt x="236" y="124"/>
                    </a:lnTo>
                    <a:lnTo>
                      <a:pt x="225" y="118"/>
                    </a:lnTo>
                    <a:lnTo>
                      <a:pt x="218" y="113"/>
                    </a:lnTo>
                    <a:lnTo>
                      <a:pt x="214" y="111"/>
                    </a:lnTo>
                    <a:lnTo>
                      <a:pt x="214" y="111"/>
                    </a:lnTo>
                    <a:lnTo>
                      <a:pt x="215" y="112"/>
                    </a:lnTo>
                    <a:lnTo>
                      <a:pt x="215" y="113"/>
                    </a:lnTo>
                    <a:lnTo>
                      <a:pt x="216" y="113"/>
                    </a:lnTo>
                    <a:lnTo>
                      <a:pt x="217" y="115"/>
                    </a:lnTo>
                    <a:lnTo>
                      <a:pt x="217" y="116"/>
                    </a:lnTo>
                    <a:lnTo>
                      <a:pt x="212" y="112"/>
                    </a:lnTo>
                    <a:lnTo>
                      <a:pt x="208" y="108"/>
                    </a:lnTo>
                    <a:lnTo>
                      <a:pt x="203" y="104"/>
                    </a:lnTo>
                    <a:lnTo>
                      <a:pt x="202" y="104"/>
                    </a:lnTo>
                    <a:lnTo>
                      <a:pt x="203" y="105"/>
                    </a:lnTo>
                    <a:lnTo>
                      <a:pt x="205" y="107"/>
                    </a:lnTo>
                    <a:lnTo>
                      <a:pt x="207" y="109"/>
                    </a:lnTo>
                    <a:lnTo>
                      <a:pt x="209" y="111"/>
                    </a:lnTo>
                    <a:lnTo>
                      <a:pt x="211" y="112"/>
                    </a:lnTo>
                    <a:lnTo>
                      <a:pt x="209" y="112"/>
                    </a:lnTo>
                    <a:lnTo>
                      <a:pt x="205" y="109"/>
                    </a:lnTo>
                    <a:lnTo>
                      <a:pt x="201" y="106"/>
                    </a:lnTo>
                    <a:lnTo>
                      <a:pt x="196" y="102"/>
                    </a:lnTo>
                    <a:lnTo>
                      <a:pt x="196" y="104"/>
                    </a:lnTo>
                    <a:lnTo>
                      <a:pt x="197" y="105"/>
                    </a:lnTo>
                    <a:lnTo>
                      <a:pt x="197" y="106"/>
                    </a:lnTo>
                    <a:lnTo>
                      <a:pt x="196" y="106"/>
                    </a:lnTo>
                    <a:lnTo>
                      <a:pt x="187" y="99"/>
                    </a:lnTo>
                    <a:lnTo>
                      <a:pt x="177" y="92"/>
                    </a:lnTo>
                    <a:lnTo>
                      <a:pt x="168" y="84"/>
                    </a:lnTo>
                    <a:lnTo>
                      <a:pt x="160" y="79"/>
                    </a:lnTo>
                    <a:lnTo>
                      <a:pt x="161" y="80"/>
                    </a:lnTo>
                    <a:lnTo>
                      <a:pt x="162" y="80"/>
                    </a:lnTo>
                    <a:lnTo>
                      <a:pt x="163" y="81"/>
                    </a:lnTo>
                    <a:lnTo>
                      <a:pt x="164" y="82"/>
                    </a:lnTo>
                    <a:lnTo>
                      <a:pt x="164" y="82"/>
                    </a:lnTo>
                    <a:lnTo>
                      <a:pt x="164" y="83"/>
                    </a:lnTo>
                    <a:lnTo>
                      <a:pt x="164" y="83"/>
                    </a:lnTo>
                    <a:lnTo>
                      <a:pt x="160" y="81"/>
                    </a:lnTo>
                    <a:lnTo>
                      <a:pt x="155" y="79"/>
                    </a:lnTo>
                    <a:lnTo>
                      <a:pt x="150" y="75"/>
                    </a:lnTo>
                    <a:lnTo>
                      <a:pt x="145" y="72"/>
                    </a:lnTo>
                    <a:lnTo>
                      <a:pt x="141" y="69"/>
                    </a:lnTo>
                    <a:lnTo>
                      <a:pt x="142" y="71"/>
                    </a:lnTo>
                    <a:lnTo>
                      <a:pt x="119" y="59"/>
                    </a:lnTo>
                    <a:lnTo>
                      <a:pt x="92" y="48"/>
                    </a:lnTo>
                    <a:lnTo>
                      <a:pt x="65" y="36"/>
                    </a:lnTo>
                    <a:lnTo>
                      <a:pt x="61" y="35"/>
                    </a:lnTo>
                    <a:lnTo>
                      <a:pt x="53" y="32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50" y="29"/>
                    </a:lnTo>
                    <a:lnTo>
                      <a:pt x="49" y="29"/>
                    </a:lnTo>
                    <a:lnTo>
                      <a:pt x="49" y="29"/>
                    </a:lnTo>
                    <a:lnTo>
                      <a:pt x="37" y="24"/>
                    </a:lnTo>
                    <a:lnTo>
                      <a:pt x="36" y="24"/>
                    </a:lnTo>
                    <a:lnTo>
                      <a:pt x="24" y="19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5" y="10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74"/>
              <p:cNvSpPr>
                <a:spLocks/>
              </p:cNvSpPr>
              <p:nvPr/>
            </p:nvSpPr>
            <p:spPr bwMode="auto">
              <a:xfrm>
                <a:off x="5170487" y="1743075"/>
                <a:ext cx="433388" cy="463550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7" y="55"/>
                  </a:cxn>
                  <a:cxn ang="0">
                    <a:pos x="144" y="117"/>
                  </a:cxn>
                  <a:cxn ang="0">
                    <a:pos x="174" y="151"/>
                  </a:cxn>
                  <a:cxn ang="0">
                    <a:pos x="221" y="210"/>
                  </a:cxn>
                  <a:cxn ang="0">
                    <a:pos x="254" y="259"/>
                  </a:cxn>
                  <a:cxn ang="0">
                    <a:pos x="266" y="281"/>
                  </a:cxn>
                  <a:cxn ang="0">
                    <a:pos x="270" y="286"/>
                  </a:cxn>
                  <a:cxn ang="0">
                    <a:pos x="273" y="291"/>
                  </a:cxn>
                  <a:cxn ang="0">
                    <a:pos x="272" y="291"/>
                  </a:cxn>
                  <a:cxn ang="0">
                    <a:pos x="260" y="285"/>
                  </a:cxn>
                  <a:cxn ang="0">
                    <a:pos x="260" y="285"/>
                  </a:cxn>
                  <a:cxn ang="0">
                    <a:pos x="252" y="276"/>
                  </a:cxn>
                  <a:cxn ang="0">
                    <a:pos x="234" y="247"/>
                  </a:cxn>
                  <a:cxn ang="0">
                    <a:pos x="224" y="238"/>
                  </a:cxn>
                  <a:cxn ang="0">
                    <a:pos x="217" y="229"/>
                  </a:cxn>
                  <a:cxn ang="0">
                    <a:pos x="210" y="216"/>
                  </a:cxn>
                  <a:cxn ang="0">
                    <a:pos x="209" y="210"/>
                  </a:cxn>
                  <a:cxn ang="0">
                    <a:pos x="204" y="199"/>
                  </a:cxn>
                  <a:cxn ang="0">
                    <a:pos x="198" y="185"/>
                  </a:cxn>
                  <a:cxn ang="0">
                    <a:pos x="190" y="176"/>
                  </a:cxn>
                  <a:cxn ang="0">
                    <a:pos x="181" y="165"/>
                  </a:cxn>
                  <a:cxn ang="0">
                    <a:pos x="172" y="156"/>
                  </a:cxn>
                  <a:cxn ang="0">
                    <a:pos x="165" y="152"/>
                  </a:cxn>
                  <a:cxn ang="0">
                    <a:pos x="157" y="150"/>
                  </a:cxn>
                  <a:cxn ang="0">
                    <a:pos x="148" y="144"/>
                  </a:cxn>
                  <a:cxn ang="0">
                    <a:pos x="143" y="139"/>
                  </a:cxn>
                  <a:cxn ang="0">
                    <a:pos x="143" y="137"/>
                  </a:cxn>
                  <a:cxn ang="0">
                    <a:pos x="147" y="136"/>
                  </a:cxn>
                  <a:cxn ang="0">
                    <a:pos x="147" y="133"/>
                  </a:cxn>
                  <a:cxn ang="0">
                    <a:pos x="138" y="125"/>
                  </a:cxn>
                  <a:cxn ang="0">
                    <a:pos x="133" y="122"/>
                  </a:cxn>
                  <a:cxn ang="0">
                    <a:pos x="133" y="116"/>
                  </a:cxn>
                  <a:cxn ang="0">
                    <a:pos x="130" y="114"/>
                  </a:cxn>
                  <a:cxn ang="0">
                    <a:pos x="131" y="116"/>
                  </a:cxn>
                  <a:cxn ang="0">
                    <a:pos x="119" y="102"/>
                  </a:cxn>
                  <a:cxn ang="0">
                    <a:pos x="114" y="97"/>
                  </a:cxn>
                  <a:cxn ang="0">
                    <a:pos x="103" y="86"/>
                  </a:cxn>
                  <a:cxn ang="0">
                    <a:pos x="99" y="82"/>
                  </a:cxn>
                  <a:cxn ang="0">
                    <a:pos x="79" y="64"/>
                  </a:cxn>
                  <a:cxn ang="0">
                    <a:pos x="67" y="52"/>
                  </a:cxn>
                  <a:cxn ang="0">
                    <a:pos x="54" y="40"/>
                  </a:cxn>
                  <a:cxn ang="0">
                    <a:pos x="34" y="28"/>
                  </a:cxn>
                  <a:cxn ang="0">
                    <a:pos x="23" y="21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19" y="18"/>
                  </a:cxn>
                  <a:cxn ang="0">
                    <a:pos x="15" y="15"/>
                  </a:cxn>
                  <a:cxn ang="0">
                    <a:pos x="14" y="13"/>
                  </a:cxn>
                  <a:cxn ang="0">
                    <a:pos x="0" y="4"/>
                  </a:cxn>
                  <a:cxn ang="0">
                    <a:pos x="1" y="4"/>
                  </a:cxn>
                  <a:cxn ang="0">
                    <a:pos x="6" y="7"/>
                  </a:cxn>
                  <a:cxn ang="0">
                    <a:pos x="11" y="11"/>
                  </a:cxn>
                  <a:cxn ang="0">
                    <a:pos x="13" y="12"/>
                  </a:cxn>
                  <a:cxn ang="0">
                    <a:pos x="41" y="31"/>
                  </a:cxn>
                  <a:cxn ang="0">
                    <a:pos x="43" y="33"/>
                  </a:cxn>
                  <a:cxn ang="0">
                    <a:pos x="45" y="33"/>
                  </a:cxn>
                  <a:cxn ang="0">
                    <a:pos x="45" y="33"/>
                  </a:cxn>
                  <a:cxn ang="0">
                    <a:pos x="26" y="15"/>
                  </a:cxn>
                  <a:cxn ang="0">
                    <a:pos x="3" y="0"/>
                  </a:cxn>
                </a:cxnLst>
                <a:rect l="0" t="0" r="r" b="b"/>
                <a:pathLst>
                  <a:path w="273" h="292">
                    <a:moveTo>
                      <a:pt x="3" y="0"/>
                    </a:moveTo>
                    <a:lnTo>
                      <a:pt x="5" y="0"/>
                    </a:lnTo>
                    <a:lnTo>
                      <a:pt x="42" y="26"/>
                    </a:lnTo>
                    <a:lnTo>
                      <a:pt x="77" y="55"/>
                    </a:lnTo>
                    <a:lnTo>
                      <a:pt x="111" y="84"/>
                    </a:lnTo>
                    <a:lnTo>
                      <a:pt x="144" y="117"/>
                    </a:lnTo>
                    <a:lnTo>
                      <a:pt x="174" y="150"/>
                    </a:lnTo>
                    <a:lnTo>
                      <a:pt x="174" y="151"/>
                    </a:lnTo>
                    <a:lnTo>
                      <a:pt x="198" y="180"/>
                    </a:lnTo>
                    <a:lnTo>
                      <a:pt x="221" y="210"/>
                    </a:lnTo>
                    <a:lnTo>
                      <a:pt x="242" y="240"/>
                    </a:lnTo>
                    <a:lnTo>
                      <a:pt x="254" y="259"/>
                    </a:lnTo>
                    <a:lnTo>
                      <a:pt x="265" y="279"/>
                    </a:lnTo>
                    <a:lnTo>
                      <a:pt x="266" y="281"/>
                    </a:lnTo>
                    <a:lnTo>
                      <a:pt x="268" y="284"/>
                    </a:lnTo>
                    <a:lnTo>
                      <a:pt x="270" y="286"/>
                    </a:lnTo>
                    <a:lnTo>
                      <a:pt x="271" y="289"/>
                    </a:lnTo>
                    <a:lnTo>
                      <a:pt x="273" y="291"/>
                    </a:lnTo>
                    <a:lnTo>
                      <a:pt x="273" y="292"/>
                    </a:lnTo>
                    <a:lnTo>
                      <a:pt x="272" y="291"/>
                    </a:lnTo>
                    <a:lnTo>
                      <a:pt x="266" y="288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60" y="285"/>
                    </a:lnTo>
                    <a:lnTo>
                      <a:pt x="259" y="285"/>
                    </a:lnTo>
                    <a:lnTo>
                      <a:pt x="252" y="276"/>
                    </a:lnTo>
                    <a:lnTo>
                      <a:pt x="240" y="255"/>
                    </a:lnTo>
                    <a:lnTo>
                      <a:pt x="234" y="247"/>
                    </a:lnTo>
                    <a:lnTo>
                      <a:pt x="229" y="242"/>
                    </a:lnTo>
                    <a:lnTo>
                      <a:pt x="224" y="238"/>
                    </a:lnTo>
                    <a:lnTo>
                      <a:pt x="221" y="233"/>
                    </a:lnTo>
                    <a:lnTo>
                      <a:pt x="217" y="229"/>
                    </a:lnTo>
                    <a:lnTo>
                      <a:pt x="213" y="223"/>
                    </a:lnTo>
                    <a:lnTo>
                      <a:pt x="210" y="216"/>
                    </a:lnTo>
                    <a:lnTo>
                      <a:pt x="211" y="215"/>
                    </a:lnTo>
                    <a:lnTo>
                      <a:pt x="209" y="210"/>
                    </a:lnTo>
                    <a:lnTo>
                      <a:pt x="207" y="206"/>
                    </a:lnTo>
                    <a:lnTo>
                      <a:pt x="204" y="199"/>
                    </a:lnTo>
                    <a:lnTo>
                      <a:pt x="202" y="192"/>
                    </a:lnTo>
                    <a:lnTo>
                      <a:pt x="198" y="185"/>
                    </a:lnTo>
                    <a:lnTo>
                      <a:pt x="195" y="181"/>
                    </a:lnTo>
                    <a:lnTo>
                      <a:pt x="190" y="176"/>
                    </a:lnTo>
                    <a:lnTo>
                      <a:pt x="186" y="171"/>
                    </a:lnTo>
                    <a:lnTo>
                      <a:pt x="181" y="165"/>
                    </a:lnTo>
                    <a:lnTo>
                      <a:pt x="176" y="160"/>
                    </a:lnTo>
                    <a:lnTo>
                      <a:pt x="172" y="156"/>
                    </a:lnTo>
                    <a:lnTo>
                      <a:pt x="169" y="153"/>
                    </a:lnTo>
                    <a:lnTo>
                      <a:pt x="165" y="152"/>
                    </a:lnTo>
                    <a:lnTo>
                      <a:pt x="161" y="151"/>
                    </a:lnTo>
                    <a:lnTo>
                      <a:pt x="157" y="150"/>
                    </a:lnTo>
                    <a:lnTo>
                      <a:pt x="154" y="148"/>
                    </a:lnTo>
                    <a:lnTo>
                      <a:pt x="148" y="144"/>
                    </a:lnTo>
                    <a:lnTo>
                      <a:pt x="145" y="141"/>
                    </a:lnTo>
                    <a:lnTo>
                      <a:pt x="143" y="139"/>
                    </a:lnTo>
                    <a:lnTo>
                      <a:pt x="142" y="138"/>
                    </a:lnTo>
                    <a:lnTo>
                      <a:pt x="143" y="137"/>
                    </a:lnTo>
                    <a:lnTo>
                      <a:pt x="145" y="137"/>
                    </a:lnTo>
                    <a:lnTo>
                      <a:pt x="147" y="136"/>
                    </a:lnTo>
                    <a:lnTo>
                      <a:pt x="147" y="135"/>
                    </a:lnTo>
                    <a:lnTo>
                      <a:pt x="147" y="133"/>
                    </a:lnTo>
                    <a:lnTo>
                      <a:pt x="145" y="131"/>
                    </a:lnTo>
                    <a:lnTo>
                      <a:pt x="138" y="125"/>
                    </a:lnTo>
                    <a:lnTo>
                      <a:pt x="134" y="122"/>
                    </a:lnTo>
                    <a:lnTo>
                      <a:pt x="133" y="122"/>
                    </a:lnTo>
                    <a:lnTo>
                      <a:pt x="133" y="118"/>
                    </a:lnTo>
                    <a:lnTo>
                      <a:pt x="133" y="116"/>
                    </a:lnTo>
                    <a:lnTo>
                      <a:pt x="132" y="115"/>
                    </a:lnTo>
                    <a:lnTo>
                      <a:pt x="130" y="114"/>
                    </a:lnTo>
                    <a:lnTo>
                      <a:pt x="131" y="115"/>
                    </a:lnTo>
                    <a:lnTo>
                      <a:pt x="131" y="116"/>
                    </a:lnTo>
                    <a:lnTo>
                      <a:pt x="126" y="109"/>
                    </a:lnTo>
                    <a:lnTo>
                      <a:pt x="119" y="102"/>
                    </a:lnTo>
                    <a:lnTo>
                      <a:pt x="118" y="101"/>
                    </a:lnTo>
                    <a:lnTo>
                      <a:pt x="114" y="97"/>
                    </a:lnTo>
                    <a:lnTo>
                      <a:pt x="108" y="91"/>
                    </a:lnTo>
                    <a:lnTo>
                      <a:pt x="103" y="86"/>
                    </a:lnTo>
                    <a:lnTo>
                      <a:pt x="99" y="81"/>
                    </a:lnTo>
                    <a:lnTo>
                      <a:pt x="99" y="82"/>
                    </a:lnTo>
                    <a:lnTo>
                      <a:pt x="89" y="74"/>
                    </a:lnTo>
                    <a:lnTo>
                      <a:pt x="79" y="64"/>
                    </a:lnTo>
                    <a:lnTo>
                      <a:pt x="73" y="59"/>
                    </a:lnTo>
                    <a:lnTo>
                      <a:pt x="67" y="52"/>
                    </a:lnTo>
                    <a:lnTo>
                      <a:pt x="60" y="46"/>
                    </a:lnTo>
                    <a:lnTo>
                      <a:pt x="54" y="40"/>
                    </a:lnTo>
                    <a:lnTo>
                      <a:pt x="45" y="34"/>
                    </a:lnTo>
                    <a:lnTo>
                      <a:pt x="34" y="28"/>
                    </a:lnTo>
                    <a:lnTo>
                      <a:pt x="25" y="22"/>
                    </a:lnTo>
                    <a:lnTo>
                      <a:pt x="23" y="21"/>
                    </a:lnTo>
                    <a:lnTo>
                      <a:pt x="21" y="19"/>
                    </a:lnTo>
                    <a:lnTo>
                      <a:pt x="22" y="20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9" y="19"/>
                    </a:lnTo>
                    <a:lnTo>
                      <a:pt x="19" y="18"/>
                    </a:lnTo>
                    <a:lnTo>
                      <a:pt x="17" y="17"/>
                    </a:lnTo>
                    <a:lnTo>
                      <a:pt x="15" y="15"/>
                    </a:lnTo>
                    <a:lnTo>
                      <a:pt x="15" y="14"/>
                    </a:lnTo>
                    <a:lnTo>
                      <a:pt x="14" y="13"/>
                    </a:lnTo>
                    <a:lnTo>
                      <a:pt x="8" y="10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4"/>
                    </a:lnTo>
                    <a:lnTo>
                      <a:pt x="3" y="5"/>
                    </a:lnTo>
                    <a:lnTo>
                      <a:pt x="6" y="7"/>
                    </a:lnTo>
                    <a:lnTo>
                      <a:pt x="9" y="9"/>
                    </a:lnTo>
                    <a:lnTo>
                      <a:pt x="11" y="11"/>
                    </a:lnTo>
                    <a:lnTo>
                      <a:pt x="13" y="12"/>
                    </a:lnTo>
                    <a:lnTo>
                      <a:pt x="13" y="12"/>
                    </a:lnTo>
                    <a:lnTo>
                      <a:pt x="29" y="22"/>
                    </a:lnTo>
                    <a:lnTo>
                      <a:pt x="41" y="31"/>
                    </a:lnTo>
                    <a:lnTo>
                      <a:pt x="42" y="32"/>
                    </a:lnTo>
                    <a:lnTo>
                      <a:pt x="43" y="33"/>
                    </a:lnTo>
                    <a:lnTo>
                      <a:pt x="44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36" y="23"/>
                    </a:lnTo>
                    <a:lnTo>
                      <a:pt x="26" y="15"/>
                    </a:lnTo>
                    <a:lnTo>
                      <a:pt x="14" y="8"/>
                    </a:lnTo>
                    <a:lnTo>
                      <a:pt x="3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75"/>
              <p:cNvSpPr>
                <a:spLocks/>
              </p:cNvSpPr>
              <p:nvPr/>
            </p:nvSpPr>
            <p:spPr bwMode="auto">
              <a:xfrm>
                <a:off x="5573712" y="2152650"/>
                <a:ext cx="217488" cy="646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6" y="40"/>
                  </a:cxn>
                  <a:cxn ang="0">
                    <a:pos x="48" y="82"/>
                  </a:cxn>
                  <a:cxn ang="0">
                    <a:pos x="68" y="125"/>
                  </a:cxn>
                  <a:cxn ang="0">
                    <a:pos x="86" y="169"/>
                  </a:cxn>
                  <a:cxn ang="0">
                    <a:pos x="101" y="215"/>
                  </a:cxn>
                  <a:cxn ang="0">
                    <a:pos x="114" y="261"/>
                  </a:cxn>
                  <a:cxn ang="0">
                    <a:pos x="124" y="309"/>
                  </a:cxn>
                  <a:cxn ang="0">
                    <a:pos x="132" y="357"/>
                  </a:cxn>
                  <a:cxn ang="0">
                    <a:pos x="137" y="406"/>
                  </a:cxn>
                  <a:cxn ang="0">
                    <a:pos x="135" y="407"/>
                  </a:cxn>
                  <a:cxn ang="0">
                    <a:pos x="128" y="351"/>
                  </a:cxn>
                  <a:cxn ang="0">
                    <a:pos x="127" y="342"/>
                  </a:cxn>
                  <a:cxn ang="0">
                    <a:pos x="124" y="334"/>
                  </a:cxn>
                  <a:cxn ang="0">
                    <a:pos x="122" y="327"/>
                  </a:cxn>
                  <a:cxn ang="0">
                    <a:pos x="120" y="317"/>
                  </a:cxn>
                  <a:cxn ang="0">
                    <a:pos x="111" y="276"/>
                  </a:cxn>
                  <a:cxn ang="0">
                    <a:pos x="100" y="235"/>
                  </a:cxn>
                  <a:cxn ang="0">
                    <a:pos x="88" y="194"/>
                  </a:cxn>
                  <a:cxn ang="0">
                    <a:pos x="81" y="173"/>
                  </a:cxn>
                  <a:cxn ang="0">
                    <a:pos x="74" y="151"/>
                  </a:cxn>
                  <a:cxn ang="0">
                    <a:pos x="64" y="127"/>
                  </a:cxn>
                  <a:cxn ang="0">
                    <a:pos x="53" y="104"/>
                  </a:cxn>
                  <a:cxn ang="0">
                    <a:pos x="38" y="72"/>
                  </a:cxn>
                  <a:cxn ang="0">
                    <a:pos x="22" y="41"/>
                  </a:cxn>
                  <a:cxn ang="0">
                    <a:pos x="20" y="38"/>
                  </a:cxn>
                  <a:cxn ang="0">
                    <a:pos x="19" y="37"/>
                  </a:cxn>
                  <a:cxn ang="0">
                    <a:pos x="19" y="36"/>
                  </a:cxn>
                  <a:cxn ang="0">
                    <a:pos x="20" y="37"/>
                  </a:cxn>
                  <a:cxn ang="0">
                    <a:pos x="21" y="39"/>
                  </a:cxn>
                  <a:cxn ang="0">
                    <a:pos x="21" y="39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1" y="37"/>
                  </a:cxn>
                  <a:cxn ang="0">
                    <a:pos x="19" y="32"/>
                  </a:cxn>
                  <a:cxn ang="0">
                    <a:pos x="16" y="27"/>
                  </a:cxn>
                  <a:cxn ang="0">
                    <a:pos x="8" y="13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137" h="407">
                    <a:moveTo>
                      <a:pt x="2" y="0"/>
                    </a:moveTo>
                    <a:lnTo>
                      <a:pt x="26" y="40"/>
                    </a:lnTo>
                    <a:lnTo>
                      <a:pt x="48" y="82"/>
                    </a:lnTo>
                    <a:lnTo>
                      <a:pt x="68" y="125"/>
                    </a:lnTo>
                    <a:lnTo>
                      <a:pt x="86" y="169"/>
                    </a:lnTo>
                    <a:lnTo>
                      <a:pt x="101" y="215"/>
                    </a:lnTo>
                    <a:lnTo>
                      <a:pt x="114" y="261"/>
                    </a:lnTo>
                    <a:lnTo>
                      <a:pt x="124" y="309"/>
                    </a:lnTo>
                    <a:lnTo>
                      <a:pt x="132" y="357"/>
                    </a:lnTo>
                    <a:lnTo>
                      <a:pt x="137" y="406"/>
                    </a:lnTo>
                    <a:lnTo>
                      <a:pt x="135" y="407"/>
                    </a:lnTo>
                    <a:lnTo>
                      <a:pt x="128" y="351"/>
                    </a:lnTo>
                    <a:lnTo>
                      <a:pt x="127" y="342"/>
                    </a:lnTo>
                    <a:lnTo>
                      <a:pt x="124" y="334"/>
                    </a:lnTo>
                    <a:lnTo>
                      <a:pt x="122" y="327"/>
                    </a:lnTo>
                    <a:lnTo>
                      <a:pt x="120" y="317"/>
                    </a:lnTo>
                    <a:lnTo>
                      <a:pt x="111" y="276"/>
                    </a:lnTo>
                    <a:lnTo>
                      <a:pt x="100" y="235"/>
                    </a:lnTo>
                    <a:lnTo>
                      <a:pt x="88" y="194"/>
                    </a:lnTo>
                    <a:lnTo>
                      <a:pt x="81" y="173"/>
                    </a:lnTo>
                    <a:lnTo>
                      <a:pt x="74" y="151"/>
                    </a:lnTo>
                    <a:lnTo>
                      <a:pt x="64" y="127"/>
                    </a:lnTo>
                    <a:lnTo>
                      <a:pt x="53" y="104"/>
                    </a:lnTo>
                    <a:lnTo>
                      <a:pt x="38" y="72"/>
                    </a:lnTo>
                    <a:lnTo>
                      <a:pt x="22" y="41"/>
                    </a:lnTo>
                    <a:lnTo>
                      <a:pt x="20" y="38"/>
                    </a:lnTo>
                    <a:lnTo>
                      <a:pt x="19" y="37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21" y="39"/>
                    </a:lnTo>
                    <a:lnTo>
                      <a:pt x="21" y="39"/>
                    </a:lnTo>
                    <a:lnTo>
                      <a:pt x="22" y="39"/>
                    </a:lnTo>
                    <a:lnTo>
                      <a:pt x="22" y="39"/>
                    </a:lnTo>
                    <a:lnTo>
                      <a:pt x="21" y="37"/>
                    </a:lnTo>
                    <a:lnTo>
                      <a:pt x="19" y="32"/>
                    </a:lnTo>
                    <a:lnTo>
                      <a:pt x="16" y="27"/>
                    </a:lnTo>
                    <a:lnTo>
                      <a:pt x="8" y="1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adFill>
                <a:gsLst>
                  <a:gs pos="49000">
                    <a:srgbClr val="38659D"/>
                  </a:gs>
                  <a:gs pos="87000">
                    <a:schemeClr val="tx2">
                      <a:lumMod val="75000"/>
                      <a:alpha val="80000"/>
                    </a:schemeClr>
                  </a:gs>
                </a:gsLst>
                <a:lin ang="27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Donut 2"/>
          <p:cNvSpPr/>
          <p:nvPr/>
        </p:nvSpPr>
        <p:spPr>
          <a:xfrm>
            <a:off x="510179" y="1980317"/>
            <a:ext cx="3520440" cy="3520440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8516" y="1805178"/>
            <a:ext cx="3872484" cy="3872484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113734" y="1462930"/>
            <a:ext cx="7109040" cy="1122088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56164"/>
              <a:ext cx="573637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Confidence vs competence</a:t>
              </a:r>
              <a:endParaRPr lang="en-US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2000" tIns="91440" rIns="72000" bIns="9144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400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880169" y="3243923"/>
            <a:ext cx="7034832" cy="1129308"/>
            <a:chOff x="4880169" y="3243923"/>
            <a:chExt cx="7034832" cy="1129308"/>
          </a:xfrm>
        </p:grpSpPr>
        <p:sp>
          <p:nvSpPr>
            <p:cNvPr id="19" name="Rectangle 18"/>
            <p:cNvSpPr/>
            <p:nvPr/>
          </p:nvSpPr>
          <p:spPr>
            <a:xfrm>
              <a:off x="5449046" y="3268744"/>
              <a:ext cx="6465955" cy="1104487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6059" y="3422346"/>
              <a:ext cx="449735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Darkside of leadership characteristics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80169" y="3243923"/>
              <a:ext cx="1122087" cy="11220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2000" tIns="91440" rIns="72000" bIns="9144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098413" y="5014606"/>
            <a:ext cx="7034830" cy="1125927"/>
            <a:chOff x="4098413" y="5014606"/>
            <a:chExt cx="7034830" cy="1125927"/>
          </a:xfrm>
        </p:grpSpPr>
        <p:sp>
          <p:nvSpPr>
            <p:cNvPr id="112" name="Rectangle 111"/>
            <p:cNvSpPr/>
            <p:nvPr/>
          </p:nvSpPr>
          <p:spPr>
            <a:xfrm>
              <a:off x="4667287" y="5036045"/>
              <a:ext cx="6465956" cy="1104488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4303" y="5374313"/>
              <a:ext cx="52791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Gender Differences </a:t>
              </a:r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8413" y="5014606"/>
              <a:ext cx="1122087" cy="11220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2000" tIns="91440" rIns="72000" bIns="9144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4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30" name="Group 29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7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6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Competence vs confidence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Oval 2"/>
          <p:cNvSpPr/>
          <p:nvPr/>
        </p:nvSpPr>
        <p:spPr>
          <a:xfrm>
            <a:off x="6248400" y="5943600"/>
            <a:ext cx="5334000" cy="533400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</a:sys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7120" y="1133705"/>
            <a:ext cx="612668" cy="1015663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6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333" y="2484278"/>
            <a:ext cx="612668" cy="1015663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6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5120839" y="2525113"/>
            <a:ext cx="3082131" cy="235085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3702025" y="1240222"/>
            <a:ext cx="3082131" cy="2350858"/>
          </a:xfrm>
          <a:custGeom>
            <a:avLst/>
            <a:gdLst/>
            <a:ahLst/>
            <a:cxnLst>
              <a:cxn ang="0">
                <a:pos x="1208" y="0"/>
              </a:cxn>
              <a:cxn ang="0">
                <a:pos x="1504" y="597"/>
              </a:cxn>
              <a:cxn ang="0">
                <a:pos x="295" y="1329"/>
              </a:cxn>
              <a:cxn ang="0">
                <a:pos x="0" y="732"/>
              </a:cxn>
              <a:cxn ang="0">
                <a:pos x="1208" y="0"/>
              </a:cxn>
            </a:cxnLst>
            <a:rect l="0" t="0" r="r" b="b"/>
            <a:pathLst>
              <a:path w="1504" h="1329">
                <a:moveTo>
                  <a:pt x="1208" y="0"/>
                </a:moveTo>
                <a:lnTo>
                  <a:pt x="1504" y="597"/>
                </a:lnTo>
                <a:lnTo>
                  <a:pt x="295" y="1329"/>
                </a:lnTo>
                <a:lnTo>
                  <a:pt x="0" y="732"/>
                </a:lnTo>
                <a:lnTo>
                  <a:pt x="1208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702025" y="2535052"/>
            <a:ext cx="4508437" cy="10560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" y="0"/>
              </a:cxn>
              <a:cxn ang="0">
                <a:pos x="2200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0" h="597">
                <a:moveTo>
                  <a:pt x="0" y="0"/>
                </a:moveTo>
                <a:lnTo>
                  <a:pt x="1905" y="0"/>
                </a:lnTo>
                <a:lnTo>
                  <a:pt x="2200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Demonstration of skills and proficiency in a field 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>
            <a:off x="2271621" y="1240223"/>
            <a:ext cx="4512535" cy="10560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Belief in oneself</a:t>
            </a:r>
            <a:endParaRPr lang="en-US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110160" y="3825763"/>
            <a:ext cx="4512535" cy="105602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" y="0"/>
              </a:cxn>
              <a:cxn ang="0">
                <a:pos x="2202" y="597"/>
              </a:cxn>
              <a:cxn ang="0">
                <a:pos x="295" y="597"/>
              </a:cxn>
              <a:cxn ang="0">
                <a:pos x="0" y="0"/>
              </a:cxn>
            </a:cxnLst>
            <a:rect l="0" t="0" r="r" b="b"/>
            <a:pathLst>
              <a:path w="2202" h="597">
                <a:moveTo>
                  <a:pt x="0" y="0"/>
                </a:moveTo>
                <a:lnTo>
                  <a:pt x="1906" y="0"/>
                </a:lnTo>
                <a:lnTo>
                  <a:pt x="2202" y="597"/>
                </a:lnTo>
                <a:lnTo>
                  <a:pt x="295" y="5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Misinterpretation of competence with confidence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1768" y="3795444"/>
            <a:ext cx="612668" cy="1015663"/>
          </a:xfrm>
          <a:prstGeom prst="rect">
            <a:avLst/>
          </a:prstGeom>
          <a:noFill/>
          <a:effectLst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6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1143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lvl="0"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</a:p>
          <a:p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98634" y="4879427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</a:t>
            </a:r>
          </a:p>
          <a:p>
            <a:pPr lvl="0">
              <a:defRPr/>
            </a:pPr>
            <a:r>
              <a:rPr lang="en-US" sz="1800" ker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your desired text here. </a:t>
            </a:r>
            <a:endParaRPr 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 rot="10800000" flipV="1">
            <a:off x="960811" y="1918136"/>
            <a:ext cx="106542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Edit Text</a:t>
            </a: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2535145" y="3273970"/>
            <a:ext cx="106542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Edit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 flipV="1">
            <a:off x="3918333" y="4594173"/>
            <a:ext cx="106542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Edit Text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6</a:t>
            </a:fld>
            <a:endParaRPr lang="es-UY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26" name="Group 25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28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66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CBB6-4DE4-B208-4E18-6A7B5E05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384" y="780400"/>
            <a:ext cx="7592217" cy="7110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Darkside of leadership characteristics 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D7A61-A528-4457-6273-6697D57C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9CEFD-1F73-4214-A434-E220755E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0D12B-D371-B29F-870B-3F79153B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87477" y="3409949"/>
            <a:ext cx="2308707" cy="1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69484402-D2D6-7DED-FFA0-5F43DEA2B58A}"/>
              </a:ext>
            </a:extLst>
          </p:cNvPr>
          <p:cNvSpPr>
            <a:spLocks noEditPoints="1"/>
          </p:cNvSpPr>
          <p:nvPr/>
        </p:nvSpPr>
        <p:spPr bwMode="auto">
          <a:xfrm>
            <a:off x="3796184" y="2362200"/>
            <a:ext cx="1304448" cy="3017044"/>
          </a:xfrm>
          <a:custGeom>
            <a:avLst/>
            <a:gdLst/>
            <a:ahLst/>
            <a:cxnLst>
              <a:cxn ang="0">
                <a:pos x="206" y="116"/>
              </a:cxn>
              <a:cxn ang="0">
                <a:pos x="192" y="94"/>
              </a:cxn>
              <a:cxn ang="0">
                <a:pos x="140" y="72"/>
              </a:cxn>
              <a:cxn ang="0">
                <a:pos x="130" y="54"/>
              </a:cxn>
              <a:cxn ang="0">
                <a:pos x="134" y="28"/>
              </a:cxn>
              <a:cxn ang="0">
                <a:pos x="106" y="0"/>
              </a:cxn>
              <a:cxn ang="0">
                <a:pos x="82" y="30"/>
              </a:cxn>
              <a:cxn ang="0">
                <a:pos x="86" y="54"/>
              </a:cxn>
              <a:cxn ang="0">
                <a:pos x="76" y="76"/>
              </a:cxn>
              <a:cxn ang="0">
                <a:pos x="44" y="86"/>
              </a:cxn>
              <a:cxn ang="0">
                <a:pos x="26" y="114"/>
              </a:cxn>
              <a:cxn ang="0">
                <a:pos x="12" y="142"/>
              </a:cxn>
              <a:cxn ang="0">
                <a:pos x="2" y="186"/>
              </a:cxn>
              <a:cxn ang="0">
                <a:pos x="24" y="232"/>
              </a:cxn>
              <a:cxn ang="0">
                <a:pos x="30" y="240"/>
              </a:cxn>
              <a:cxn ang="0">
                <a:pos x="36" y="264"/>
              </a:cxn>
              <a:cxn ang="0">
                <a:pos x="46" y="322"/>
              </a:cxn>
              <a:cxn ang="0">
                <a:pos x="60" y="368"/>
              </a:cxn>
              <a:cxn ang="0">
                <a:pos x="70" y="458"/>
              </a:cxn>
              <a:cxn ang="0">
                <a:pos x="74" y="510"/>
              </a:cxn>
              <a:cxn ang="0">
                <a:pos x="76" y="526"/>
              </a:cxn>
              <a:cxn ang="0">
                <a:pos x="72" y="538"/>
              </a:cxn>
              <a:cxn ang="0">
                <a:pos x="56" y="552"/>
              </a:cxn>
              <a:cxn ang="0">
                <a:pos x="98" y="550"/>
              </a:cxn>
              <a:cxn ang="0">
                <a:pos x="118" y="530"/>
              </a:cxn>
              <a:cxn ang="0">
                <a:pos x="126" y="536"/>
              </a:cxn>
              <a:cxn ang="0">
                <a:pos x="118" y="552"/>
              </a:cxn>
              <a:cxn ang="0">
                <a:pos x="112" y="568"/>
              </a:cxn>
              <a:cxn ang="0">
                <a:pos x="150" y="568"/>
              </a:cxn>
              <a:cxn ang="0">
                <a:pos x="160" y="546"/>
              </a:cxn>
              <a:cxn ang="0">
                <a:pos x="166" y="524"/>
              </a:cxn>
              <a:cxn ang="0">
                <a:pos x="170" y="404"/>
              </a:cxn>
              <a:cxn ang="0">
                <a:pos x="178" y="322"/>
              </a:cxn>
              <a:cxn ang="0">
                <a:pos x="202" y="302"/>
              </a:cxn>
              <a:cxn ang="0">
                <a:pos x="198" y="246"/>
              </a:cxn>
              <a:cxn ang="0">
                <a:pos x="206" y="216"/>
              </a:cxn>
              <a:cxn ang="0">
                <a:pos x="234" y="156"/>
              </a:cxn>
              <a:cxn ang="0">
                <a:pos x="42" y="174"/>
              </a:cxn>
              <a:cxn ang="0">
                <a:pos x="44" y="230"/>
              </a:cxn>
              <a:cxn ang="0">
                <a:pos x="76" y="528"/>
              </a:cxn>
              <a:cxn ang="0">
                <a:pos x="66" y="228"/>
              </a:cxn>
              <a:cxn ang="0">
                <a:pos x="76" y="100"/>
              </a:cxn>
              <a:cxn ang="0">
                <a:pos x="92" y="80"/>
              </a:cxn>
              <a:cxn ang="0">
                <a:pos x="84" y="80"/>
              </a:cxn>
              <a:cxn ang="0">
                <a:pos x="94" y="92"/>
              </a:cxn>
              <a:cxn ang="0">
                <a:pos x="98" y="96"/>
              </a:cxn>
              <a:cxn ang="0">
                <a:pos x="130" y="450"/>
              </a:cxn>
              <a:cxn ang="0">
                <a:pos x="120" y="494"/>
              </a:cxn>
              <a:cxn ang="0">
                <a:pos x="114" y="434"/>
              </a:cxn>
              <a:cxn ang="0">
                <a:pos x="116" y="382"/>
              </a:cxn>
              <a:cxn ang="0">
                <a:pos x="128" y="428"/>
              </a:cxn>
              <a:cxn ang="0">
                <a:pos x="146" y="218"/>
              </a:cxn>
              <a:cxn ang="0">
                <a:pos x="110" y="240"/>
              </a:cxn>
              <a:cxn ang="0">
                <a:pos x="110" y="94"/>
              </a:cxn>
              <a:cxn ang="0">
                <a:pos x="106" y="88"/>
              </a:cxn>
              <a:cxn ang="0">
                <a:pos x="124" y="128"/>
              </a:cxn>
              <a:cxn ang="0">
                <a:pos x="156" y="208"/>
              </a:cxn>
              <a:cxn ang="0">
                <a:pos x="166" y="224"/>
              </a:cxn>
              <a:cxn ang="0">
                <a:pos x="188" y="182"/>
              </a:cxn>
              <a:cxn ang="0">
                <a:pos x="190" y="164"/>
              </a:cxn>
            </a:cxnLst>
            <a:rect l="0" t="0" r="r" b="b"/>
            <a:pathLst>
              <a:path w="236" h="572">
                <a:moveTo>
                  <a:pt x="234" y="156"/>
                </a:moveTo>
                <a:lnTo>
                  <a:pt x="234" y="156"/>
                </a:lnTo>
                <a:lnTo>
                  <a:pt x="226" y="144"/>
                </a:lnTo>
                <a:lnTo>
                  <a:pt x="222" y="136"/>
                </a:lnTo>
                <a:lnTo>
                  <a:pt x="222" y="136"/>
                </a:lnTo>
                <a:lnTo>
                  <a:pt x="216" y="128"/>
                </a:lnTo>
                <a:lnTo>
                  <a:pt x="216" y="128"/>
                </a:lnTo>
                <a:lnTo>
                  <a:pt x="214" y="126"/>
                </a:lnTo>
                <a:lnTo>
                  <a:pt x="214" y="126"/>
                </a:lnTo>
                <a:lnTo>
                  <a:pt x="214" y="126"/>
                </a:lnTo>
                <a:lnTo>
                  <a:pt x="212" y="124"/>
                </a:lnTo>
                <a:lnTo>
                  <a:pt x="212" y="124"/>
                </a:lnTo>
                <a:lnTo>
                  <a:pt x="208" y="118"/>
                </a:lnTo>
                <a:lnTo>
                  <a:pt x="208" y="118"/>
                </a:lnTo>
                <a:lnTo>
                  <a:pt x="206" y="116"/>
                </a:lnTo>
                <a:lnTo>
                  <a:pt x="206" y="116"/>
                </a:lnTo>
                <a:lnTo>
                  <a:pt x="204" y="112"/>
                </a:lnTo>
                <a:lnTo>
                  <a:pt x="204" y="112"/>
                </a:lnTo>
                <a:lnTo>
                  <a:pt x="202" y="110"/>
                </a:lnTo>
                <a:lnTo>
                  <a:pt x="202" y="110"/>
                </a:lnTo>
                <a:lnTo>
                  <a:pt x="198" y="106"/>
                </a:lnTo>
                <a:lnTo>
                  <a:pt x="198" y="106"/>
                </a:lnTo>
                <a:lnTo>
                  <a:pt x="196" y="106"/>
                </a:lnTo>
                <a:lnTo>
                  <a:pt x="196" y="106"/>
                </a:lnTo>
                <a:lnTo>
                  <a:pt x="196" y="104"/>
                </a:lnTo>
                <a:lnTo>
                  <a:pt x="196" y="104"/>
                </a:lnTo>
                <a:lnTo>
                  <a:pt x="194" y="100"/>
                </a:lnTo>
                <a:lnTo>
                  <a:pt x="194" y="100"/>
                </a:lnTo>
                <a:lnTo>
                  <a:pt x="194" y="96"/>
                </a:lnTo>
                <a:lnTo>
                  <a:pt x="194" y="96"/>
                </a:lnTo>
                <a:lnTo>
                  <a:pt x="192" y="94"/>
                </a:lnTo>
                <a:lnTo>
                  <a:pt x="192" y="94"/>
                </a:lnTo>
                <a:lnTo>
                  <a:pt x="190" y="88"/>
                </a:lnTo>
                <a:lnTo>
                  <a:pt x="190" y="88"/>
                </a:lnTo>
                <a:lnTo>
                  <a:pt x="188" y="84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6" y="82"/>
                </a:lnTo>
                <a:lnTo>
                  <a:pt x="182" y="80"/>
                </a:lnTo>
                <a:lnTo>
                  <a:pt x="182" y="80"/>
                </a:lnTo>
                <a:lnTo>
                  <a:pt x="176" y="80"/>
                </a:lnTo>
                <a:lnTo>
                  <a:pt x="176" y="80"/>
                </a:lnTo>
                <a:lnTo>
                  <a:pt x="166" y="78"/>
                </a:lnTo>
                <a:lnTo>
                  <a:pt x="166" y="78"/>
                </a:lnTo>
                <a:lnTo>
                  <a:pt x="154" y="76"/>
                </a:lnTo>
                <a:lnTo>
                  <a:pt x="154" y="76"/>
                </a:lnTo>
                <a:lnTo>
                  <a:pt x="140" y="72"/>
                </a:lnTo>
                <a:lnTo>
                  <a:pt x="140" y="72"/>
                </a:lnTo>
                <a:lnTo>
                  <a:pt x="136" y="72"/>
                </a:lnTo>
                <a:lnTo>
                  <a:pt x="136" y="72"/>
                </a:lnTo>
                <a:lnTo>
                  <a:pt x="132" y="70"/>
                </a:lnTo>
                <a:lnTo>
                  <a:pt x="132" y="70"/>
                </a:lnTo>
                <a:lnTo>
                  <a:pt x="128" y="68"/>
                </a:lnTo>
                <a:lnTo>
                  <a:pt x="128" y="68"/>
                </a:lnTo>
                <a:lnTo>
                  <a:pt x="126" y="66"/>
                </a:lnTo>
                <a:lnTo>
                  <a:pt x="126" y="66"/>
                </a:lnTo>
                <a:lnTo>
                  <a:pt x="126" y="66"/>
                </a:lnTo>
                <a:lnTo>
                  <a:pt x="128" y="54"/>
                </a:lnTo>
                <a:lnTo>
                  <a:pt x="128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0" y="54"/>
                </a:lnTo>
                <a:lnTo>
                  <a:pt x="132" y="52"/>
                </a:lnTo>
                <a:lnTo>
                  <a:pt x="132" y="52"/>
                </a:lnTo>
                <a:lnTo>
                  <a:pt x="134" y="42"/>
                </a:lnTo>
                <a:lnTo>
                  <a:pt x="134" y="42"/>
                </a:lnTo>
                <a:lnTo>
                  <a:pt x="134" y="38"/>
                </a:lnTo>
                <a:lnTo>
                  <a:pt x="134" y="38"/>
                </a:lnTo>
                <a:lnTo>
                  <a:pt x="134" y="36"/>
                </a:lnTo>
                <a:lnTo>
                  <a:pt x="134" y="36"/>
                </a:lnTo>
                <a:lnTo>
                  <a:pt x="134" y="36"/>
                </a:lnTo>
                <a:lnTo>
                  <a:pt x="134" y="34"/>
                </a:lnTo>
                <a:lnTo>
                  <a:pt x="134" y="34"/>
                </a:lnTo>
                <a:lnTo>
                  <a:pt x="132" y="34"/>
                </a:lnTo>
                <a:lnTo>
                  <a:pt x="132" y="34"/>
                </a:lnTo>
                <a:lnTo>
                  <a:pt x="132" y="32"/>
                </a:lnTo>
                <a:lnTo>
                  <a:pt x="132" y="32"/>
                </a:lnTo>
                <a:lnTo>
                  <a:pt x="134" y="28"/>
                </a:lnTo>
                <a:lnTo>
                  <a:pt x="134" y="28"/>
                </a:lnTo>
                <a:lnTo>
                  <a:pt x="134" y="26"/>
                </a:lnTo>
                <a:lnTo>
                  <a:pt x="134" y="26"/>
                </a:lnTo>
                <a:lnTo>
                  <a:pt x="134" y="24"/>
                </a:lnTo>
                <a:lnTo>
                  <a:pt x="134" y="24"/>
                </a:lnTo>
                <a:lnTo>
                  <a:pt x="132" y="16"/>
                </a:lnTo>
                <a:lnTo>
                  <a:pt x="130" y="12"/>
                </a:lnTo>
                <a:lnTo>
                  <a:pt x="130" y="12"/>
                </a:lnTo>
                <a:lnTo>
                  <a:pt x="126" y="6"/>
                </a:lnTo>
                <a:lnTo>
                  <a:pt x="124" y="6"/>
                </a:lnTo>
                <a:lnTo>
                  <a:pt x="124" y="6"/>
                </a:lnTo>
                <a:lnTo>
                  <a:pt x="122" y="4"/>
                </a:lnTo>
                <a:lnTo>
                  <a:pt x="118" y="2"/>
                </a:lnTo>
                <a:lnTo>
                  <a:pt x="118" y="2"/>
                </a:lnTo>
                <a:lnTo>
                  <a:pt x="114" y="0"/>
                </a:lnTo>
                <a:lnTo>
                  <a:pt x="106" y="0"/>
                </a:lnTo>
                <a:lnTo>
                  <a:pt x="98" y="2"/>
                </a:lnTo>
                <a:lnTo>
                  <a:pt x="98" y="2"/>
                </a:lnTo>
                <a:lnTo>
                  <a:pt x="94" y="4"/>
                </a:lnTo>
                <a:lnTo>
                  <a:pt x="94" y="4"/>
                </a:lnTo>
                <a:lnTo>
                  <a:pt x="92" y="4"/>
                </a:lnTo>
                <a:lnTo>
                  <a:pt x="90" y="6"/>
                </a:lnTo>
                <a:lnTo>
                  <a:pt x="90" y="6"/>
                </a:lnTo>
                <a:lnTo>
                  <a:pt x="86" y="12"/>
                </a:lnTo>
                <a:lnTo>
                  <a:pt x="86" y="12"/>
                </a:lnTo>
                <a:lnTo>
                  <a:pt x="86" y="16"/>
                </a:lnTo>
                <a:lnTo>
                  <a:pt x="84" y="20"/>
                </a:lnTo>
                <a:lnTo>
                  <a:pt x="84" y="20"/>
                </a:lnTo>
                <a:lnTo>
                  <a:pt x="84" y="32"/>
                </a:lnTo>
                <a:lnTo>
                  <a:pt x="84" y="32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80" y="36"/>
                </a:lnTo>
                <a:lnTo>
                  <a:pt x="80" y="36"/>
                </a:lnTo>
                <a:lnTo>
                  <a:pt x="80" y="40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0"/>
                </a:lnTo>
                <a:lnTo>
                  <a:pt x="86" y="54"/>
                </a:lnTo>
                <a:lnTo>
                  <a:pt x="86" y="54"/>
                </a:lnTo>
                <a:lnTo>
                  <a:pt x="86" y="58"/>
                </a:lnTo>
                <a:lnTo>
                  <a:pt x="86" y="58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6" y="66"/>
                </a:lnTo>
                <a:lnTo>
                  <a:pt x="84" y="68"/>
                </a:lnTo>
                <a:lnTo>
                  <a:pt x="84" y="68"/>
                </a:lnTo>
                <a:lnTo>
                  <a:pt x="84" y="72"/>
                </a:lnTo>
                <a:lnTo>
                  <a:pt x="84" y="72"/>
                </a:lnTo>
                <a:lnTo>
                  <a:pt x="82" y="74"/>
                </a:lnTo>
                <a:lnTo>
                  <a:pt x="82" y="74"/>
                </a:lnTo>
                <a:lnTo>
                  <a:pt x="80" y="76"/>
                </a:lnTo>
                <a:lnTo>
                  <a:pt x="80" y="76"/>
                </a:lnTo>
                <a:lnTo>
                  <a:pt x="76" y="76"/>
                </a:lnTo>
                <a:lnTo>
                  <a:pt x="76" y="76"/>
                </a:lnTo>
                <a:lnTo>
                  <a:pt x="72" y="78"/>
                </a:lnTo>
                <a:lnTo>
                  <a:pt x="72" y="78"/>
                </a:lnTo>
                <a:lnTo>
                  <a:pt x="66" y="80"/>
                </a:lnTo>
                <a:lnTo>
                  <a:pt x="66" y="80"/>
                </a:lnTo>
                <a:lnTo>
                  <a:pt x="62" y="80"/>
                </a:lnTo>
                <a:lnTo>
                  <a:pt x="62" y="80"/>
                </a:lnTo>
                <a:lnTo>
                  <a:pt x="58" y="82"/>
                </a:lnTo>
                <a:lnTo>
                  <a:pt x="58" y="82"/>
                </a:lnTo>
                <a:lnTo>
                  <a:pt x="54" y="82"/>
                </a:lnTo>
                <a:lnTo>
                  <a:pt x="54" y="82"/>
                </a:lnTo>
                <a:lnTo>
                  <a:pt x="50" y="84"/>
                </a:lnTo>
                <a:lnTo>
                  <a:pt x="50" y="84"/>
                </a:lnTo>
                <a:lnTo>
                  <a:pt x="48" y="84"/>
                </a:lnTo>
                <a:lnTo>
                  <a:pt x="48" y="84"/>
                </a:lnTo>
                <a:lnTo>
                  <a:pt x="44" y="86"/>
                </a:lnTo>
                <a:lnTo>
                  <a:pt x="44" y="86"/>
                </a:lnTo>
                <a:lnTo>
                  <a:pt x="36" y="88"/>
                </a:lnTo>
                <a:lnTo>
                  <a:pt x="36" y="88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4" y="90"/>
                </a:lnTo>
                <a:lnTo>
                  <a:pt x="30" y="96"/>
                </a:lnTo>
                <a:lnTo>
                  <a:pt x="30" y="96"/>
                </a:lnTo>
                <a:lnTo>
                  <a:pt x="28" y="102"/>
                </a:lnTo>
                <a:lnTo>
                  <a:pt x="28" y="102"/>
                </a:lnTo>
                <a:lnTo>
                  <a:pt x="28" y="104"/>
                </a:lnTo>
                <a:lnTo>
                  <a:pt x="28" y="104"/>
                </a:lnTo>
                <a:lnTo>
                  <a:pt x="26" y="110"/>
                </a:lnTo>
                <a:lnTo>
                  <a:pt x="26" y="110"/>
                </a:lnTo>
                <a:lnTo>
                  <a:pt x="26" y="114"/>
                </a:lnTo>
                <a:lnTo>
                  <a:pt x="26" y="114"/>
                </a:lnTo>
                <a:lnTo>
                  <a:pt x="24" y="116"/>
                </a:lnTo>
                <a:lnTo>
                  <a:pt x="24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4"/>
                </a:lnTo>
                <a:lnTo>
                  <a:pt x="22" y="124"/>
                </a:lnTo>
                <a:lnTo>
                  <a:pt x="20" y="128"/>
                </a:lnTo>
                <a:lnTo>
                  <a:pt x="20" y="128"/>
                </a:lnTo>
                <a:lnTo>
                  <a:pt x="18" y="132"/>
                </a:lnTo>
                <a:lnTo>
                  <a:pt x="18" y="132"/>
                </a:lnTo>
                <a:lnTo>
                  <a:pt x="16" y="134"/>
                </a:lnTo>
                <a:lnTo>
                  <a:pt x="16" y="134"/>
                </a:lnTo>
                <a:lnTo>
                  <a:pt x="14" y="140"/>
                </a:lnTo>
                <a:lnTo>
                  <a:pt x="14" y="140"/>
                </a:lnTo>
                <a:lnTo>
                  <a:pt x="12" y="142"/>
                </a:lnTo>
                <a:lnTo>
                  <a:pt x="12" y="142"/>
                </a:lnTo>
                <a:lnTo>
                  <a:pt x="8" y="152"/>
                </a:lnTo>
                <a:lnTo>
                  <a:pt x="8" y="152"/>
                </a:lnTo>
                <a:lnTo>
                  <a:pt x="6" y="154"/>
                </a:lnTo>
                <a:lnTo>
                  <a:pt x="6" y="154"/>
                </a:lnTo>
                <a:lnTo>
                  <a:pt x="4" y="156"/>
                </a:lnTo>
                <a:lnTo>
                  <a:pt x="2" y="158"/>
                </a:lnTo>
                <a:lnTo>
                  <a:pt x="2" y="158"/>
                </a:lnTo>
                <a:lnTo>
                  <a:pt x="2" y="166"/>
                </a:lnTo>
                <a:lnTo>
                  <a:pt x="2" y="166"/>
                </a:lnTo>
                <a:lnTo>
                  <a:pt x="0" y="172"/>
                </a:lnTo>
                <a:lnTo>
                  <a:pt x="0" y="172"/>
                </a:lnTo>
                <a:lnTo>
                  <a:pt x="0" y="174"/>
                </a:lnTo>
                <a:lnTo>
                  <a:pt x="0" y="178"/>
                </a:lnTo>
                <a:lnTo>
                  <a:pt x="0" y="178"/>
                </a:lnTo>
                <a:lnTo>
                  <a:pt x="2" y="186"/>
                </a:lnTo>
                <a:lnTo>
                  <a:pt x="2" y="186"/>
                </a:lnTo>
                <a:lnTo>
                  <a:pt x="2" y="190"/>
                </a:lnTo>
                <a:lnTo>
                  <a:pt x="2" y="190"/>
                </a:lnTo>
                <a:lnTo>
                  <a:pt x="4" y="196"/>
                </a:lnTo>
                <a:lnTo>
                  <a:pt x="4" y="196"/>
                </a:lnTo>
                <a:lnTo>
                  <a:pt x="12" y="210"/>
                </a:lnTo>
                <a:lnTo>
                  <a:pt x="12" y="210"/>
                </a:lnTo>
                <a:lnTo>
                  <a:pt x="22" y="226"/>
                </a:lnTo>
                <a:lnTo>
                  <a:pt x="22" y="226"/>
                </a:lnTo>
                <a:lnTo>
                  <a:pt x="20" y="226"/>
                </a:lnTo>
                <a:lnTo>
                  <a:pt x="20" y="226"/>
                </a:lnTo>
                <a:lnTo>
                  <a:pt x="22" y="228"/>
                </a:lnTo>
                <a:lnTo>
                  <a:pt x="22" y="228"/>
                </a:lnTo>
                <a:lnTo>
                  <a:pt x="22" y="230"/>
                </a:lnTo>
                <a:lnTo>
                  <a:pt x="22" y="230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4" y="232"/>
                </a:lnTo>
                <a:lnTo>
                  <a:pt x="26" y="236"/>
                </a:lnTo>
                <a:lnTo>
                  <a:pt x="26" y="236"/>
                </a:lnTo>
                <a:lnTo>
                  <a:pt x="28" y="236"/>
                </a:lnTo>
                <a:lnTo>
                  <a:pt x="28" y="236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28" y="238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0" y="240"/>
                </a:lnTo>
                <a:lnTo>
                  <a:pt x="32" y="244"/>
                </a:lnTo>
                <a:lnTo>
                  <a:pt x="32" y="244"/>
                </a:lnTo>
                <a:lnTo>
                  <a:pt x="34" y="248"/>
                </a:lnTo>
                <a:lnTo>
                  <a:pt x="34" y="248"/>
                </a:lnTo>
                <a:lnTo>
                  <a:pt x="36" y="250"/>
                </a:lnTo>
                <a:lnTo>
                  <a:pt x="36" y="250"/>
                </a:lnTo>
                <a:lnTo>
                  <a:pt x="34" y="248"/>
                </a:lnTo>
                <a:lnTo>
                  <a:pt x="34" y="248"/>
                </a:lnTo>
                <a:lnTo>
                  <a:pt x="36" y="246"/>
                </a:lnTo>
                <a:lnTo>
                  <a:pt x="36" y="248"/>
                </a:lnTo>
                <a:lnTo>
                  <a:pt x="36" y="248"/>
                </a:lnTo>
                <a:lnTo>
                  <a:pt x="38" y="248"/>
                </a:lnTo>
                <a:lnTo>
                  <a:pt x="38" y="248"/>
                </a:lnTo>
                <a:lnTo>
                  <a:pt x="38" y="252"/>
                </a:lnTo>
                <a:lnTo>
                  <a:pt x="38" y="252"/>
                </a:lnTo>
                <a:lnTo>
                  <a:pt x="36" y="264"/>
                </a:lnTo>
                <a:lnTo>
                  <a:pt x="36" y="264"/>
                </a:lnTo>
                <a:lnTo>
                  <a:pt x="36" y="284"/>
                </a:lnTo>
                <a:lnTo>
                  <a:pt x="36" y="284"/>
                </a:lnTo>
                <a:lnTo>
                  <a:pt x="36" y="292"/>
                </a:lnTo>
                <a:lnTo>
                  <a:pt x="36" y="292"/>
                </a:lnTo>
                <a:lnTo>
                  <a:pt x="36" y="312"/>
                </a:lnTo>
                <a:lnTo>
                  <a:pt x="36" y="312"/>
                </a:lnTo>
                <a:lnTo>
                  <a:pt x="36" y="314"/>
                </a:lnTo>
                <a:lnTo>
                  <a:pt x="36" y="314"/>
                </a:lnTo>
                <a:lnTo>
                  <a:pt x="38" y="316"/>
                </a:lnTo>
                <a:lnTo>
                  <a:pt x="38" y="316"/>
                </a:lnTo>
                <a:lnTo>
                  <a:pt x="40" y="318"/>
                </a:lnTo>
                <a:lnTo>
                  <a:pt x="40" y="318"/>
                </a:lnTo>
                <a:lnTo>
                  <a:pt x="42" y="320"/>
                </a:lnTo>
                <a:lnTo>
                  <a:pt x="42" y="320"/>
                </a:lnTo>
                <a:lnTo>
                  <a:pt x="46" y="322"/>
                </a:lnTo>
                <a:lnTo>
                  <a:pt x="46" y="322"/>
                </a:lnTo>
                <a:lnTo>
                  <a:pt x="50" y="322"/>
                </a:lnTo>
                <a:lnTo>
                  <a:pt x="50" y="322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4"/>
                </a:lnTo>
                <a:lnTo>
                  <a:pt x="54" y="328"/>
                </a:lnTo>
                <a:lnTo>
                  <a:pt x="54" y="328"/>
                </a:lnTo>
                <a:lnTo>
                  <a:pt x="56" y="336"/>
                </a:lnTo>
                <a:lnTo>
                  <a:pt x="56" y="336"/>
                </a:lnTo>
                <a:lnTo>
                  <a:pt x="58" y="348"/>
                </a:lnTo>
                <a:lnTo>
                  <a:pt x="58" y="348"/>
                </a:lnTo>
                <a:lnTo>
                  <a:pt x="58" y="352"/>
                </a:lnTo>
                <a:lnTo>
                  <a:pt x="58" y="352"/>
                </a:lnTo>
                <a:lnTo>
                  <a:pt x="60" y="368"/>
                </a:lnTo>
                <a:lnTo>
                  <a:pt x="60" y="368"/>
                </a:lnTo>
                <a:lnTo>
                  <a:pt x="64" y="388"/>
                </a:lnTo>
                <a:lnTo>
                  <a:pt x="64" y="388"/>
                </a:lnTo>
                <a:lnTo>
                  <a:pt x="66" y="394"/>
                </a:lnTo>
                <a:lnTo>
                  <a:pt x="66" y="394"/>
                </a:lnTo>
                <a:lnTo>
                  <a:pt x="66" y="404"/>
                </a:lnTo>
                <a:lnTo>
                  <a:pt x="66" y="404"/>
                </a:lnTo>
                <a:lnTo>
                  <a:pt x="66" y="416"/>
                </a:lnTo>
                <a:lnTo>
                  <a:pt x="66" y="416"/>
                </a:lnTo>
                <a:lnTo>
                  <a:pt x="68" y="422"/>
                </a:lnTo>
                <a:lnTo>
                  <a:pt x="68" y="422"/>
                </a:lnTo>
                <a:lnTo>
                  <a:pt x="70" y="442"/>
                </a:lnTo>
                <a:lnTo>
                  <a:pt x="70" y="442"/>
                </a:lnTo>
                <a:lnTo>
                  <a:pt x="70" y="448"/>
                </a:lnTo>
                <a:lnTo>
                  <a:pt x="70" y="448"/>
                </a:lnTo>
                <a:lnTo>
                  <a:pt x="70" y="458"/>
                </a:lnTo>
                <a:lnTo>
                  <a:pt x="70" y="458"/>
                </a:lnTo>
                <a:lnTo>
                  <a:pt x="72" y="468"/>
                </a:lnTo>
                <a:lnTo>
                  <a:pt x="72" y="468"/>
                </a:lnTo>
                <a:lnTo>
                  <a:pt x="74" y="480"/>
                </a:lnTo>
                <a:lnTo>
                  <a:pt x="74" y="480"/>
                </a:lnTo>
                <a:lnTo>
                  <a:pt x="74" y="488"/>
                </a:lnTo>
                <a:lnTo>
                  <a:pt x="74" y="488"/>
                </a:lnTo>
                <a:lnTo>
                  <a:pt x="76" y="494"/>
                </a:lnTo>
                <a:lnTo>
                  <a:pt x="76" y="494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6" y="506"/>
                </a:lnTo>
                <a:lnTo>
                  <a:pt x="74" y="508"/>
                </a:lnTo>
                <a:lnTo>
                  <a:pt x="74" y="508"/>
                </a:lnTo>
                <a:lnTo>
                  <a:pt x="74" y="510"/>
                </a:lnTo>
                <a:lnTo>
                  <a:pt x="74" y="510"/>
                </a:lnTo>
                <a:lnTo>
                  <a:pt x="76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2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6"/>
                </a:lnTo>
                <a:lnTo>
                  <a:pt x="78" y="518"/>
                </a:lnTo>
                <a:lnTo>
                  <a:pt x="78" y="518"/>
                </a:lnTo>
                <a:lnTo>
                  <a:pt x="76" y="524"/>
                </a:lnTo>
                <a:lnTo>
                  <a:pt x="76" y="524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6"/>
                </a:lnTo>
                <a:lnTo>
                  <a:pt x="76" y="528"/>
                </a:lnTo>
                <a:lnTo>
                  <a:pt x="76" y="528"/>
                </a:lnTo>
                <a:lnTo>
                  <a:pt x="74" y="530"/>
                </a:lnTo>
                <a:lnTo>
                  <a:pt x="74" y="530"/>
                </a:lnTo>
                <a:lnTo>
                  <a:pt x="76" y="530"/>
                </a:lnTo>
                <a:lnTo>
                  <a:pt x="76" y="530"/>
                </a:lnTo>
                <a:lnTo>
                  <a:pt x="74" y="532"/>
                </a:lnTo>
                <a:lnTo>
                  <a:pt x="74" y="532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6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2" y="538"/>
                </a:lnTo>
                <a:lnTo>
                  <a:pt x="70" y="540"/>
                </a:lnTo>
                <a:lnTo>
                  <a:pt x="70" y="540"/>
                </a:lnTo>
                <a:lnTo>
                  <a:pt x="66" y="542"/>
                </a:lnTo>
                <a:lnTo>
                  <a:pt x="66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58" y="546"/>
                </a:lnTo>
                <a:lnTo>
                  <a:pt x="58" y="546"/>
                </a:lnTo>
                <a:lnTo>
                  <a:pt x="58" y="548"/>
                </a:lnTo>
                <a:lnTo>
                  <a:pt x="58" y="548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6" y="552"/>
                </a:lnTo>
                <a:lnTo>
                  <a:pt x="54" y="554"/>
                </a:lnTo>
                <a:lnTo>
                  <a:pt x="54" y="554"/>
                </a:lnTo>
                <a:lnTo>
                  <a:pt x="54" y="558"/>
                </a:lnTo>
                <a:lnTo>
                  <a:pt x="54" y="558"/>
                </a:lnTo>
                <a:lnTo>
                  <a:pt x="58" y="558"/>
                </a:lnTo>
                <a:lnTo>
                  <a:pt x="58" y="558"/>
                </a:lnTo>
                <a:lnTo>
                  <a:pt x="76" y="560"/>
                </a:lnTo>
                <a:lnTo>
                  <a:pt x="76" y="560"/>
                </a:lnTo>
                <a:lnTo>
                  <a:pt x="84" y="558"/>
                </a:lnTo>
                <a:lnTo>
                  <a:pt x="90" y="556"/>
                </a:lnTo>
                <a:lnTo>
                  <a:pt x="90" y="556"/>
                </a:lnTo>
                <a:lnTo>
                  <a:pt x="96" y="554"/>
                </a:lnTo>
                <a:lnTo>
                  <a:pt x="98" y="550"/>
                </a:lnTo>
                <a:lnTo>
                  <a:pt x="98" y="550"/>
                </a:lnTo>
                <a:lnTo>
                  <a:pt x="100" y="546"/>
                </a:lnTo>
                <a:lnTo>
                  <a:pt x="100" y="546"/>
                </a:lnTo>
                <a:lnTo>
                  <a:pt x="102" y="546"/>
                </a:lnTo>
                <a:lnTo>
                  <a:pt x="102" y="546"/>
                </a:lnTo>
                <a:lnTo>
                  <a:pt x="106" y="546"/>
                </a:lnTo>
                <a:lnTo>
                  <a:pt x="106" y="546"/>
                </a:lnTo>
                <a:lnTo>
                  <a:pt x="116" y="544"/>
                </a:lnTo>
                <a:lnTo>
                  <a:pt x="116" y="544"/>
                </a:lnTo>
                <a:lnTo>
                  <a:pt x="120" y="540"/>
                </a:lnTo>
                <a:lnTo>
                  <a:pt x="122" y="540"/>
                </a:lnTo>
                <a:lnTo>
                  <a:pt x="122" y="540"/>
                </a:lnTo>
                <a:lnTo>
                  <a:pt x="120" y="532"/>
                </a:lnTo>
                <a:lnTo>
                  <a:pt x="120" y="532"/>
                </a:lnTo>
                <a:lnTo>
                  <a:pt x="120" y="530"/>
                </a:lnTo>
                <a:lnTo>
                  <a:pt x="120" y="530"/>
                </a:lnTo>
                <a:lnTo>
                  <a:pt x="118" y="530"/>
                </a:lnTo>
                <a:lnTo>
                  <a:pt x="118" y="530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18" y="526"/>
                </a:lnTo>
                <a:lnTo>
                  <a:pt x="120" y="526"/>
                </a:lnTo>
                <a:lnTo>
                  <a:pt x="120" y="526"/>
                </a:lnTo>
                <a:lnTo>
                  <a:pt x="122" y="528"/>
                </a:lnTo>
                <a:lnTo>
                  <a:pt x="122" y="528"/>
                </a:lnTo>
                <a:lnTo>
                  <a:pt x="122" y="530"/>
                </a:lnTo>
                <a:lnTo>
                  <a:pt x="122" y="530"/>
                </a:lnTo>
                <a:lnTo>
                  <a:pt x="124" y="532"/>
                </a:lnTo>
                <a:lnTo>
                  <a:pt x="124" y="532"/>
                </a:lnTo>
                <a:lnTo>
                  <a:pt x="124" y="534"/>
                </a:lnTo>
                <a:lnTo>
                  <a:pt x="124" y="534"/>
                </a:lnTo>
                <a:lnTo>
                  <a:pt x="126" y="536"/>
                </a:lnTo>
                <a:lnTo>
                  <a:pt x="126" y="536"/>
                </a:lnTo>
                <a:lnTo>
                  <a:pt x="126" y="538"/>
                </a:lnTo>
                <a:lnTo>
                  <a:pt x="126" y="538"/>
                </a:lnTo>
                <a:lnTo>
                  <a:pt x="126" y="540"/>
                </a:lnTo>
                <a:lnTo>
                  <a:pt x="126" y="540"/>
                </a:lnTo>
                <a:lnTo>
                  <a:pt x="126" y="542"/>
                </a:lnTo>
                <a:lnTo>
                  <a:pt x="126" y="542"/>
                </a:lnTo>
                <a:lnTo>
                  <a:pt x="124" y="544"/>
                </a:lnTo>
                <a:lnTo>
                  <a:pt x="124" y="544"/>
                </a:lnTo>
                <a:lnTo>
                  <a:pt x="122" y="546"/>
                </a:lnTo>
                <a:lnTo>
                  <a:pt x="122" y="546"/>
                </a:lnTo>
                <a:lnTo>
                  <a:pt x="122" y="548"/>
                </a:lnTo>
                <a:lnTo>
                  <a:pt x="122" y="548"/>
                </a:lnTo>
                <a:lnTo>
                  <a:pt x="122" y="550"/>
                </a:lnTo>
                <a:lnTo>
                  <a:pt x="122" y="550"/>
                </a:lnTo>
                <a:lnTo>
                  <a:pt x="118" y="552"/>
                </a:lnTo>
                <a:lnTo>
                  <a:pt x="118" y="552"/>
                </a:lnTo>
                <a:lnTo>
                  <a:pt x="118" y="554"/>
                </a:lnTo>
                <a:lnTo>
                  <a:pt x="118" y="554"/>
                </a:lnTo>
                <a:lnTo>
                  <a:pt x="116" y="556"/>
                </a:lnTo>
                <a:lnTo>
                  <a:pt x="116" y="556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6" y="558"/>
                </a:lnTo>
                <a:lnTo>
                  <a:pt x="114" y="560"/>
                </a:lnTo>
                <a:lnTo>
                  <a:pt x="114" y="560"/>
                </a:lnTo>
                <a:lnTo>
                  <a:pt x="114" y="562"/>
                </a:lnTo>
                <a:lnTo>
                  <a:pt x="114" y="562"/>
                </a:lnTo>
                <a:lnTo>
                  <a:pt x="114" y="566"/>
                </a:lnTo>
                <a:lnTo>
                  <a:pt x="114" y="566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68"/>
                </a:lnTo>
                <a:lnTo>
                  <a:pt x="112" y="570"/>
                </a:lnTo>
                <a:lnTo>
                  <a:pt x="112" y="570"/>
                </a:lnTo>
                <a:lnTo>
                  <a:pt x="116" y="572"/>
                </a:lnTo>
                <a:lnTo>
                  <a:pt x="116" y="572"/>
                </a:lnTo>
                <a:lnTo>
                  <a:pt x="126" y="572"/>
                </a:lnTo>
                <a:lnTo>
                  <a:pt x="126" y="572"/>
                </a:lnTo>
                <a:lnTo>
                  <a:pt x="132" y="572"/>
                </a:lnTo>
                <a:lnTo>
                  <a:pt x="132" y="572"/>
                </a:lnTo>
                <a:lnTo>
                  <a:pt x="134" y="572"/>
                </a:lnTo>
                <a:lnTo>
                  <a:pt x="134" y="572"/>
                </a:lnTo>
                <a:lnTo>
                  <a:pt x="144" y="570"/>
                </a:lnTo>
                <a:lnTo>
                  <a:pt x="144" y="570"/>
                </a:lnTo>
                <a:lnTo>
                  <a:pt x="150" y="568"/>
                </a:lnTo>
                <a:lnTo>
                  <a:pt x="154" y="566"/>
                </a:lnTo>
                <a:lnTo>
                  <a:pt x="156" y="562"/>
                </a:lnTo>
                <a:lnTo>
                  <a:pt x="156" y="562"/>
                </a:lnTo>
                <a:lnTo>
                  <a:pt x="156" y="560"/>
                </a:lnTo>
                <a:lnTo>
                  <a:pt x="156" y="560"/>
                </a:lnTo>
                <a:lnTo>
                  <a:pt x="158" y="560"/>
                </a:lnTo>
                <a:lnTo>
                  <a:pt x="158" y="560"/>
                </a:lnTo>
                <a:lnTo>
                  <a:pt x="162" y="558"/>
                </a:lnTo>
                <a:lnTo>
                  <a:pt x="162" y="558"/>
                </a:lnTo>
                <a:lnTo>
                  <a:pt x="162" y="556"/>
                </a:lnTo>
                <a:lnTo>
                  <a:pt x="162" y="556"/>
                </a:lnTo>
                <a:lnTo>
                  <a:pt x="162" y="548"/>
                </a:lnTo>
                <a:lnTo>
                  <a:pt x="162" y="548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0" y="546"/>
                </a:lnTo>
                <a:lnTo>
                  <a:pt x="162" y="546"/>
                </a:lnTo>
                <a:lnTo>
                  <a:pt x="162" y="546"/>
                </a:lnTo>
                <a:lnTo>
                  <a:pt x="162" y="544"/>
                </a:lnTo>
                <a:lnTo>
                  <a:pt x="162" y="544"/>
                </a:lnTo>
                <a:lnTo>
                  <a:pt x="162" y="542"/>
                </a:lnTo>
                <a:lnTo>
                  <a:pt x="162" y="542"/>
                </a:lnTo>
                <a:lnTo>
                  <a:pt x="162" y="536"/>
                </a:lnTo>
                <a:lnTo>
                  <a:pt x="162" y="536"/>
                </a:lnTo>
                <a:lnTo>
                  <a:pt x="162" y="534"/>
                </a:lnTo>
                <a:lnTo>
                  <a:pt x="162" y="534"/>
                </a:lnTo>
                <a:lnTo>
                  <a:pt x="164" y="534"/>
                </a:lnTo>
                <a:lnTo>
                  <a:pt x="164" y="534"/>
                </a:lnTo>
                <a:lnTo>
                  <a:pt x="164" y="528"/>
                </a:lnTo>
                <a:lnTo>
                  <a:pt x="164" y="528"/>
                </a:lnTo>
                <a:lnTo>
                  <a:pt x="166" y="524"/>
                </a:lnTo>
                <a:lnTo>
                  <a:pt x="166" y="524"/>
                </a:lnTo>
                <a:lnTo>
                  <a:pt x="168" y="524"/>
                </a:lnTo>
                <a:lnTo>
                  <a:pt x="168" y="524"/>
                </a:lnTo>
                <a:lnTo>
                  <a:pt x="168" y="516"/>
                </a:lnTo>
                <a:lnTo>
                  <a:pt x="168" y="516"/>
                </a:lnTo>
                <a:lnTo>
                  <a:pt x="170" y="504"/>
                </a:lnTo>
                <a:lnTo>
                  <a:pt x="170" y="504"/>
                </a:lnTo>
                <a:lnTo>
                  <a:pt x="170" y="492"/>
                </a:lnTo>
                <a:lnTo>
                  <a:pt x="170" y="492"/>
                </a:lnTo>
                <a:lnTo>
                  <a:pt x="172" y="468"/>
                </a:lnTo>
                <a:lnTo>
                  <a:pt x="172" y="468"/>
                </a:lnTo>
                <a:lnTo>
                  <a:pt x="172" y="446"/>
                </a:lnTo>
                <a:lnTo>
                  <a:pt x="172" y="446"/>
                </a:lnTo>
                <a:lnTo>
                  <a:pt x="172" y="418"/>
                </a:lnTo>
                <a:lnTo>
                  <a:pt x="172" y="418"/>
                </a:lnTo>
                <a:lnTo>
                  <a:pt x="170" y="404"/>
                </a:lnTo>
                <a:lnTo>
                  <a:pt x="170" y="404"/>
                </a:lnTo>
                <a:lnTo>
                  <a:pt x="170" y="402"/>
                </a:lnTo>
                <a:lnTo>
                  <a:pt x="170" y="402"/>
                </a:lnTo>
                <a:lnTo>
                  <a:pt x="170" y="370"/>
                </a:lnTo>
                <a:lnTo>
                  <a:pt x="170" y="370"/>
                </a:lnTo>
                <a:lnTo>
                  <a:pt x="170" y="346"/>
                </a:lnTo>
                <a:lnTo>
                  <a:pt x="170" y="346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0" y="314"/>
                </a:lnTo>
                <a:lnTo>
                  <a:pt x="172" y="318"/>
                </a:lnTo>
                <a:lnTo>
                  <a:pt x="172" y="318"/>
                </a:lnTo>
                <a:lnTo>
                  <a:pt x="174" y="320"/>
                </a:lnTo>
                <a:lnTo>
                  <a:pt x="174" y="320"/>
                </a:lnTo>
                <a:lnTo>
                  <a:pt x="178" y="322"/>
                </a:lnTo>
                <a:lnTo>
                  <a:pt x="178" y="322"/>
                </a:lnTo>
                <a:lnTo>
                  <a:pt x="184" y="322"/>
                </a:lnTo>
                <a:lnTo>
                  <a:pt x="184" y="322"/>
                </a:lnTo>
                <a:lnTo>
                  <a:pt x="190" y="320"/>
                </a:lnTo>
                <a:lnTo>
                  <a:pt x="190" y="320"/>
                </a:lnTo>
                <a:lnTo>
                  <a:pt x="194" y="320"/>
                </a:lnTo>
                <a:lnTo>
                  <a:pt x="194" y="320"/>
                </a:lnTo>
                <a:lnTo>
                  <a:pt x="200" y="318"/>
                </a:lnTo>
                <a:lnTo>
                  <a:pt x="200" y="318"/>
                </a:lnTo>
                <a:lnTo>
                  <a:pt x="202" y="316"/>
                </a:lnTo>
                <a:lnTo>
                  <a:pt x="202" y="316"/>
                </a:lnTo>
                <a:lnTo>
                  <a:pt x="204" y="314"/>
                </a:lnTo>
                <a:lnTo>
                  <a:pt x="204" y="314"/>
                </a:lnTo>
                <a:lnTo>
                  <a:pt x="202" y="308"/>
                </a:lnTo>
                <a:lnTo>
                  <a:pt x="202" y="308"/>
                </a:lnTo>
                <a:lnTo>
                  <a:pt x="202" y="302"/>
                </a:lnTo>
                <a:lnTo>
                  <a:pt x="202" y="302"/>
                </a:lnTo>
                <a:lnTo>
                  <a:pt x="202" y="296"/>
                </a:lnTo>
                <a:lnTo>
                  <a:pt x="202" y="296"/>
                </a:lnTo>
                <a:lnTo>
                  <a:pt x="202" y="288"/>
                </a:lnTo>
                <a:lnTo>
                  <a:pt x="202" y="288"/>
                </a:lnTo>
                <a:lnTo>
                  <a:pt x="202" y="282"/>
                </a:lnTo>
                <a:lnTo>
                  <a:pt x="202" y="282"/>
                </a:lnTo>
                <a:lnTo>
                  <a:pt x="200" y="274"/>
                </a:lnTo>
                <a:lnTo>
                  <a:pt x="200" y="274"/>
                </a:lnTo>
                <a:lnTo>
                  <a:pt x="200" y="268"/>
                </a:lnTo>
                <a:lnTo>
                  <a:pt x="200" y="268"/>
                </a:lnTo>
                <a:lnTo>
                  <a:pt x="200" y="262"/>
                </a:lnTo>
                <a:lnTo>
                  <a:pt x="200" y="262"/>
                </a:lnTo>
                <a:lnTo>
                  <a:pt x="198" y="248"/>
                </a:lnTo>
                <a:lnTo>
                  <a:pt x="198" y="248"/>
                </a:lnTo>
                <a:lnTo>
                  <a:pt x="198" y="246"/>
                </a:lnTo>
                <a:lnTo>
                  <a:pt x="198" y="246"/>
                </a:lnTo>
                <a:lnTo>
                  <a:pt x="198" y="244"/>
                </a:lnTo>
                <a:lnTo>
                  <a:pt x="198" y="244"/>
                </a:lnTo>
                <a:lnTo>
                  <a:pt x="198" y="240"/>
                </a:lnTo>
                <a:lnTo>
                  <a:pt x="198" y="240"/>
                </a:lnTo>
                <a:lnTo>
                  <a:pt x="196" y="232"/>
                </a:lnTo>
                <a:lnTo>
                  <a:pt x="196" y="232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30"/>
                </a:lnTo>
                <a:lnTo>
                  <a:pt x="196" y="228"/>
                </a:lnTo>
                <a:lnTo>
                  <a:pt x="196" y="228"/>
                </a:lnTo>
                <a:lnTo>
                  <a:pt x="198" y="226"/>
                </a:lnTo>
                <a:lnTo>
                  <a:pt x="198" y="226"/>
                </a:lnTo>
                <a:lnTo>
                  <a:pt x="206" y="216"/>
                </a:lnTo>
                <a:lnTo>
                  <a:pt x="206" y="216"/>
                </a:lnTo>
                <a:lnTo>
                  <a:pt x="218" y="200"/>
                </a:lnTo>
                <a:lnTo>
                  <a:pt x="218" y="200"/>
                </a:lnTo>
                <a:lnTo>
                  <a:pt x="224" y="192"/>
                </a:lnTo>
                <a:lnTo>
                  <a:pt x="224" y="192"/>
                </a:lnTo>
                <a:lnTo>
                  <a:pt x="230" y="184"/>
                </a:lnTo>
                <a:lnTo>
                  <a:pt x="230" y="184"/>
                </a:lnTo>
                <a:lnTo>
                  <a:pt x="232" y="180"/>
                </a:lnTo>
                <a:lnTo>
                  <a:pt x="232" y="180"/>
                </a:lnTo>
                <a:lnTo>
                  <a:pt x="234" y="174"/>
                </a:lnTo>
                <a:lnTo>
                  <a:pt x="234" y="174"/>
                </a:lnTo>
                <a:lnTo>
                  <a:pt x="236" y="170"/>
                </a:lnTo>
                <a:lnTo>
                  <a:pt x="236" y="170"/>
                </a:lnTo>
                <a:lnTo>
                  <a:pt x="236" y="164"/>
                </a:lnTo>
                <a:lnTo>
                  <a:pt x="236" y="160"/>
                </a:lnTo>
                <a:lnTo>
                  <a:pt x="234" y="156"/>
                </a:lnTo>
                <a:lnTo>
                  <a:pt x="234" y="156"/>
                </a:lnTo>
                <a:close/>
                <a:moveTo>
                  <a:pt x="36" y="178"/>
                </a:move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40" y="174"/>
                </a:lnTo>
                <a:lnTo>
                  <a:pt x="40" y="174"/>
                </a:lnTo>
                <a:lnTo>
                  <a:pt x="40" y="172"/>
                </a:lnTo>
                <a:lnTo>
                  <a:pt x="40" y="172"/>
                </a:lnTo>
                <a:lnTo>
                  <a:pt x="40" y="164"/>
                </a:lnTo>
                <a:lnTo>
                  <a:pt x="40" y="164"/>
                </a:lnTo>
                <a:lnTo>
                  <a:pt x="40" y="164"/>
                </a:lnTo>
                <a:lnTo>
                  <a:pt x="42" y="164"/>
                </a:lnTo>
                <a:lnTo>
                  <a:pt x="42" y="164"/>
                </a:lnTo>
                <a:lnTo>
                  <a:pt x="42" y="174"/>
                </a:lnTo>
                <a:lnTo>
                  <a:pt x="42" y="174"/>
                </a:lnTo>
                <a:lnTo>
                  <a:pt x="42" y="188"/>
                </a:lnTo>
                <a:lnTo>
                  <a:pt x="42" y="188"/>
                </a:lnTo>
                <a:lnTo>
                  <a:pt x="42" y="192"/>
                </a:lnTo>
                <a:lnTo>
                  <a:pt x="42" y="192"/>
                </a:lnTo>
                <a:lnTo>
                  <a:pt x="40" y="190"/>
                </a:lnTo>
                <a:lnTo>
                  <a:pt x="40" y="190"/>
                </a:lnTo>
                <a:lnTo>
                  <a:pt x="38" y="184"/>
                </a:lnTo>
                <a:lnTo>
                  <a:pt x="38" y="184"/>
                </a:lnTo>
                <a:lnTo>
                  <a:pt x="36" y="180"/>
                </a:lnTo>
                <a:lnTo>
                  <a:pt x="36" y="180"/>
                </a:lnTo>
                <a:lnTo>
                  <a:pt x="36" y="178"/>
                </a:lnTo>
                <a:lnTo>
                  <a:pt x="36" y="178"/>
                </a:lnTo>
                <a:close/>
                <a:moveTo>
                  <a:pt x="52" y="224"/>
                </a:moveTo>
                <a:lnTo>
                  <a:pt x="52" y="224"/>
                </a:lnTo>
                <a:lnTo>
                  <a:pt x="44" y="230"/>
                </a:lnTo>
                <a:lnTo>
                  <a:pt x="44" y="230"/>
                </a:lnTo>
                <a:lnTo>
                  <a:pt x="36" y="240"/>
                </a:lnTo>
                <a:lnTo>
                  <a:pt x="36" y="238"/>
                </a:lnTo>
                <a:lnTo>
                  <a:pt x="36" y="238"/>
                </a:lnTo>
                <a:lnTo>
                  <a:pt x="36" y="236"/>
                </a:lnTo>
                <a:lnTo>
                  <a:pt x="40" y="230"/>
                </a:lnTo>
                <a:lnTo>
                  <a:pt x="40" y="230"/>
                </a:lnTo>
                <a:lnTo>
                  <a:pt x="44" y="226"/>
                </a:lnTo>
                <a:lnTo>
                  <a:pt x="50" y="222"/>
                </a:lnTo>
                <a:lnTo>
                  <a:pt x="50" y="222"/>
                </a:lnTo>
                <a:lnTo>
                  <a:pt x="56" y="220"/>
                </a:lnTo>
                <a:lnTo>
                  <a:pt x="58" y="222"/>
                </a:lnTo>
                <a:lnTo>
                  <a:pt x="58" y="222"/>
                </a:lnTo>
                <a:lnTo>
                  <a:pt x="52" y="224"/>
                </a:lnTo>
                <a:lnTo>
                  <a:pt x="52" y="224"/>
                </a:lnTo>
                <a:close/>
                <a:moveTo>
                  <a:pt x="76" y="528"/>
                </a:moveTo>
                <a:lnTo>
                  <a:pt x="76" y="528"/>
                </a:lnTo>
                <a:lnTo>
                  <a:pt x="76" y="530"/>
                </a:lnTo>
                <a:lnTo>
                  <a:pt x="76" y="530"/>
                </a:lnTo>
                <a:lnTo>
                  <a:pt x="76" y="530"/>
                </a:lnTo>
                <a:lnTo>
                  <a:pt x="76" y="528"/>
                </a:lnTo>
                <a:lnTo>
                  <a:pt x="76" y="528"/>
                </a:lnTo>
                <a:lnTo>
                  <a:pt x="76" y="528"/>
                </a:lnTo>
                <a:close/>
                <a:moveTo>
                  <a:pt x="82" y="244"/>
                </a:moveTo>
                <a:lnTo>
                  <a:pt x="82" y="244"/>
                </a:lnTo>
                <a:lnTo>
                  <a:pt x="78" y="242"/>
                </a:lnTo>
                <a:lnTo>
                  <a:pt x="78" y="242"/>
                </a:lnTo>
                <a:lnTo>
                  <a:pt x="78" y="240"/>
                </a:lnTo>
                <a:lnTo>
                  <a:pt x="74" y="236"/>
                </a:lnTo>
                <a:lnTo>
                  <a:pt x="74" y="236"/>
                </a:lnTo>
                <a:lnTo>
                  <a:pt x="70" y="232"/>
                </a:lnTo>
                <a:lnTo>
                  <a:pt x="66" y="228"/>
                </a:lnTo>
                <a:lnTo>
                  <a:pt x="66" y="228"/>
                </a:lnTo>
                <a:lnTo>
                  <a:pt x="64" y="222"/>
                </a:lnTo>
                <a:lnTo>
                  <a:pt x="64" y="216"/>
                </a:lnTo>
                <a:lnTo>
                  <a:pt x="64" y="216"/>
                </a:lnTo>
                <a:lnTo>
                  <a:pt x="62" y="194"/>
                </a:lnTo>
                <a:lnTo>
                  <a:pt x="62" y="194"/>
                </a:lnTo>
                <a:lnTo>
                  <a:pt x="64" y="182"/>
                </a:lnTo>
                <a:lnTo>
                  <a:pt x="66" y="168"/>
                </a:lnTo>
                <a:lnTo>
                  <a:pt x="66" y="168"/>
                </a:lnTo>
                <a:lnTo>
                  <a:pt x="68" y="156"/>
                </a:lnTo>
                <a:lnTo>
                  <a:pt x="68" y="142"/>
                </a:lnTo>
                <a:lnTo>
                  <a:pt x="68" y="142"/>
                </a:lnTo>
                <a:lnTo>
                  <a:pt x="68" y="134"/>
                </a:lnTo>
                <a:lnTo>
                  <a:pt x="70" y="126"/>
                </a:lnTo>
                <a:lnTo>
                  <a:pt x="74" y="114"/>
                </a:lnTo>
                <a:lnTo>
                  <a:pt x="74" y="114"/>
                </a:lnTo>
                <a:lnTo>
                  <a:pt x="76" y="100"/>
                </a:lnTo>
                <a:lnTo>
                  <a:pt x="80" y="88"/>
                </a:lnTo>
                <a:lnTo>
                  <a:pt x="80" y="88"/>
                </a:lnTo>
                <a:lnTo>
                  <a:pt x="84" y="78"/>
                </a:lnTo>
                <a:lnTo>
                  <a:pt x="84" y="74"/>
                </a:lnTo>
                <a:lnTo>
                  <a:pt x="84" y="74"/>
                </a:lnTo>
                <a:lnTo>
                  <a:pt x="84" y="70"/>
                </a:lnTo>
                <a:lnTo>
                  <a:pt x="84" y="70"/>
                </a:lnTo>
                <a:lnTo>
                  <a:pt x="86" y="68"/>
                </a:lnTo>
                <a:lnTo>
                  <a:pt x="86" y="68"/>
                </a:lnTo>
                <a:lnTo>
                  <a:pt x="86" y="68"/>
                </a:lnTo>
                <a:lnTo>
                  <a:pt x="88" y="70"/>
                </a:lnTo>
                <a:lnTo>
                  <a:pt x="88" y="70"/>
                </a:lnTo>
                <a:lnTo>
                  <a:pt x="88" y="76"/>
                </a:lnTo>
                <a:lnTo>
                  <a:pt x="88" y="76"/>
                </a:lnTo>
                <a:lnTo>
                  <a:pt x="92" y="80"/>
                </a:lnTo>
                <a:lnTo>
                  <a:pt x="92" y="80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0" y="88"/>
                </a:lnTo>
                <a:lnTo>
                  <a:pt x="98" y="86"/>
                </a:lnTo>
                <a:lnTo>
                  <a:pt x="98" y="86"/>
                </a:lnTo>
                <a:lnTo>
                  <a:pt x="96" y="92"/>
                </a:lnTo>
                <a:lnTo>
                  <a:pt x="92" y="100"/>
                </a:lnTo>
                <a:lnTo>
                  <a:pt x="92" y="100"/>
                </a:lnTo>
                <a:lnTo>
                  <a:pt x="88" y="106"/>
                </a:lnTo>
                <a:lnTo>
                  <a:pt x="88" y="106"/>
                </a:lnTo>
                <a:lnTo>
                  <a:pt x="88" y="104"/>
                </a:lnTo>
                <a:lnTo>
                  <a:pt x="88" y="104"/>
                </a:lnTo>
                <a:lnTo>
                  <a:pt x="86" y="90"/>
                </a:lnTo>
                <a:lnTo>
                  <a:pt x="86" y="90"/>
                </a:lnTo>
                <a:lnTo>
                  <a:pt x="84" y="80"/>
                </a:lnTo>
                <a:lnTo>
                  <a:pt x="84" y="76"/>
                </a:lnTo>
                <a:lnTo>
                  <a:pt x="84" y="76"/>
                </a:lnTo>
                <a:lnTo>
                  <a:pt x="84" y="74"/>
                </a:lnTo>
                <a:lnTo>
                  <a:pt x="84" y="74"/>
                </a:lnTo>
                <a:lnTo>
                  <a:pt x="84" y="82"/>
                </a:lnTo>
                <a:lnTo>
                  <a:pt x="84" y="82"/>
                </a:lnTo>
                <a:lnTo>
                  <a:pt x="84" y="88"/>
                </a:lnTo>
                <a:lnTo>
                  <a:pt x="86" y="98"/>
                </a:lnTo>
                <a:lnTo>
                  <a:pt x="86" y="98"/>
                </a:lnTo>
                <a:lnTo>
                  <a:pt x="88" y="106"/>
                </a:lnTo>
                <a:lnTo>
                  <a:pt x="88" y="106"/>
                </a:lnTo>
                <a:lnTo>
                  <a:pt x="92" y="100"/>
                </a:lnTo>
                <a:lnTo>
                  <a:pt x="92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2"/>
                </a:lnTo>
                <a:lnTo>
                  <a:pt x="94" y="92"/>
                </a:lnTo>
                <a:lnTo>
                  <a:pt x="96" y="92"/>
                </a:lnTo>
                <a:lnTo>
                  <a:pt x="96" y="92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96" y="90"/>
                </a:lnTo>
                <a:lnTo>
                  <a:pt x="96" y="92"/>
                </a:lnTo>
                <a:lnTo>
                  <a:pt x="96" y="92"/>
                </a:lnTo>
                <a:lnTo>
                  <a:pt x="94" y="94"/>
                </a:lnTo>
                <a:lnTo>
                  <a:pt x="94" y="94"/>
                </a:lnTo>
                <a:lnTo>
                  <a:pt x="96" y="96"/>
                </a:lnTo>
                <a:lnTo>
                  <a:pt x="96" y="96"/>
                </a:lnTo>
                <a:lnTo>
                  <a:pt x="98" y="96"/>
                </a:lnTo>
                <a:lnTo>
                  <a:pt x="98" y="98"/>
                </a:lnTo>
                <a:lnTo>
                  <a:pt x="98" y="98"/>
                </a:lnTo>
                <a:lnTo>
                  <a:pt x="96" y="104"/>
                </a:lnTo>
                <a:lnTo>
                  <a:pt x="96" y="104"/>
                </a:lnTo>
                <a:lnTo>
                  <a:pt x="94" y="112"/>
                </a:lnTo>
                <a:lnTo>
                  <a:pt x="90" y="128"/>
                </a:lnTo>
                <a:lnTo>
                  <a:pt x="90" y="128"/>
                </a:lnTo>
                <a:lnTo>
                  <a:pt x="86" y="152"/>
                </a:lnTo>
                <a:lnTo>
                  <a:pt x="84" y="180"/>
                </a:lnTo>
                <a:lnTo>
                  <a:pt x="84" y="180"/>
                </a:lnTo>
                <a:lnTo>
                  <a:pt x="82" y="228"/>
                </a:lnTo>
                <a:lnTo>
                  <a:pt x="94" y="244"/>
                </a:lnTo>
                <a:lnTo>
                  <a:pt x="94" y="244"/>
                </a:lnTo>
                <a:lnTo>
                  <a:pt x="82" y="244"/>
                </a:lnTo>
                <a:lnTo>
                  <a:pt x="82" y="244"/>
                </a:lnTo>
                <a:close/>
                <a:moveTo>
                  <a:pt x="130" y="450"/>
                </a:moveTo>
                <a:lnTo>
                  <a:pt x="130" y="450"/>
                </a:lnTo>
                <a:lnTo>
                  <a:pt x="126" y="458"/>
                </a:lnTo>
                <a:lnTo>
                  <a:pt x="126" y="458"/>
                </a:lnTo>
                <a:lnTo>
                  <a:pt x="124" y="462"/>
                </a:lnTo>
                <a:lnTo>
                  <a:pt x="124" y="462"/>
                </a:lnTo>
                <a:lnTo>
                  <a:pt x="124" y="464"/>
                </a:lnTo>
                <a:lnTo>
                  <a:pt x="124" y="464"/>
                </a:lnTo>
                <a:lnTo>
                  <a:pt x="124" y="466"/>
                </a:lnTo>
                <a:lnTo>
                  <a:pt x="124" y="466"/>
                </a:lnTo>
                <a:lnTo>
                  <a:pt x="122" y="474"/>
                </a:lnTo>
                <a:lnTo>
                  <a:pt x="122" y="474"/>
                </a:lnTo>
                <a:lnTo>
                  <a:pt x="120" y="488"/>
                </a:lnTo>
                <a:lnTo>
                  <a:pt x="120" y="488"/>
                </a:lnTo>
                <a:lnTo>
                  <a:pt x="120" y="494"/>
                </a:lnTo>
                <a:lnTo>
                  <a:pt x="120" y="494"/>
                </a:lnTo>
                <a:lnTo>
                  <a:pt x="120" y="494"/>
                </a:lnTo>
                <a:lnTo>
                  <a:pt x="118" y="492"/>
                </a:lnTo>
                <a:lnTo>
                  <a:pt x="118" y="492"/>
                </a:lnTo>
                <a:lnTo>
                  <a:pt x="114" y="482"/>
                </a:lnTo>
                <a:lnTo>
                  <a:pt x="114" y="482"/>
                </a:lnTo>
                <a:lnTo>
                  <a:pt x="112" y="476"/>
                </a:lnTo>
                <a:lnTo>
                  <a:pt x="112" y="476"/>
                </a:lnTo>
                <a:lnTo>
                  <a:pt x="112" y="472"/>
                </a:lnTo>
                <a:lnTo>
                  <a:pt x="112" y="472"/>
                </a:lnTo>
                <a:lnTo>
                  <a:pt x="112" y="458"/>
                </a:lnTo>
                <a:lnTo>
                  <a:pt x="112" y="458"/>
                </a:lnTo>
                <a:lnTo>
                  <a:pt x="114" y="446"/>
                </a:lnTo>
                <a:lnTo>
                  <a:pt x="114" y="446"/>
                </a:lnTo>
                <a:lnTo>
                  <a:pt x="114" y="440"/>
                </a:lnTo>
                <a:lnTo>
                  <a:pt x="114" y="440"/>
                </a:lnTo>
                <a:lnTo>
                  <a:pt x="114" y="434"/>
                </a:lnTo>
                <a:lnTo>
                  <a:pt x="114" y="434"/>
                </a:lnTo>
                <a:lnTo>
                  <a:pt x="114" y="430"/>
                </a:lnTo>
                <a:lnTo>
                  <a:pt x="114" y="430"/>
                </a:lnTo>
                <a:lnTo>
                  <a:pt x="114" y="424"/>
                </a:lnTo>
                <a:lnTo>
                  <a:pt x="114" y="424"/>
                </a:lnTo>
                <a:lnTo>
                  <a:pt x="114" y="414"/>
                </a:lnTo>
                <a:lnTo>
                  <a:pt x="114" y="414"/>
                </a:lnTo>
                <a:lnTo>
                  <a:pt x="116" y="408"/>
                </a:lnTo>
                <a:lnTo>
                  <a:pt x="116" y="408"/>
                </a:lnTo>
                <a:lnTo>
                  <a:pt x="116" y="400"/>
                </a:lnTo>
                <a:lnTo>
                  <a:pt x="116" y="400"/>
                </a:lnTo>
                <a:lnTo>
                  <a:pt x="114" y="386"/>
                </a:lnTo>
                <a:lnTo>
                  <a:pt x="114" y="386"/>
                </a:lnTo>
                <a:lnTo>
                  <a:pt x="114" y="382"/>
                </a:lnTo>
                <a:lnTo>
                  <a:pt x="114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2"/>
                </a:lnTo>
                <a:lnTo>
                  <a:pt x="116" y="388"/>
                </a:lnTo>
                <a:lnTo>
                  <a:pt x="116" y="388"/>
                </a:lnTo>
                <a:lnTo>
                  <a:pt x="118" y="396"/>
                </a:lnTo>
                <a:lnTo>
                  <a:pt x="118" y="396"/>
                </a:lnTo>
                <a:lnTo>
                  <a:pt x="118" y="398"/>
                </a:lnTo>
                <a:lnTo>
                  <a:pt x="118" y="398"/>
                </a:lnTo>
                <a:lnTo>
                  <a:pt x="118" y="402"/>
                </a:lnTo>
                <a:lnTo>
                  <a:pt x="118" y="402"/>
                </a:lnTo>
                <a:lnTo>
                  <a:pt x="120" y="408"/>
                </a:lnTo>
                <a:lnTo>
                  <a:pt x="120" y="408"/>
                </a:lnTo>
                <a:lnTo>
                  <a:pt x="124" y="416"/>
                </a:lnTo>
                <a:lnTo>
                  <a:pt x="124" y="416"/>
                </a:lnTo>
                <a:lnTo>
                  <a:pt x="126" y="424"/>
                </a:lnTo>
                <a:lnTo>
                  <a:pt x="126" y="424"/>
                </a:lnTo>
                <a:lnTo>
                  <a:pt x="128" y="428"/>
                </a:lnTo>
                <a:lnTo>
                  <a:pt x="128" y="428"/>
                </a:lnTo>
                <a:lnTo>
                  <a:pt x="128" y="432"/>
                </a:lnTo>
                <a:lnTo>
                  <a:pt x="128" y="432"/>
                </a:lnTo>
                <a:lnTo>
                  <a:pt x="128" y="438"/>
                </a:lnTo>
                <a:lnTo>
                  <a:pt x="128" y="438"/>
                </a:lnTo>
                <a:lnTo>
                  <a:pt x="130" y="442"/>
                </a:lnTo>
                <a:lnTo>
                  <a:pt x="130" y="442"/>
                </a:lnTo>
                <a:lnTo>
                  <a:pt x="130" y="444"/>
                </a:lnTo>
                <a:lnTo>
                  <a:pt x="130" y="444"/>
                </a:lnTo>
                <a:lnTo>
                  <a:pt x="130" y="448"/>
                </a:lnTo>
                <a:lnTo>
                  <a:pt x="130" y="448"/>
                </a:lnTo>
                <a:lnTo>
                  <a:pt x="130" y="450"/>
                </a:lnTo>
                <a:lnTo>
                  <a:pt x="130" y="450"/>
                </a:lnTo>
                <a:close/>
                <a:moveTo>
                  <a:pt x="150" y="216"/>
                </a:moveTo>
                <a:lnTo>
                  <a:pt x="150" y="216"/>
                </a:lnTo>
                <a:lnTo>
                  <a:pt x="146" y="218"/>
                </a:lnTo>
                <a:lnTo>
                  <a:pt x="142" y="218"/>
                </a:lnTo>
                <a:lnTo>
                  <a:pt x="142" y="218"/>
                </a:lnTo>
                <a:lnTo>
                  <a:pt x="134" y="222"/>
                </a:lnTo>
                <a:lnTo>
                  <a:pt x="134" y="222"/>
                </a:lnTo>
                <a:lnTo>
                  <a:pt x="126" y="226"/>
                </a:lnTo>
                <a:lnTo>
                  <a:pt x="126" y="226"/>
                </a:lnTo>
                <a:lnTo>
                  <a:pt x="118" y="232"/>
                </a:lnTo>
                <a:lnTo>
                  <a:pt x="118" y="232"/>
                </a:lnTo>
                <a:lnTo>
                  <a:pt x="114" y="234"/>
                </a:lnTo>
                <a:lnTo>
                  <a:pt x="114" y="236"/>
                </a:lnTo>
                <a:lnTo>
                  <a:pt x="114" y="236"/>
                </a:lnTo>
                <a:lnTo>
                  <a:pt x="116" y="238"/>
                </a:lnTo>
                <a:lnTo>
                  <a:pt x="116" y="238"/>
                </a:lnTo>
                <a:lnTo>
                  <a:pt x="116" y="238"/>
                </a:lnTo>
                <a:lnTo>
                  <a:pt x="110" y="240"/>
                </a:lnTo>
                <a:lnTo>
                  <a:pt x="110" y="240"/>
                </a:lnTo>
                <a:lnTo>
                  <a:pt x="96" y="242"/>
                </a:lnTo>
                <a:lnTo>
                  <a:pt x="96" y="242"/>
                </a:lnTo>
                <a:lnTo>
                  <a:pt x="106" y="234"/>
                </a:lnTo>
                <a:lnTo>
                  <a:pt x="106" y="234"/>
                </a:lnTo>
                <a:lnTo>
                  <a:pt x="112" y="228"/>
                </a:lnTo>
                <a:lnTo>
                  <a:pt x="112" y="228"/>
                </a:lnTo>
                <a:lnTo>
                  <a:pt x="112" y="198"/>
                </a:lnTo>
                <a:lnTo>
                  <a:pt x="112" y="198"/>
                </a:lnTo>
                <a:lnTo>
                  <a:pt x="114" y="152"/>
                </a:lnTo>
                <a:lnTo>
                  <a:pt x="114" y="152"/>
                </a:lnTo>
                <a:lnTo>
                  <a:pt x="112" y="122"/>
                </a:lnTo>
                <a:lnTo>
                  <a:pt x="112" y="122"/>
                </a:lnTo>
                <a:lnTo>
                  <a:pt x="110" y="106"/>
                </a:lnTo>
                <a:lnTo>
                  <a:pt x="106" y="98"/>
                </a:lnTo>
                <a:lnTo>
                  <a:pt x="110" y="94"/>
                </a:lnTo>
                <a:lnTo>
                  <a:pt x="110" y="94"/>
                </a:lnTo>
                <a:lnTo>
                  <a:pt x="118" y="104"/>
                </a:lnTo>
                <a:lnTo>
                  <a:pt x="118" y="104"/>
                </a:lnTo>
                <a:lnTo>
                  <a:pt x="120" y="102"/>
                </a:lnTo>
                <a:lnTo>
                  <a:pt x="120" y="102"/>
                </a:lnTo>
                <a:lnTo>
                  <a:pt x="126" y="90"/>
                </a:lnTo>
                <a:lnTo>
                  <a:pt x="126" y="90"/>
                </a:lnTo>
                <a:lnTo>
                  <a:pt x="126" y="88"/>
                </a:lnTo>
                <a:lnTo>
                  <a:pt x="126" y="88"/>
                </a:lnTo>
                <a:lnTo>
                  <a:pt x="122" y="98"/>
                </a:lnTo>
                <a:lnTo>
                  <a:pt x="122" y="98"/>
                </a:lnTo>
                <a:lnTo>
                  <a:pt x="118" y="104"/>
                </a:lnTo>
                <a:lnTo>
                  <a:pt x="118" y="104"/>
                </a:lnTo>
                <a:lnTo>
                  <a:pt x="116" y="100"/>
                </a:lnTo>
                <a:lnTo>
                  <a:pt x="116" y="100"/>
                </a:lnTo>
                <a:lnTo>
                  <a:pt x="106" y="88"/>
                </a:lnTo>
                <a:lnTo>
                  <a:pt x="106" y="88"/>
                </a:lnTo>
                <a:lnTo>
                  <a:pt x="104" y="86"/>
                </a:lnTo>
                <a:lnTo>
                  <a:pt x="104" y="86"/>
                </a:lnTo>
                <a:lnTo>
                  <a:pt x="110" y="82"/>
                </a:lnTo>
                <a:lnTo>
                  <a:pt x="110" y="82"/>
                </a:lnTo>
                <a:lnTo>
                  <a:pt x="114" y="80"/>
                </a:lnTo>
                <a:lnTo>
                  <a:pt x="114" y="80"/>
                </a:lnTo>
                <a:lnTo>
                  <a:pt x="118" y="78"/>
                </a:lnTo>
                <a:lnTo>
                  <a:pt x="120" y="76"/>
                </a:lnTo>
                <a:lnTo>
                  <a:pt x="120" y="76"/>
                </a:lnTo>
                <a:lnTo>
                  <a:pt x="126" y="70"/>
                </a:lnTo>
                <a:lnTo>
                  <a:pt x="126" y="70"/>
                </a:lnTo>
                <a:lnTo>
                  <a:pt x="126" y="82"/>
                </a:lnTo>
                <a:lnTo>
                  <a:pt x="126" y="82"/>
                </a:lnTo>
                <a:lnTo>
                  <a:pt x="126" y="100"/>
                </a:lnTo>
                <a:lnTo>
                  <a:pt x="126" y="100"/>
                </a:lnTo>
                <a:lnTo>
                  <a:pt x="124" y="128"/>
                </a:lnTo>
                <a:lnTo>
                  <a:pt x="124" y="128"/>
                </a:lnTo>
                <a:lnTo>
                  <a:pt x="124" y="146"/>
                </a:lnTo>
                <a:lnTo>
                  <a:pt x="126" y="160"/>
                </a:lnTo>
                <a:lnTo>
                  <a:pt x="126" y="160"/>
                </a:lnTo>
                <a:lnTo>
                  <a:pt x="130" y="172"/>
                </a:lnTo>
                <a:lnTo>
                  <a:pt x="136" y="184"/>
                </a:lnTo>
                <a:lnTo>
                  <a:pt x="136" y="184"/>
                </a:lnTo>
                <a:lnTo>
                  <a:pt x="140" y="188"/>
                </a:lnTo>
                <a:lnTo>
                  <a:pt x="142" y="192"/>
                </a:lnTo>
                <a:lnTo>
                  <a:pt x="142" y="192"/>
                </a:lnTo>
                <a:lnTo>
                  <a:pt x="152" y="202"/>
                </a:lnTo>
                <a:lnTo>
                  <a:pt x="152" y="202"/>
                </a:lnTo>
                <a:lnTo>
                  <a:pt x="150" y="204"/>
                </a:lnTo>
                <a:lnTo>
                  <a:pt x="152" y="206"/>
                </a:lnTo>
                <a:lnTo>
                  <a:pt x="152" y="206"/>
                </a:lnTo>
                <a:lnTo>
                  <a:pt x="156" y="208"/>
                </a:lnTo>
                <a:lnTo>
                  <a:pt x="156" y="208"/>
                </a:lnTo>
                <a:lnTo>
                  <a:pt x="156" y="212"/>
                </a:lnTo>
                <a:lnTo>
                  <a:pt x="156" y="212"/>
                </a:lnTo>
                <a:lnTo>
                  <a:pt x="150" y="216"/>
                </a:lnTo>
                <a:lnTo>
                  <a:pt x="150" y="216"/>
                </a:lnTo>
                <a:close/>
                <a:moveTo>
                  <a:pt x="174" y="232"/>
                </a:moveTo>
                <a:lnTo>
                  <a:pt x="174" y="232"/>
                </a:lnTo>
                <a:lnTo>
                  <a:pt x="174" y="232"/>
                </a:lnTo>
                <a:lnTo>
                  <a:pt x="174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72" y="232"/>
                </a:lnTo>
                <a:lnTo>
                  <a:pt x="166" y="224"/>
                </a:lnTo>
                <a:lnTo>
                  <a:pt x="166" y="224"/>
                </a:lnTo>
                <a:lnTo>
                  <a:pt x="158" y="214"/>
                </a:lnTo>
                <a:lnTo>
                  <a:pt x="158" y="214"/>
                </a:lnTo>
                <a:lnTo>
                  <a:pt x="158" y="212"/>
                </a:lnTo>
                <a:lnTo>
                  <a:pt x="158" y="212"/>
                </a:lnTo>
                <a:lnTo>
                  <a:pt x="170" y="222"/>
                </a:lnTo>
                <a:lnTo>
                  <a:pt x="170" y="222"/>
                </a:lnTo>
                <a:lnTo>
                  <a:pt x="176" y="232"/>
                </a:lnTo>
                <a:lnTo>
                  <a:pt x="176" y="232"/>
                </a:lnTo>
                <a:lnTo>
                  <a:pt x="174" y="232"/>
                </a:lnTo>
                <a:lnTo>
                  <a:pt x="174" y="232"/>
                </a:lnTo>
                <a:close/>
                <a:moveTo>
                  <a:pt x="192" y="172"/>
                </a:moveTo>
                <a:lnTo>
                  <a:pt x="192" y="172"/>
                </a:lnTo>
                <a:lnTo>
                  <a:pt x="190" y="178"/>
                </a:lnTo>
                <a:lnTo>
                  <a:pt x="190" y="178"/>
                </a:lnTo>
                <a:lnTo>
                  <a:pt x="188" y="182"/>
                </a:lnTo>
                <a:lnTo>
                  <a:pt x="188" y="182"/>
                </a:lnTo>
                <a:lnTo>
                  <a:pt x="188" y="184"/>
                </a:lnTo>
                <a:lnTo>
                  <a:pt x="188" y="184"/>
                </a:lnTo>
                <a:lnTo>
                  <a:pt x="186" y="186"/>
                </a:lnTo>
                <a:lnTo>
                  <a:pt x="186" y="184"/>
                </a:lnTo>
                <a:lnTo>
                  <a:pt x="186" y="184"/>
                </a:lnTo>
                <a:lnTo>
                  <a:pt x="186" y="180"/>
                </a:lnTo>
                <a:lnTo>
                  <a:pt x="186" y="180"/>
                </a:lnTo>
                <a:lnTo>
                  <a:pt x="186" y="174"/>
                </a:lnTo>
                <a:lnTo>
                  <a:pt x="186" y="174"/>
                </a:lnTo>
                <a:lnTo>
                  <a:pt x="186" y="168"/>
                </a:lnTo>
                <a:lnTo>
                  <a:pt x="186" y="168"/>
                </a:lnTo>
                <a:lnTo>
                  <a:pt x="186" y="164"/>
                </a:lnTo>
                <a:lnTo>
                  <a:pt x="186" y="164"/>
                </a:lnTo>
                <a:lnTo>
                  <a:pt x="188" y="162"/>
                </a:lnTo>
                <a:lnTo>
                  <a:pt x="188" y="162"/>
                </a:lnTo>
                <a:lnTo>
                  <a:pt x="190" y="164"/>
                </a:lnTo>
                <a:lnTo>
                  <a:pt x="190" y="164"/>
                </a:lnTo>
                <a:lnTo>
                  <a:pt x="194" y="168"/>
                </a:lnTo>
                <a:lnTo>
                  <a:pt x="194" y="168"/>
                </a:lnTo>
                <a:lnTo>
                  <a:pt x="194" y="170"/>
                </a:lnTo>
                <a:lnTo>
                  <a:pt x="194" y="170"/>
                </a:lnTo>
                <a:lnTo>
                  <a:pt x="192" y="172"/>
                </a:lnTo>
                <a:lnTo>
                  <a:pt x="192" y="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D3D8D6-26BF-568E-EADE-308FEE38308F}"/>
              </a:ext>
            </a:extLst>
          </p:cNvPr>
          <p:cNvCxnSpPr>
            <a:cxnSpLocks/>
          </p:cNvCxnSpPr>
          <p:nvPr/>
        </p:nvCxnSpPr>
        <p:spPr>
          <a:xfrm flipH="1">
            <a:off x="6324599" y="2590801"/>
            <a:ext cx="1192" cy="27051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1D330A-1687-A79E-C602-3A3CE9F4C956}"/>
              </a:ext>
            </a:extLst>
          </p:cNvPr>
          <p:cNvCxnSpPr>
            <a:cxnSpLocks/>
          </p:cNvCxnSpPr>
          <p:nvPr/>
        </p:nvCxnSpPr>
        <p:spPr>
          <a:xfrm>
            <a:off x="6324599" y="2590800"/>
            <a:ext cx="30480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7CAA47-E8E1-EC0D-C370-B181A54730D0}"/>
              </a:ext>
            </a:extLst>
          </p:cNvPr>
          <p:cNvSpPr txBox="1"/>
          <p:nvPr/>
        </p:nvSpPr>
        <p:spPr>
          <a:xfrm>
            <a:off x="6400800" y="2743200"/>
            <a:ext cx="4799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organizational challenges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Poor decision making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lack of accountability </a:t>
            </a:r>
            <a:endParaRPr lang="en-PK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DAFC39-AEEB-01FF-AD6B-EE277F39A040}"/>
              </a:ext>
            </a:extLst>
          </p:cNvPr>
          <p:cNvGrpSpPr/>
          <p:nvPr/>
        </p:nvGrpSpPr>
        <p:grpSpPr>
          <a:xfrm>
            <a:off x="10345666" y="-609600"/>
            <a:ext cx="1859690" cy="2682075"/>
            <a:chOff x="10345666" y="-606063"/>
            <a:chExt cx="1859690" cy="268207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69F82F-3337-9347-8B8C-FFF9644621A8}"/>
                </a:ext>
              </a:extLst>
            </p:cNvPr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3D80CA0-F2B2-8E4E-73FE-D2C07140DA81}"/>
                  </a:ext>
                </a:extLst>
              </p:cNvPr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6B0C98C-002C-37FE-69EE-E3E240DE2C16}"/>
                  </a:ext>
                </a:extLst>
              </p:cNvPr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F85F1A6-A382-9A38-A7E5-EE1F24BA7BB6}"/>
                  </a:ext>
                </a:extLst>
              </p:cNvPr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12BFD7-D99E-37D7-756E-E6365D6267C7}"/>
                </a:ext>
              </a:extLst>
            </p:cNvPr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9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Opposing Ideas Diagram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10" name="Rectangle 9"/>
          <p:cNvSpPr/>
          <p:nvPr/>
        </p:nvSpPr>
        <p:spPr>
          <a:xfrm rot="297575">
            <a:off x="1223572" y="1447801"/>
            <a:ext cx="4322987" cy="4647007"/>
          </a:xfrm>
          <a:prstGeom prst="rect">
            <a:avLst/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03159" y="1455088"/>
            <a:ext cx="4322987" cy="464700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endParaRPr lang="en-US" sz="1800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22" y="3238583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Leadership associated with assertiveness, decisiveness, and dominance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3828" y="46482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Reluctance to seek advice or admit mistakes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2057400"/>
            <a:ext cx="32766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" dist="50800" dir="16200000">
              <a:prstClr val="black">
                <a:alpha val="2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00800" y="1447800"/>
            <a:ext cx="4343400" cy="4654294"/>
            <a:chOff x="6399212" y="1447800"/>
            <a:chExt cx="4343400" cy="4654294"/>
          </a:xfrm>
        </p:grpSpPr>
        <p:grpSp>
          <p:nvGrpSpPr>
            <p:cNvPr id="13" name="Group 34"/>
            <p:cNvGrpSpPr/>
            <p:nvPr/>
          </p:nvGrpSpPr>
          <p:grpSpPr>
            <a:xfrm>
              <a:off x="6399212" y="1447800"/>
              <a:ext cx="4343400" cy="4654294"/>
              <a:chOff x="6932612" y="1441706"/>
              <a:chExt cx="4343400" cy="4654294"/>
            </a:xfrm>
          </p:grpSpPr>
          <p:grpSp>
            <p:nvGrpSpPr>
              <p:cNvPr id="15" name="Group 33"/>
              <p:cNvGrpSpPr/>
              <p:nvPr/>
            </p:nvGrpSpPr>
            <p:grpSpPr>
              <a:xfrm>
                <a:off x="6932612" y="1441706"/>
                <a:ext cx="4343400" cy="4654294"/>
                <a:chOff x="6614674" y="1670306"/>
                <a:chExt cx="3445192" cy="3892294"/>
              </a:xfrm>
            </p:grpSpPr>
            <p:sp>
              <p:nvSpPr>
                <p:cNvPr id="20" name="Rectangle 19"/>
                <p:cNvSpPr/>
                <p:nvPr/>
              </p:nvSpPr>
              <p:spPr>
                <a:xfrm rot="297575">
                  <a:off x="6630866" y="1670306"/>
                  <a:ext cx="3429000" cy="38862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6614674" y="1676400"/>
                  <a:ext cx="3429000" cy="388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0"/>
              <p:cNvGrpSpPr/>
              <p:nvPr/>
            </p:nvGrpSpPr>
            <p:grpSpPr>
              <a:xfrm>
                <a:off x="7697722" y="3325267"/>
                <a:ext cx="3008909" cy="1680024"/>
                <a:chOff x="1373122" y="3249067"/>
                <a:chExt cx="3008909" cy="1680024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410231" y="3249067"/>
                  <a:ext cx="2971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8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Empathy collaboration and emotional intelligence 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373122" y="4559759"/>
                  <a:ext cx="2971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:r>
                    <a:rPr lang="en-US" sz="18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Diversity and inclusion </a:t>
                  </a:r>
                </a:p>
              </p:txBody>
            </p:sp>
          </p:grpSp>
        </p:grpSp>
        <p:sp>
          <p:nvSpPr>
            <p:cNvPr id="14" name="Rounded Rectangle 13"/>
            <p:cNvSpPr/>
            <p:nvPr/>
          </p:nvSpPr>
          <p:spPr>
            <a:xfrm>
              <a:off x="6856412" y="2057400"/>
              <a:ext cx="3276600" cy="609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38100" dist="50800" dir="16200000">
                <a:prstClr val="black">
                  <a:alpha val="2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Female</a:t>
              </a:r>
            </a:p>
          </p:txBody>
        </p:sp>
      </p:grpSp>
      <p:sp>
        <p:nvSpPr>
          <p:cNvPr id="23" name="Bent-Up Arrow 22"/>
          <p:cNvSpPr/>
          <p:nvPr/>
        </p:nvSpPr>
        <p:spPr>
          <a:xfrm>
            <a:off x="5520073" y="4114800"/>
            <a:ext cx="1402405" cy="1371600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0" tIns="91440" rIns="914400" bIns="91440" numCol="1" anchor="ctr" anchorCtr="1" compatLnSpc="1">
            <a:prstTxWarp prst="textNoShape">
              <a:avLst/>
            </a:prstTxWarp>
          </a:bodyPr>
          <a:lstStyle/>
          <a:p>
            <a:endParaRPr lang="en-US" sz="1800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10800000">
            <a:off x="4997117" y="2133599"/>
            <a:ext cx="1402405" cy="1371600"/>
          </a:xfrm>
          <a:prstGeom prst="bentUpArrow">
            <a:avLst>
              <a:gd name="adj1" fmla="val 34356"/>
              <a:gd name="adj2" fmla="val 37281"/>
              <a:gd name="adj3" fmla="val 34357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8</a:t>
            </a:fld>
            <a:endParaRPr lang="es-UY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345666" y="-606063"/>
            <a:ext cx="1859690" cy="2682075"/>
            <a:chOff x="10345666" y="-606063"/>
            <a:chExt cx="1859690" cy="2682075"/>
          </a:xfrm>
        </p:grpSpPr>
        <p:grpSp>
          <p:nvGrpSpPr>
            <p:cNvPr id="27" name="Group 26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29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>
                  <a:gradFill>
                    <a:gsLst>
                      <a:gs pos="8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path path="circle">
                      <a:fillToRect r="100000" b="100000"/>
                    </a:path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FREE BUNDLE</a:t>
              </a:r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differences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90697" y="1920216"/>
            <a:ext cx="5010606" cy="3936742"/>
            <a:chOff x="3590697" y="1920216"/>
            <a:chExt cx="5010606" cy="3936742"/>
          </a:xfrm>
        </p:grpSpPr>
        <p:sp>
          <p:nvSpPr>
            <p:cNvPr id="52" name="Oval 51"/>
            <p:cNvSpPr/>
            <p:nvPr/>
          </p:nvSpPr>
          <p:spPr>
            <a:xfrm>
              <a:off x="3663306" y="5638800"/>
              <a:ext cx="4862212" cy="218158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lumMod val="85000"/>
                    <a:lumOff val="15000"/>
                  </a:sysClr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48"/>
            <p:cNvGrpSpPr/>
            <p:nvPr/>
          </p:nvGrpSpPr>
          <p:grpSpPr>
            <a:xfrm>
              <a:off x="3590697" y="1920216"/>
              <a:ext cx="5010606" cy="3870984"/>
              <a:chOff x="4132669" y="1872253"/>
              <a:chExt cx="3923485" cy="3031121"/>
            </a:xfrm>
          </p:grpSpPr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4132669" y="4197146"/>
                <a:ext cx="3923485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1900" y="0"/>
                  </a:cxn>
                  <a:cxn ang="0">
                    <a:pos x="2150" y="387"/>
                  </a:cxn>
                  <a:cxn ang="0">
                    <a:pos x="0" y="387"/>
                  </a:cxn>
                  <a:cxn ang="0">
                    <a:pos x="251" y="0"/>
                  </a:cxn>
                </a:cxnLst>
                <a:rect l="0" t="0" r="r" b="b"/>
                <a:pathLst>
                  <a:path w="2150" h="387">
                    <a:moveTo>
                      <a:pt x="251" y="0"/>
                    </a:moveTo>
                    <a:lnTo>
                      <a:pt x="1900" y="0"/>
                    </a:lnTo>
                    <a:lnTo>
                      <a:pt x="2150" y="387"/>
                    </a:lnTo>
                    <a:lnTo>
                      <a:pt x="0" y="387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800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4634511" y="3421574"/>
                <a:ext cx="2919803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1350" y="0"/>
                  </a:cxn>
                  <a:cxn ang="0">
                    <a:pos x="1474" y="193"/>
                  </a:cxn>
                  <a:cxn ang="0">
                    <a:pos x="1600" y="387"/>
                  </a:cxn>
                  <a:cxn ang="0">
                    <a:pos x="0" y="387"/>
                  </a:cxn>
                  <a:cxn ang="0">
                    <a:pos x="125" y="193"/>
                  </a:cxn>
                  <a:cxn ang="0">
                    <a:pos x="251" y="0"/>
                  </a:cxn>
                </a:cxnLst>
                <a:rect l="0" t="0" r="r" b="b"/>
                <a:pathLst>
                  <a:path w="1600" h="387">
                    <a:moveTo>
                      <a:pt x="251" y="0"/>
                    </a:moveTo>
                    <a:lnTo>
                      <a:pt x="1350" y="0"/>
                    </a:lnTo>
                    <a:lnTo>
                      <a:pt x="1474" y="193"/>
                    </a:lnTo>
                    <a:lnTo>
                      <a:pt x="1600" y="387"/>
                    </a:lnTo>
                    <a:lnTo>
                      <a:pt x="0" y="387"/>
                    </a:lnTo>
                    <a:lnTo>
                      <a:pt x="125" y="193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79646">
                      <a:lumMod val="75000"/>
                      <a:shade val="30000"/>
                      <a:satMod val="115000"/>
                    </a:srgbClr>
                  </a:gs>
                  <a:gs pos="50000">
                    <a:srgbClr val="F79646">
                      <a:lumMod val="75000"/>
                      <a:shade val="67500"/>
                      <a:satMod val="115000"/>
                    </a:srgbClr>
                  </a:gs>
                  <a:gs pos="100000">
                    <a:srgbClr val="F79646">
                      <a:lumMod val="75000"/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800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3" name="Freeform 9"/>
              <p:cNvSpPr>
                <a:spLocks/>
              </p:cNvSpPr>
              <p:nvPr/>
            </p:nvSpPr>
            <p:spPr bwMode="auto">
              <a:xfrm>
                <a:off x="5134527" y="2646001"/>
                <a:ext cx="1917946" cy="706228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801" y="0"/>
                  </a:cxn>
                  <a:cxn ang="0">
                    <a:pos x="1051" y="387"/>
                  </a:cxn>
                  <a:cxn ang="0">
                    <a:pos x="0" y="387"/>
                  </a:cxn>
                  <a:cxn ang="0">
                    <a:pos x="251" y="0"/>
                  </a:cxn>
                </a:cxnLst>
                <a:rect l="0" t="0" r="r" b="b"/>
                <a:pathLst>
                  <a:path w="1051" h="387">
                    <a:moveTo>
                      <a:pt x="251" y="0"/>
                    </a:moveTo>
                    <a:lnTo>
                      <a:pt x="801" y="0"/>
                    </a:lnTo>
                    <a:lnTo>
                      <a:pt x="1051" y="387"/>
                    </a:lnTo>
                    <a:lnTo>
                      <a:pt x="0" y="387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en-US" sz="1800" kern="0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</a:p>
            </p:txBody>
          </p:sp>
          <p:sp>
            <p:nvSpPr>
              <p:cNvPr id="36" name="Freeform 10"/>
              <p:cNvSpPr>
                <a:spLocks/>
              </p:cNvSpPr>
              <p:nvPr/>
            </p:nvSpPr>
            <p:spPr bwMode="auto">
              <a:xfrm>
                <a:off x="5636368" y="1872253"/>
                <a:ext cx="914264" cy="70805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501" y="388"/>
                  </a:cxn>
                  <a:cxn ang="0">
                    <a:pos x="0" y="388"/>
                  </a:cxn>
                  <a:cxn ang="0">
                    <a:pos x="251" y="0"/>
                  </a:cxn>
                </a:cxnLst>
                <a:rect l="0" t="0" r="r" b="b"/>
                <a:pathLst>
                  <a:path w="501" h="388">
                    <a:moveTo>
                      <a:pt x="251" y="0"/>
                    </a:moveTo>
                    <a:lnTo>
                      <a:pt x="501" y="388"/>
                    </a:lnTo>
                    <a:lnTo>
                      <a:pt x="0" y="388"/>
                    </a:lnTo>
                    <a:lnTo>
                      <a:pt x="2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F81BD">
                      <a:shade val="30000"/>
                      <a:satMod val="115000"/>
                    </a:srgbClr>
                  </a:gs>
                  <a:gs pos="50000">
                    <a:srgbClr val="4F81BD">
                      <a:shade val="67500"/>
                      <a:satMod val="115000"/>
                    </a:srgbClr>
                  </a:gs>
                  <a:gs pos="100000">
                    <a:srgbClr val="4F81BD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bIns="228600" rtlCol="0" anchor="b" anchorCtr="1"/>
              <a:lstStyle/>
              <a:p>
                <a:pPr algn="ctr" defTabSz="914400"/>
                <a:endParaRPr lang="en-US" sz="1800" kern="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077686" y="2697778"/>
            <a:ext cx="2590800" cy="1214296"/>
            <a:chOff x="1011118" y="2697777"/>
            <a:chExt cx="2590800" cy="1214296"/>
          </a:xfrm>
        </p:grpSpPr>
        <p:sp>
          <p:nvSpPr>
            <p:cNvPr id="43" name="TextBox 42"/>
            <p:cNvSpPr txBox="1"/>
            <p:nvPr/>
          </p:nvSpPr>
          <p:spPr>
            <a:xfrm>
              <a:off x="1011118" y="3173409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pPr lvl="0" algn="ctr">
                <a:defRPr/>
              </a:pPr>
              <a:r>
                <a:rPr 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Insert your desired text for this label of data.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68693" y="2697777"/>
              <a:ext cx="1675652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6" name="Group 46"/>
          <p:cNvGrpSpPr/>
          <p:nvPr/>
        </p:nvGrpSpPr>
        <p:grpSpPr>
          <a:xfrm>
            <a:off x="8523514" y="2697778"/>
            <a:ext cx="2590800" cy="1214296"/>
            <a:chOff x="8456946" y="2697777"/>
            <a:chExt cx="2590800" cy="1214296"/>
          </a:xfrm>
        </p:grpSpPr>
        <p:sp>
          <p:nvSpPr>
            <p:cNvPr id="45" name="TextBox 44"/>
            <p:cNvSpPr txBox="1"/>
            <p:nvPr/>
          </p:nvSpPr>
          <p:spPr>
            <a:xfrm>
              <a:off x="8456946" y="3173409"/>
              <a:ext cx="2590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This is a sample text. </a:t>
              </a:r>
            </a:p>
            <a:p>
              <a:pPr lvl="0" algn="ctr">
                <a:defRPr/>
              </a:pPr>
              <a:r>
                <a:rPr lang="en-US" sz="1400" kern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rial" pitchFamily="34" charset="0"/>
                  <a:cs typeface="Arial" pitchFamily="34" charset="0"/>
                </a:rPr>
                <a:t>Insert your desired text for this label of data. 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14521" y="2697777"/>
              <a:ext cx="167565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s-UY" smtClean="0"/>
              <a:pPr/>
              <a:t>9</a:t>
            </a:fld>
            <a:endParaRPr lang="es-UY" dirty="0"/>
          </a:p>
        </p:txBody>
      </p:sp>
      <p:grpSp>
        <p:nvGrpSpPr>
          <p:cNvPr id="53" name="Group 52"/>
          <p:cNvGrpSpPr/>
          <p:nvPr/>
        </p:nvGrpSpPr>
        <p:grpSpPr>
          <a:xfrm>
            <a:off x="10345666" y="-609600"/>
            <a:ext cx="1859690" cy="2682075"/>
            <a:chOff x="10345666" y="-606063"/>
            <a:chExt cx="1859690" cy="2682075"/>
          </a:xfrm>
        </p:grpSpPr>
        <p:grpSp>
          <p:nvGrpSpPr>
            <p:cNvPr id="54" name="Group 53"/>
            <p:cNvGrpSpPr/>
            <p:nvPr/>
          </p:nvGrpSpPr>
          <p:grpSpPr>
            <a:xfrm>
              <a:off x="10345666" y="-606063"/>
              <a:ext cx="1859690" cy="2682075"/>
              <a:chOff x="10345666" y="-606063"/>
              <a:chExt cx="1859690" cy="2682075"/>
            </a:xfrm>
          </p:grpSpPr>
          <p:sp>
            <p:nvSpPr>
              <p:cNvPr id="56" name="Rectangle 16"/>
              <p:cNvSpPr/>
              <p:nvPr/>
            </p:nvSpPr>
            <p:spPr>
              <a:xfrm rot="2700000">
                <a:off x="10101534" y="428207"/>
                <a:ext cx="2682075" cy="613536"/>
              </a:xfrm>
              <a:custGeom>
                <a:avLst/>
                <a:gdLst>
                  <a:gd name="connsiteX0" fmla="*/ 0 w 2667000"/>
                  <a:gd name="connsiteY0" fmla="*/ 0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0 w 2667000"/>
                  <a:gd name="connsiteY4" fmla="*/ 0 h 1234330"/>
                  <a:gd name="connsiteX0" fmla="*/ 605526 w 2667000"/>
                  <a:gd name="connsiteY0" fmla="*/ 626053 h 1234330"/>
                  <a:gd name="connsiteX1" fmla="*/ 2667000 w 2667000"/>
                  <a:gd name="connsiteY1" fmla="*/ 0 h 1234330"/>
                  <a:gd name="connsiteX2" fmla="*/ 2667000 w 2667000"/>
                  <a:gd name="connsiteY2" fmla="*/ 1234330 h 1234330"/>
                  <a:gd name="connsiteX3" fmla="*/ 0 w 2667000"/>
                  <a:gd name="connsiteY3" fmla="*/ 1234330 h 1234330"/>
                  <a:gd name="connsiteX4" fmla="*/ 605526 w 2667000"/>
                  <a:gd name="connsiteY4" fmla="*/ 626053 h 1234330"/>
                  <a:gd name="connsiteX0" fmla="*/ 605526 w 2667000"/>
                  <a:gd name="connsiteY0" fmla="*/ 20527 h 628804"/>
                  <a:gd name="connsiteX1" fmla="*/ 2123053 w 2667000"/>
                  <a:gd name="connsiteY1" fmla="*/ 0 h 628804"/>
                  <a:gd name="connsiteX2" fmla="*/ 2667000 w 2667000"/>
                  <a:gd name="connsiteY2" fmla="*/ 628804 h 628804"/>
                  <a:gd name="connsiteX3" fmla="*/ 0 w 2667000"/>
                  <a:gd name="connsiteY3" fmla="*/ 628804 h 628804"/>
                  <a:gd name="connsiteX4" fmla="*/ 605526 w 266700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20527 h 628804"/>
                  <a:gd name="connsiteX1" fmla="*/ 2123053 w 2697790"/>
                  <a:gd name="connsiteY1" fmla="*/ 0 h 628804"/>
                  <a:gd name="connsiteX2" fmla="*/ 2697790 w 2697790"/>
                  <a:gd name="connsiteY2" fmla="*/ 598015 h 628804"/>
                  <a:gd name="connsiteX3" fmla="*/ 0 w 2697790"/>
                  <a:gd name="connsiteY3" fmla="*/ 628804 h 628804"/>
                  <a:gd name="connsiteX4" fmla="*/ 605526 w 2697790"/>
                  <a:gd name="connsiteY4" fmla="*/ 20527 h 628804"/>
                  <a:gd name="connsiteX0" fmla="*/ 605526 w 2697790"/>
                  <a:gd name="connsiteY0" fmla="*/ 9750 h 618027"/>
                  <a:gd name="connsiteX1" fmla="*/ 2101500 w 2697790"/>
                  <a:gd name="connsiteY1" fmla="*/ 0 h 618027"/>
                  <a:gd name="connsiteX2" fmla="*/ 2697790 w 2697790"/>
                  <a:gd name="connsiteY2" fmla="*/ 587238 h 618027"/>
                  <a:gd name="connsiteX3" fmla="*/ 0 w 2697790"/>
                  <a:gd name="connsiteY3" fmla="*/ 618027 h 618027"/>
                  <a:gd name="connsiteX4" fmla="*/ 605526 w 2697790"/>
                  <a:gd name="connsiteY4" fmla="*/ 9750 h 618027"/>
                  <a:gd name="connsiteX0" fmla="*/ 605526 w 2679830"/>
                  <a:gd name="connsiteY0" fmla="*/ 9750 h 618027"/>
                  <a:gd name="connsiteX1" fmla="*/ 2101500 w 2679830"/>
                  <a:gd name="connsiteY1" fmla="*/ 0 h 618027"/>
                  <a:gd name="connsiteX2" fmla="*/ 2679830 w 2679830"/>
                  <a:gd name="connsiteY2" fmla="*/ 591728 h 618027"/>
                  <a:gd name="connsiteX3" fmla="*/ 0 w 2679830"/>
                  <a:gd name="connsiteY3" fmla="*/ 618027 h 618027"/>
                  <a:gd name="connsiteX4" fmla="*/ 605526 w 2679830"/>
                  <a:gd name="connsiteY4" fmla="*/ 9750 h 618027"/>
                  <a:gd name="connsiteX0" fmla="*/ 605526 w 2679830"/>
                  <a:gd name="connsiteY0" fmla="*/ 7504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5526 w 2679830"/>
                  <a:gd name="connsiteY4" fmla="*/ 7504 h 615781"/>
                  <a:gd name="connsiteX0" fmla="*/ 603281 w 2679830"/>
                  <a:gd name="connsiteY0" fmla="*/ 5259 h 615781"/>
                  <a:gd name="connsiteX1" fmla="*/ 2090275 w 2679830"/>
                  <a:gd name="connsiteY1" fmla="*/ 0 h 615781"/>
                  <a:gd name="connsiteX2" fmla="*/ 2679830 w 2679830"/>
                  <a:gd name="connsiteY2" fmla="*/ 589482 h 615781"/>
                  <a:gd name="connsiteX3" fmla="*/ 0 w 2679830"/>
                  <a:gd name="connsiteY3" fmla="*/ 615781 h 615781"/>
                  <a:gd name="connsiteX4" fmla="*/ 603281 w 2679830"/>
                  <a:gd name="connsiteY4" fmla="*/ 5259 h 615781"/>
                  <a:gd name="connsiteX0" fmla="*/ 605526 w 2682075"/>
                  <a:gd name="connsiteY0" fmla="*/ 5259 h 613536"/>
                  <a:gd name="connsiteX1" fmla="*/ 2092520 w 2682075"/>
                  <a:gd name="connsiteY1" fmla="*/ 0 h 613536"/>
                  <a:gd name="connsiteX2" fmla="*/ 2682075 w 2682075"/>
                  <a:gd name="connsiteY2" fmla="*/ 589482 h 613536"/>
                  <a:gd name="connsiteX3" fmla="*/ 0 w 2682075"/>
                  <a:gd name="connsiteY3" fmla="*/ 613536 h 613536"/>
                  <a:gd name="connsiteX4" fmla="*/ 605526 w 2682075"/>
                  <a:gd name="connsiteY4" fmla="*/ 5259 h 61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2075" h="613536">
                    <a:moveTo>
                      <a:pt x="605526" y="5259"/>
                    </a:moveTo>
                    <a:lnTo>
                      <a:pt x="2092520" y="0"/>
                    </a:lnTo>
                    <a:lnTo>
                      <a:pt x="2682075" y="589482"/>
                    </a:lnTo>
                    <a:lnTo>
                      <a:pt x="0" y="613536"/>
                    </a:lnTo>
                    <a:lnTo>
                      <a:pt x="605526" y="5259"/>
                    </a:lnTo>
                    <a:close/>
                  </a:path>
                </a:pathLst>
              </a:custGeom>
              <a:gradFill flip="none" rotWithShape="1">
                <a:gsLst>
                  <a:gs pos="66000">
                    <a:srgbClr val="FF0000"/>
                  </a:gs>
                  <a:gs pos="0">
                    <a:srgbClr val="C00000"/>
                  </a:gs>
                  <a:gs pos="100000">
                    <a:srgbClr val="C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0345666" y="11574"/>
                <a:ext cx="1843467" cy="1801867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065497" y="10332"/>
                <a:ext cx="1139859" cy="1114136"/>
              </a:xfrm>
              <a:prstGeom prst="line">
                <a:avLst/>
              </a:prstGeom>
              <a:ln w="15875">
                <a:gradFill flip="none" rotWithShape="1">
                  <a:gsLst>
                    <a:gs pos="99000">
                      <a:srgbClr val="FFC000"/>
                    </a:gs>
                    <a:gs pos="0">
                      <a:srgbClr val="FFFF00">
                        <a:alpha val="82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 rot="2700000">
              <a:off x="10406296" y="589950"/>
              <a:ext cx="217932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s-UY" sz="1800" b="1" dirty="0">
                <a:gradFill>
                  <a:gsLst>
                    <a:gs pos="82000">
                      <a:schemeClr val="bg1">
                        <a:lumMod val="9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path path="circle">
                    <a:fillToRect r="100000" b="100000"/>
                  </a:path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880</Words>
  <Application>Microsoft Office PowerPoint</Application>
  <PresentationFormat>Widescreen</PresentationFormat>
  <Paragraphs>250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Aptos Display</vt:lpstr>
      <vt:lpstr>Arial</vt:lpstr>
      <vt:lpstr>Arial Narrow</vt:lpstr>
      <vt:lpstr>Calibri</vt:lpstr>
      <vt:lpstr>Montserrat</vt:lpstr>
      <vt:lpstr>Segoe UI</vt:lpstr>
      <vt:lpstr>Times New Roman</vt:lpstr>
      <vt:lpstr>Wingdings</vt:lpstr>
      <vt:lpstr>Office Theme</vt:lpstr>
      <vt:lpstr>PowerPoint Presentation</vt:lpstr>
      <vt:lpstr>Outline: </vt:lpstr>
      <vt:lpstr>Introduction</vt:lpstr>
      <vt:lpstr>Target Focus for PowerPoint </vt:lpstr>
      <vt:lpstr>Key Points</vt:lpstr>
      <vt:lpstr>Competence vs confidence</vt:lpstr>
      <vt:lpstr>Darkside of leadership characteristics </vt:lpstr>
      <vt:lpstr>Opposing Ideas Diagram</vt:lpstr>
      <vt:lpstr>Gender differences </vt:lpstr>
      <vt:lpstr>3D Pyramid Chart for PowerPoint</vt:lpstr>
      <vt:lpstr>Checklist – 8 Items</vt:lpstr>
      <vt:lpstr>Check Item</vt:lpstr>
      <vt:lpstr>solutions</vt:lpstr>
      <vt:lpstr>Tree Diagram</vt:lpstr>
      <vt:lpstr>Funnel Diagram</vt:lpstr>
      <vt:lpstr>Data-Driven Pie Chart</vt:lpstr>
      <vt:lpstr>World Map for PowerPoint</vt:lpstr>
      <vt:lpstr>Editable Map</vt:lpstr>
      <vt:lpstr>SWOT Analysis</vt:lpstr>
      <vt:lpstr>Animated Product Lifecycle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SlideModel</dc:creator>
  <cp:lastModifiedBy>Zainab Farooq</cp:lastModifiedBy>
  <cp:revision>84</cp:revision>
  <dcterms:created xsi:type="dcterms:W3CDTF">2014-05-27T21:09:32Z</dcterms:created>
  <dcterms:modified xsi:type="dcterms:W3CDTF">2023-10-03T17:16:43Z</dcterms:modified>
</cp:coreProperties>
</file>