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30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15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0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8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6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6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3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19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6511-019D-466D-B3E2-20D8C75166BF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FAC7-E8FF-4625-83B6-914627280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42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2AFDB8-5195-4E5E-8705-8E8418741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"/>
            <a:ext cx="10691813" cy="1511905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DB3304-F38C-425C-9726-EFBAE4B51876}"/>
              </a:ext>
            </a:extLst>
          </p:cNvPr>
          <p:cNvSpPr txBox="1"/>
          <p:nvPr/>
        </p:nvSpPr>
        <p:spPr>
          <a:xfrm>
            <a:off x="305844" y="3529858"/>
            <a:ext cx="7582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請維持圖片清晰度（建議</a:t>
            </a:r>
            <a:r>
              <a:rPr lang="en-US" altLang="zh-TW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300dpi</a:t>
            </a:r>
            <a:r>
              <a:rPr lang="zh-TW" altLang="en-US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endParaRPr lang="en-US" altLang="zh-TW" sz="3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需含內容：</a:t>
            </a:r>
            <a:endParaRPr lang="en-US" altLang="zh-TW" sz="3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作品名稱、設計理念、符合</a:t>
            </a:r>
            <a:r>
              <a:rPr lang="en-US" altLang="zh-TW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zh-TW" altLang="en-US" sz="3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項人因工程知識之特點說明、尺寸說明、作品外觀全貌圖、使用情境圖等項目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916AA3-7EBB-4359-BB0F-D625A435F113}"/>
              </a:ext>
            </a:extLst>
          </p:cNvPr>
          <p:cNvSpPr txBox="1"/>
          <p:nvPr/>
        </p:nvSpPr>
        <p:spPr>
          <a:xfrm>
            <a:off x="305844" y="13640084"/>
            <a:ext cx="9884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作品名稱</a:t>
            </a:r>
            <a:r>
              <a:rPr lang="zh-TW" altLang="en-US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（粗體</a:t>
            </a:r>
            <a:r>
              <a:rPr lang="en-US" altLang="zh-TW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/</a:t>
            </a:r>
            <a:r>
              <a:rPr lang="zh-TW" altLang="en-US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單行間距）</a:t>
            </a:r>
            <a:endParaRPr lang="en-US" altLang="zh-TW" sz="200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學校名稱｜設計團隊｜指導老師｜</a:t>
            </a:r>
            <a:r>
              <a:rPr lang="zh-TW" altLang="en-US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（</a:t>
            </a:r>
            <a:r>
              <a:rPr lang="en-US" altLang="zh-TW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20pt/</a:t>
            </a:r>
            <a:r>
              <a:rPr lang="zh-TW" altLang="en-US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靠左對齊</a:t>
            </a:r>
            <a:r>
              <a:rPr lang="en-US" altLang="zh-TW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/</a:t>
            </a:r>
            <a:r>
              <a:rPr lang="zh-TW" altLang="en-US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離邊框</a:t>
            </a:r>
            <a:r>
              <a:rPr lang="en-US" altLang="zh-TW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10mm</a:t>
            </a:r>
            <a:r>
              <a:rPr lang="zh-TW" altLang="en-US" sz="20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endParaRPr lang="en-US" altLang="zh-TW" sz="200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007AEE-0486-46DB-9E02-8571B2449C8D}"/>
              </a:ext>
            </a:extLst>
          </p:cNvPr>
          <p:cNvSpPr txBox="1"/>
          <p:nvPr/>
        </p:nvSpPr>
        <p:spPr>
          <a:xfrm>
            <a:off x="5678902" y="1993525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（可排版區域）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297*350 mm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7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78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微軟正黑體 Light</vt:lpstr>
      <vt:lpstr>Arial</vt:lpstr>
      <vt:lpstr>Calibri</vt:lpstr>
      <vt:lpstr>Calibri Light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游萱妤</dc:creator>
  <cp:lastModifiedBy>陳薇如</cp:lastModifiedBy>
  <cp:revision>22</cp:revision>
  <dcterms:created xsi:type="dcterms:W3CDTF">2021-01-15T03:05:29Z</dcterms:created>
  <dcterms:modified xsi:type="dcterms:W3CDTF">2021-11-19T08:43:27Z</dcterms:modified>
</cp:coreProperties>
</file>