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52" name="Shape 452"/>
          <p:cNvSpPr/>
          <p:nvPr>
            <p:ph type="sldImg"/>
          </p:nvPr>
        </p:nvSpPr>
        <p:spPr>
          <a:xfrm>
            <a:off x="1143000" y="685800"/>
            <a:ext cx="4572000" cy="3429000"/>
          </a:xfrm>
          <a:prstGeom prst="rect">
            <a:avLst/>
          </a:prstGeom>
        </p:spPr>
        <p:txBody>
          <a:bodyPr/>
          <a:lstStyle/>
          <a:p>
            <a:pPr/>
          </a:p>
        </p:txBody>
      </p:sp>
      <p:sp>
        <p:nvSpPr>
          <p:cNvPr id="453" name="Shape 4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6" name="Body Level One…"/>
          <p:cNvSpPr txBox="1"/>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4" name="xx%"/>
          <p:cNvSpPr txBox="1"/>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pPr/>
            <a:r>
              <a:t>xx%</a:t>
            </a:r>
          </a:p>
        </p:txBody>
      </p:sp>
      <p:sp>
        <p:nvSpPr>
          <p:cNvPr id="105"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20" name="Title Text"/>
          <p:cNvSpPr txBox="1"/>
          <p:nvPr>
            <p:ph type="title"/>
          </p:nvPr>
        </p:nvSpPr>
        <p:spPr>
          <a:xfrm>
            <a:off x="264944" y="870271"/>
            <a:ext cx="7242601" cy="1119900"/>
          </a:xfrm>
          <a:prstGeom prst="rect">
            <a:avLst/>
          </a:prstGeom>
        </p:spPr>
        <p:txBody>
          <a:bodyPr anchor="t"/>
          <a:lstStyle>
            <a:lvl1pPr algn="l">
              <a:defRPr sz="2800">
                <a:solidFill>
                  <a:srgbClr val="000000"/>
                </a:solidFill>
              </a:defRPr>
            </a:lvl1pPr>
          </a:lstStyle>
          <a:p>
            <a:pPr/>
            <a:r>
              <a:t>Title Text</a:t>
            </a:r>
          </a:p>
        </p:txBody>
      </p:sp>
      <p:sp>
        <p:nvSpPr>
          <p:cNvPr id="121" name="Body Level One…"/>
          <p:cNvSpPr txBox="1"/>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gn="l">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gn="l">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gn="l">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gn="l">
              <a:lnSpc>
                <a:spcPct val="115000"/>
              </a:lnSpc>
              <a:buClr>
                <a:schemeClr val="accent2">
                  <a:lumOff val="21764"/>
                </a:schemeClr>
              </a:buClr>
              <a:buSzPts val="1800"/>
              <a:buFont typeface="Helvetica"/>
              <a:buChar char="○"/>
              <a:defRPr sz="18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pic>
        <p:nvPicPr>
          <p:cNvPr id="122" name="Google Shape;63;p30" descr="Google Shape;63;p30"/>
          <p:cNvPicPr>
            <a:picLocks noChangeAspect="1"/>
          </p:cNvPicPr>
          <p:nvPr/>
        </p:nvPicPr>
        <p:blipFill>
          <a:blip r:embed="rId2">
            <a:extLst/>
          </a:blip>
          <a:stretch>
            <a:fillRect/>
          </a:stretch>
        </p:blipFill>
        <p:spPr>
          <a:xfrm>
            <a:off x="6636149" y="125138"/>
            <a:ext cx="871401" cy="871401"/>
          </a:xfrm>
          <a:prstGeom prst="rect">
            <a:avLst/>
          </a:prstGeom>
          <a:ln w="12700">
            <a:miter lim="400000"/>
          </a:ln>
        </p:spPr>
      </p:pic>
      <p:sp>
        <p:nvSpPr>
          <p:cNvPr id="123"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30" name="Title Text"/>
          <p:cNvSpPr txBox="1"/>
          <p:nvPr>
            <p:ph type="title"/>
          </p:nvPr>
        </p:nvSpPr>
        <p:spPr>
          <a:prstGeom prst="rect">
            <a:avLst/>
          </a:prstGeom>
        </p:spPr>
        <p:txBody>
          <a:bodyPr/>
          <a:lstStyle>
            <a:lvl1pPr>
              <a:defRPr>
                <a:solidFill>
                  <a:srgbClr val="000000"/>
                </a:solidFill>
              </a:defRPr>
            </a:lvl1pPr>
          </a:lstStyle>
          <a:p>
            <a:pPr/>
            <a:r>
              <a:t>Title Text</a:t>
            </a:r>
          </a:p>
        </p:txBody>
      </p:sp>
      <p:sp>
        <p:nvSpPr>
          <p:cNvPr id="131" name="Body Level One…"/>
          <p:cNvSpPr txBox="1"/>
          <p:nvPr>
            <p:ph type="body" sz="quarter" idx="1"/>
          </p:nvPr>
        </p:nvSpPr>
        <p:spPr>
          <a:prstGeom prst="rect">
            <a:avLst/>
          </a:prstGeom>
        </p:spPr>
        <p:txBody>
          <a:bodyPr/>
          <a:lstStyle>
            <a:lvl1pPr>
              <a:defRPr>
                <a:solidFill>
                  <a:schemeClr val="accent2">
                    <a:lumOff val="21764"/>
                  </a:schemeClr>
                </a:solidFill>
              </a:defRPr>
            </a:lvl1pPr>
            <a:lvl2pPr>
              <a:defRPr>
                <a:solidFill>
                  <a:schemeClr val="accent2">
                    <a:lumOff val="21764"/>
                  </a:schemeClr>
                </a:solidFill>
              </a:defRPr>
            </a:lvl2pPr>
            <a:lvl3pPr>
              <a:defRPr>
                <a:solidFill>
                  <a:schemeClr val="accent2">
                    <a:lumOff val="21764"/>
                  </a:schemeClr>
                </a:solidFill>
              </a:defRPr>
            </a:lvl3pPr>
            <a:lvl4pPr>
              <a:defRPr>
                <a:solidFill>
                  <a:schemeClr val="accent2">
                    <a:lumOff val="21764"/>
                  </a:schemeClr>
                </a:solidFill>
              </a:defRPr>
            </a:lvl4pPr>
            <a:lvl5pPr>
              <a:defRPr>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3D49"/>
        </a:solidFill>
      </p:bgPr>
    </p:bg>
    <p:spTree>
      <p:nvGrpSpPr>
        <p:cNvPr id="1" name=""/>
        <p:cNvGrpSpPr/>
        <p:nvPr/>
      </p:nvGrpSpPr>
      <p:grpSpPr>
        <a:xfrm>
          <a:off x="0" y="0"/>
          <a:ext cx="0" cy="0"/>
          <a:chOff x="0" y="0"/>
          <a:chExt cx="0" cy="0"/>
        </a:xfrm>
      </p:grpSpPr>
      <p:sp>
        <p:nvSpPr>
          <p:cNvPr id="139" name="Title Text"/>
          <p:cNvSpPr txBox="1"/>
          <p:nvPr>
            <p:ph type="title"/>
          </p:nvPr>
        </p:nvSpPr>
        <p:spPr>
          <a:xfrm>
            <a:off x="264944" y="4206106"/>
            <a:ext cx="7242601" cy="1646101"/>
          </a:xfrm>
          <a:prstGeom prst="rect">
            <a:avLst/>
          </a:prstGeom>
        </p:spPr>
        <p:txBody>
          <a:bodyPr anchor="ctr"/>
          <a:lstStyle>
            <a:lvl1pPr>
              <a:defRPr sz="3600">
                <a:solidFill>
                  <a:srgbClr val="FFFFFF"/>
                </a:solidFill>
              </a:defRPr>
            </a:lvl1pPr>
          </a:lstStyle>
          <a:p>
            <a:pPr/>
            <a:r>
              <a:t>Title Text</a:t>
            </a:r>
          </a:p>
        </p:txBody>
      </p:sp>
      <p:sp>
        <p:nvSpPr>
          <p:cNvPr id="140"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47" name="Title Text"/>
          <p:cNvSpPr txBox="1"/>
          <p:nvPr>
            <p:ph type="title"/>
          </p:nvPr>
        </p:nvSpPr>
        <p:spPr>
          <a:xfrm>
            <a:off x="264944" y="870271"/>
            <a:ext cx="7242601" cy="1119900"/>
          </a:xfrm>
          <a:prstGeom prst="rect">
            <a:avLst/>
          </a:prstGeom>
        </p:spPr>
        <p:txBody>
          <a:bodyPr anchor="t"/>
          <a:lstStyle>
            <a:lvl1pPr algn="l">
              <a:defRPr sz="2800">
                <a:solidFill>
                  <a:srgbClr val="000000"/>
                </a:solidFill>
              </a:defRPr>
            </a:lvl1pPr>
          </a:lstStyle>
          <a:p>
            <a:pPr/>
            <a:r>
              <a:t>Title Text</a:t>
            </a:r>
          </a:p>
        </p:txBody>
      </p:sp>
      <p:sp>
        <p:nvSpPr>
          <p:cNvPr id="148"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lvl1pPr>
            <a:lvl2pPr marL="965200" indent="-355600" algn="l">
              <a:lnSpc>
                <a:spcPct val="115000"/>
              </a:lnSpc>
              <a:buClr>
                <a:schemeClr val="accent2">
                  <a:lumOff val="21764"/>
                </a:schemeClr>
              </a:buClr>
              <a:buSzPts val="1400"/>
              <a:buFont typeface="Helvetica"/>
              <a:buChar char="○"/>
              <a:defRPr sz="1400">
                <a:solidFill>
                  <a:schemeClr val="accent2">
                    <a:lumOff val="21764"/>
                  </a:schemeClr>
                </a:solidFill>
              </a:defRPr>
            </a:lvl2pPr>
            <a:lvl3pPr marL="1422400" indent="-355600" algn="l">
              <a:lnSpc>
                <a:spcPct val="115000"/>
              </a:lnSpc>
              <a:buClr>
                <a:schemeClr val="accent2">
                  <a:lumOff val="21764"/>
                </a:schemeClr>
              </a:buClr>
              <a:buSzPts val="1400"/>
              <a:buFont typeface="Helvetica"/>
              <a:buChar char="■"/>
              <a:defRPr sz="1400">
                <a:solidFill>
                  <a:schemeClr val="accent2">
                    <a:lumOff val="21764"/>
                  </a:schemeClr>
                </a:solidFill>
              </a:defRPr>
            </a:lvl3pPr>
            <a:lvl4pPr marL="1879600" indent="-355600" algn="l">
              <a:lnSpc>
                <a:spcPct val="115000"/>
              </a:lnSpc>
              <a:buClr>
                <a:schemeClr val="accent2">
                  <a:lumOff val="21764"/>
                </a:schemeClr>
              </a:buClr>
              <a:buSzPts val="1400"/>
              <a:buFont typeface="Helvetica"/>
              <a:buChar char="●"/>
              <a:defRPr sz="1400">
                <a:solidFill>
                  <a:schemeClr val="accent2">
                    <a:lumOff val="21764"/>
                  </a:schemeClr>
                </a:solidFill>
              </a:defRPr>
            </a:lvl4pPr>
            <a:lvl5pPr marL="2336800" indent="-355600" algn="l">
              <a:lnSpc>
                <a:spcPct val="115000"/>
              </a:lnSpc>
              <a:buClr>
                <a:schemeClr val="accent2">
                  <a:lumOff val="21764"/>
                </a:schemeClr>
              </a:buClr>
              <a:buSzPts val="1400"/>
              <a:buFont typeface="Helvetica"/>
              <a:buChar char="○"/>
              <a:defRPr sz="14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49" name="Google Shape;72;p48"/>
          <p:cNvSpPr txBox="1"/>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solidFill>
                  <a:schemeClr val="accent2">
                    <a:lumOff val="21764"/>
                  </a:schemeClr>
                </a:solidFill>
              </a:defRPr>
            </a:pPr>
          </a:p>
        </p:txBody>
      </p:sp>
      <p:sp>
        <p:nvSpPr>
          <p:cNvPr id="150"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57" name="Title Text"/>
          <p:cNvSpPr txBox="1"/>
          <p:nvPr>
            <p:ph type="title"/>
          </p:nvPr>
        </p:nvSpPr>
        <p:spPr>
          <a:xfrm>
            <a:off x="264944" y="870271"/>
            <a:ext cx="7242601" cy="1119900"/>
          </a:xfrm>
          <a:prstGeom prst="rect">
            <a:avLst/>
          </a:prstGeom>
        </p:spPr>
        <p:txBody>
          <a:bodyPr anchor="t"/>
          <a:lstStyle>
            <a:lvl1pPr algn="l">
              <a:defRPr sz="2800">
                <a:solidFill>
                  <a:srgbClr val="000000"/>
                </a:solidFill>
              </a:defRPr>
            </a:lvl1pPr>
          </a:lstStyle>
          <a:p>
            <a:pPr/>
            <a:r>
              <a:t>Title Text</a:t>
            </a:r>
          </a:p>
        </p:txBody>
      </p:sp>
      <p:sp>
        <p:nvSpPr>
          <p:cNvPr id="15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65" name="Title Text"/>
          <p:cNvSpPr txBox="1"/>
          <p:nvPr>
            <p:ph type="title"/>
          </p:nvPr>
        </p:nvSpPr>
        <p:spPr>
          <a:xfrm>
            <a:off x="264944" y="1086507"/>
            <a:ext cx="2386802" cy="1477801"/>
          </a:xfrm>
          <a:prstGeom prst="rect">
            <a:avLst/>
          </a:prstGeom>
        </p:spPr>
        <p:txBody>
          <a:bodyPr/>
          <a:lstStyle>
            <a:lvl1pPr algn="l">
              <a:defRPr sz="2400">
                <a:solidFill>
                  <a:srgbClr val="000000"/>
                </a:solidFill>
              </a:defRPr>
            </a:lvl1pPr>
          </a:lstStyle>
          <a:p>
            <a:pPr/>
            <a:r>
              <a:t>Title Text</a:t>
            </a:r>
          </a:p>
        </p:txBody>
      </p:sp>
      <p:sp>
        <p:nvSpPr>
          <p:cNvPr id="166"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solidFill>
                  <a:schemeClr val="accent2">
                    <a:lumOff val="21764"/>
                  </a:schemeClr>
                </a:solidFill>
              </a:defRPr>
            </a:lvl1pPr>
            <a:lvl2pPr marL="914400" indent="-304800" algn="l">
              <a:lnSpc>
                <a:spcPct val="115000"/>
              </a:lnSpc>
              <a:buClr>
                <a:schemeClr val="accent2">
                  <a:lumOff val="21764"/>
                </a:schemeClr>
              </a:buClr>
              <a:buSzPts val="1200"/>
              <a:buFont typeface="Helvetica"/>
              <a:buChar char="○"/>
              <a:defRPr sz="1200">
                <a:solidFill>
                  <a:schemeClr val="accent2">
                    <a:lumOff val="21764"/>
                  </a:schemeClr>
                </a:solidFill>
              </a:defRPr>
            </a:lvl2pPr>
            <a:lvl3pPr marL="1371600" indent="-304800" algn="l">
              <a:lnSpc>
                <a:spcPct val="115000"/>
              </a:lnSpc>
              <a:buClr>
                <a:schemeClr val="accent2">
                  <a:lumOff val="21764"/>
                </a:schemeClr>
              </a:buClr>
              <a:buSzPts val="1200"/>
              <a:buFont typeface="Helvetica"/>
              <a:buChar char="■"/>
              <a:defRPr sz="1200">
                <a:solidFill>
                  <a:schemeClr val="accent2">
                    <a:lumOff val="21764"/>
                  </a:schemeClr>
                </a:solidFill>
              </a:defRPr>
            </a:lvl3pPr>
            <a:lvl4pPr marL="1828800" indent="-304800" algn="l">
              <a:lnSpc>
                <a:spcPct val="115000"/>
              </a:lnSpc>
              <a:buClr>
                <a:schemeClr val="accent2">
                  <a:lumOff val="21764"/>
                </a:schemeClr>
              </a:buClr>
              <a:buSzPts val="1200"/>
              <a:buFont typeface="Helvetica"/>
              <a:buChar char="●"/>
              <a:defRPr sz="1200">
                <a:solidFill>
                  <a:schemeClr val="accent2">
                    <a:lumOff val="21764"/>
                  </a:schemeClr>
                </a:solidFill>
              </a:defRPr>
            </a:lvl4pPr>
            <a:lvl5pPr marL="2286000" indent="-304800" algn="l">
              <a:lnSpc>
                <a:spcPct val="115000"/>
              </a:lnSpc>
              <a:buClr>
                <a:schemeClr val="accent2">
                  <a:lumOff val="21764"/>
                </a:schemeClr>
              </a:buClr>
              <a:buSzPts val="1200"/>
              <a:buFont typeface="Helvetica"/>
              <a:buChar char="○"/>
              <a:defRPr sz="12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174" name="Title Text"/>
          <p:cNvSpPr txBox="1"/>
          <p:nvPr>
            <p:ph type="title"/>
          </p:nvPr>
        </p:nvSpPr>
        <p:spPr>
          <a:xfrm>
            <a:off x="416712" y="880292"/>
            <a:ext cx="5412601" cy="7999802"/>
          </a:xfrm>
          <a:prstGeom prst="rect">
            <a:avLst/>
          </a:prstGeom>
        </p:spPr>
        <p:txBody>
          <a:bodyPr anchor="ctr"/>
          <a:lstStyle>
            <a:lvl1pPr algn="l">
              <a:defRPr sz="4800">
                <a:solidFill>
                  <a:srgbClr val="000000"/>
                </a:solidFill>
              </a:defRPr>
            </a:lvl1pPr>
          </a:lstStyle>
          <a:p>
            <a:pPr/>
            <a:r>
              <a:t>Title Text</a:t>
            </a:r>
          </a:p>
        </p:txBody>
      </p:sp>
      <p:sp>
        <p:nvSpPr>
          <p:cNvPr id="17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3D49"/>
        </a:solidFill>
      </p:bgPr>
    </p:bg>
    <p:spTree>
      <p:nvGrpSpPr>
        <p:cNvPr id="1" name=""/>
        <p:cNvGrpSpPr/>
        <p:nvPr/>
      </p:nvGrpSpPr>
      <p:grpSpPr>
        <a:xfrm>
          <a:off x="0" y="0"/>
          <a:ext cx="0" cy="0"/>
          <a:chOff x="0" y="0"/>
          <a:chExt cx="0" cy="0"/>
        </a:xfrm>
      </p:grpSpPr>
      <p:sp>
        <p:nvSpPr>
          <p:cNvPr id="21" name="Title Text"/>
          <p:cNvSpPr txBox="1"/>
          <p:nvPr>
            <p:ph type="title"/>
          </p:nvPr>
        </p:nvSpPr>
        <p:spPr>
          <a:xfrm>
            <a:off x="264944" y="4206106"/>
            <a:ext cx="7242601" cy="1646101"/>
          </a:xfrm>
          <a:prstGeom prst="rect">
            <a:avLst/>
          </a:prstGeom>
        </p:spPr>
        <p:txBody>
          <a:bodyPr anchor="ctr"/>
          <a:lstStyle>
            <a:lvl1pPr>
              <a:defRPr sz="3600">
                <a:solidFill>
                  <a:srgbClr val="FFFFFF"/>
                </a:solidFill>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82" name="Google Shape;81;p52"/>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183" name="Title Text"/>
          <p:cNvSpPr txBox="1"/>
          <p:nvPr>
            <p:ph type="title"/>
          </p:nvPr>
        </p:nvSpPr>
        <p:spPr>
          <a:xfrm>
            <a:off x="225675" y="2411541"/>
            <a:ext cx="3438300" cy="2898601"/>
          </a:xfrm>
          <a:prstGeom prst="rect">
            <a:avLst/>
          </a:prstGeom>
        </p:spPr>
        <p:txBody>
          <a:bodyPr/>
          <a:lstStyle>
            <a:lvl1pPr>
              <a:defRPr sz="4200">
                <a:solidFill>
                  <a:srgbClr val="000000"/>
                </a:solidFill>
              </a:defRPr>
            </a:lvl1pPr>
          </a:lstStyle>
          <a:p>
            <a:pPr/>
            <a:r>
              <a:t>Title Text</a:t>
            </a:r>
          </a:p>
        </p:txBody>
      </p:sp>
      <p:sp>
        <p:nvSpPr>
          <p:cNvPr id="184" name="Body Level One…"/>
          <p:cNvSpPr txBox="1"/>
          <p:nvPr>
            <p:ph type="body" sz="quarter" idx="1"/>
          </p:nvPr>
        </p:nvSpPr>
        <p:spPr>
          <a:xfrm>
            <a:off x="225675" y="5481568"/>
            <a:ext cx="3438300" cy="2415301"/>
          </a:xfrm>
          <a:prstGeom prst="rect">
            <a:avLst/>
          </a:prstGeom>
        </p:spPr>
        <p:txBody>
          <a:bodyPr/>
          <a:lstStyle>
            <a:lvl1pPr>
              <a:defRPr sz="2100">
                <a:solidFill>
                  <a:schemeClr val="accent2">
                    <a:lumOff val="21764"/>
                  </a:schemeClr>
                </a:solidFill>
              </a:defRPr>
            </a:lvl1pPr>
            <a:lvl2pPr>
              <a:defRPr sz="2100">
                <a:solidFill>
                  <a:schemeClr val="accent2">
                    <a:lumOff val="21764"/>
                  </a:schemeClr>
                </a:solidFill>
              </a:defRPr>
            </a:lvl2pPr>
            <a:lvl3pPr>
              <a:defRPr sz="2100">
                <a:solidFill>
                  <a:schemeClr val="accent2">
                    <a:lumOff val="21764"/>
                  </a:schemeClr>
                </a:solidFill>
              </a:defRPr>
            </a:lvl3pPr>
            <a:lvl4pPr>
              <a:defRPr sz="2100">
                <a:solidFill>
                  <a:schemeClr val="accent2">
                    <a:lumOff val="21764"/>
                  </a:schemeClr>
                </a:solidFill>
              </a:defRPr>
            </a:lvl4pPr>
            <a:lvl5pPr>
              <a:defRPr sz="21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85" name="Google Shape;84;p52"/>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solidFill>
                  <a:schemeClr val="accent2">
                    <a:lumOff val="21764"/>
                  </a:schemeClr>
                </a:solidFill>
              </a:defRPr>
            </a:pPr>
          </a:p>
        </p:txBody>
      </p:sp>
      <p:sp>
        <p:nvSpPr>
          <p:cNvPr id="186"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93" name="Body Level One…"/>
          <p:cNvSpPr txBox="1"/>
          <p:nvPr>
            <p:ph type="body" sz="quarter" idx="1"/>
          </p:nvPr>
        </p:nvSpPr>
        <p:spPr>
          <a:xfrm>
            <a:off x="264944" y="8273123"/>
            <a:ext cx="5099101" cy="1183201"/>
          </a:xfrm>
          <a:prstGeom prst="rect">
            <a:avLst/>
          </a:prstGeom>
        </p:spPr>
        <p:txBody>
          <a:bodyPr anchor="ctr"/>
          <a:lstStyle>
            <a:lvl1pPr marL="228600" indent="0" algn="l">
              <a:defRPr sz="1800">
                <a:solidFill>
                  <a:schemeClr val="accent2">
                    <a:lumOff val="21764"/>
                  </a:schemeClr>
                </a:solidFill>
              </a:defRPr>
            </a:lvl1pPr>
            <a:lvl2pPr marL="1005114" indent="-408214" algn="l">
              <a:buSzPts val="1800"/>
              <a:buChar char="○"/>
              <a:defRPr sz="1800">
                <a:solidFill>
                  <a:schemeClr val="accent2">
                    <a:lumOff val="21764"/>
                  </a:schemeClr>
                </a:solidFill>
              </a:defRPr>
            </a:lvl2pPr>
            <a:lvl3pPr marL="1462314" indent="-408214" algn="l">
              <a:buSzPts val="1800"/>
              <a:buChar char="■"/>
              <a:defRPr sz="1800">
                <a:solidFill>
                  <a:schemeClr val="accent2">
                    <a:lumOff val="21764"/>
                  </a:schemeClr>
                </a:solidFill>
              </a:defRPr>
            </a:lvl3pPr>
            <a:lvl4pPr marL="1919514" indent="-408214" algn="l">
              <a:buSzPts val="1800"/>
              <a:buChar char="●"/>
              <a:defRPr sz="1800">
                <a:solidFill>
                  <a:schemeClr val="accent2">
                    <a:lumOff val="21764"/>
                  </a:schemeClr>
                </a:solidFill>
              </a:defRPr>
            </a:lvl4pPr>
            <a:lvl5pPr marL="2376714" indent="-408214" algn="l">
              <a:buSzPts val="1800"/>
              <a:buChar char="○"/>
              <a:defRPr sz="18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94"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01" name="xx%"/>
          <p:cNvSpPr txBox="1"/>
          <p:nvPr>
            <p:ph type="title" hasCustomPrompt="1"/>
          </p:nvPr>
        </p:nvSpPr>
        <p:spPr>
          <a:xfrm>
            <a:off x="264944" y="2163089"/>
            <a:ext cx="7242601" cy="3839701"/>
          </a:xfrm>
          <a:prstGeom prst="rect">
            <a:avLst/>
          </a:prstGeom>
        </p:spPr>
        <p:txBody>
          <a:bodyPr/>
          <a:lstStyle>
            <a:lvl1pPr>
              <a:defRPr sz="12000">
                <a:solidFill>
                  <a:srgbClr val="000000"/>
                </a:solidFill>
              </a:defRPr>
            </a:lvl1pPr>
          </a:lstStyle>
          <a:p>
            <a:pPr/>
            <a:r>
              <a:t>xx%</a:t>
            </a:r>
          </a:p>
        </p:txBody>
      </p:sp>
      <p:sp>
        <p:nvSpPr>
          <p:cNvPr id="202"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solidFill>
                  <a:schemeClr val="accent2">
                    <a:lumOff val="21764"/>
                  </a:schemeClr>
                </a:solidFill>
              </a:defRPr>
            </a:lvl1pPr>
            <a:lvl2pPr marL="1005114" indent="-408214">
              <a:lnSpc>
                <a:spcPct val="115000"/>
              </a:lnSpc>
              <a:buClr>
                <a:schemeClr val="accent2">
                  <a:lumOff val="21764"/>
                </a:schemeClr>
              </a:buClr>
              <a:buSzPts val="1800"/>
              <a:buFont typeface="Helvetica"/>
              <a:buChar char="○"/>
              <a:defRPr sz="1800">
                <a:solidFill>
                  <a:schemeClr val="accent2">
                    <a:lumOff val="21764"/>
                  </a:schemeClr>
                </a:solidFill>
              </a:defRPr>
            </a:lvl2pPr>
            <a:lvl3pPr marL="1462314" indent="-408214">
              <a:lnSpc>
                <a:spcPct val="115000"/>
              </a:lnSpc>
              <a:buClr>
                <a:schemeClr val="accent2">
                  <a:lumOff val="21764"/>
                </a:schemeClr>
              </a:buClr>
              <a:buSzPts val="1800"/>
              <a:buFont typeface="Helvetica"/>
              <a:buChar char="■"/>
              <a:defRPr sz="1800">
                <a:solidFill>
                  <a:schemeClr val="accent2">
                    <a:lumOff val="21764"/>
                  </a:schemeClr>
                </a:solidFill>
              </a:defRPr>
            </a:lvl3pPr>
            <a:lvl4pPr marL="1919514" indent="-408214">
              <a:lnSpc>
                <a:spcPct val="115000"/>
              </a:lnSpc>
              <a:buClr>
                <a:schemeClr val="accent2">
                  <a:lumOff val="21764"/>
                </a:schemeClr>
              </a:buClr>
              <a:buSzPts val="1800"/>
              <a:buFont typeface="Helvetica"/>
              <a:buChar char="●"/>
              <a:defRPr sz="1800">
                <a:solidFill>
                  <a:schemeClr val="accent2">
                    <a:lumOff val="21764"/>
                  </a:schemeClr>
                </a:solidFill>
              </a:defRPr>
            </a:lvl4pPr>
            <a:lvl5pPr marL="2376714" indent="-408214">
              <a:lnSpc>
                <a:spcPct val="115000"/>
              </a:lnSpc>
              <a:buClr>
                <a:schemeClr val="accent2">
                  <a:lumOff val="21764"/>
                </a:schemeClr>
              </a:buClr>
              <a:buSzPts val="1800"/>
              <a:buFont typeface="Helvetica"/>
              <a:buChar char="○"/>
              <a:defRPr sz="1800">
                <a:solidFill>
                  <a:schemeClr val="accent2">
                    <a:lumOff val="21764"/>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10"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217" name="Title Text"/>
          <p:cNvSpPr txBox="1"/>
          <p:nvPr>
            <p:ph type="title"/>
          </p:nvPr>
        </p:nvSpPr>
        <p:spPr>
          <a:prstGeom prst="rect">
            <a:avLst/>
          </a:prstGeom>
        </p:spPr>
        <p:txBody>
          <a:bodyPr/>
          <a:lstStyle/>
          <a:p>
            <a:pPr/>
            <a:r>
              <a:t>Title Text</a:t>
            </a:r>
          </a:p>
        </p:txBody>
      </p:sp>
      <p:sp>
        <p:nvSpPr>
          <p:cNvPr id="218"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3D49"/>
        </a:solidFill>
      </p:bgPr>
    </p:bg>
    <p:spTree>
      <p:nvGrpSpPr>
        <p:cNvPr id="1" name=""/>
        <p:cNvGrpSpPr/>
        <p:nvPr/>
      </p:nvGrpSpPr>
      <p:grpSpPr>
        <a:xfrm>
          <a:off x="0" y="0"/>
          <a:ext cx="0" cy="0"/>
          <a:chOff x="0" y="0"/>
          <a:chExt cx="0" cy="0"/>
        </a:xfrm>
      </p:grpSpPr>
      <p:sp>
        <p:nvSpPr>
          <p:cNvPr id="226" name="Title Text"/>
          <p:cNvSpPr txBox="1"/>
          <p:nvPr>
            <p:ph type="title"/>
          </p:nvPr>
        </p:nvSpPr>
        <p:spPr>
          <a:xfrm>
            <a:off x="264944" y="4206106"/>
            <a:ext cx="7242601" cy="1646101"/>
          </a:xfrm>
          <a:prstGeom prst="rect">
            <a:avLst/>
          </a:prstGeom>
        </p:spPr>
        <p:txBody>
          <a:bodyPr anchor="ctr"/>
          <a:lstStyle>
            <a:lvl1pPr>
              <a:defRPr sz="3600">
                <a:solidFill>
                  <a:srgbClr val="FFFFFF"/>
                </a:solidFill>
              </a:defRPr>
            </a:lvl1pPr>
          </a:lstStyle>
          <a:p>
            <a:pPr/>
            <a:r>
              <a:t>Title Text</a:t>
            </a:r>
          </a:p>
        </p:txBody>
      </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34"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235"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grpSp>
        <p:nvGrpSpPr>
          <p:cNvPr id="238" name="Google Shape;107;p57"/>
          <p:cNvGrpSpPr/>
          <p:nvPr/>
        </p:nvGrpSpPr>
        <p:grpSpPr>
          <a:xfrm>
            <a:off x="884149" y="7891975"/>
            <a:ext cx="6004202" cy="1749301"/>
            <a:chOff x="0" y="0"/>
            <a:chExt cx="6004200" cy="1749300"/>
          </a:xfrm>
        </p:grpSpPr>
        <p:sp>
          <p:nvSpPr>
            <p:cNvPr id="236"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i="1" sz="3600">
                  <a:solidFill>
                    <a:srgbClr val="15C26B"/>
                  </a:solidFill>
                  <a:latin typeface="Open Sans"/>
                  <a:ea typeface="Open Sans"/>
                  <a:cs typeface="Open Sans"/>
                  <a:sym typeface="Open Sans"/>
                </a:defRPr>
              </a:pPr>
            </a:p>
          </p:txBody>
        </p:sp>
        <p:sp>
          <p:nvSpPr>
            <p:cNvPr id="237"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i="1" sz="3600">
                  <a:solidFill>
                    <a:srgbClr val="15C26B"/>
                  </a:solidFill>
                  <a:latin typeface="Open Sans"/>
                  <a:ea typeface="Open Sans"/>
                  <a:cs typeface="Open Sans"/>
                  <a:sym typeface="Open Sans"/>
                </a:defRPr>
              </a:lvl1pPr>
            </a:lstStyle>
            <a:p>
              <a:pPr/>
              <a:r>
                <a:t>Remove this slide </a:t>
              </a:r>
            </a:p>
          </p:txBody>
        </p:sp>
      </p:grpSp>
      <p:pic>
        <p:nvPicPr>
          <p:cNvPr id="239" name="Google Shape;108;p57" descr="Google Shape;108;p57"/>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247"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248"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2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56"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257"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258" name="Google Shape;116;p59"/>
          <p:cNvSpPr txBox="1"/>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p>
        </p:txBody>
      </p:sp>
      <p:pic>
        <p:nvPicPr>
          <p:cNvPr id="259" name="Google Shape;118;p59" descr="Google Shape;118;p59"/>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267" name="Title Text"/>
          <p:cNvSpPr txBox="1"/>
          <p:nvPr>
            <p:ph type="title"/>
          </p:nvPr>
        </p:nvSpPr>
        <p:spPr>
          <a:xfrm>
            <a:off x="264944" y="870271"/>
            <a:ext cx="7242601" cy="1119900"/>
          </a:xfrm>
          <a:prstGeom prst="rect">
            <a:avLst/>
          </a:prstGeom>
        </p:spPr>
        <p:txBody>
          <a:bodyPr anchor="ctr"/>
          <a:lstStyle>
            <a:lvl1pPr algn="l">
              <a:defRPr sz="3000"/>
            </a:lvl1pPr>
          </a:lstStyle>
          <a:p>
            <a:pPr/>
            <a:r>
              <a:t>Title Text</a:t>
            </a:r>
          </a:p>
        </p:txBody>
      </p:sp>
      <p:pic>
        <p:nvPicPr>
          <p:cNvPr id="268" name="Google Shape;122;p60" descr="Google Shape;122;p60"/>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269" name="Slide Number"/>
          <p:cNvSpPr txBox="1"/>
          <p:nvPr>
            <p:ph type="sldNum" sz="quarter" idx="2"/>
          </p:nvPr>
        </p:nvSpPr>
        <p:spPr>
          <a:xfrm>
            <a:off x="7361076" y="9514307"/>
            <a:ext cx="336814"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30"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3" name="Google Shape;21;p36"/>
          <p:cNvGrpSpPr/>
          <p:nvPr/>
        </p:nvGrpSpPr>
        <p:grpSpPr>
          <a:xfrm>
            <a:off x="884149" y="7891975"/>
            <a:ext cx="6004202" cy="1749301"/>
            <a:chOff x="0" y="0"/>
            <a:chExt cx="6004200" cy="1749300"/>
          </a:xfrm>
        </p:grpSpPr>
        <p:sp>
          <p:nvSpPr>
            <p:cNvPr id="31"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i="1" sz="3600">
                  <a:solidFill>
                    <a:srgbClr val="15C26B"/>
                  </a:solidFill>
                  <a:latin typeface="Open Sans"/>
                  <a:ea typeface="Open Sans"/>
                  <a:cs typeface="Open Sans"/>
                  <a:sym typeface="Open Sans"/>
                </a:defRPr>
              </a:pPr>
            </a:p>
          </p:txBody>
        </p:sp>
        <p:sp>
          <p:nvSpPr>
            <p:cNvPr id="32"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i="1" sz="3600">
                  <a:solidFill>
                    <a:srgbClr val="15C26B"/>
                  </a:solidFill>
                  <a:latin typeface="Open Sans"/>
                  <a:ea typeface="Open Sans"/>
                  <a:cs typeface="Open Sans"/>
                  <a:sym typeface="Open Sans"/>
                </a:defRPr>
              </a:lvl1pPr>
            </a:lstStyle>
            <a:p>
              <a:pPr/>
              <a:r>
                <a:t>Remove this slide </a:t>
              </a:r>
            </a:p>
          </p:txBody>
        </p:sp>
      </p:gr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spTree>
      <p:nvGrpSpPr>
        <p:cNvPr id="1" name=""/>
        <p:cNvGrpSpPr/>
        <p:nvPr/>
      </p:nvGrpSpPr>
      <p:grpSpPr>
        <a:xfrm>
          <a:off x="0" y="0"/>
          <a:ext cx="0" cy="0"/>
          <a:chOff x="0" y="0"/>
          <a:chExt cx="0" cy="0"/>
        </a:xfrm>
      </p:grpSpPr>
      <p:sp>
        <p:nvSpPr>
          <p:cNvPr id="276"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284" name="Title Text"/>
          <p:cNvSpPr txBox="1"/>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pPr/>
            <a:r>
              <a:t>Title Text</a:t>
            </a:r>
          </a:p>
        </p:txBody>
      </p:sp>
      <p:sp>
        <p:nvSpPr>
          <p:cNvPr id="285"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2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293" name="Title Text"/>
          <p:cNvSpPr txBox="1"/>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pPr/>
            <a:r>
              <a:t>Title Text</a:t>
            </a: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301" name="Google Shape;134;p64"/>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302" name="Title Text"/>
          <p:cNvSpPr txBox="1"/>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pPr/>
            <a:r>
              <a:t>Title Text</a:t>
            </a:r>
          </a:p>
        </p:txBody>
      </p:sp>
      <p:sp>
        <p:nvSpPr>
          <p:cNvPr id="303" name="Body Level One…"/>
          <p:cNvSpPr txBox="1"/>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304" name="Google Shape;137;p64"/>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p>
        </p:txBody>
      </p:sp>
      <p:sp>
        <p:nvSpPr>
          <p:cNvPr id="3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312" name="Body Level One…"/>
          <p:cNvSpPr txBox="1"/>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3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320" name="xx%"/>
          <p:cNvSpPr txBox="1"/>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pPr/>
            <a:r>
              <a:t>xx%</a:t>
            </a:r>
          </a:p>
        </p:txBody>
      </p:sp>
      <p:sp>
        <p:nvSpPr>
          <p:cNvPr id="321"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3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336" name="Title Text"/>
          <p:cNvSpPr txBox="1"/>
          <p:nvPr>
            <p:ph type="title"/>
          </p:nvPr>
        </p:nvSpPr>
        <p:spPr>
          <a:prstGeom prst="rect">
            <a:avLst/>
          </a:prstGeom>
        </p:spPr>
        <p:txBody>
          <a:bodyPr/>
          <a:lstStyle/>
          <a:p>
            <a:pPr/>
            <a:r>
              <a:t>Title Text</a:t>
            </a:r>
          </a:p>
        </p:txBody>
      </p:sp>
      <p:sp>
        <p:nvSpPr>
          <p:cNvPr id="337"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3D49"/>
        </a:solidFill>
      </p:bgPr>
    </p:bg>
    <p:spTree>
      <p:nvGrpSpPr>
        <p:cNvPr id="1" name=""/>
        <p:cNvGrpSpPr/>
        <p:nvPr/>
      </p:nvGrpSpPr>
      <p:grpSpPr>
        <a:xfrm>
          <a:off x="0" y="0"/>
          <a:ext cx="0" cy="0"/>
          <a:chOff x="0" y="0"/>
          <a:chExt cx="0" cy="0"/>
        </a:xfrm>
      </p:grpSpPr>
      <p:sp>
        <p:nvSpPr>
          <p:cNvPr id="345" name="Title Text"/>
          <p:cNvSpPr txBox="1"/>
          <p:nvPr>
            <p:ph type="title"/>
          </p:nvPr>
        </p:nvSpPr>
        <p:spPr>
          <a:xfrm>
            <a:off x="264944" y="4206106"/>
            <a:ext cx="7242601" cy="1646101"/>
          </a:xfrm>
          <a:prstGeom prst="rect">
            <a:avLst/>
          </a:prstGeom>
        </p:spPr>
        <p:txBody>
          <a:bodyPr anchor="ctr"/>
          <a:lstStyle>
            <a:lvl1pPr>
              <a:defRPr sz="3600">
                <a:solidFill>
                  <a:srgbClr val="FFFFFF"/>
                </a:solidFill>
              </a:defRPr>
            </a:lvl1pPr>
          </a:lstStyle>
          <a:p>
            <a:pPr/>
            <a:r>
              <a:t>Title Text</a:t>
            </a:r>
          </a:p>
        </p:txBody>
      </p:sp>
      <p:sp>
        <p:nvSpPr>
          <p:cNvPr id="3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53"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354"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grpSp>
        <p:nvGrpSpPr>
          <p:cNvPr id="357" name="Google Shape;164;p69"/>
          <p:cNvGrpSpPr/>
          <p:nvPr/>
        </p:nvGrpSpPr>
        <p:grpSpPr>
          <a:xfrm>
            <a:off x="884149" y="7891975"/>
            <a:ext cx="6004202" cy="1749301"/>
            <a:chOff x="0" y="0"/>
            <a:chExt cx="6004200" cy="1749300"/>
          </a:xfrm>
        </p:grpSpPr>
        <p:sp>
          <p:nvSpPr>
            <p:cNvPr id="355"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i="1" sz="3600">
                  <a:solidFill>
                    <a:srgbClr val="15C26B"/>
                  </a:solidFill>
                  <a:latin typeface="Open Sans"/>
                  <a:ea typeface="Open Sans"/>
                  <a:cs typeface="Open Sans"/>
                  <a:sym typeface="Open Sans"/>
                </a:defRPr>
              </a:pPr>
            </a:p>
          </p:txBody>
        </p:sp>
        <p:sp>
          <p:nvSpPr>
            <p:cNvPr id="356"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i="1" sz="3600">
                  <a:solidFill>
                    <a:srgbClr val="15C26B"/>
                  </a:solidFill>
                  <a:latin typeface="Open Sans"/>
                  <a:ea typeface="Open Sans"/>
                  <a:cs typeface="Open Sans"/>
                  <a:sym typeface="Open Sans"/>
                </a:defRPr>
              </a:lvl1pPr>
            </a:lstStyle>
            <a:p>
              <a:pPr/>
              <a:r>
                <a:t>Remove this slide </a:t>
              </a:r>
            </a:p>
          </p:txBody>
        </p:sp>
      </p:grpSp>
      <p:pic>
        <p:nvPicPr>
          <p:cNvPr id="358" name="Google Shape;165;p69" descr="Google Shape;165;p69"/>
          <p:cNvPicPr>
            <a:picLocks noChangeAspect="1"/>
          </p:cNvPicPr>
          <p:nvPr/>
        </p:nvPicPr>
        <p:blipFill>
          <a:blip r:embed="rId2">
            <a:extLst/>
          </a:blip>
          <a:stretch>
            <a:fillRect/>
          </a:stretch>
        </p:blipFill>
        <p:spPr>
          <a:xfrm>
            <a:off x="338800" y="251395"/>
            <a:ext cx="1250251" cy="618877"/>
          </a:xfrm>
          <a:prstGeom prst="rect">
            <a:avLst/>
          </a:prstGeom>
          <a:ln w="12700">
            <a:miter lim="400000"/>
          </a:ln>
        </p:spPr>
      </p:pic>
      <p:sp>
        <p:nvSpPr>
          <p:cNvPr id="3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41"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42"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366"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367"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lvl1pPr>
            <a:lvl2pPr marL="1005114" indent="-408214" algn="l">
              <a:lnSpc>
                <a:spcPct val="115000"/>
              </a:lnSpc>
              <a:buClr>
                <a:srgbClr val="525C65"/>
              </a:buClr>
              <a:buSzPts val="1800"/>
              <a:buFont typeface="Helvetica"/>
              <a:buChar char="○"/>
              <a:defRPr sz="1800"/>
            </a:lvl2pPr>
            <a:lvl3pPr marL="1462314" indent="-408214" algn="l">
              <a:lnSpc>
                <a:spcPct val="115000"/>
              </a:lnSpc>
              <a:buClr>
                <a:srgbClr val="525C65"/>
              </a:buClr>
              <a:buSzPts val="1800"/>
              <a:buFont typeface="Helvetica"/>
              <a:buChar char="■"/>
              <a:defRPr sz="1800"/>
            </a:lvl3pPr>
            <a:lvl4pPr marL="1919514" indent="-408214" algn="l">
              <a:lnSpc>
                <a:spcPct val="115000"/>
              </a:lnSpc>
              <a:buClr>
                <a:srgbClr val="525C65"/>
              </a:buClr>
              <a:buSzPts val="1800"/>
              <a:buFont typeface="Helvetica"/>
              <a:buChar char="●"/>
              <a:defRPr sz="1800"/>
            </a:lvl4pPr>
            <a:lvl5pPr marL="2376714" indent="-408214" algn="l">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3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5"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376"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377" name="Google Shape;173;p71"/>
          <p:cNvSpPr txBox="1"/>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385" name="Title Text"/>
          <p:cNvSpPr txBox="1"/>
          <p:nvPr>
            <p:ph type="title"/>
          </p:nvPr>
        </p:nvSpPr>
        <p:spPr>
          <a:xfrm>
            <a:off x="264944" y="870271"/>
            <a:ext cx="7242601" cy="1119900"/>
          </a:xfrm>
          <a:prstGeom prst="rect">
            <a:avLst/>
          </a:prstGeom>
        </p:spPr>
        <p:txBody>
          <a:bodyPr anchor="ctr"/>
          <a:lstStyle>
            <a:lvl1pPr algn="l">
              <a:defRPr sz="3000"/>
            </a:lvl1pPr>
          </a:lstStyle>
          <a:p>
            <a:pPr/>
            <a:r>
              <a:t>Title Text</a:t>
            </a:r>
          </a:p>
        </p:txBody>
      </p:sp>
      <p:sp>
        <p:nvSpPr>
          <p:cNvPr id="386" name="Slide Number"/>
          <p:cNvSpPr txBox="1"/>
          <p:nvPr>
            <p:ph type="sldNum" sz="quarter" idx="2"/>
          </p:nvPr>
        </p:nvSpPr>
        <p:spPr>
          <a:xfrm>
            <a:off x="7361076" y="9514307"/>
            <a:ext cx="336814"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spTree>
      <p:nvGrpSpPr>
        <p:cNvPr id="1" name=""/>
        <p:cNvGrpSpPr/>
        <p:nvPr/>
      </p:nvGrpSpPr>
      <p:grpSpPr>
        <a:xfrm>
          <a:off x="0" y="0"/>
          <a:ext cx="0" cy="0"/>
          <a:chOff x="0" y="0"/>
          <a:chExt cx="0" cy="0"/>
        </a:xfrm>
      </p:grpSpPr>
      <p:sp>
        <p:nvSpPr>
          <p:cNvPr id="393"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3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401" name="Title Text"/>
          <p:cNvSpPr txBox="1"/>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pPr/>
            <a:r>
              <a:t>Title Text</a:t>
            </a:r>
          </a:p>
        </p:txBody>
      </p:sp>
      <p:sp>
        <p:nvSpPr>
          <p:cNvPr id="402"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4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410" name="Title Text"/>
          <p:cNvSpPr txBox="1"/>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pPr/>
            <a:r>
              <a:t>Title Text</a:t>
            </a: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418" name="Google Shape;189;p76"/>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419" name="Title Text"/>
          <p:cNvSpPr txBox="1"/>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pPr/>
            <a:r>
              <a:t>Title Text</a:t>
            </a:r>
          </a:p>
        </p:txBody>
      </p:sp>
      <p:sp>
        <p:nvSpPr>
          <p:cNvPr id="420" name="Body Level One…"/>
          <p:cNvSpPr txBox="1"/>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421" name="Google Shape;192;p76"/>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429" name="Body Level One…"/>
          <p:cNvSpPr txBox="1"/>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437" name="xx%"/>
          <p:cNvSpPr txBox="1"/>
          <p:nvPr>
            <p:ph type="title" hasCustomPrompt="1"/>
          </p:nvPr>
        </p:nvSpPr>
        <p:spPr>
          <a:xfrm>
            <a:off x="264944" y="2163089"/>
            <a:ext cx="7242601" cy="3839701"/>
          </a:xfrm>
          <a:prstGeom prst="rect">
            <a:avLst/>
          </a:prstGeom>
        </p:spPr>
        <p:txBody>
          <a:bodyPr/>
          <a:lstStyle>
            <a:lvl1pPr>
              <a:defRPr sz="12000">
                <a:latin typeface="+mn-lt"/>
                <a:ea typeface="+mn-ea"/>
                <a:cs typeface="+mn-cs"/>
                <a:sym typeface="Arial"/>
              </a:defRPr>
            </a:lvl1pPr>
          </a:lstStyle>
          <a:p>
            <a:pPr/>
            <a:r>
              <a:t>xx%</a:t>
            </a:r>
          </a:p>
        </p:txBody>
      </p:sp>
      <p:sp>
        <p:nvSpPr>
          <p:cNvPr id="438"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lvl1pPr>
            <a:lvl2pPr marL="1005114" indent="-408214">
              <a:lnSpc>
                <a:spcPct val="115000"/>
              </a:lnSpc>
              <a:buClr>
                <a:srgbClr val="525C65"/>
              </a:buClr>
              <a:buSzPts val="1800"/>
              <a:buFont typeface="Helvetica"/>
              <a:buChar char="○"/>
              <a:defRPr sz="1800"/>
            </a:lvl2pPr>
            <a:lvl3pPr marL="1462314" indent="-408214">
              <a:lnSpc>
                <a:spcPct val="115000"/>
              </a:lnSpc>
              <a:buClr>
                <a:srgbClr val="525C65"/>
              </a:buClr>
              <a:buSzPts val="1800"/>
              <a:buFont typeface="Helvetica"/>
              <a:buChar char="■"/>
              <a:defRPr sz="1800"/>
            </a:lvl3pPr>
            <a:lvl4pPr marL="1919514" indent="-408214">
              <a:lnSpc>
                <a:spcPct val="115000"/>
              </a:lnSpc>
              <a:buClr>
                <a:srgbClr val="525C65"/>
              </a:buClr>
              <a:buSzPts val="1800"/>
              <a:buFont typeface="Helvetica"/>
              <a:buChar char="●"/>
              <a:defRPr sz="1800"/>
            </a:lvl4pPr>
            <a:lvl5pPr marL="2376714" indent="-408214">
              <a:lnSpc>
                <a:spcPct val="115000"/>
              </a:lnSpc>
              <a:buClr>
                <a:srgbClr val="525C65"/>
              </a:buClr>
              <a:buSzPts val="1800"/>
              <a:buFont typeface="Helvetica"/>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4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0"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51"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lvl1pPr>
            <a:lvl2pPr marL="965200" indent="-355600" algn="l">
              <a:lnSpc>
                <a:spcPct val="115000"/>
              </a:lnSpc>
              <a:buClr>
                <a:srgbClr val="525C65"/>
              </a:buClr>
              <a:buSzPts val="1400"/>
              <a:buFont typeface="Helvetica"/>
              <a:buChar char="○"/>
              <a:defRPr sz="1400"/>
            </a:lvl2pPr>
            <a:lvl3pPr marL="1422400" indent="-355600" algn="l">
              <a:lnSpc>
                <a:spcPct val="115000"/>
              </a:lnSpc>
              <a:buClr>
                <a:srgbClr val="525C65"/>
              </a:buClr>
              <a:buSzPts val="1400"/>
              <a:buFont typeface="Helvetica"/>
              <a:buChar char="■"/>
              <a:defRPr sz="1400"/>
            </a:lvl3pPr>
            <a:lvl4pPr marL="1879600" indent="-355600" algn="l">
              <a:lnSpc>
                <a:spcPct val="115000"/>
              </a:lnSpc>
              <a:buClr>
                <a:srgbClr val="525C65"/>
              </a:buClr>
              <a:buSzPts val="1400"/>
              <a:buFont typeface="Helvetica"/>
              <a:buChar char="●"/>
              <a:defRPr sz="1400"/>
            </a:lvl4pPr>
            <a:lvl5pPr marL="2336800" indent="-355600" algn="l">
              <a:lnSpc>
                <a:spcPct val="115000"/>
              </a:lnSpc>
              <a:buClr>
                <a:srgbClr val="525C65"/>
              </a:buClr>
              <a:buSzPts val="1400"/>
              <a:buFont typeface="Helvetica"/>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52" name="Google Shape;29;p38"/>
          <p:cNvSpPr txBox="1"/>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xfrm>
            <a:off x="264944" y="870271"/>
            <a:ext cx="7242601" cy="1119900"/>
          </a:xfrm>
          <a:prstGeom prst="rect">
            <a:avLst/>
          </a:prstGeom>
        </p:spPr>
        <p:txBody>
          <a:bodyPr anchor="ctr"/>
          <a:lstStyle>
            <a:lvl1pPr algn="l">
              <a:defRPr sz="3000">
                <a:latin typeface="+mn-lt"/>
                <a:ea typeface="+mn-ea"/>
                <a:cs typeface="+mn-cs"/>
                <a:sym typeface="Arial"/>
              </a:defRPr>
            </a:lvl1p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8" name="Title Text"/>
          <p:cNvSpPr txBox="1"/>
          <p:nvPr>
            <p:ph type="title"/>
          </p:nvPr>
        </p:nvSpPr>
        <p:spPr>
          <a:xfrm>
            <a:off x="264944" y="1086507"/>
            <a:ext cx="2386802" cy="1477801"/>
          </a:xfrm>
          <a:prstGeom prst="rect">
            <a:avLst/>
          </a:prstGeom>
        </p:spPr>
        <p:txBody>
          <a:bodyPr/>
          <a:lstStyle>
            <a:lvl1pPr algn="l">
              <a:defRPr sz="2400">
                <a:latin typeface="+mn-lt"/>
                <a:ea typeface="+mn-ea"/>
                <a:cs typeface="+mn-cs"/>
                <a:sym typeface="Arial"/>
              </a:defRPr>
            </a:lvl1pPr>
          </a:lstStyle>
          <a:p>
            <a:pPr/>
            <a:r>
              <a:t>Title Text</a:t>
            </a:r>
          </a:p>
        </p:txBody>
      </p:sp>
      <p:sp>
        <p:nvSpPr>
          <p:cNvPr id="69"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lvl1pPr>
            <a:lvl2pPr marL="914400" indent="-304800" algn="l">
              <a:lnSpc>
                <a:spcPct val="115000"/>
              </a:lnSpc>
              <a:buClr>
                <a:srgbClr val="525C65"/>
              </a:buClr>
              <a:buSzPts val="1200"/>
              <a:buFont typeface="Helvetica"/>
              <a:buChar char="○"/>
              <a:defRPr sz="1200"/>
            </a:lvl2pPr>
            <a:lvl3pPr marL="1371600" indent="-304800" algn="l">
              <a:lnSpc>
                <a:spcPct val="115000"/>
              </a:lnSpc>
              <a:buClr>
                <a:srgbClr val="525C65"/>
              </a:buClr>
              <a:buSzPts val="1200"/>
              <a:buFont typeface="Helvetica"/>
              <a:buChar char="■"/>
              <a:defRPr sz="1200"/>
            </a:lvl3pPr>
            <a:lvl4pPr marL="1828800" indent="-304800" algn="l">
              <a:lnSpc>
                <a:spcPct val="115000"/>
              </a:lnSpc>
              <a:buClr>
                <a:srgbClr val="525C65"/>
              </a:buClr>
              <a:buSzPts val="1200"/>
              <a:buFont typeface="Helvetica"/>
              <a:buChar char="●"/>
              <a:defRPr sz="1200"/>
            </a:lvl4pPr>
            <a:lvl5pPr marL="2286000" indent="-304800" algn="l">
              <a:lnSpc>
                <a:spcPct val="115000"/>
              </a:lnSpc>
              <a:buClr>
                <a:srgbClr val="525C65"/>
              </a:buClr>
              <a:buSzPts val="1200"/>
              <a:buFont typeface="Helvetica"/>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7" name="Title Text"/>
          <p:cNvSpPr txBox="1"/>
          <p:nvPr>
            <p:ph type="title"/>
          </p:nvPr>
        </p:nvSpPr>
        <p:spPr>
          <a:xfrm>
            <a:off x="416712" y="880292"/>
            <a:ext cx="5412601" cy="7999802"/>
          </a:xfrm>
          <a:prstGeom prst="rect">
            <a:avLst/>
          </a:prstGeom>
        </p:spPr>
        <p:txBody>
          <a:bodyPr anchor="ctr"/>
          <a:lstStyle>
            <a:lvl1pPr algn="l">
              <a:defRPr sz="4800">
                <a:latin typeface="+mn-lt"/>
                <a:ea typeface="+mn-ea"/>
                <a:cs typeface="+mn-cs"/>
                <a:sym typeface="Arial"/>
              </a:defRPr>
            </a:lvl1pPr>
          </a:lstStyle>
          <a:p>
            <a:pPr/>
            <a:r>
              <a:t>Title Text</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85" name="Google Shape;42;p42"/>
          <p:cNvSpPr/>
          <p:nvPr/>
        </p:nvSpPr>
        <p:spPr>
          <a:xfrm>
            <a:off x="3886200" y="-244"/>
            <a:ext cx="3886200" cy="10058401"/>
          </a:xfrm>
          <a:prstGeom prst="rect">
            <a:avLst/>
          </a:prstGeom>
          <a:solidFill>
            <a:srgbClr val="EEEEEE"/>
          </a:solidFill>
          <a:ln w="12700">
            <a:miter lim="400000"/>
          </a:ln>
        </p:spPr>
        <p:txBody>
          <a:bodyPr lIns="0" tIns="0" rIns="0" bIns="0" anchor="ctr"/>
          <a:lstStyle/>
          <a:p>
            <a:pPr/>
          </a:p>
        </p:txBody>
      </p:sp>
      <p:sp>
        <p:nvSpPr>
          <p:cNvPr id="86" name="Title Text"/>
          <p:cNvSpPr txBox="1"/>
          <p:nvPr>
            <p:ph type="title"/>
          </p:nvPr>
        </p:nvSpPr>
        <p:spPr>
          <a:xfrm>
            <a:off x="225675" y="2411541"/>
            <a:ext cx="3438300" cy="2898601"/>
          </a:xfrm>
          <a:prstGeom prst="rect">
            <a:avLst/>
          </a:prstGeom>
        </p:spPr>
        <p:txBody>
          <a:bodyPr/>
          <a:lstStyle>
            <a:lvl1pPr>
              <a:defRPr sz="4200">
                <a:latin typeface="+mn-lt"/>
                <a:ea typeface="+mn-ea"/>
                <a:cs typeface="+mn-cs"/>
                <a:sym typeface="Arial"/>
              </a:defRPr>
            </a:lvl1pPr>
          </a:lstStyle>
          <a:p>
            <a:pPr/>
            <a:r>
              <a:t>Title Text</a:t>
            </a:r>
          </a:p>
        </p:txBody>
      </p:sp>
      <p:sp>
        <p:nvSpPr>
          <p:cNvPr id="87" name="Body Level One…"/>
          <p:cNvSpPr txBox="1"/>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88" name="Google Shape;45;p42"/>
          <p:cNvSpPr txBox="1"/>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9;p27"/>
          <p:cNvSpPr/>
          <p:nvPr/>
        </p:nvSpPr>
        <p:spPr>
          <a:xfrm>
            <a:off x="-11" y="964430"/>
            <a:ext cx="32400" cy="9315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3" name="Title Text"/>
          <p:cNvSpPr txBox="1"/>
          <p:nvPr>
            <p:ph type="title"/>
          </p:nvPr>
        </p:nvSpPr>
        <p:spPr>
          <a:xfrm>
            <a:off x="264951" y="1456058"/>
            <a:ext cx="7242601" cy="40140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4" name="Body Level One…"/>
          <p:cNvSpPr txBox="1"/>
          <p:nvPr>
            <p:ph type="body" idx="1"/>
          </p:nvPr>
        </p:nvSpPr>
        <p:spPr>
          <a:xfrm>
            <a:off x="264944" y="5542288"/>
            <a:ext cx="7242601" cy="1550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7331276" y="9344881"/>
            <a:ext cx="336814" cy="318397"/>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1pPr>
      <a:lvl2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2pPr>
      <a:lvl3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3pPr>
      <a:lvl4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4pPr>
      <a:lvl5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5pPr>
      <a:lvl6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6pPr>
      <a:lvl7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7pPr>
      <a:lvl8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8pPr>
      <a:lvl9pPr marL="0" marR="0" indent="0" algn="ctr" defTabSz="914400" rtl="0" latinLnBrk="0">
        <a:lnSpc>
          <a:spcPct val="100000"/>
        </a:lnSpc>
        <a:spcBef>
          <a:spcPts val="0"/>
        </a:spcBef>
        <a:spcAft>
          <a:spcPts val="0"/>
        </a:spcAft>
        <a:buClrTx/>
        <a:buSzTx/>
        <a:buFontTx/>
        <a:buNone/>
        <a:tabLst/>
        <a:defRPr b="0" baseline="0" cap="none" i="0" spc="0" strike="noStrike" sz="5200" u="none">
          <a:solidFill>
            <a:srgbClr val="2E3D49"/>
          </a:solidFill>
          <a:uFillTx/>
          <a:latin typeface="Open Sans"/>
          <a:ea typeface="Open Sans"/>
          <a:cs typeface="Open Sans"/>
          <a:sym typeface="Open Sans"/>
        </a:defRPr>
      </a:lvl9pPr>
    </p:titleStyle>
    <p:bodyStyle>
      <a:lvl1pPr marL="342900" marR="0" indent="-2286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1pPr>
      <a:lvl2pPr marL="342900" marR="0" indent="2540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2pPr>
      <a:lvl3pPr marL="342900" marR="0" indent="7112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3pPr>
      <a:lvl4pPr marL="342900" marR="0" indent="11684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4pPr>
      <a:lvl5pPr marL="342900" marR="0" indent="16256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5pPr>
      <a:lvl6pPr marL="342900" marR="0" indent="20828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6pPr>
      <a:lvl7pPr marL="342900" marR="0" indent="25400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7pPr>
      <a:lvl8pPr marL="342900" marR="0" indent="29972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8pPr>
      <a:lvl9pPr marL="342900" marR="0" indent="3454400" algn="ctr" defTabSz="914400" rtl="0" latinLnBrk="0">
        <a:lnSpc>
          <a:spcPct val="100000"/>
        </a:lnSpc>
        <a:spcBef>
          <a:spcPts val="0"/>
        </a:spcBef>
        <a:spcAft>
          <a:spcPts val="0"/>
        </a:spcAft>
        <a:buClrTx/>
        <a:buSzTx/>
        <a:buFontTx/>
        <a:buNone/>
        <a:tabLst/>
        <a:defRPr b="0" baseline="0" cap="none" i="0" spc="0" strike="noStrike" sz="2800" u="none">
          <a:solidFill>
            <a:srgbClr val="525C65"/>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5" name="Google Shape;207;p1" descr="Google Shape;207;p1"/>
          <p:cNvPicPr>
            <a:picLocks noChangeAspect="1"/>
          </p:cNvPicPr>
          <p:nvPr/>
        </p:nvPicPr>
        <p:blipFill>
          <a:blip r:embed="rId2">
            <a:extLst/>
          </a:blip>
          <a:stretch>
            <a:fillRect/>
          </a:stretch>
        </p:blipFill>
        <p:spPr>
          <a:xfrm>
            <a:off x="-2" y="1971"/>
            <a:ext cx="7772401" cy="10054475"/>
          </a:xfrm>
          <a:prstGeom prst="rect">
            <a:avLst/>
          </a:prstGeom>
          <a:ln w="12700">
            <a:miter lim="400000"/>
          </a:ln>
        </p:spPr>
      </p:pic>
      <p:sp>
        <p:nvSpPr>
          <p:cNvPr id="456" name="Google Shape;208;p1"/>
          <p:cNvSpPr/>
          <p:nvPr/>
        </p:nvSpPr>
        <p:spPr>
          <a:xfrm>
            <a:off x="3348690" y="5076711"/>
            <a:ext cx="764101" cy="744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
        <p:nvSpPr>
          <p:cNvPr id="457" name="Google Shape;209;p1"/>
          <p:cNvSpPr txBox="1"/>
          <p:nvPr/>
        </p:nvSpPr>
        <p:spPr>
          <a:xfrm>
            <a:off x="1047450" y="8292776"/>
            <a:ext cx="5677501" cy="11457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lvl1pPr algn="ctr">
              <a:defRPr sz="3600">
                <a:solidFill>
                  <a:srgbClr val="FFFFFF"/>
                </a:solidFill>
                <a:latin typeface="Open Sans Light"/>
                <a:ea typeface="Open Sans Light"/>
                <a:cs typeface="Open Sans Light"/>
                <a:sym typeface="Open Sans Light"/>
              </a:defRPr>
            </a:lvl1pPr>
          </a:lstStyle>
          <a:p>
            <a:pPr/>
            <a:r>
              <a:t>Securing a Computer System</a:t>
            </a:r>
          </a:p>
        </p:txBody>
      </p:sp>
      <p:sp>
        <p:nvSpPr>
          <p:cNvPr id="458" name="Google Shape;210;p1"/>
          <p:cNvSpPr txBox="1"/>
          <p:nvPr/>
        </p:nvSpPr>
        <p:spPr>
          <a:xfrm>
            <a:off x="0" y="973724"/>
            <a:ext cx="7772400" cy="5996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nchor="ctr">
            <a:spAutoFit/>
          </a:bodyPr>
          <a:lstStyle>
            <a:lvl1pPr algn="ctr">
              <a:defRPr sz="3600">
                <a:solidFill>
                  <a:srgbClr val="FFFFFF"/>
                </a:solidFill>
                <a:latin typeface="Open Sans Light"/>
                <a:ea typeface="Open Sans Light"/>
                <a:cs typeface="Open Sans Light"/>
                <a:sym typeface="Open Sans Light"/>
              </a:defRPr>
            </a:lvl1pPr>
          </a:lstStyle>
          <a:p>
            <a:pPr/>
            <a:r>
              <a:t>Cybersecurity Foundations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Google Shape;265;p12"/>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System and Security: Firewall</a:t>
            </a:r>
          </a:p>
        </p:txBody>
      </p:sp>
      <p:graphicFrame>
        <p:nvGraphicFramePr>
          <p:cNvPr id="488" name="Google Shape;266;p12"/>
          <p:cNvGraphicFramePr/>
          <p:nvPr/>
        </p:nvGraphicFramePr>
        <p:xfrm>
          <a:off x="375074" y="1990163"/>
          <a:ext cx="7026602" cy="2421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1141600">
                <a:tc gridSpan="2">
                  <a:txBody>
                    <a:bodyPr/>
                    <a:lstStyle/>
                    <a:p>
                      <a:pPr algn="l">
                        <a:defRPr sz="1800"/>
                      </a:pPr>
                      <a:r>
                        <a:rPr b="1" sz="2000">
                          <a:solidFill>
                            <a:srgbClr val="525C65"/>
                          </a:solidFill>
                          <a:latin typeface="Open Sans"/>
                          <a:ea typeface="Open Sans"/>
                          <a:cs typeface="Open Sans"/>
                          <a:sym typeface="Open Sans"/>
                        </a:rPr>
                        <a:t>Please answer the following question.</a:t>
                      </a:r>
                    </a:p>
                  </a:txBody>
                  <a:tcPr marL="91425" marR="91425" marT="91425" marB="91425" anchor="ctr" anchorCtr="0" horzOverflow="overflow"/>
                </a:tc>
                <a:tc hMerge="1">
                  <a:tcPr/>
                </a:tc>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lnSpc>
                          <a:spcPct val="150000"/>
                        </a:lnSpc>
                        <a:defRPr i="1" sz="1800">
                          <a:solidFill>
                            <a:schemeClr val="accent2">
                              <a:lumOff val="21764"/>
                            </a:schemeClr>
                          </a:solidFill>
                          <a:latin typeface="Open Sans"/>
                          <a:ea typeface="Open Sans"/>
                          <a:cs typeface="Open Sans"/>
                          <a:sym typeface="Open Sans"/>
                        </a:defRPr>
                      </a:pPr>
                      <a:r>
                        <a:t>In 1 to 2 sentences, explain what protection would enabling the Windows Firewall provide.</a:t>
                      </a: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Google Shape;271;g189ef64376e_0_0"/>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System and Security: Firewall</a:t>
            </a:r>
          </a:p>
        </p:txBody>
      </p:sp>
      <p:graphicFrame>
        <p:nvGraphicFramePr>
          <p:cNvPr id="491" name="Google Shape;272;g189ef64376e_0_0"/>
          <p:cNvGraphicFramePr/>
          <p:nvPr/>
        </p:nvGraphicFramePr>
        <p:xfrm>
          <a:off x="375074" y="1990163"/>
          <a:ext cx="7026602" cy="2421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1141600">
                <a:tc gridSpan="2">
                  <a:txBody>
                    <a:bodyPr/>
                    <a:lstStyle/>
                    <a:p>
                      <a:pPr algn="l">
                        <a:defRPr sz="1800"/>
                      </a:pPr>
                      <a:r>
                        <a:rPr b="1" sz="2000">
                          <a:solidFill>
                            <a:srgbClr val="525C65"/>
                          </a:solidFill>
                          <a:latin typeface="Open Sans"/>
                          <a:ea typeface="Open Sans"/>
                          <a:cs typeface="Open Sans"/>
                          <a:sym typeface="Open Sans"/>
                        </a:rPr>
                        <a:t>Scenario: You need to ensure the Windows Defender anti-virus is enabled to always protect against current threats. It should be set to continually scan the PC for malicious software automatically. Please answer the following question.</a:t>
                      </a:r>
                    </a:p>
                  </a:txBody>
                  <a:tcPr marL="91425" marR="91425" marT="91425" marB="91425" anchor="ctr" anchorCtr="0" horzOverflow="overflow"/>
                </a:tc>
                <a:tc hMerge="1">
                  <a:tcPr/>
                </a:tc>
              </a:tr>
              <a:tr h="127977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lnSpc>
                          <a:spcPct val="150000"/>
                        </a:lnSpc>
                        <a:defRPr i="1" sz="1800">
                          <a:solidFill>
                            <a:schemeClr val="accent2">
                              <a:lumOff val="21764"/>
                            </a:schemeClr>
                          </a:solidFill>
                          <a:latin typeface="Open Sans"/>
                          <a:ea typeface="Open Sans"/>
                          <a:cs typeface="Open Sans"/>
                          <a:sym typeface="Open Sans"/>
                        </a:defRPr>
                      </a:pPr>
                      <a:r>
                        <a:t>In 1 to 2 sentences, explain what protection enabling the Microsoft Defender Antivirus would provide.</a:t>
                      </a: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i="1" sz="1800">
                        <a:solidFill>
                          <a:schemeClr val="accent2">
                            <a:lumOff val="21764"/>
                          </a:schemeClr>
                        </a:solidFill>
                        <a:latin typeface="Open Sans"/>
                        <a:ea typeface="Open Sans"/>
                        <a:cs typeface="Open Sans"/>
                        <a:sym typeface="Open Sans"/>
                      </a:endParaR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93" name="Google Shape;277;p14"/>
          <p:cNvSpPr txBox="1"/>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pPr/>
            <a:r>
              <a:t>Part 3: Securing Access</a:t>
            </a:r>
          </a:p>
        </p:txBody>
      </p:sp>
      <p:sp>
        <p:nvSpPr>
          <p:cNvPr id="494" name="Google Shape;278;p1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Google Shape;283;p15"/>
          <p:cNvSpPr txBox="1"/>
          <p:nvPr>
            <p:ph type="title"/>
          </p:nvPr>
        </p:nvSpPr>
        <p:spPr>
          <a:xfrm>
            <a:off x="163050" y="937124"/>
            <a:ext cx="7446299"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Users - Part 1</a:t>
            </a:r>
          </a:p>
        </p:txBody>
      </p:sp>
      <p:sp>
        <p:nvSpPr>
          <p:cNvPr id="497" name="Google Shape;284;p15"/>
          <p:cNvSpPr txBox="1"/>
          <p:nvPr>
            <p:ph type="body" idx="1"/>
          </p:nvPr>
        </p:nvSpPr>
        <p:spPr>
          <a:xfrm>
            <a:off x="30600" y="1739525"/>
            <a:ext cx="7711200" cy="7027799"/>
          </a:xfrm>
          <a:prstGeom prst="rect">
            <a:avLst/>
          </a:prstGeom>
        </p:spPr>
        <p:txBody>
          <a:bodyPr/>
          <a:lstStyle/>
          <a:p>
            <a:pPr marL="0" indent="0">
              <a:lnSpc>
                <a:spcPct val="150000"/>
              </a:lnSpc>
              <a:spcBef>
                <a:spcPts val="1200"/>
              </a:spcBef>
              <a:buSzTx/>
              <a:buNone/>
            </a:pPr>
            <a:r>
              <a:t>Ensuring only specific people have access to a computer is a common step in information security. It starts by understanding who should have access and the rules or policies that should be followed. Please review the following users who should have access. </a:t>
            </a:r>
          </a:p>
          <a:p>
            <a:pPr marL="914400">
              <a:lnSpc>
                <a:spcPct val="150000"/>
              </a:lnSpc>
              <a:spcBef>
                <a:spcPts val="1200"/>
              </a:spcBef>
            </a:pPr>
            <a:r>
              <a:t>JoesAuto</a:t>
            </a:r>
          </a:p>
          <a:p>
            <a:pPr marL="914400">
              <a:lnSpc>
                <a:spcPct val="150000"/>
              </a:lnSpc>
              <a:buFont typeface="Arial"/>
            </a:pPr>
            <a:r>
              <a:t>Jane Smith (Joe’s Assistant)</a:t>
            </a:r>
          </a:p>
          <a:p>
            <a:pPr marL="0" indent="0">
              <a:lnSpc>
                <a:spcPct val="150000"/>
              </a:lnSpc>
              <a:buSzTx/>
              <a:buNone/>
            </a:pPr>
          </a:p>
          <a:p>
            <a:pPr marL="0" indent="0">
              <a:lnSpc>
                <a:spcPct val="150000"/>
              </a:lnSpc>
              <a:buSzTx/>
              <a:buNone/>
            </a:pPr>
            <a:r>
              <a:t>It is your responsibility to create suggestions for securing this computer. Use the next slide to give and explain your recommendations. The slide following your recommendations will have two questions regarding users and privileges.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Google Shape;289;p16"/>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Users - Part 2</a:t>
            </a:r>
          </a:p>
        </p:txBody>
      </p:sp>
      <p:graphicFrame>
        <p:nvGraphicFramePr>
          <p:cNvPr id="500" name="Google Shape;290;p16"/>
          <p:cNvGraphicFramePr/>
          <p:nvPr/>
        </p:nvGraphicFramePr>
        <p:xfrm>
          <a:off x="491887" y="1643863"/>
          <a:ext cx="6788627" cy="64881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62875"/>
                <a:gridCol w="2262875"/>
                <a:gridCol w="2262875"/>
              </a:tblGrid>
              <a:tr h="1876575">
                <a:tc gridSpan="3">
                  <a:txBody>
                    <a:bodyPr/>
                    <a:lstStyle/>
                    <a:p>
                      <a:pPr algn="l">
                        <a:lnSpc>
                          <a:spcPct val="150000"/>
                        </a:lnSpc>
                        <a:defRPr sz="1800"/>
                      </a:pPr>
                      <a:r>
                        <a:rPr>
                          <a:solidFill>
                            <a:schemeClr val="accent2">
                              <a:lumOff val="21764"/>
                            </a:schemeClr>
                          </a:solidFill>
                          <a:latin typeface="Open Sans"/>
                          <a:ea typeface="Open Sans"/>
                          <a:cs typeface="Open Sans"/>
                          <a:sym typeface="Open Sans"/>
                        </a:rPr>
                        <a:t>Fill in this table based on the guidelines you would recommend to Joe. Recommendations do not have to be in complete sentences. Explanations must be at least one sentence.</a:t>
                      </a:r>
                    </a:p>
                  </a:txBody>
                  <a:tcPr marL="91425" marR="91425" marT="91425" marB="91425" anchor="ctr" anchorCtr="0" horzOverflow="overflow"/>
                </a:tc>
                <a:tc hMerge="1">
                  <a:tcPr/>
                </a:tc>
                <a:tc hMerge="1">
                  <a:tcPr/>
                </a:tc>
              </a:tr>
              <a:tr h="671975">
                <a:tc>
                  <a:txBody>
                    <a:bodyPr/>
                    <a:lstStyle/>
                    <a:p>
                      <a:pPr algn="l">
                        <a:defRPr sz="1400"/>
                      </a:pPr>
                    </a:p>
                  </a:txBody>
                  <a:tcPr marL="91425" marR="91425" marT="91425" marB="91425" anchor="t" anchorCtr="0" horzOverflow="overflow"/>
                </a:tc>
                <a:tc>
                  <a:txBody>
                    <a:bodyPr/>
                    <a:lstStyle/>
                    <a:p>
                      <a:pPr algn="l">
                        <a:defRPr sz="1800"/>
                      </a:pPr>
                      <a:r>
                        <a:rPr i="1" sz="2000">
                          <a:solidFill>
                            <a:srgbClr val="525C65"/>
                          </a:solidFill>
                          <a:latin typeface="Open Sans Light"/>
                          <a:ea typeface="Open Sans Light"/>
                          <a:cs typeface="Open Sans Light"/>
                          <a:sym typeface="Open Sans Light"/>
                        </a:rPr>
                        <a:t>Recommendation</a:t>
                      </a:r>
                    </a:p>
                  </a:txBody>
                  <a:tcPr marL="91425" marR="91425" marT="91425" marB="91425" anchor="t" anchorCtr="0" horzOverflow="overflow"/>
                </a:tc>
                <a:tc>
                  <a:txBody>
                    <a:bodyPr/>
                    <a:lstStyle/>
                    <a:p>
                      <a:pPr algn="l">
                        <a:defRPr sz="1800"/>
                      </a:pPr>
                      <a:r>
                        <a:rPr i="1" sz="2000">
                          <a:solidFill>
                            <a:srgbClr val="525C65"/>
                          </a:solidFill>
                          <a:latin typeface="Open Sans Light"/>
                          <a:ea typeface="Open Sans Light"/>
                          <a:cs typeface="Open Sans Light"/>
                          <a:sym typeface="Open Sans Light"/>
                        </a:rPr>
                        <a:t>Explanation</a:t>
                      </a:r>
                    </a:p>
                  </a:txBody>
                  <a:tcPr marL="91425" marR="91425" marT="91425" marB="91425" anchor="t" anchorCtr="0" horzOverflow="overflow"/>
                </a:tc>
              </a:tr>
              <a:tr h="1267650">
                <a:tc>
                  <a:txBody>
                    <a:bodyPr/>
                    <a:lstStyle/>
                    <a:p>
                      <a:pPr algn="l">
                        <a:defRPr sz="1800"/>
                      </a:pPr>
                      <a:r>
                        <a:rPr i="1" sz="2000">
                          <a:solidFill>
                            <a:srgbClr val="525C65"/>
                          </a:solidFill>
                          <a:latin typeface="Open Sans Light"/>
                          <a:ea typeface="Open Sans Light"/>
                          <a:cs typeface="Open Sans Light"/>
                          <a:sym typeface="Open Sans Light"/>
                        </a:rPr>
                        <a:t>How should users authenticate their identity?</a:t>
                      </a:r>
                    </a:p>
                  </a:txBody>
                  <a:tcPr marL="91425" marR="91425" marT="91425" marB="91425" anchor="t" anchorCtr="0" horzOverflow="overflow"/>
                </a:tc>
                <a:tc>
                  <a:txBody>
                    <a:bodyPr/>
                    <a:lstStyle/>
                    <a:p>
                      <a:pPr algn="l">
                        <a:defRPr sz="1400"/>
                      </a:pPr>
                    </a:p>
                  </a:txBody>
                  <a:tcPr marL="91425" marR="91425" marT="91425" marB="91425" anchor="t" anchorCtr="0" horzOverflow="overflow"/>
                </a:tc>
                <a:tc>
                  <a:txBody>
                    <a:bodyPr/>
                    <a:lstStyle/>
                    <a:p>
                      <a:pPr algn="l">
                        <a:defRPr sz="1400"/>
                      </a:pPr>
                    </a:p>
                  </a:txBody>
                  <a:tcPr marL="91425" marR="91425" marT="91425" marB="91425" anchor="t" anchorCtr="0" horzOverflow="overflow"/>
                </a:tc>
              </a:tr>
              <a:tr h="1267650">
                <a:tc>
                  <a:txBody>
                    <a:bodyPr/>
                    <a:lstStyle/>
                    <a:p>
                      <a:pPr algn="l">
                        <a:defRPr sz="1800"/>
                      </a:pPr>
                      <a:r>
                        <a:rPr i="1" sz="2000">
                          <a:solidFill>
                            <a:srgbClr val="525C65"/>
                          </a:solidFill>
                          <a:latin typeface="Open Sans Light"/>
                          <a:ea typeface="Open Sans Light"/>
                          <a:cs typeface="Open Sans Light"/>
                          <a:sym typeface="Open Sans Light"/>
                        </a:rPr>
                        <a:t>What Access Rights/Permissions should Joe have?</a:t>
                      </a:r>
                    </a:p>
                  </a:txBody>
                  <a:tcPr marL="91425" marR="91425" marT="91425" marB="91425" anchor="t" anchorCtr="0" horzOverflow="overflow"/>
                </a:tc>
                <a:tc>
                  <a:txBody>
                    <a:bodyPr/>
                    <a:lstStyle/>
                    <a:p>
                      <a:pPr algn="l">
                        <a:defRPr sz="1400"/>
                      </a:pPr>
                    </a:p>
                  </a:txBody>
                  <a:tcPr marL="91425" marR="91425" marT="91425" marB="91425" anchor="t" anchorCtr="0" horzOverflow="overflow"/>
                </a:tc>
                <a:tc>
                  <a:txBody>
                    <a:bodyPr/>
                    <a:lstStyle/>
                    <a:p>
                      <a:pPr algn="l">
                        <a:defRPr sz="1400"/>
                      </a:pPr>
                    </a:p>
                  </a:txBody>
                  <a:tcPr marL="91425" marR="91425" marT="91425" marB="91425" anchor="t" anchorCtr="0" horzOverflow="overflow"/>
                </a:tc>
              </a:tr>
              <a:tr h="1404300">
                <a:tc>
                  <a:txBody>
                    <a:bodyPr/>
                    <a:lstStyle/>
                    <a:p>
                      <a:pPr algn="l">
                        <a:defRPr sz="1800"/>
                      </a:pPr>
                      <a:r>
                        <a:rPr i="1" sz="2000">
                          <a:solidFill>
                            <a:srgbClr val="525C65"/>
                          </a:solidFill>
                          <a:latin typeface="Open Sans Light"/>
                          <a:ea typeface="Open Sans Light"/>
                          <a:cs typeface="Open Sans Light"/>
                          <a:sym typeface="Open Sans Light"/>
                        </a:rPr>
                        <a:t>What Access Rights/Permissions should Jane have?</a:t>
                      </a:r>
                    </a:p>
                  </a:txBody>
                  <a:tcPr marL="91425" marR="91425" marT="91425" marB="91425" anchor="t" anchorCtr="0" horzOverflow="overflow"/>
                </a:tc>
                <a:tc>
                  <a:txBody>
                    <a:bodyPr/>
                    <a:lstStyle/>
                    <a:p>
                      <a:pPr algn="l">
                        <a:defRPr sz="1400"/>
                      </a:pPr>
                    </a:p>
                  </a:txBody>
                  <a:tcPr marL="91425" marR="91425" marT="91425" marB="91425" anchor="t" anchorCtr="0" horzOverflow="overflow"/>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Google Shape;295;p17"/>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Users- Part 3</a:t>
            </a:r>
          </a:p>
        </p:txBody>
      </p:sp>
      <p:graphicFrame>
        <p:nvGraphicFramePr>
          <p:cNvPr id="503" name="Google Shape;296;p17"/>
          <p:cNvGraphicFramePr/>
          <p:nvPr/>
        </p:nvGraphicFramePr>
        <p:xfrm>
          <a:off x="375074" y="1990163"/>
          <a:ext cx="7026602" cy="5848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678675">
                <a:tc gridSpan="2">
                  <a:txBody>
                    <a:bodyPr/>
                    <a:lstStyle/>
                    <a:p>
                      <a:pPr algn="l">
                        <a:lnSpc>
                          <a:spcPct val="150000"/>
                        </a:lnSpc>
                        <a:defRPr sz="1800"/>
                      </a:pPr>
                      <a:r>
                        <a:rPr b="1">
                          <a:solidFill>
                            <a:schemeClr val="accent2">
                              <a:lumOff val="21764"/>
                            </a:schemeClr>
                          </a:solidFill>
                          <a:latin typeface="Open Sans"/>
                          <a:ea typeface="Open Sans"/>
                          <a:cs typeface="Open Sans"/>
                          <a:sym typeface="Open Sans"/>
                        </a:rPr>
                        <a:t>Please answer the following two questions. </a:t>
                      </a:r>
                    </a:p>
                  </a:txBody>
                  <a:tcPr marL="91425" marR="91425" marT="91425" marB="91425" anchor="ctr" anchorCtr="0" horzOverflow="overflow"/>
                </a:tc>
                <a:tc hMerge="1">
                  <a:tcPr/>
                </a:tc>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defRPr sz="1800"/>
                      </a:pPr>
                      <a:r>
                        <a:rPr i="1" sz="2000">
                          <a:solidFill>
                            <a:srgbClr val="525C65"/>
                          </a:solidFill>
                          <a:latin typeface="Open Sans Light"/>
                          <a:ea typeface="Open Sans Light"/>
                          <a:cs typeface="Open Sans Light"/>
                          <a:sym typeface="Open Sans Light"/>
                        </a:rPr>
                        <a:t>In 1 to 2 sentences, explain why it is important to disable or remove unneeded accounts from a PC or application.</a:t>
                      </a:r>
                    </a:p>
                  </a:txBody>
                  <a:tcPr marL="91425" marR="91425" marT="91425" marB="91425" anchor="t" anchorCtr="0" horzOverflow="overflow"/>
                </a:tc>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a:txBody>
                    <a:bodyPr/>
                    <a:lstStyle/>
                    <a:p>
                      <a:pPr algn="l">
                        <a:defRPr i="1" sz="2000">
                          <a:solidFill>
                            <a:srgbClr val="525C65"/>
                          </a:solidFill>
                          <a:latin typeface="Open Sans Light"/>
                          <a:ea typeface="Open Sans Light"/>
                          <a:cs typeface="Open Sans Light"/>
                          <a:sym typeface="Open Sans Light"/>
                        </a:defRPr>
                      </a:pPr>
                      <a:r>
                        <a:t>Administrator privileges for too many users is a security challenge. Provide at least 3 risks associated with users having administrator rights on a PC. </a:t>
                      </a:r>
                    </a:p>
                    <a:p>
                      <a:pPr algn="l">
                        <a:spcBef>
                          <a:spcPts val="1600"/>
                        </a:spcBef>
                        <a:defRPr i="1" sz="2000">
                          <a:solidFill>
                            <a:srgbClr val="525C65"/>
                          </a:solidFill>
                          <a:latin typeface="Open Sans Light"/>
                          <a:ea typeface="Open Sans Light"/>
                          <a:cs typeface="Open Sans Light"/>
                          <a:sym typeface="Open Sans Light"/>
                        </a:defRPr>
                      </a:pPr>
                      <a:r>
                        <a:t>1.</a:t>
                      </a:r>
                    </a:p>
                    <a:p>
                      <a:pPr algn="l">
                        <a:spcBef>
                          <a:spcPts val="1600"/>
                        </a:spcBef>
                        <a:defRPr i="1" sz="2000">
                          <a:solidFill>
                            <a:srgbClr val="525C65"/>
                          </a:solidFill>
                          <a:latin typeface="Open Sans Light"/>
                          <a:ea typeface="Open Sans Light"/>
                          <a:cs typeface="Open Sans Light"/>
                          <a:sym typeface="Open Sans Light"/>
                        </a:defRPr>
                      </a:pPr>
                      <a:r>
                        <a:t>2.</a:t>
                      </a:r>
                    </a:p>
                    <a:p>
                      <a:pPr algn="l">
                        <a:spcBef>
                          <a:spcPts val="1600"/>
                        </a:spcBef>
                        <a:defRPr i="1" sz="2000">
                          <a:solidFill>
                            <a:srgbClr val="525C65"/>
                          </a:solidFill>
                          <a:latin typeface="Open Sans Light"/>
                          <a:ea typeface="Open Sans Light"/>
                          <a:cs typeface="Open Sans Light"/>
                          <a:sym typeface="Open Sans Light"/>
                        </a:defRPr>
                      </a:pPr>
                      <a:r>
                        <a:t>3.</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05" name="Google Shape;301;p18"/>
          <p:cNvSpPr txBox="1"/>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pPr/>
            <a:r>
              <a:t>Part 4: Securing Applications</a:t>
            </a:r>
          </a:p>
        </p:txBody>
      </p:sp>
      <p:sp>
        <p:nvSpPr>
          <p:cNvPr id="506" name="Google Shape;302;p1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Google Shape;307;p19"/>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Unnecessary Applications</a:t>
            </a:r>
          </a:p>
        </p:txBody>
      </p:sp>
      <p:graphicFrame>
        <p:nvGraphicFramePr>
          <p:cNvPr id="509" name="Google Shape;308;p19"/>
          <p:cNvGraphicFramePr/>
          <p:nvPr/>
        </p:nvGraphicFramePr>
        <p:xfrm>
          <a:off x="375074" y="1990163"/>
          <a:ext cx="7026602" cy="53968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678675">
                <a:tc gridSpan="2">
                  <a:txBody>
                    <a:bodyPr/>
                    <a:lstStyle/>
                    <a:p>
                      <a:pPr algn="l">
                        <a:lnSpc>
                          <a:spcPct val="115000"/>
                        </a:lnSpc>
                        <a:defRPr sz="1800"/>
                      </a:pPr>
                      <a:r>
                        <a:rPr>
                          <a:latin typeface="Open Sans"/>
                          <a:ea typeface="Open Sans"/>
                          <a:cs typeface="Open Sans"/>
                          <a:sym typeface="Open Sans"/>
                        </a:rPr>
                        <a:t>Joe wants everyone to use the latest version of the Internet Explorer browser by default.  There should be no games or non-work-related applications installed or downloaded. Joe is also concerned that there are “hacking” programs downloaded or installed on the PC that should be removed. This PC is used for standard office functions. </a:t>
                      </a:r>
                    </a:p>
                  </a:txBody>
                  <a:tcPr marL="91425" marR="91425" marT="91425" marB="91425" anchor="ctr" anchorCtr="0" horzOverflow="overflow"/>
                </a:tc>
                <a:tc hMerge="1">
                  <a:tcPr/>
                </a:tc>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defRPr i="1" sz="2000">
                          <a:solidFill>
                            <a:srgbClr val="525C65"/>
                          </a:solidFill>
                          <a:latin typeface="Open Sans Light"/>
                          <a:ea typeface="Open Sans Light"/>
                          <a:cs typeface="Open Sans Light"/>
                          <a:sym typeface="Open Sans Light"/>
                        </a:defRPr>
                      </a:pPr>
                      <a:r>
                        <a:t>List three applications that violate this policy. </a:t>
                      </a:r>
                    </a:p>
                    <a:p>
                      <a:pPr algn="l">
                        <a:spcBef>
                          <a:spcPts val="1600"/>
                        </a:spcBef>
                        <a:defRPr sz="2000">
                          <a:solidFill>
                            <a:srgbClr val="525C65"/>
                          </a:solidFill>
                          <a:latin typeface="Open Sans Light"/>
                          <a:ea typeface="Open Sans Light"/>
                          <a:cs typeface="Open Sans Light"/>
                          <a:sym typeface="Open Sans Light"/>
                        </a:defRPr>
                      </a:pPr>
                      <a:r>
                        <a:t>1.</a:t>
                      </a:r>
                    </a:p>
                    <a:p>
                      <a:pPr algn="l">
                        <a:spcBef>
                          <a:spcPts val="1600"/>
                        </a:spcBef>
                        <a:defRPr sz="2000">
                          <a:solidFill>
                            <a:srgbClr val="525C65"/>
                          </a:solidFill>
                          <a:latin typeface="Open Sans Light"/>
                          <a:ea typeface="Open Sans Light"/>
                          <a:cs typeface="Open Sans Light"/>
                          <a:sym typeface="Open Sans Light"/>
                        </a:defRPr>
                      </a:pPr>
                      <a:r>
                        <a:t>2.</a:t>
                      </a:r>
                    </a:p>
                    <a:p>
                      <a:pPr algn="l">
                        <a:spcBef>
                          <a:spcPts val="1600"/>
                        </a:spcBef>
                        <a:defRPr sz="2000">
                          <a:solidFill>
                            <a:srgbClr val="525C65"/>
                          </a:solidFill>
                          <a:latin typeface="Open Sans Light"/>
                          <a:ea typeface="Open Sans Light"/>
                          <a:cs typeface="Open Sans Light"/>
                          <a:sym typeface="Open Sans Light"/>
                        </a:defRPr>
                      </a:pPr>
                      <a:r>
                        <a:t>3.</a:t>
                      </a:r>
                    </a:p>
                  </a:txBody>
                  <a:tcPr marL="91425" marR="91425" marT="91425" marB="91425" anchor="t" anchorCtr="0" horzOverflow="overflow"/>
                </a:tc>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a:txBody>
                    <a:bodyPr/>
                    <a:lstStyle/>
                    <a:p>
                      <a:pPr algn="l">
                        <a:defRPr i="1" sz="2000">
                          <a:solidFill>
                            <a:srgbClr val="525C65"/>
                          </a:solidFill>
                          <a:latin typeface="Open Sans Light"/>
                          <a:ea typeface="Open Sans Light"/>
                          <a:cs typeface="Open Sans Light"/>
                          <a:sym typeface="Open Sans Light"/>
                        </a:defRPr>
                      </a:pPr>
                      <a:r>
                        <a:t>Name three vulnerabilities, threats, or risks to having unnecessary applications.</a:t>
                      </a:r>
                    </a:p>
                    <a:p>
                      <a:pPr algn="l">
                        <a:spcBef>
                          <a:spcPts val="1600"/>
                        </a:spcBef>
                        <a:defRPr sz="2000">
                          <a:solidFill>
                            <a:srgbClr val="525C65"/>
                          </a:solidFill>
                          <a:latin typeface="Open Sans Light"/>
                          <a:ea typeface="Open Sans Light"/>
                          <a:cs typeface="Open Sans Light"/>
                          <a:sym typeface="Open Sans Light"/>
                        </a:defRPr>
                      </a:pPr>
                      <a:r>
                        <a:t>1.</a:t>
                      </a:r>
                    </a:p>
                    <a:p>
                      <a:pPr algn="l">
                        <a:spcBef>
                          <a:spcPts val="1600"/>
                        </a:spcBef>
                        <a:defRPr sz="2000">
                          <a:solidFill>
                            <a:srgbClr val="525C65"/>
                          </a:solidFill>
                          <a:latin typeface="Open Sans Light"/>
                          <a:ea typeface="Open Sans Light"/>
                          <a:cs typeface="Open Sans Light"/>
                          <a:sym typeface="Open Sans Light"/>
                        </a:defRPr>
                      </a:pPr>
                      <a:r>
                        <a:t>2.</a:t>
                      </a:r>
                    </a:p>
                    <a:p>
                      <a:pPr algn="l">
                        <a:spcBef>
                          <a:spcPts val="1600"/>
                        </a:spcBef>
                        <a:defRPr sz="2000">
                          <a:solidFill>
                            <a:srgbClr val="525C65"/>
                          </a:solidFill>
                          <a:latin typeface="Open Sans Light"/>
                          <a:ea typeface="Open Sans Light"/>
                          <a:cs typeface="Open Sans Light"/>
                          <a:sym typeface="Open Sans Light"/>
                        </a:defRPr>
                      </a:pPr>
                      <a:r>
                        <a:t>3.</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Google Shape;313;p20"/>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Patching and Updates</a:t>
            </a:r>
          </a:p>
        </p:txBody>
      </p:sp>
      <p:graphicFrame>
        <p:nvGraphicFramePr>
          <p:cNvPr id="512" name="Google Shape;314;p20"/>
          <p:cNvGraphicFramePr/>
          <p:nvPr/>
        </p:nvGraphicFramePr>
        <p:xfrm>
          <a:off x="375074" y="1990163"/>
          <a:ext cx="7026602" cy="53968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678675">
                <a:tc gridSpan="2">
                  <a:txBody>
                    <a:bodyPr/>
                    <a:lstStyle/>
                    <a:p>
                      <a:pPr algn="l">
                        <a:lnSpc>
                          <a:spcPct val="115000"/>
                        </a:lnSpc>
                        <a:defRPr sz="1800"/>
                      </a:pPr>
                      <a:r>
                        <a:rPr>
                          <a:latin typeface="Open Sans"/>
                          <a:ea typeface="Open Sans"/>
                          <a:cs typeface="Open Sans"/>
                          <a:sym typeface="Open Sans"/>
                        </a:rPr>
                        <a:t>All applications should be up-to-date on patches or fixes by the manufacturer. Any old version of software should be uninstalled.  List two applications on JoesPC that are out of date. </a:t>
                      </a:r>
                    </a:p>
                  </a:txBody>
                  <a:tcPr marL="91425" marR="91425" marT="91425" marB="91425" anchor="ctr" anchorCtr="0" horzOverflow="overflow"/>
                </a:tc>
                <a:tc hMerge="1">
                  <a:tcPr/>
                </a:tc>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defRPr sz="1400"/>
                      </a:pPr>
                    </a:p>
                  </a:txBody>
                  <a:tcPr marL="91425" marR="91425" marT="91425" marB="91425" anchor="t" anchorCtr="0" horzOverflow="overflow"/>
                </a:tc>
              </a:tr>
              <a:tr h="2585125">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4" name="Google Shape;319;p24"/>
          <p:cNvSpPr txBox="1"/>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pPr/>
            <a:r>
              <a:t>Standout Suggestions</a:t>
            </a:r>
          </a:p>
        </p:txBody>
      </p:sp>
      <p:sp>
        <p:nvSpPr>
          <p:cNvPr id="515" name="Google Shape;320;p2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Google Shape;215;p2"/>
          <p:cNvSpPr txBox="1"/>
          <p:nvPr>
            <p:ph type="title"/>
          </p:nvPr>
        </p:nvSpPr>
        <p:spPr>
          <a:xfrm>
            <a:off x="264900" y="584810"/>
            <a:ext cx="7242600" cy="1213201"/>
          </a:xfrm>
          <a:prstGeom prst="rect">
            <a:avLst/>
          </a:prstGeom>
        </p:spPr>
        <p:txBody>
          <a:bodyPr/>
          <a:lstStyle>
            <a:lvl1pPr>
              <a:defRPr>
                <a:latin typeface="Open Sans Light"/>
                <a:ea typeface="Open Sans Light"/>
                <a:cs typeface="Open Sans Light"/>
                <a:sym typeface="Open Sans Light"/>
              </a:defRPr>
            </a:lvl1pPr>
          </a:lstStyle>
          <a:p>
            <a:pPr/>
            <a:r>
              <a:t>Securing a Computer System</a:t>
            </a:r>
          </a:p>
        </p:txBody>
      </p:sp>
      <p:sp>
        <p:nvSpPr>
          <p:cNvPr id="461" name="Google Shape;216;p2"/>
          <p:cNvSpPr txBox="1"/>
          <p:nvPr>
            <p:ph type="body" idx="1"/>
          </p:nvPr>
        </p:nvSpPr>
        <p:spPr>
          <a:xfrm>
            <a:off x="264900" y="2070381"/>
            <a:ext cx="7242600" cy="7437901"/>
          </a:xfrm>
          <a:prstGeom prst="rect">
            <a:avLst/>
          </a:prstGeom>
        </p:spPr>
        <p:txBody>
          <a:bodyPr/>
          <a:lstStyle/>
          <a:p>
            <a:pPr marL="0" indent="0" defTabSz="822959">
              <a:lnSpc>
                <a:spcPct val="150000"/>
              </a:lnSpc>
              <a:buSzTx/>
              <a:buNone/>
              <a:defRPr b="1" sz="1619">
                <a:solidFill>
                  <a:srgbClr val="000000"/>
                </a:solidFill>
              </a:defRPr>
            </a:pPr>
            <a:r>
              <a:t>Scenario </a:t>
            </a:r>
          </a:p>
          <a:p>
            <a:pPr marL="0" indent="0" defTabSz="822959">
              <a:lnSpc>
                <a:spcPct val="150000"/>
              </a:lnSpc>
              <a:buSzTx/>
              <a:buNone/>
              <a:defRPr sz="1619"/>
            </a:pPr>
            <a:endParaRPr>
              <a:solidFill>
                <a:srgbClr val="000000"/>
              </a:solidFill>
            </a:endParaRPr>
          </a:p>
          <a:p>
            <a:pPr marL="0" indent="0" defTabSz="822959">
              <a:buSzTx/>
              <a:buNone/>
              <a:defRPr sz="1619">
                <a:solidFill>
                  <a:srgbClr val="000000"/>
                </a:solidFill>
              </a:defRPr>
            </a:pPr>
            <a:r>
              <a:t>Congratulations!</a:t>
            </a:r>
          </a:p>
          <a:p>
            <a:pPr marL="0" indent="0" defTabSz="822959">
              <a:buSzTx/>
              <a:buNone/>
              <a:defRPr sz="1619"/>
            </a:pPr>
            <a:endParaRPr>
              <a:solidFill>
                <a:srgbClr val="000000"/>
              </a:solidFill>
            </a:endParaRPr>
          </a:p>
          <a:p>
            <a:pPr marL="0" indent="0" defTabSz="822959">
              <a:buSzTx/>
              <a:buNone/>
              <a:defRPr sz="1619">
                <a:solidFill>
                  <a:srgbClr val="000000"/>
                </a:solidFill>
              </a:defRPr>
            </a:pPr>
            <a:r>
              <a:t>You have been hired to audit the security for  the PC used at your friend’s business: Joe's Auto Body. Joe provides car repair services throughout the tri-state area. He's had previous employees use it for activities unrelated to work (e.g., web browsing, personal email, social media, games, etc.), and he now uses it to store his critical business information. He suspects that others may have broken into it and could be using it to transfer files across the internet. He has asked that you secure it for him according to industry best practices so that it can again be used as a standard PC. </a:t>
            </a:r>
          </a:p>
          <a:p>
            <a:pPr marL="0" indent="0" defTabSz="822959">
              <a:buSzTx/>
              <a:buNone/>
              <a:defRPr sz="1619"/>
            </a:pPr>
            <a:endParaRPr>
              <a:solidFill>
                <a:srgbClr val="000000"/>
              </a:solidFill>
            </a:endParaRPr>
          </a:p>
          <a:p>
            <a:pPr marL="0" indent="0" defTabSz="822959">
              <a:buSzTx/>
              <a:buNone/>
              <a:defRPr sz="1619">
                <a:solidFill>
                  <a:srgbClr val="000000"/>
                </a:solidFill>
              </a:defRPr>
            </a:pPr>
            <a:r>
              <a:t>In this project, you have been given a “broken” Windows 10 PC and asked to figure out what’s wrong with it and then make changes to fix and secure it. The process of analyzing and applying security happens in workplaces around the globe and is exactly what cybersecurity professionals do daily. This project allows you to apply what you’ve learned in the course by investigating a Windows 10 PC. The same skills you use on one PC can be applied to thousands.</a:t>
            </a:r>
            <a:br/>
            <a:br/>
            <a:br/>
            <a:br/>
            <a:endParaRPr sz="1260">
              <a:solidFill>
                <a:srgbClr val="525C65"/>
              </a:solidFill>
              <a:latin typeface="Open Sans Light"/>
              <a:ea typeface="Open Sans Light"/>
              <a:cs typeface="Open Sans Light"/>
              <a:sym typeface="Open Sans Light"/>
            </a:endParaRPr>
          </a:p>
          <a:p>
            <a:pPr marL="0" indent="0" algn="ctr" defTabSz="822959">
              <a:lnSpc>
                <a:spcPct val="138000"/>
              </a:lnSpc>
              <a:buSzTx/>
              <a:buNone/>
              <a:defRPr>
                <a:solidFill>
                  <a:srgbClr val="525C65"/>
                </a:solidFill>
                <a:latin typeface="Open Sans Light"/>
                <a:ea typeface="Open Sans Light"/>
                <a:cs typeface="Open Sans Light"/>
                <a:sym typeface="Open Sans Light"/>
              </a:defRPr>
            </a:pPr>
            <a:r>
              <a:t>You do not need to do anything on this slide.</a:t>
            </a:r>
          </a:p>
        </p:txBody>
      </p:sp>
      <p:pic>
        <p:nvPicPr>
          <p:cNvPr id="462" name="Image" descr="Image"/>
          <p:cNvPicPr>
            <a:picLocks noChangeAspect="1"/>
          </p:cNvPicPr>
          <p:nvPr/>
        </p:nvPicPr>
        <p:blipFill>
          <a:blip r:embed="rId2">
            <a:extLst/>
          </a:blip>
          <a:stretch>
            <a:fillRect/>
          </a:stretch>
        </p:blipFill>
        <p:spPr>
          <a:xfrm>
            <a:off x="-1" y="1340172"/>
            <a:ext cx="7772401" cy="1409747"/>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Google Shape;325;p25"/>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Standout Suggestion 1</a:t>
            </a:r>
          </a:p>
        </p:txBody>
      </p:sp>
      <p:graphicFrame>
        <p:nvGraphicFramePr>
          <p:cNvPr id="518" name="Google Shape;326;p25"/>
          <p:cNvGraphicFramePr/>
          <p:nvPr/>
        </p:nvGraphicFramePr>
        <p:xfrm>
          <a:off x="375074" y="1990163"/>
          <a:ext cx="7026602" cy="28117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678675">
                <a:tc gridSpan="2">
                  <a:txBody>
                    <a:bodyPr/>
                    <a:lstStyle/>
                    <a:p>
                      <a:pPr algn="l">
                        <a:defRPr sz="1800"/>
                      </a:pPr>
                      <a:r>
                        <a:rPr sz="2000">
                          <a:solidFill>
                            <a:srgbClr val="525C65"/>
                          </a:solidFill>
                          <a:latin typeface="Open Sans Light"/>
                          <a:ea typeface="Open Sans Light"/>
                          <a:cs typeface="Open Sans Light"/>
                          <a:sym typeface="Open Sans Light"/>
                        </a:rPr>
                        <a:t>Joe has decided to allow least privilege access to 2 additional employees. He would like the bookkeeper and the head mechanic to have access to JoesPC. In 3 - 5 sentences total below, describe the privileges these two employees should have, and detail how they should authenticate their identities. </a:t>
                      </a:r>
                    </a:p>
                  </a:txBody>
                  <a:tcPr marL="91425" marR="91425" marT="91425" marB="91425" anchor="ctr" anchorCtr="0" horzOverflow="overflow"/>
                </a:tc>
                <a:tc hMerge="1">
                  <a:tcPr/>
                </a:tc>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Google Shape;331;p26"/>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Standout Suggestion 2</a:t>
            </a:r>
          </a:p>
        </p:txBody>
      </p:sp>
      <p:graphicFrame>
        <p:nvGraphicFramePr>
          <p:cNvPr id="521" name="Google Shape;332;p26"/>
          <p:cNvGraphicFramePr/>
          <p:nvPr/>
        </p:nvGraphicFramePr>
        <p:xfrm>
          <a:off x="375074" y="1990163"/>
          <a:ext cx="7026602" cy="28117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678675">
                <a:tc gridSpan="2">
                  <a:txBody>
                    <a:bodyPr/>
                    <a:lstStyle/>
                    <a:p>
                      <a:pPr algn="l">
                        <a:defRPr sz="1800"/>
                      </a:pPr>
                      <a:r>
                        <a:rPr sz="2000">
                          <a:solidFill>
                            <a:srgbClr val="525C65"/>
                          </a:solidFill>
                          <a:latin typeface="Open Sans Light"/>
                          <a:ea typeface="Open Sans Light"/>
                          <a:cs typeface="Open Sans Light"/>
                          <a:sym typeface="Open Sans Light"/>
                        </a:rPr>
                        <a:t>Joe believes one of his employee’s emails has been compromised. What are the possible threats, risks, or vulnerabilities, and how should he respond? Detail your answer in 3 to 5 sentences. </a:t>
                      </a:r>
                    </a:p>
                  </a:txBody>
                  <a:tcPr marL="91425" marR="91425" marT="91425" marB="91425" anchor="ctr" anchorCtr="0" horzOverflow="overflow"/>
                </a:tc>
                <a:tc hMerge="1">
                  <a:tcPr/>
                </a:tc>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4" name="Google Shape;221;p3"/>
          <p:cNvSpPr txBox="1"/>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1:</a:t>
            </a:r>
            <a:r>
              <a:rPr b="1">
                <a:latin typeface="Open Sans"/>
                <a:ea typeface="Open Sans"/>
                <a:cs typeface="Open Sans"/>
                <a:sym typeface="Open Sans"/>
              </a:rPr>
              <a:t> </a:t>
            </a:r>
            <a:endParaRPr b="1">
              <a:latin typeface="Open Sans"/>
              <a:ea typeface="Open Sans"/>
              <a:cs typeface="Open Sans"/>
              <a:sym typeface="Open Sans"/>
            </a:endParaRPr>
          </a:p>
          <a:p>
            <a:pPr algn="l">
              <a:defRPr sz="4800">
                <a:solidFill>
                  <a:srgbClr val="FAFBFC"/>
                </a:solidFill>
                <a:latin typeface="Open Sans Light"/>
                <a:ea typeface="Open Sans Light"/>
                <a:cs typeface="Open Sans Light"/>
                <a:sym typeface="Open Sans Light"/>
              </a:defRPr>
            </a:pPr>
            <a:r>
              <a:t>Reconnaissance</a:t>
            </a:r>
          </a:p>
        </p:txBody>
      </p:sp>
      <p:sp>
        <p:nvSpPr>
          <p:cNvPr id="465" name="Google Shape;222;p3"/>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Google Shape;227;p4"/>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Hardware</a:t>
            </a:r>
          </a:p>
        </p:txBody>
      </p:sp>
      <p:graphicFrame>
        <p:nvGraphicFramePr>
          <p:cNvPr id="468" name="Google Shape;228;p4"/>
          <p:cNvGraphicFramePr/>
          <p:nvPr/>
        </p:nvGraphicFramePr>
        <p:xfrm>
          <a:off x="375049" y="1990163"/>
          <a:ext cx="7026627" cy="58043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8025"/>
                <a:gridCol w="3394300"/>
                <a:gridCol w="3394300"/>
              </a:tblGrid>
              <a:tr h="1141600">
                <a:tc gridSpan="3">
                  <a:txBody>
                    <a:bodyPr/>
                    <a:lstStyle/>
                    <a:p>
                      <a:pPr algn="l">
                        <a:lnSpc>
                          <a:spcPct val="115000"/>
                        </a:lnSpc>
                        <a:defRPr sz="1800"/>
                      </a:pPr>
                      <a:r>
                        <a:rPr>
                          <a:latin typeface="Open Sans"/>
                          <a:ea typeface="Open Sans"/>
                          <a:cs typeface="Open Sans"/>
                          <a:sym typeface="Open Sans"/>
                        </a:rPr>
                        <a:t>The first step in securing any system is to know what it is, what’s on it, what it’s used for, and who uses it. That’s the concept of systems reconnaissance and asset inventory. In this step, you’ll document the hardware, software, user access, system and security services on the PC.  Complete each section below.</a:t>
                      </a:r>
                    </a:p>
                  </a:txBody>
                  <a:tcPr marL="91425" marR="91425" marT="91425" marB="91425" anchor="ctr" anchorCtr="0" horzOverflow="overflow"/>
                </a:tc>
                <a:tc hMerge="1">
                  <a:tcPr/>
                </a:tc>
                <a:tc hMerge="1">
                  <a:tcPr/>
                </a:tc>
              </a:tr>
              <a:tr h="5702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a:txBody>
                    <a:bodyPr/>
                    <a:lstStyle/>
                    <a:p>
                      <a:pPr algn="l">
                        <a:lnSpc>
                          <a:spcPct val="115000"/>
                        </a:lnSpc>
                        <a:defRPr sz="1800"/>
                      </a:pPr>
                      <a:r>
                        <a:rPr i="1">
                          <a:solidFill>
                            <a:schemeClr val="accent2">
                              <a:lumOff val="21764"/>
                            </a:schemeClr>
                          </a:solidFill>
                          <a:latin typeface="Open Sans"/>
                          <a:ea typeface="Open Sans"/>
                          <a:cs typeface="Open Sans"/>
                          <a:sym typeface="Open Sans"/>
                        </a:rPr>
                        <a:t>Device Name</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645000">
                <a:tc>
                  <a:txBody>
                    <a:bodyPr/>
                    <a:lstStyle/>
                    <a:p>
                      <a:pPr algn="l">
                        <a:defRPr sz="1800"/>
                      </a:pPr>
                      <a:r>
                        <a:rPr sz="1400">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Processor</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27200">
                <a:tc>
                  <a:txBody>
                    <a:bodyPr/>
                    <a:lstStyle/>
                    <a:p>
                      <a:pPr algn="l">
                        <a:defRPr sz="1800"/>
                      </a:pPr>
                      <a:r>
                        <a:rPr sz="1400">
                          <a:latin typeface="Open Sans Light"/>
                          <a:ea typeface="Open Sans Light"/>
                          <a:cs typeface="Open Sans Light"/>
                          <a:sym typeface="Open Sans Light"/>
                        </a:rPr>
                        <a:t>3</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 RAM</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27175">
                <a:tc>
                  <a:txBody>
                    <a:bodyPr/>
                    <a:lstStyle/>
                    <a:p>
                      <a:pPr algn="l">
                        <a:defRPr sz="1800"/>
                      </a:pPr>
                      <a:r>
                        <a:rPr sz="1400">
                          <a:latin typeface="Open Sans Light"/>
                          <a:ea typeface="Open Sans Light"/>
                          <a:cs typeface="Open Sans Light"/>
                          <a:sym typeface="Open Sans Light"/>
                        </a:rPr>
                        <a:t>4</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System Type</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98275">
                <a:tc>
                  <a:txBody>
                    <a:bodyPr/>
                    <a:lstStyle/>
                    <a:p>
                      <a:pPr algn="l">
                        <a:defRPr sz="1800"/>
                      </a:pPr>
                      <a:r>
                        <a:rPr sz="1400">
                          <a:latin typeface="Open Sans Light"/>
                          <a:ea typeface="Open Sans Light"/>
                          <a:cs typeface="Open Sans Light"/>
                          <a:sym typeface="Open Sans Light"/>
                        </a:rPr>
                        <a:t>5</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Windows Edition</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98275">
                <a:tc>
                  <a:txBody>
                    <a:bodyPr/>
                    <a:lstStyle/>
                    <a:p>
                      <a:pPr algn="l">
                        <a:defRPr sz="1800"/>
                      </a:pPr>
                      <a:r>
                        <a:rPr sz="1400">
                          <a:latin typeface="Open Sans Light"/>
                          <a:ea typeface="Open Sans Light"/>
                          <a:cs typeface="Open Sans Light"/>
                          <a:sym typeface="Open Sans Light"/>
                        </a:rPr>
                        <a:t>6</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Version</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98275">
                <a:tc>
                  <a:txBody>
                    <a:bodyPr/>
                    <a:lstStyle/>
                    <a:p>
                      <a:pPr algn="l">
                        <a:defRPr sz="1800"/>
                      </a:pPr>
                      <a:r>
                        <a:rPr sz="1400">
                          <a:latin typeface="Open Sans Light"/>
                          <a:ea typeface="Open Sans Light"/>
                          <a:cs typeface="Open Sans Light"/>
                          <a:sym typeface="Open Sans Light"/>
                        </a:rPr>
                        <a:t>7</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Installed on</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598275">
                <a:tc>
                  <a:txBody>
                    <a:bodyPr/>
                    <a:lstStyle/>
                    <a:p>
                      <a:pPr algn="l">
                        <a:defRPr sz="1800"/>
                      </a:pPr>
                      <a:r>
                        <a:rPr sz="1400">
                          <a:latin typeface="Open Sans Light"/>
                          <a:ea typeface="Open Sans Light"/>
                          <a:cs typeface="Open Sans Light"/>
                          <a:sym typeface="Open Sans Light"/>
                        </a:rPr>
                        <a:t>8</a:t>
                      </a:r>
                    </a:p>
                  </a:txBody>
                  <a:tcPr marL="91425" marR="91425" marT="91425" marB="91425" anchor="t" anchorCtr="0" horzOverflow="overflow">
                    <a:solidFill>
                      <a:srgbClr val="BECBD6"/>
                    </a:solidFill>
                  </a:tcPr>
                </a:tc>
                <a:tc>
                  <a:txBody>
                    <a:bodyPr/>
                    <a:lstStyle/>
                    <a:p>
                      <a:pPr algn="l">
                        <a:defRPr sz="1800"/>
                      </a:pPr>
                      <a:r>
                        <a:rPr i="1">
                          <a:solidFill>
                            <a:schemeClr val="accent2">
                              <a:lumOff val="21764"/>
                            </a:schemeClr>
                          </a:solidFill>
                          <a:latin typeface="Open Sans"/>
                          <a:ea typeface="Open Sans"/>
                          <a:cs typeface="Open Sans"/>
                          <a:sym typeface="Open Sans"/>
                        </a:rPr>
                        <a:t>OS build</a:t>
                      </a:r>
                    </a:p>
                  </a:txBody>
                  <a:tcPr marL="91425" marR="91425" marT="91425" marB="91425" anchor="t" anchorCtr="0" horzOverflow="overflow"/>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Google Shape;233;p5"/>
          <p:cNvSpPr txBox="1"/>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Software </a:t>
            </a:r>
          </a:p>
        </p:txBody>
      </p:sp>
      <p:graphicFrame>
        <p:nvGraphicFramePr>
          <p:cNvPr id="471" name="Google Shape;234;p5"/>
          <p:cNvGraphicFramePr/>
          <p:nvPr/>
        </p:nvGraphicFramePr>
        <p:xfrm>
          <a:off x="372900" y="1428438"/>
          <a:ext cx="7026601" cy="844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60450"/>
                <a:gridCol w="6566150"/>
              </a:tblGrid>
              <a:tr h="844400">
                <a:tc gridSpan="2">
                  <a:txBody>
                    <a:bodyPr/>
                    <a:lstStyle/>
                    <a:p>
                      <a:pPr algn="l">
                        <a:lnSpc>
                          <a:spcPct val="115000"/>
                        </a:lnSpc>
                        <a:defRPr sz="1800"/>
                      </a:pPr>
                      <a:r>
                        <a:rPr>
                          <a:latin typeface="Open Sans"/>
                          <a:ea typeface="Open Sans"/>
                          <a:cs typeface="Open Sans"/>
                          <a:sym typeface="Open Sans"/>
                        </a:rPr>
                        <a:t>Another common early step in securing is taking an inventory of software or applications installed on a computer system. These are programs outside of the standard operating system. Please list five applications running on this PC.</a:t>
                      </a:r>
                    </a:p>
                  </a:txBody>
                  <a:tcPr marL="91425" marR="91425" marT="91425" marB="91425" anchor="ctr" anchorCtr="0" horzOverflow="overflow"/>
                </a:tc>
                <a:tc hMerge="1">
                  <a:tcPr/>
                </a:tc>
              </a:tr>
            </a:tbl>
          </a:graphicData>
        </a:graphic>
      </p:graphicFrame>
      <p:graphicFrame>
        <p:nvGraphicFramePr>
          <p:cNvPr id="472" name="Google Shape;235;p5"/>
          <p:cNvGraphicFramePr/>
          <p:nvPr/>
        </p:nvGraphicFramePr>
        <p:xfrm>
          <a:off x="367025" y="3222013"/>
          <a:ext cx="7038351" cy="3992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2850"/>
                <a:gridCol w="2218500"/>
                <a:gridCol w="2689550"/>
                <a:gridCol w="1747449"/>
              </a:tblGrid>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anchor="t" anchorCtr="0" horzOverflow="overflow">
                    <a:solidFill>
                      <a:srgbClr val="BECBD6"/>
                    </a:solidFill>
                  </a:tcPr>
                </a:tc>
                <a:tc gridSpan="3">
                  <a:txBody>
                    <a:bodyPr/>
                    <a:lstStyle/>
                    <a:p>
                      <a:pPr algn="l">
                        <a:lnSpc>
                          <a:spcPct val="150000"/>
                        </a:lnSpc>
                        <a:defRPr sz="1400"/>
                      </a:pPr>
                    </a:p>
                  </a:txBody>
                  <a:tcPr marL="91425" marR="91425" marT="91425" marB="91425" anchor="t" anchorCtr="0" horzOverflow="overflow"/>
                </a:tc>
                <a:tc hMerge="1">
                  <a:tcPr/>
                </a:tc>
                <a:tc hMerge="1">
                  <a:tcPr/>
                </a:tc>
              </a:tr>
              <a:tr h="77480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anchor="t" anchorCtr="0" horzOverflow="overflow">
                    <a:solidFill>
                      <a:srgbClr val="BECBD6"/>
                    </a:solidFill>
                  </a:tcPr>
                </a:tc>
                <a:tc gridSpan="3">
                  <a:txBody>
                    <a:bodyPr/>
                    <a:lstStyle/>
                    <a:p>
                      <a:pPr algn="l">
                        <a:lnSpc>
                          <a:spcPct val="150000"/>
                        </a:lnSpc>
                        <a:defRPr sz="1400"/>
                      </a:pPr>
                    </a:p>
                  </a:txBody>
                  <a:tcPr marL="91425" marR="91425" marT="91425" marB="91425" anchor="t" anchorCtr="0" horzOverflow="overflow"/>
                </a:tc>
                <a:tc hMerge="1">
                  <a:tcPr/>
                </a:tc>
                <a:tc hMerge="1">
                  <a:tcPr/>
                </a:tc>
              </a:tr>
              <a:tr h="842625">
                <a:tc>
                  <a:txBody>
                    <a:bodyPr/>
                    <a:lstStyle/>
                    <a:p>
                      <a:pPr algn="l">
                        <a:lnSpc>
                          <a:spcPct val="115000"/>
                        </a:lnSpc>
                        <a:defRPr sz="1800"/>
                      </a:pPr>
                      <a:r>
                        <a:rPr>
                          <a:solidFill>
                            <a:srgbClr val="525C65"/>
                          </a:solidFill>
                          <a:latin typeface="Open Sans Light"/>
                          <a:ea typeface="Open Sans Light"/>
                          <a:cs typeface="Open Sans Light"/>
                          <a:sym typeface="Open Sans Light"/>
                        </a:rPr>
                        <a:t>3</a:t>
                      </a:r>
                    </a:p>
                  </a:txBody>
                  <a:tcPr marL="91425" marR="91425" marT="91425" marB="91425" anchor="t" anchorCtr="0" horzOverflow="overflow">
                    <a:solidFill>
                      <a:srgbClr val="BECBD6"/>
                    </a:solidFill>
                  </a:tcPr>
                </a:tc>
                <a:tc gridSpan="3">
                  <a:txBody>
                    <a:bodyPr/>
                    <a:lstStyle/>
                    <a:p>
                      <a:pPr algn="l">
                        <a:lnSpc>
                          <a:spcPct val="150000"/>
                        </a:lnSpc>
                        <a:defRPr sz="1400"/>
                      </a:pPr>
                    </a:p>
                  </a:txBody>
                  <a:tcPr marL="91425" marR="91425" marT="91425" marB="91425" anchor="t" anchorCtr="0" horzOverflow="overflow"/>
                </a:tc>
                <a:tc hMerge="1">
                  <a:tcPr/>
                </a:tc>
                <a:tc hMerge="1">
                  <a:tcPr/>
                </a:tc>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4</a:t>
                      </a:r>
                    </a:p>
                  </a:txBody>
                  <a:tcPr marL="91425" marR="91425" marT="91425" marB="91425" anchor="t" anchorCtr="0" horzOverflow="overflow">
                    <a:solidFill>
                      <a:srgbClr val="BECBD6"/>
                    </a:solidFill>
                  </a:tcPr>
                </a:tc>
                <a:tc gridSpan="3">
                  <a:txBody>
                    <a:bodyPr/>
                    <a:lstStyle/>
                    <a:p>
                      <a:pPr algn="l">
                        <a:lnSpc>
                          <a:spcPct val="150000"/>
                        </a:lnSpc>
                        <a:defRPr sz="1400"/>
                      </a:pPr>
                    </a:p>
                  </a:txBody>
                  <a:tcPr marL="91425" marR="91425" marT="91425" marB="91425" anchor="t" anchorCtr="0" horzOverflow="overflow"/>
                </a:tc>
                <a:tc hMerge="1">
                  <a:tcPr/>
                </a:tc>
                <a:tc hMerge="1">
                  <a:tcPr/>
                </a:tc>
              </a:tr>
              <a:tr h="791525">
                <a:tc>
                  <a:txBody>
                    <a:bodyPr/>
                    <a:lstStyle/>
                    <a:p>
                      <a:pPr algn="l">
                        <a:lnSpc>
                          <a:spcPct val="115000"/>
                        </a:lnSpc>
                        <a:defRPr sz="1800"/>
                      </a:pPr>
                      <a:r>
                        <a:rPr>
                          <a:solidFill>
                            <a:srgbClr val="525C65"/>
                          </a:solidFill>
                          <a:latin typeface="Open Sans Light"/>
                          <a:ea typeface="Open Sans Light"/>
                          <a:cs typeface="Open Sans Light"/>
                          <a:sym typeface="Open Sans Light"/>
                        </a:rPr>
                        <a:t>5</a:t>
                      </a:r>
                    </a:p>
                  </a:txBody>
                  <a:tcPr marL="91425" marR="91425" marT="91425" marB="91425" anchor="t" anchorCtr="0" horzOverflow="overflow">
                    <a:solidFill>
                      <a:srgbClr val="BECBD6"/>
                    </a:solidFill>
                  </a:tcPr>
                </a:tc>
                <a:tc gridSpan="3">
                  <a:txBody>
                    <a:bodyPr/>
                    <a:lstStyle/>
                    <a:p>
                      <a:pPr algn="l">
                        <a:lnSpc>
                          <a:spcPct val="150000"/>
                        </a:lnSpc>
                        <a:defRPr sz="1400"/>
                      </a:pPr>
                    </a:p>
                  </a:txBody>
                  <a:tcPr marL="91425" marR="91425" marT="91425" marB="91425" anchor="t" anchorCtr="0" horzOverflow="overflow"/>
                </a:tc>
                <a:tc hMerge="1">
                  <a:tcPr/>
                </a:tc>
                <a:tc hMerge="1">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Google Shape;240;p6"/>
          <p:cNvSpPr txBox="1"/>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Accounts </a:t>
            </a:r>
          </a:p>
        </p:txBody>
      </p:sp>
      <p:graphicFrame>
        <p:nvGraphicFramePr>
          <p:cNvPr id="475" name="Google Shape;241;p6"/>
          <p:cNvGraphicFramePr/>
          <p:nvPr/>
        </p:nvGraphicFramePr>
        <p:xfrm>
          <a:off x="372900" y="1428438"/>
          <a:ext cx="7026600" cy="77822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0500"/>
                <a:gridCol w="2288700"/>
                <a:gridCol w="2288700"/>
                <a:gridCol w="2288700"/>
              </a:tblGrid>
              <a:tr h="844400">
                <a:tc gridSpan="4">
                  <a:txBody>
                    <a:bodyPr/>
                    <a:lstStyle/>
                    <a:p>
                      <a:pPr algn="l">
                        <a:lnSpc>
                          <a:spcPct val="115000"/>
                        </a:lnSpc>
                        <a:defRPr sz="1800">
                          <a:latin typeface="Open Sans"/>
                          <a:ea typeface="Open Sans"/>
                          <a:cs typeface="Open Sans"/>
                          <a:sym typeface="Open Sans"/>
                        </a:defRPr>
                      </a:pPr>
                      <a:r>
                        <a:t>As part of your security assessment, you should know the user accounts that may access the PC. Please list the accounts, name, and access level for the accounts on this PC.</a:t>
                      </a:r>
                    </a:p>
                  </a:txBody>
                  <a:tcPr marL="91425" marR="91425" marT="91425" marB="91425" anchor="ctr" anchorCtr="0" horzOverflow="overflow"/>
                </a:tc>
                <a:tc hMerge="1">
                  <a:tcPr/>
                </a:tc>
                <a:tc hMerge="1">
                  <a:tcPr/>
                </a:tc>
                <a:tc hMerge="1">
                  <a:tcPr/>
                </a:tc>
              </a:tr>
              <a:tr h="933750">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Account Name</a:t>
                      </a:r>
                    </a:p>
                  </a:txBody>
                  <a:tcPr marL="91425" marR="91425" marT="91425" marB="91425" anchor="t" anchorCtr="0"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Full Name</a:t>
                      </a:r>
                    </a:p>
                  </a:txBody>
                  <a:tcPr marL="91425" marR="91425" marT="91425" marB="91425" anchor="t" anchorCtr="0" horzOverflow="overflow"/>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Access Level</a:t>
                      </a: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r h="545825">
                <a:tc>
                  <a:txBody>
                    <a:bodyPr/>
                    <a:lstStyle/>
                    <a:p>
                      <a:pPr algn="l">
                        <a:lnSpc>
                          <a:spcPct val="115000"/>
                        </a:lnSpc>
                        <a:defRPr sz="1400"/>
                      </a:pPr>
                    </a:p>
                  </a:txBody>
                  <a:tcPr marL="91425" marR="91425" marT="91425" marB="91425" anchor="t" anchorCtr="0" horzOverflow="overflow">
                    <a:solidFill>
                      <a:srgbClr val="BECBD6"/>
                    </a:solidFill>
                  </a:tcPr>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c>
                  <a:txBody>
                    <a:bodyPr/>
                    <a:lstStyle/>
                    <a:p>
                      <a:pPr algn="l">
                        <a:lnSpc>
                          <a:spcPct val="150000"/>
                        </a:lnSpc>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Google Shape;246;p7"/>
          <p:cNvSpPr txBox="1"/>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Security Services</a:t>
            </a:r>
          </a:p>
        </p:txBody>
      </p:sp>
      <p:graphicFrame>
        <p:nvGraphicFramePr>
          <p:cNvPr id="478" name="Google Shape;247;p7"/>
          <p:cNvGraphicFramePr/>
          <p:nvPr/>
        </p:nvGraphicFramePr>
        <p:xfrm>
          <a:off x="372875" y="1602237"/>
          <a:ext cx="7026626" cy="114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8025"/>
                <a:gridCol w="3394300"/>
                <a:gridCol w="3394300"/>
              </a:tblGrid>
              <a:tr h="1141600">
                <a:tc gridSpan="3">
                  <a:txBody>
                    <a:bodyPr/>
                    <a:lstStyle/>
                    <a:p>
                      <a:pPr algn="l">
                        <a:lnSpc>
                          <a:spcPct val="115000"/>
                        </a:lnSpc>
                        <a:defRPr sz="1800"/>
                      </a:pPr>
                      <a:r>
                        <a:rPr i="1">
                          <a:latin typeface="Open Sans"/>
                          <a:ea typeface="Open Sans"/>
                          <a:cs typeface="Open Sans"/>
                          <a:sym typeface="Open Sans"/>
                        </a:rPr>
                        <a:t>Document the PC’s security settings status listed below.</a:t>
                      </a:r>
                    </a:p>
                  </a:txBody>
                  <a:tcPr marL="91425" marR="91425" marT="91425" marB="91425" anchor="ctr" anchorCtr="0" horzOverflow="overflow"/>
                </a:tc>
                <a:tc hMerge="1">
                  <a:tcPr/>
                </a:tc>
                <a:tc hMerge="1">
                  <a:tcPr/>
                </a:tc>
              </a:tr>
            </a:tbl>
          </a:graphicData>
        </a:graphic>
      </p:graphicFrame>
      <p:graphicFrame>
        <p:nvGraphicFramePr>
          <p:cNvPr id="479" name="Google Shape;248;p7"/>
          <p:cNvGraphicFramePr/>
          <p:nvPr/>
        </p:nvGraphicFramePr>
        <p:xfrm>
          <a:off x="375049" y="3347187"/>
          <a:ext cx="7038352" cy="58771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2850"/>
                <a:gridCol w="2218500"/>
                <a:gridCol w="2689550"/>
                <a:gridCol w="1747449"/>
              </a:tblGrid>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Security Feature</a:t>
                      </a:r>
                    </a:p>
                  </a:txBody>
                  <a:tcPr marL="91425" marR="91425" marT="91425" marB="91425" anchor="t" anchorCtr="0" horzOverflow="overflow"/>
                </a:tc>
                <a:tc hMerge="1">
                  <a:tcPr/>
                </a:tc>
                <a:tc>
                  <a:txBody>
                    <a:bodyPr/>
                    <a:lstStyle/>
                    <a:p>
                      <a:pPr algn="l">
                        <a:lnSpc>
                          <a:spcPct val="150000"/>
                        </a:lnSpc>
                        <a:defRPr sz="1800"/>
                      </a:pPr>
                      <a:r>
                        <a:rPr i="1">
                          <a:solidFill>
                            <a:schemeClr val="accent2">
                              <a:lumOff val="21764"/>
                            </a:schemeClr>
                          </a:solidFill>
                          <a:latin typeface="Open Sans"/>
                          <a:ea typeface="Open Sans"/>
                          <a:cs typeface="Open Sans"/>
                          <a:sym typeface="Open Sans"/>
                        </a:rPr>
                        <a:t>Status</a:t>
                      </a:r>
                    </a:p>
                  </a:txBody>
                  <a:tcPr marL="91425" marR="91425" marT="91425" marB="91425" anchor="t" anchorCtr="0" horzOverflow="overflow"/>
                </a:tc>
              </a:tr>
              <a:tr h="1001025">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status--Private network</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1001025">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Firewall product and status--Public network</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product and status</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Internet Security messages</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Network firewall messages</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Virus protection messages</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r h="645850">
                <a:tc>
                  <a:txBody>
                    <a:bodyPr/>
                    <a:lstStyle/>
                    <a:p>
                      <a:pPr algn="l">
                        <a:lnSpc>
                          <a:spcPct val="115000"/>
                        </a:lnSpc>
                        <a:defRPr sz="1400"/>
                      </a:pPr>
                    </a:p>
                  </a:txBody>
                  <a:tcPr marL="91425" marR="91425" marT="91425" marB="91425" anchor="t" anchorCtr="0" horzOverflow="overflow">
                    <a:solidFill>
                      <a:srgbClr val="BECBD6"/>
                    </a:solidFill>
                  </a:tcPr>
                </a:tc>
                <a:tc gridSpan="2">
                  <a:txBody>
                    <a:bodyPr/>
                    <a:lstStyle/>
                    <a:p>
                      <a:pPr algn="l">
                        <a:lnSpc>
                          <a:spcPct val="150000"/>
                        </a:lnSpc>
                        <a:defRPr sz="1800"/>
                      </a:pPr>
                      <a:r>
                        <a:rPr i="1">
                          <a:solidFill>
                            <a:schemeClr val="accent2">
                              <a:lumOff val="21764"/>
                            </a:schemeClr>
                          </a:solidFill>
                          <a:latin typeface="Open Sans"/>
                          <a:ea typeface="Open Sans"/>
                          <a:cs typeface="Open Sans"/>
                          <a:sym typeface="Open Sans"/>
                        </a:rPr>
                        <a:t>User Account Control Setting</a:t>
                      </a:r>
                    </a:p>
                  </a:txBody>
                  <a:tcPr marL="91425" marR="91425" marT="91425" marB="91425" anchor="t" anchorCtr="0" horzOverflow="overflow"/>
                </a:tc>
                <a:tc hMerge="1">
                  <a:tcPr/>
                </a:tc>
                <a:tc>
                  <a:txBody>
                    <a:bodyPr/>
                    <a:lstStyle/>
                    <a:p>
                      <a:pPr algn="l">
                        <a:lnSpc>
                          <a:spcPct val="150000"/>
                        </a:lnSpc>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1" name="Google Shape;253;p8"/>
          <p:cNvSpPr txBox="1"/>
          <p:nvPr>
            <p:ph type="title"/>
          </p:nvPr>
        </p:nvSpPr>
        <p:spPr>
          <a:xfrm>
            <a:off x="347400" y="1947674"/>
            <a:ext cx="7077600" cy="2915401"/>
          </a:xfrm>
          <a:prstGeom prst="rect">
            <a:avLst/>
          </a:prstGeom>
        </p:spPr>
        <p:txBody>
          <a:bodyPr anchor="ctr"/>
          <a:lstStyle/>
          <a:p>
            <a:pPr algn="l">
              <a:defRPr sz="4800">
                <a:solidFill>
                  <a:srgbClr val="FAFBFC"/>
                </a:solidFill>
                <a:latin typeface="Open Sans Light"/>
                <a:ea typeface="Open Sans Light"/>
                <a:cs typeface="Open Sans Light"/>
                <a:sym typeface="Open Sans Light"/>
              </a:defRPr>
            </a:pPr>
            <a:r>
              <a:t>Part 2:</a:t>
            </a:r>
            <a:r>
              <a:rPr b="1">
                <a:latin typeface="Open Sans"/>
                <a:ea typeface="Open Sans"/>
                <a:cs typeface="Open Sans"/>
                <a:sym typeface="Open Sans"/>
              </a:rPr>
              <a:t> </a:t>
            </a:r>
            <a:endParaRPr b="1">
              <a:latin typeface="Open Sans"/>
              <a:ea typeface="Open Sans"/>
              <a:cs typeface="Open Sans"/>
              <a:sym typeface="Open Sans"/>
            </a:endParaRPr>
          </a:p>
          <a:p>
            <a:pPr algn="l">
              <a:defRPr sz="4800">
                <a:solidFill>
                  <a:srgbClr val="FAFBFC"/>
                </a:solidFill>
                <a:latin typeface="Open Sans Light"/>
                <a:ea typeface="Open Sans Light"/>
                <a:cs typeface="Open Sans Light"/>
                <a:sym typeface="Open Sans Light"/>
              </a:defRPr>
            </a:pPr>
            <a:r>
              <a:t>Assessment</a:t>
            </a:r>
          </a:p>
        </p:txBody>
      </p:sp>
      <p:sp>
        <p:nvSpPr>
          <p:cNvPr id="482" name="Google Shape;254;p8"/>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Google Shape;259;p10"/>
          <p:cNvSpPr txBox="1"/>
          <p:nvPr>
            <p:ph type="title"/>
          </p:nvPr>
        </p:nvSpPr>
        <p:spPr>
          <a:xfrm>
            <a:off x="372945"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pPr/>
            <a:r>
              <a:t>Authentication</a:t>
            </a:r>
          </a:p>
        </p:txBody>
      </p:sp>
      <p:graphicFrame>
        <p:nvGraphicFramePr>
          <p:cNvPr id="485" name="Google Shape;260;p10"/>
          <p:cNvGraphicFramePr/>
          <p:nvPr/>
        </p:nvGraphicFramePr>
        <p:xfrm>
          <a:off x="150550" y="1428438"/>
          <a:ext cx="7248950" cy="66411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2850"/>
                <a:gridCol w="2288700"/>
                <a:gridCol w="2288700"/>
                <a:gridCol w="2288700"/>
              </a:tblGrid>
              <a:tr h="1340450">
                <a:tc gridSpan="4">
                  <a:txBody>
                    <a:bodyPr/>
                    <a:lstStyle/>
                    <a:p>
                      <a:pPr algn="l">
                        <a:lnSpc>
                          <a:spcPct val="115000"/>
                        </a:lnSpc>
                        <a:defRPr sz="1800">
                          <a:latin typeface="Open Sans"/>
                          <a:ea typeface="Open Sans"/>
                          <a:cs typeface="Open Sans"/>
                          <a:sym typeface="Open Sans"/>
                        </a:defRPr>
                      </a:pPr>
                      <a:r>
                        <a:t>Consider the 3 factors of authentication: something you KNOW, something you HAVE, and something you ARE. In 1 to 3 sentences below, suggest and explain what type of authentication would be appropriate for JoesPC.</a:t>
                      </a:r>
                    </a:p>
                  </a:txBody>
                  <a:tcPr marL="91425" marR="91425" marT="91425" marB="91425" anchor="ctr" anchorCtr="0" horzOverflow="overflow"/>
                </a:tc>
                <a:tc hMerge="1">
                  <a:tcPr/>
                </a:tc>
                <a:tc hMerge="1">
                  <a:tcPr/>
                </a:tc>
                <a:tc hMerge="1">
                  <a:tcPr/>
                </a:tc>
              </a:tr>
              <a:tr h="713400">
                <a:tc rowSpan="12">
                  <a:txBody>
                    <a:bodyPr/>
                    <a:lstStyle/>
                    <a:p>
                      <a:pPr algn="l">
                        <a:lnSpc>
                          <a:spcPct val="115000"/>
                        </a:lnSpc>
                        <a:defRPr sz="1400"/>
                      </a:pPr>
                    </a:p>
                  </a:txBody>
                  <a:tcPr marL="91425" marR="91425" marT="91425" marB="91425" anchor="t" anchorCtr="0" horzOverflow="overflow">
                    <a:solidFill>
                      <a:srgbClr val="BECBD6"/>
                    </a:solidFill>
                  </a:tcPr>
                </a:tc>
                <a:tc gridSpan="3" rowSpan="12">
                  <a:txBody>
                    <a:bodyPr/>
                    <a:lstStyle/>
                    <a:p>
                      <a:pPr marL="457200" indent="-342900" algn="l">
                        <a:lnSpc>
                          <a:spcPct val="150000"/>
                        </a:lnSpc>
                        <a:buClr>
                          <a:schemeClr val="accent2">
                            <a:lumOff val="21764"/>
                          </a:schemeClr>
                        </a:buClr>
                        <a:buSzPts val="1400"/>
                        <a:buAutoNum type="arabicPeriod" startAt="1"/>
                        <a:defRPr sz="1400"/>
                      </a:pPr>
                    </a:p>
                  </a:txBody>
                  <a:tcPr marL="91425" marR="91425" marT="91425" marB="91425" anchor="t" anchorCtr="0" horzOverflow="overflow"/>
                </a:tc>
                <a:tc rowSpan="12" hMerge="1">
                  <a:tcPr/>
                </a:tc>
                <a:tc rowSpan="12" h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r h="417024">
                <a:tc vMerge="1">
                  <a:tcPr/>
                </a:tc>
                <a:tc gridSpan="3" vMerge="1">
                  <a:tcPr/>
                </a:tc>
                <a:tc hMerge="1" vMerge="1">
                  <a:tcPr/>
                </a:tc>
                <a:tc hMerge="1" vMerge="1">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2E3D49"/>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