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7772400" cy="1005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13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2" name="Shape 452"/>
          <p:cNvSpPr>
            <a:spLocks noGrp="1" noRot="1" noChangeAspect="1"/>
          </p:cNvSpPr>
          <p:nvPr>
            <p:ph type="sldImg"/>
          </p:nvPr>
        </p:nvSpPr>
        <p:spPr>
          <a:xfrm>
            <a:off x="1143000" y="685800"/>
            <a:ext cx="4572000" cy="3429000"/>
          </a:xfrm>
          <a:prstGeom prst="rect">
            <a:avLst/>
          </a:prstGeom>
        </p:spPr>
        <p:txBody>
          <a:bodyPr/>
          <a:lstStyle/>
          <a:p>
            <a:endParaRPr/>
          </a:p>
        </p:txBody>
      </p:sp>
      <p:sp>
        <p:nvSpPr>
          <p:cNvPr id="453" name="Shape 45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2" name="Title Text"/>
          <p:cNvSpPr txBox="1">
            <a:spLocks noGrp="1"/>
          </p:cNvSpPr>
          <p:nvPr>
            <p:ph type="title"/>
          </p:nvPr>
        </p:nvSpPr>
        <p:spPr>
          <a:prstGeom prst="rect">
            <a:avLst/>
          </a:prstGeom>
        </p:spPr>
        <p:txBody>
          <a:bodyPr/>
          <a:lstStyle/>
          <a:p>
            <a:r>
              <a:t>Title Text</a:t>
            </a:r>
          </a:p>
        </p:txBody>
      </p:sp>
      <p:sp>
        <p:nvSpPr>
          <p:cNvPr id="13"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96"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lvl1pPr>
            <a:lvl2pPr marL="1005114" indent="-408214" algn="l">
              <a:buSzPts val="1800"/>
              <a:buChar char="○"/>
              <a:defRPr sz="1800"/>
            </a:lvl2pPr>
            <a:lvl3pPr marL="1462314" indent="-408214" algn="l">
              <a:buSzPts val="1800"/>
              <a:buChar char="■"/>
              <a:defRPr sz="1800"/>
            </a:lvl3pPr>
            <a:lvl4pPr marL="1919514" indent="-408214" algn="l">
              <a:buSzPts val="1800"/>
              <a:buChar char="●"/>
              <a:defRPr sz="1800"/>
            </a:lvl4pPr>
            <a:lvl5pPr marL="2376714" indent="-408214" algn="l">
              <a:buSzPts val="1800"/>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04" name="xx%"/>
          <p:cNvSpPr txBox="1">
            <a:spLocks noGrp="1"/>
          </p:cNvSpPr>
          <p:nvPr>
            <p:ph type="title" hasCustomPrompt="1"/>
          </p:nvPr>
        </p:nvSpPr>
        <p:spPr>
          <a:xfrm>
            <a:off x="264944" y="2163089"/>
            <a:ext cx="7242601" cy="3839701"/>
          </a:xfrm>
          <a:prstGeom prst="rect">
            <a:avLst/>
          </a:prstGeom>
        </p:spPr>
        <p:txBody>
          <a:bodyPr/>
          <a:lstStyle>
            <a:lvl1pPr>
              <a:defRPr sz="12000">
                <a:latin typeface="+mn-lt"/>
                <a:ea typeface="+mn-ea"/>
                <a:cs typeface="+mn-cs"/>
                <a:sym typeface="Arial"/>
              </a:defRPr>
            </a:lvl1pPr>
          </a:lstStyle>
          <a:p>
            <a:r>
              <a:t>xx%</a:t>
            </a:r>
          </a:p>
        </p:txBody>
      </p:sp>
      <p:sp>
        <p:nvSpPr>
          <p:cNvPr id="105"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rgbClr val="525C65"/>
              </a:buClr>
              <a:buSzPts val="1800"/>
              <a:buFont typeface="Helvetica"/>
              <a:buChar char="●"/>
              <a:defRPr sz="1800"/>
            </a:lvl1pPr>
            <a:lvl2pPr marL="1005114" indent="-408214">
              <a:lnSpc>
                <a:spcPct val="115000"/>
              </a:lnSpc>
              <a:buClr>
                <a:srgbClr val="525C65"/>
              </a:buClr>
              <a:buSzPts val="1800"/>
              <a:buFont typeface="Helvetica"/>
              <a:buChar char="○"/>
              <a:defRPr sz="1800"/>
            </a:lvl2pPr>
            <a:lvl3pPr marL="1462314" indent="-408214">
              <a:lnSpc>
                <a:spcPct val="115000"/>
              </a:lnSpc>
              <a:buClr>
                <a:srgbClr val="525C65"/>
              </a:buClr>
              <a:buSzPts val="1800"/>
              <a:buFont typeface="Helvetica"/>
              <a:buChar char="■"/>
              <a:defRPr sz="1800"/>
            </a:lvl3pPr>
            <a:lvl4pPr marL="1919514" indent="-408214">
              <a:lnSpc>
                <a:spcPct val="115000"/>
              </a:lnSpc>
              <a:buClr>
                <a:srgbClr val="525C65"/>
              </a:buClr>
              <a:buSzPts val="1800"/>
              <a:buFont typeface="Helvetica"/>
              <a:buChar char="●"/>
              <a:defRPr sz="1800"/>
            </a:lvl4pPr>
            <a:lvl5pPr marL="2376714" indent="-408214">
              <a:lnSpc>
                <a:spcPct val="115000"/>
              </a:lnSpc>
              <a:buClr>
                <a:srgbClr val="525C65"/>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0" name="Title Text"/>
          <p:cNvSpPr txBox="1">
            <a:spLocks noGrp="1"/>
          </p:cNvSpPr>
          <p:nvPr>
            <p:ph type="title"/>
          </p:nvPr>
        </p:nvSpPr>
        <p:spPr>
          <a:xfrm>
            <a:off x="264944" y="870271"/>
            <a:ext cx="7242601" cy="1119900"/>
          </a:xfrm>
          <a:prstGeom prst="rect">
            <a:avLst/>
          </a:prstGeom>
        </p:spPr>
        <p:txBody>
          <a:bodyPr anchor="t"/>
          <a:lstStyle>
            <a:lvl1pPr algn="l">
              <a:defRPr sz="2800">
                <a:solidFill>
                  <a:srgbClr val="000000"/>
                </a:solidFill>
              </a:defRPr>
            </a:lvl1pPr>
          </a:lstStyle>
          <a:p>
            <a:r>
              <a:t>Title Text</a:t>
            </a:r>
          </a:p>
        </p:txBody>
      </p:sp>
      <p:sp>
        <p:nvSpPr>
          <p:cNvPr id="121" name="Body Level One…"/>
          <p:cNvSpPr txBox="1">
            <a:spLocks noGrp="1"/>
          </p:cNvSpPr>
          <p:nvPr>
            <p:ph type="body" idx="1"/>
          </p:nvPr>
        </p:nvSpPr>
        <p:spPr>
          <a:xfrm>
            <a:off x="264944" y="2253728"/>
            <a:ext cx="7242601" cy="6239702"/>
          </a:xfrm>
          <a:prstGeom prst="rect">
            <a:avLst/>
          </a:prstGeom>
        </p:spPr>
        <p:txBody>
          <a:bodyPr/>
          <a:lstStyle>
            <a:lvl1pPr marL="457200" indent="-342900" algn="l">
              <a:lnSpc>
                <a:spcPct val="115000"/>
              </a:lnSpc>
              <a:buClr>
                <a:schemeClr val="accent2">
                  <a:lumOff val="21764"/>
                </a:schemeClr>
              </a:buClr>
              <a:buSzPts val="1800"/>
              <a:buFont typeface="Helvetica"/>
              <a:buChar char="●"/>
              <a:defRPr sz="1800">
                <a:solidFill>
                  <a:schemeClr val="accent2">
                    <a:lumOff val="21764"/>
                  </a:schemeClr>
                </a:solidFill>
              </a:defRPr>
            </a:lvl1pPr>
            <a:lvl2pPr marL="1005114" indent="-408214" algn="l">
              <a:lnSpc>
                <a:spcPct val="115000"/>
              </a:lnSpc>
              <a:buClr>
                <a:schemeClr val="accent2">
                  <a:lumOff val="21764"/>
                </a:schemeClr>
              </a:buClr>
              <a:buSzPts val="1800"/>
              <a:buFont typeface="Helvetica"/>
              <a:buChar char="○"/>
              <a:defRPr sz="1800">
                <a:solidFill>
                  <a:schemeClr val="accent2">
                    <a:lumOff val="21764"/>
                  </a:schemeClr>
                </a:solidFill>
              </a:defRPr>
            </a:lvl2pPr>
            <a:lvl3pPr marL="1462314" indent="-408214" algn="l">
              <a:lnSpc>
                <a:spcPct val="115000"/>
              </a:lnSpc>
              <a:buClr>
                <a:schemeClr val="accent2">
                  <a:lumOff val="21764"/>
                </a:schemeClr>
              </a:buClr>
              <a:buSzPts val="1800"/>
              <a:buFont typeface="Helvetica"/>
              <a:buChar char="■"/>
              <a:defRPr sz="1800">
                <a:solidFill>
                  <a:schemeClr val="accent2">
                    <a:lumOff val="21764"/>
                  </a:schemeClr>
                </a:solidFill>
              </a:defRPr>
            </a:lvl3pPr>
            <a:lvl4pPr marL="1919514" indent="-408214" algn="l">
              <a:lnSpc>
                <a:spcPct val="115000"/>
              </a:lnSpc>
              <a:buClr>
                <a:schemeClr val="accent2">
                  <a:lumOff val="21764"/>
                </a:schemeClr>
              </a:buClr>
              <a:buSzPts val="1800"/>
              <a:buFont typeface="Helvetica"/>
              <a:buChar char="●"/>
              <a:defRPr sz="1800">
                <a:solidFill>
                  <a:schemeClr val="accent2">
                    <a:lumOff val="21764"/>
                  </a:schemeClr>
                </a:solidFill>
              </a:defRPr>
            </a:lvl4pPr>
            <a:lvl5pPr marL="2376714" indent="-408214" algn="l">
              <a:lnSpc>
                <a:spcPct val="115000"/>
              </a:lnSpc>
              <a:buClr>
                <a:schemeClr val="accent2">
                  <a:lumOff val="21764"/>
                </a:schemeClr>
              </a:buClr>
              <a:buSzPts val="1800"/>
              <a:buFont typeface="Helvetica"/>
              <a:buChar char="○"/>
              <a:defRPr sz="1800">
                <a:solidFill>
                  <a:schemeClr val="accent2">
                    <a:lumOff val="21764"/>
                  </a:schemeClr>
                </a:solidFill>
              </a:defRPr>
            </a:lvl5pPr>
          </a:lstStyle>
          <a:p>
            <a:r>
              <a:t>Body Level One</a:t>
            </a:r>
          </a:p>
          <a:p>
            <a:pPr lvl="1"/>
            <a:r>
              <a:t>Body Level Two</a:t>
            </a:r>
          </a:p>
          <a:p>
            <a:pPr lvl="2"/>
            <a:r>
              <a:t>Body Level Three</a:t>
            </a:r>
          </a:p>
          <a:p>
            <a:pPr lvl="3"/>
            <a:r>
              <a:t>Body Level Four</a:t>
            </a:r>
          </a:p>
          <a:p>
            <a:pPr lvl="4"/>
            <a:r>
              <a:t>Body Level Five</a:t>
            </a:r>
          </a:p>
        </p:txBody>
      </p:sp>
      <p:pic>
        <p:nvPicPr>
          <p:cNvPr id="122" name="Google Shape;63;p30" descr="Google Shape;63;p30"/>
          <p:cNvPicPr>
            <a:picLocks noChangeAspect="1"/>
          </p:cNvPicPr>
          <p:nvPr/>
        </p:nvPicPr>
        <p:blipFill>
          <a:blip r:embed="rId2">
            <a:extLst/>
          </a:blip>
          <a:stretch>
            <a:fillRect/>
          </a:stretch>
        </p:blipFill>
        <p:spPr>
          <a:xfrm>
            <a:off x="6636149" y="125138"/>
            <a:ext cx="871401" cy="871401"/>
          </a:xfrm>
          <a:prstGeom prst="rect">
            <a:avLst/>
          </a:prstGeom>
          <a:ln w="12700">
            <a:miter lim="400000"/>
          </a:ln>
        </p:spPr>
      </p:pic>
      <p:sp>
        <p:nvSpPr>
          <p:cNvPr id="123"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30" name="Title Text"/>
          <p:cNvSpPr txBox="1">
            <a:spLocks noGrp="1"/>
          </p:cNvSpPr>
          <p:nvPr>
            <p:ph type="title"/>
          </p:nvPr>
        </p:nvSpPr>
        <p:spPr>
          <a:prstGeom prst="rect">
            <a:avLst/>
          </a:prstGeom>
        </p:spPr>
        <p:txBody>
          <a:bodyPr/>
          <a:lstStyle>
            <a:lvl1pPr>
              <a:defRPr>
                <a:solidFill>
                  <a:srgbClr val="000000"/>
                </a:solidFill>
              </a:defRPr>
            </a:lvl1pPr>
          </a:lstStyle>
          <a:p>
            <a:r>
              <a:t>Title Text</a:t>
            </a:r>
          </a:p>
        </p:txBody>
      </p:sp>
      <p:sp>
        <p:nvSpPr>
          <p:cNvPr id="131" name="Body Level One…"/>
          <p:cNvSpPr txBox="1">
            <a:spLocks noGrp="1"/>
          </p:cNvSpPr>
          <p:nvPr>
            <p:ph type="body" sz="quarter" idx="1"/>
          </p:nvPr>
        </p:nvSpPr>
        <p:spPr>
          <a:prstGeom prst="rect">
            <a:avLst/>
          </a:prstGeom>
        </p:spPr>
        <p:txBody>
          <a:bodyPr/>
          <a:lstStyle>
            <a:lvl1pPr>
              <a:defRPr>
                <a:solidFill>
                  <a:schemeClr val="accent2">
                    <a:lumOff val="21764"/>
                  </a:schemeClr>
                </a:solidFill>
              </a:defRPr>
            </a:lvl1pPr>
            <a:lvl2pPr>
              <a:defRPr>
                <a:solidFill>
                  <a:schemeClr val="accent2">
                    <a:lumOff val="21764"/>
                  </a:schemeClr>
                </a:solidFill>
              </a:defRPr>
            </a:lvl2pPr>
            <a:lvl3pPr>
              <a:defRPr>
                <a:solidFill>
                  <a:schemeClr val="accent2">
                    <a:lumOff val="21764"/>
                  </a:schemeClr>
                </a:solidFill>
              </a:defRPr>
            </a:lvl3pPr>
            <a:lvl4pPr>
              <a:defRPr>
                <a:solidFill>
                  <a:schemeClr val="accent2">
                    <a:lumOff val="21764"/>
                  </a:schemeClr>
                </a:solidFill>
              </a:defRPr>
            </a:lvl4pPr>
            <a:lvl5pPr>
              <a:defRPr>
                <a:solidFill>
                  <a:schemeClr val="accent2">
                    <a:lumOff val="21764"/>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32"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139"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140"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47" name="Title Text"/>
          <p:cNvSpPr txBox="1">
            <a:spLocks noGrp="1"/>
          </p:cNvSpPr>
          <p:nvPr>
            <p:ph type="title"/>
          </p:nvPr>
        </p:nvSpPr>
        <p:spPr>
          <a:xfrm>
            <a:off x="264944" y="870271"/>
            <a:ext cx="7242601" cy="1119900"/>
          </a:xfrm>
          <a:prstGeom prst="rect">
            <a:avLst/>
          </a:prstGeom>
        </p:spPr>
        <p:txBody>
          <a:bodyPr anchor="t"/>
          <a:lstStyle>
            <a:lvl1pPr algn="l">
              <a:defRPr sz="2800">
                <a:solidFill>
                  <a:srgbClr val="000000"/>
                </a:solidFill>
              </a:defRPr>
            </a:lvl1pPr>
          </a:lstStyle>
          <a:p>
            <a:r>
              <a:t>Title Text</a:t>
            </a:r>
          </a:p>
        </p:txBody>
      </p:sp>
      <p:sp>
        <p:nvSpPr>
          <p:cNvPr id="148"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chemeClr val="accent2">
                  <a:lumOff val="21764"/>
                </a:schemeClr>
              </a:buClr>
              <a:buSzPts val="1400"/>
              <a:buFont typeface="Helvetica"/>
              <a:buChar char="●"/>
              <a:defRPr sz="1400">
                <a:solidFill>
                  <a:schemeClr val="accent2">
                    <a:lumOff val="21764"/>
                  </a:schemeClr>
                </a:solidFill>
              </a:defRPr>
            </a:lvl1pPr>
            <a:lvl2pPr marL="965200" indent="-355600" algn="l">
              <a:lnSpc>
                <a:spcPct val="115000"/>
              </a:lnSpc>
              <a:buClr>
                <a:schemeClr val="accent2">
                  <a:lumOff val="21764"/>
                </a:schemeClr>
              </a:buClr>
              <a:buSzPts val="1400"/>
              <a:buFont typeface="Helvetica"/>
              <a:buChar char="○"/>
              <a:defRPr sz="1400">
                <a:solidFill>
                  <a:schemeClr val="accent2">
                    <a:lumOff val="21764"/>
                  </a:schemeClr>
                </a:solidFill>
              </a:defRPr>
            </a:lvl2pPr>
            <a:lvl3pPr marL="1422400" indent="-355600" algn="l">
              <a:lnSpc>
                <a:spcPct val="115000"/>
              </a:lnSpc>
              <a:buClr>
                <a:schemeClr val="accent2">
                  <a:lumOff val="21764"/>
                </a:schemeClr>
              </a:buClr>
              <a:buSzPts val="1400"/>
              <a:buFont typeface="Helvetica"/>
              <a:buChar char="■"/>
              <a:defRPr sz="1400">
                <a:solidFill>
                  <a:schemeClr val="accent2">
                    <a:lumOff val="21764"/>
                  </a:schemeClr>
                </a:solidFill>
              </a:defRPr>
            </a:lvl3pPr>
            <a:lvl4pPr marL="1879600" indent="-355600" algn="l">
              <a:lnSpc>
                <a:spcPct val="115000"/>
              </a:lnSpc>
              <a:buClr>
                <a:schemeClr val="accent2">
                  <a:lumOff val="21764"/>
                </a:schemeClr>
              </a:buClr>
              <a:buSzPts val="1400"/>
              <a:buFont typeface="Helvetica"/>
              <a:buChar char="●"/>
              <a:defRPr sz="1400">
                <a:solidFill>
                  <a:schemeClr val="accent2">
                    <a:lumOff val="21764"/>
                  </a:schemeClr>
                </a:solidFill>
              </a:defRPr>
            </a:lvl4pPr>
            <a:lvl5pPr marL="2336800" indent="-355600" algn="l">
              <a:lnSpc>
                <a:spcPct val="115000"/>
              </a:lnSpc>
              <a:buClr>
                <a:schemeClr val="accent2">
                  <a:lumOff val="21764"/>
                </a:schemeClr>
              </a:buClr>
              <a:buSzPts val="1400"/>
              <a:buFont typeface="Helvetica"/>
              <a:buChar char="○"/>
              <a:defRPr sz="1400">
                <a:solidFill>
                  <a:schemeClr val="accent2">
                    <a:lumOff val="21764"/>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49" name="Google Shape;72;p48"/>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chemeClr val="accent2">
                  <a:lumOff val="21764"/>
                </a:schemeClr>
              </a:buClr>
              <a:buSzPts val="1400"/>
              <a:buFont typeface="Helvetica"/>
              <a:buChar char="●"/>
              <a:defRPr sz="1400">
                <a:solidFill>
                  <a:schemeClr val="accent2">
                    <a:lumOff val="21764"/>
                  </a:schemeClr>
                </a:solidFill>
              </a:defRPr>
            </a:pPr>
            <a:endParaRPr/>
          </a:p>
        </p:txBody>
      </p:sp>
      <p:sp>
        <p:nvSpPr>
          <p:cNvPr id="150"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57" name="Title Text"/>
          <p:cNvSpPr txBox="1">
            <a:spLocks noGrp="1"/>
          </p:cNvSpPr>
          <p:nvPr>
            <p:ph type="title"/>
          </p:nvPr>
        </p:nvSpPr>
        <p:spPr>
          <a:xfrm>
            <a:off x="264944" y="870271"/>
            <a:ext cx="7242601" cy="1119900"/>
          </a:xfrm>
          <a:prstGeom prst="rect">
            <a:avLst/>
          </a:prstGeom>
        </p:spPr>
        <p:txBody>
          <a:bodyPr anchor="t"/>
          <a:lstStyle>
            <a:lvl1pPr algn="l">
              <a:defRPr sz="2800">
                <a:solidFill>
                  <a:srgbClr val="000000"/>
                </a:solidFill>
              </a:defRPr>
            </a:lvl1pPr>
          </a:lstStyle>
          <a:p>
            <a:r>
              <a:t>Title Text</a:t>
            </a:r>
          </a:p>
        </p:txBody>
      </p:sp>
      <p:sp>
        <p:nvSpPr>
          <p:cNvPr id="158"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65" name="Title Text"/>
          <p:cNvSpPr txBox="1">
            <a:spLocks noGrp="1"/>
          </p:cNvSpPr>
          <p:nvPr>
            <p:ph type="title"/>
          </p:nvPr>
        </p:nvSpPr>
        <p:spPr>
          <a:xfrm>
            <a:off x="264944" y="1086507"/>
            <a:ext cx="2386802" cy="1477801"/>
          </a:xfrm>
          <a:prstGeom prst="rect">
            <a:avLst/>
          </a:prstGeom>
        </p:spPr>
        <p:txBody>
          <a:bodyPr/>
          <a:lstStyle>
            <a:lvl1pPr algn="l">
              <a:defRPr sz="2400">
                <a:solidFill>
                  <a:srgbClr val="000000"/>
                </a:solidFill>
              </a:defRPr>
            </a:lvl1pPr>
          </a:lstStyle>
          <a:p>
            <a:r>
              <a:t>Title Text</a:t>
            </a:r>
          </a:p>
        </p:txBody>
      </p:sp>
      <p:sp>
        <p:nvSpPr>
          <p:cNvPr id="166"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chemeClr val="accent2">
                  <a:lumOff val="21764"/>
                </a:schemeClr>
              </a:buClr>
              <a:buSzPts val="1200"/>
              <a:buFont typeface="Helvetica"/>
              <a:buChar char="●"/>
              <a:defRPr sz="1200">
                <a:solidFill>
                  <a:schemeClr val="accent2">
                    <a:lumOff val="21764"/>
                  </a:schemeClr>
                </a:solidFill>
              </a:defRPr>
            </a:lvl1pPr>
            <a:lvl2pPr marL="914400" indent="-304800" algn="l">
              <a:lnSpc>
                <a:spcPct val="115000"/>
              </a:lnSpc>
              <a:buClr>
                <a:schemeClr val="accent2">
                  <a:lumOff val="21764"/>
                </a:schemeClr>
              </a:buClr>
              <a:buSzPts val="1200"/>
              <a:buFont typeface="Helvetica"/>
              <a:buChar char="○"/>
              <a:defRPr sz="1200">
                <a:solidFill>
                  <a:schemeClr val="accent2">
                    <a:lumOff val="21764"/>
                  </a:schemeClr>
                </a:solidFill>
              </a:defRPr>
            </a:lvl2pPr>
            <a:lvl3pPr marL="1371600" indent="-304800" algn="l">
              <a:lnSpc>
                <a:spcPct val="115000"/>
              </a:lnSpc>
              <a:buClr>
                <a:schemeClr val="accent2">
                  <a:lumOff val="21764"/>
                </a:schemeClr>
              </a:buClr>
              <a:buSzPts val="1200"/>
              <a:buFont typeface="Helvetica"/>
              <a:buChar char="■"/>
              <a:defRPr sz="1200">
                <a:solidFill>
                  <a:schemeClr val="accent2">
                    <a:lumOff val="21764"/>
                  </a:schemeClr>
                </a:solidFill>
              </a:defRPr>
            </a:lvl3pPr>
            <a:lvl4pPr marL="1828800" indent="-304800" algn="l">
              <a:lnSpc>
                <a:spcPct val="115000"/>
              </a:lnSpc>
              <a:buClr>
                <a:schemeClr val="accent2">
                  <a:lumOff val="21764"/>
                </a:schemeClr>
              </a:buClr>
              <a:buSzPts val="1200"/>
              <a:buFont typeface="Helvetica"/>
              <a:buChar char="●"/>
              <a:defRPr sz="1200">
                <a:solidFill>
                  <a:schemeClr val="accent2">
                    <a:lumOff val="21764"/>
                  </a:schemeClr>
                </a:solidFill>
              </a:defRPr>
            </a:lvl4pPr>
            <a:lvl5pPr marL="2286000" indent="-304800" algn="l">
              <a:lnSpc>
                <a:spcPct val="115000"/>
              </a:lnSpc>
              <a:buClr>
                <a:schemeClr val="accent2">
                  <a:lumOff val="21764"/>
                </a:schemeClr>
              </a:buClr>
              <a:buSzPts val="1200"/>
              <a:buFont typeface="Helvetica"/>
              <a:buChar char="○"/>
              <a:defRPr sz="1200">
                <a:solidFill>
                  <a:schemeClr val="accent2">
                    <a:lumOff val="21764"/>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67"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74" name="Title Text"/>
          <p:cNvSpPr txBox="1">
            <a:spLocks noGrp="1"/>
          </p:cNvSpPr>
          <p:nvPr>
            <p:ph type="title"/>
          </p:nvPr>
        </p:nvSpPr>
        <p:spPr>
          <a:xfrm>
            <a:off x="416712" y="880292"/>
            <a:ext cx="5412601" cy="7999802"/>
          </a:xfrm>
          <a:prstGeom prst="rect">
            <a:avLst/>
          </a:prstGeom>
        </p:spPr>
        <p:txBody>
          <a:bodyPr anchor="ctr"/>
          <a:lstStyle>
            <a:lvl1pPr algn="l">
              <a:defRPr sz="4800">
                <a:solidFill>
                  <a:srgbClr val="000000"/>
                </a:solidFill>
              </a:defRPr>
            </a:lvl1pPr>
          </a:lstStyle>
          <a:p>
            <a:r>
              <a:t>Title Text</a:t>
            </a:r>
          </a:p>
        </p:txBody>
      </p:sp>
      <p:sp>
        <p:nvSpPr>
          <p:cNvPr id="175"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21"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82" name="Google Shape;81;p52"/>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183" name="Title Text"/>
          <p:cNvSpPr txBox="1">
            <a:spLocks noGrp="1"/>
          </p:cNvSpPr>
          <p:nvPr>
            <p:ph type="title"/>
          </p:nvPr>
        </p:nvSpPr>
        <p:spPr>
          <a:xfrm>
            <a:off x="225675" y="2411541"/>
            <a:ext cx="3438300" cy="2898601"/>
          </a:xfrm>
          <a:prstGeom prst="rect">
            <a:avLst/>
          </a:prstGeom>
        </p:spPr>
        <p:txBody>
          <a:bodyPr/>
          <a:lstStyle>
            <a:lvl1pPr>
              <a:defRPr sz="4200">
                <a:solidFill>
                  <a:srgbClr val="000000"/>
                </a:solidFill>
              </a:defRPr>
            </a:lvl1pPr>
          </a:lstStyle>
          <a:p>
            <a:r>
              <a:t>Title Text</a:t>
            </a:r>
          </a:p>
        </p:txBody>
      </p:sp>
      <p:sp>
        <p:nvSpPr>
          <p:cNvPr id="184" name="Body Level One…"/>
          <p:cNvSpPr txBox="1">
            <a:spLocks noGrp="1"/>
          </p:cNvSpPr>
          <p:nvPr>
            <p:ph type="body" sz="quarter" idx="1"/>
          </p:nvPr>
        </p:nvSpPr>
        <p:spPr>
          <a:xfrm>
            <a:off x="225675" y="5481568"/>
            <a:ext cx="3438300" cy="2415301"/>
          </a:xfrm>
          <a:prstGeom prst="rect">
            <a:avLst/>
          </a:prstGeom>
        </p:spPr>
        <p:txBody>
          <a:bodyPr/>
          <a:lstStyle>
            <a:lvl1pPr>
              <a:defRPr sz="2100">
                <a:solidFill>
                  <a:schemeClr val="accent2">
                    <a:lumOff val="21764"/>
                  </a:schemeClr>
                </a:solidFill>
              </a:defRPr>
            </a:lvl1pPr>
            <a:lvl2pPr>
              <a:defRPr sz="2100">
                <a:solidFill>
                  <a:schemeClr val="accent2">
                    <a:lumOff val="21764"/>
                  </a:schemeClr>
                </a:solidFill>
              </a:defRPr>
            </a:lvl2pPr>
            <a:lvl3pPr>
              <a:defRPr sz="2100">
                <a:solidFill>
                  <a:schemeClr val="accent2">
                    <a:lumOff val="21764"/>
                  </a:schemeClr>
                </a:solidFill>
              </a:defRPr>
            </a:lvl3pPr>
            <a:lvl4pPr>
              <a:defRPr sz="2100">
                <a:solidFill>
                  <a:schemeClr val="accent2">
                    <a:lumOff val="21764"/>
                  </a:schemeClr>
                </a:solidFill>
              </a:defRPr>
            </a:lvl4pPr>
            <a:lvl5pPr>
              <a:defRPr sz="2100">
                <a:solidFill>
                  <a:schemeClr val="accent2">
                    <a:lumOff val="21764"/>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85" name="Google Shape;84;p52"/>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chemeClr val="accent2">
                  <a:lumOff val="21764"/>
                </a:schemeClr>
              </a:buClr>
              <a:buSzPts val="1800"/>
              <a:buFont typeface="Helvetica"/>
              <a:buChar char="●"/>
              <a:defRPr sz="1800">
                <a:solidFill>
                  <a:schemeClr val="accent2">
                    <a:lumOff val="21764"/>
                  </a:schemeClr>
                </a:solidFill>
              </a:defRPr>
            </a:pPr>
            <a:endParaRPr/>
          </a:p>
        </p:txBody>
      </p:sp>
      <p:sp>
        <p:nvSpPr>
          <p:cNvPr id="186"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93"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solidFill>
                  <a:schemeClr val="accent2">
                    <a:lumOff val="21764"/>
                  </a:schemeClr>
                </a:solidFill>
              </a:defRPr>
            </a:lvl1pPr>
            <a:lvl2pPr marL="1005114" indent="-408214" algn="l">
              <a:buSzPts val="1800"/>
              <a:buChar char="○"/>
              <a:defRPr sz="1800">
                <a:solidFill>
                  <a:schemeClr val="accent2">
                    <a:lumOff val="21764"/>
                  </a:schemeClr>
                </a:solidFill>
              </a:defRPr>
            </a:lvl2pPr>
            <a:lvl3pPr marL="1462314" indent="-408214" algn="l">
              <a:buSzPts val="1800"/>
              <a:buChar char="■"/>
              <a:defRPr sz="1800">
                <a:solidFill>
                  <a:schemeClr val="accent2">
                    <a:lumOff val="21764"/>
                  </a:schemeClr>
                </a:solidFill>
              </a:defRPr>
            </a:lvl3pPr>
            <a:lvl4pPr marL="1919514" indent="-408214" algn="l">
              <a:buSzPts val="1800"/>
              <a:buChar char="●"/>
              <a:defRPr sz="1800">
                <a:solidFill>
                  <a:schemeClr val="accent2">
                    <a:lumOff val="21764"/>
                  </a:schemeClr>
                </a:solidFill>
              </a:defRPr>
            </a:lvl4pPr>
            <a:lvl5pPr marL="2376714" indent="-408214" algn="l">
              <a:buSzPts val="1800"/>
              <a:buChar char="○"/>
              <a:defRPr sz="1800">
                <a:solidFill>
                  <a:schemeClr val="accent2">
                    <a:lumOff val="21764"/>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94"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201" name="xx%"/>
          <p:cNvSpPr txBox="1">
            <a:spLocks noGrp="1"/>
          </p:cNvSpPr>
          <p:nvPr>
            <p:ph type="title" hasCustomPrompt="1"/>
          </p:nvPr>
        </p:nvSpPr>
        <p:spPr>
          <a:xfrm>
            <a:off x="264944" y="2163089"/>
            <a:ext cx="7242601" cy="3839701"/>
          </a:xfrm>
          <a:prstGeom prst="rect">
            <a:avLst/>
          </a:prstGeom>
        </p:spPr>
        <p:txBody>
          <a:bodyPr/>
          <a:lstStyle>
            <a:lvl1pPr>
              <a:defRPr sz="12000">
                <a:solidFill>
                  <a:srgbClr val="000000"/>
                </a:solidFill>
              </a:defRPr>
            </a:lvl1pPr>
          </a:lstStyle>
          <a:p>
            <a:r>
              <a:t>xx%</a:t>
            </a:r>
          </a:p>
        </p:txBody>
      </p:sp>
      <p:sp>
        <p:nvSpPr>
          <p:cNvPr id="202"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chemeClr val="accent2">
                  <a:lumOff val="21764"/>
                </a:schemeClr>
              </a:buClr>
              <a:buSzPts val="1800"/>
              <a:buFont typeface="Helvetica"/>
              <a:buChar char="●"/>
              <a:defRPr sz="1800">
                <a:solidFill>
                  <a:schemeClr val="accent2">
                    <a:lumOff val="21764"/>
                  </a:schemeClr>
                </a:solidFill>
              </a:defRPr>
            </a:lvl1pPr>
            <a:lvl2pPr marL="1005114" indent="-408214">
              <a:lnSpc>
                <a:spcPct val="115000"/>
              </a:lnSpc>
              <a:buClr>
                <a:schemeClr val="accent2">
                  <a:lumOff val="21764"/>
                </a:schemeClr>
              </a:buClr>
              <a:buSzPts val="1800"/>
              <a:buFont typeface="Helvetica"/>
              <a:buChar char="○"/>
              <a:defRPr sz="1800">
                <a:solidFill>
                  <a:schemeClr val="accent2">
                    <a:lumOff val="21764"/>
                  </a:schemeClr>
                </a:solidFill>
              </a:defRPr>
            </a:lvl2pPr>
            <a:lvl3pPr marL="1462314" indent="-408214">
              <a:lnSpc>
                <a:spcPct val="115000"/>
              </a:lnSpc>
              <a:buClr>
                <a:schemeClr val="accent2">
                  <a:lumOff val="21764"/>
                </a:schemeClr>
              </a:buClr>
              <a:buSzPts val="1800"/>
              <a:buFont typeface="Helvetica"/>
              <a:buChar char="■"/>
              <a:defRPr sz="1800">
                <a:solidFill>
                  <a:schemeClr val="accent2">
                    <a:lumOff val="21764"/>
                  </a:schemeClr>
                </a:solidFill>
              </a:defRPr>
            </a:lvl3pPr>
            <a:lvl4pPr marL="1919514" indent="-408214">
              <a:lnSpc>
                <a:spcPct val="115000"/>
              </a:lnSpc>
              <a:buClr>
                <a:schemeClr val="accent2">
                  <a:lumOff val="21764"/>
                </a:schemeClr>
              </a:buClr>
              <a:buSzPts val="1800"/>
              <a:buFont typeface="Helvetica"/>
              <a:buChar char="●"/>
              <a:defRPr sz="1800">
                <a:solidFill>
                  <a:schemeClr val="accent2">
                    <a:lumOff val="21764"/>
                  </a:schemeClr>
                </a:solidFill>
              </a:defRPr>
            </a:lvl4pPr>
            <a:lvl5pPr marL="2376714" indent="-408214">
              <a:lnSpc>
                <a:spcPct val="115000"/>
              </a:lnSpc>
              <a:buClr>
                <a:schemeClr val="accent2">
                  <a:lumOff val="21764"/>
                </a:schemeClr>
              </a:buClr>
              <a:buSzPts val="1800"/>
              <a:buFont typeface="Helvetica"/>
              <a:buChar char="○"/>
              <a:defRPr sz="1800">
                <a:solidFill>
                  <a:schemeClr val="accent2">
                    <a:lumOff val="21764"/>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203"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10" name="Slide Number"/>
          <p:cNvSpPr txBox="1">
            <a:spLocks noGrp="1"/>
          </p:cNvSpPr>
          <p:nvPr>
            <p:ph type="sldNum" sz="quarter" idx="2"/>
          </p:nvPr>
        </p:nvSpPr>
        <p:spPr>
          <a:xfrm>
            <a:off x="3756660" y="9054888"/>
            <a:ext cx="1813561" cy="53551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217" name="Title Text"/>
          <p:cNvSpPr txBox="1">
            <a:spLocks noGrp="1"/>
          </p:cNvSpPr>
          <p:nvPr>
            <p:ph type="title"/>
          </p:nvPr>
        </p:nvSpPr>
        <p:spPr>
          <a:prstGeom prst="rect">
            <a:avLst/>
          </a:prstGeom>
        </p:spPr>
        <p:txBody>
          <a:bodyPr/>
          <a:lstStyle/>
          <a:p>
            <a:r>
              <a:t>Title Text</a:t>
            </a:r>
          </a:p>
        </p:txBody>
      </p:sp>
      <p:sp>
        <p:nvSpPr>
          <p:cNvPr id="218"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226"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2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34"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235"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lvl1pPr>
            <a:lvl2pPr marL="1005114" indent="-408214" algn="l">
              <a:lnSpc>
                <a:spcPct val="115000"/>
              </a:lnSpc>
              <a:buClr>
                <a:srgbClr val="525C65"/>
              </a:buClr>
              <a:buSzPts val="1800"/>
              <a:buFont typeface="Helvetica"/>
              <a:buChar char="○"/>
              <a:defRPr sz="1800"/>
            </a:lvl2pPr>
            <a:lvl3pPr marL="1462314" indent="-408214" algn="l">
              <a:lnSpc>
                <a:spcPct val="115000"/>
              </a:lnSpc>
              <a:buClr>
                <a:srgbClr val="525C65"/>
              </a:buClr>
              <a:buSzPts val="1800"/>
              <a:buFont typeface="Helvetica"/>
              <a:buChar char="■"/>
              <a:defRPr sz="1800"/>
            </a:lvl3pPr>
            <a:lvl4pPr marL="1919514" indent="-408214" algn="l">
              <a:lnSpc>
                <a:spcPct val="115000"/>
              </a:lnSpc>
              <a:buClr>
                <a:srgbClr val="525C65"/>
              </a:buClr>
              <a:buSzPts val="1800"/>
              <a:buFont typeface="Helvetica"/>
              <a:buChar char="●"/>
              <a:defRPr sz="1800"/>
            </a:lvl4pPr>
            <a:lvl5pPr marL="2376714" indent="-408214" algn="l">
              <a:lnSpc>
                <a:spcPct val="115000"/>
              </a:lnSpc>
              <a:buClr>
                <a:srgbClr val="525C65"/>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grpSp>
        <p:nvGrpSpPr>
          <p:cNvPr id="238" name="Google Shape;107;p57"/>
          <p:cNvGrpSpPr/>
          <p:nvPr/>
        </p:nvGrpSpPr>
        <p:grpSpPr>
          <a:xfrm>
            <a:off x="884149" y="7891975"/>
            <a:ext cx="6004202" cy="1749301"/>
            <a:chOff x="0" y="0"/>
            <a:chExt cx="6004200" cy="1749300"/>
          </a:xfrm>
        </p:grpSpPr>
        <p:sp>
          <p:nvSpPr>
            <p:cNvPr id="236" name="Rectangle"/>
            <p:cNvSpPr/>
            <p:nvPr/>
          </p:nvSpPr>
          <p:spPr>
            <a:xfrm>
              <a:off x="-1" y="-1"/>
              <a:ext cx="6004202" cy="1749302"/>
            </a:xfrm>
            <a:prstGeom prst="rect">
              <a:avLst/>
            </a:prstGeom>
            <a:solidFill>
              <a:srgbClr val="DBE2E8"/>
            </a:solidFill>
            <a:ln w="12700" cap="flat">
              <a:noFill/>
              <a:miter lim="400000"/>
            </a:ln>
            <a:effectLst/>
          </p:spPr>
          <p:txBody>
            <a:bodyPr wrap="square" lIns="0" tIns="0" rIns="0" bIns="0" numCol="1" anchor="ctr">
              <a:noAutofit/>
            </a:bodyPr>
            <a:lstStyle/>
            <a:p>
              <a:pPr algn="ctr">
                <a:defRPr sz="3600" i="1">
                  <a:solidFill>
                    <a:srgbClr val="15C26B"/>
                  </a:solidFill>
                  <a:latin typeface="Open Sans"/>
                  <a:ea typeface="Open Sans"/>
                  <a:cs typeface="Open Sans"/>
                  <a:sym typeface="Open Sans"/>
                </a:defRPr>
              </a:pPr>
              <a:endParaRPr/>
            </a:p>
          </p:txBody>
        </p:sp>
        <p:sp>
          <p:nvSpPr>
            <p:cNvPr id="237" name="Remove this slide"/>
            <p:cNvSpPr txBox="1"/>
            <p:nvPr/>
          </p:nvSpPr>
          <p:spPr>
            <a:xfrm>
              <a:off x="-1" y="510175"/>
              <a:ext cx="6004202" cy="7289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3600" i="1">
                  <a:solidFill>
                    <a:srgbClr val="15C26B"/>
                  </a:solidFill>
                  <a:latin typeface="Open Sans"/>
                  <a:ea typeface="Open Sans"/>
                  <a:cs typeface="Open Sans"/>
                  <a:sym typeface="Open Sans"/>
                </a:defRPr>
              </a:lvl1pPr>
            </a:lstStyle>
            <a:p>
              <a:r>
                <a:t>Remove this slide </a:t>
              </a:r>
            </a:p>
          </p:txBody>
        </p:sp>
      </p:grpSp>
      <p:pic>
        <p:nvPicPr>
          <p:cNvPr id="239" name="Google Shape;108;p57" descr="Google Shape;108;p57"/>
          <p:cNvPicPr>
            <a:picLocks noChangeAspect="1"/>
          </p:cNvPicPr>
          <p:nvPr/>
        </p:nvPicPr>
        <p:blipFill>
          <a:blip r:embed="rId2">
            <a:extLst/>
          </a:blip>
          <a:stretch>
            <a:fillRect/>
          </a:stretch>
        </p:blipFill>
        <p:spPr>
          <a:xfrm>
            <a:off x="338800" y="251395"/>
            <a:ext cx="1250251" cy="618877"/>
          </a:xfrm>
          <a:prstGeom prst="rect">
            <a:avLst/>
          </a:prstGeom>
          <a:ln w="12700">
            <a:miter lim="400000"/>
          </a:ln>
        </p:spPr>
      </p:pic>
      <p:sp>
        <p:nvSpPr>
          <p:cNvPr id="2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_AND_BODY_1">
    <p:spTree>
      <p:nvGrpSpPr>
        <p:cNvPr id="1" name=""/>
        <p:cNvGrpSpPr/>
        <p:nvPr/>
      </p:nvGrpSpPr>
      <p:grpSpPr>
        <a:xfrm>
          <a:off x="0" y="0"/>
          <a:ext cx="0" cy="0"/>
          <a:chOff x="0" y="0"/>
          <a:chExt cx="0" cy="0"/>
        </a:xfrm>
      </p:grpSpPr>
      <p:sp>
        <p:nvSpPr>
          <p:cNvPr id="247"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248"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lvl1pPr>
            <a:lvl2pPr marL="1005114" indent="-408214" algn="l">
              <a:lnSpc>
                <a:spcPct val="115000"/>
              </a:lnSpc>
              <a:buClr>
                <a:srgbClr val="525C65"/>
              </a:buClr>
              <a:buSzPts val="1800"/>
              <a:buFont typeface="Helvetica"/>
              <a:buChar char="○"/>
              <a:defRPr sz="1800"/>
            </a:lvl2pPr>
            <a:lvl3pPr marL="1462314" indent="-408214" algn="l">
              <a:lnSpc>
                <a:spcPct val="115000"/>
              </a:lnSpc>
              <a:buClr>
                <a:srgbClr val="525C65"/>
              </a:buClr>
              <a:buSzPts val="1800"/>
              <a:buFont typeface="Helvetica"/>
              <a:buChar char="■"/>
              <a:defRPr sz="1800"/>
            </a:lvl3pPr>
            <a:lvl4pPr marL="1919514" indent="-408214" algn="l">
              <a:lnSpc>
                <a:spcPct val="115000"/>
              </a:lnSpc>
              <a:buClr>
                <a:srgbClr val="525C65"/>
              </a:buClr>
              <a:buSzPts val="1800"/>
              <a:buFont typeface="Helvetica"/>
              <a:buChar char="●"/>
              <a:defRPr sz="1800"/>
            </a:lvl4pPr>
            <a:lvl5pPr marL="2376714" indent="-408214" algn="l">
              <a:lnSpc>
                <a:spcPct val="115000"/>
              </a:lnSpc>
              <a:buClr>
                <a:srgbClr val="525C65"/>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2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256"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257"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rgbClr val="525C65"/>
              </a:buClr>
              <a:buSzPts val="1400"/>
              <a:buFont typeface="Helvetica"/>
              <a:buChar char="●"/>
              <a:defRPr sz="1400"/>
            </a:lvl1pPr>
            <a:lvl2pPr marL="965200" indent="-355600" algn="l">
              <a:lnSpc>
                <a:spcPct val="115000"/>
              </a:lnSpc>
              <a:buClr>
                <a:srgbClr val="525C65"/>
              </a:buClr>
              <a:buSzPts val="1400"/>
              <a:buFont typeface="Helvetica"/>
              <a:buChar char="○"/>
              <a:defRPr sz="1400"/>
            </a:lvl2pPr>
            <a:lvl3pPr marL="1422400" indent="-355600" algn="l">
              <a:lnSpc>
                <a:spcPct val="115000"/>
              </a:lnSpc>
              <a:buClr>
                <a:srgbClr val="525C65"/>
              </a:buClr>
              <a:buSzPts val="1400"/>
              <a:buFont typeface="Helvetica"/>
              <a:buChar char="■"/>
              <a:defRPr sz="1400"/>
            </a:lvl3pPr>
            <a:lvl4pPr marL="1879600" indent="-355600" algn="l">
              <a:lnSpc>
                <a:spcPct val="115000"/>
              </a:lnSpc>
              <a:buClr>
                <a:srgbClr val="525C65"/>
              </a:buClr>
              <a:buSzPts val="1400"/>
              <a:buFont typeface="Helvetica"/>
              <a:buChar char="●"/>
              <a:defRPr sz="1400"/>
            </a:lvl4pPr>
            <a:lvl5pPr marL="2336800" indent="-355600" algn="l">
              <a:lnSpc>
                <a:spcPct val="115000"/>
              </a:lnSpc>
              <a:buClr>
                <a:srgbClr val="525C65"/>
              </a:buClr>
              <a:buSzPts val="1400"/>
              <a:buFont typeface="Helvetica"/>
              <a:buChar char="○"/>
              <a:defRPr sz="1400"/>
            </a:lvl5pPr>
          </a:lstStyle>
          <a:p>
            <a:r>
              <a:t>Body Level One</a:t>
            </a:r>
          </a:p>
          <a:p>
            <a:pPr lvl="1"/>
            <a:r>
              <a:t>Body Level Two</a:t>
            </a:r>
          </a:p>
          <a:p>
            <a:pPr lvl="2"/>
            <a:r>
              <a:t>Body Level Three</a:t>
            </a:r>
          </a:p>
          <a:p>
            <a:pPr lvl="3"/>
            <a:r>
              <a:t>Body Level Four</a:t>
            </a:r>
          </a:p>
          <a:p>
            <a:pPr lvl="4"/>
            <a:r>
              <a:t>Body Level Five</a:t>
            </a:r>
          </a:p>
        </p:txBody>
      </p:sp>
      <p:sp>
        <p:nvSpPr>
          <p:cNvPr id="258" name="Google Shape;116;p59"/>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rgbClr val="525C65"/>
              </a:buClr>
              <a:buSzPts val="1400"/>
              <a:buFont typeface="Helvetica"/>
              <a:buChar char="●"/>
              <a:defRPr sz="1400"/>
            </a:pPr>
            <a:endParaRPr/>
          </a:p>
        </p:txBody>
      </p:sp>
      <p:pic>
        <p:nvPicPr>
          <p:cNvPr id="259" name="Google Shape;118;p59" descr="Google Shape;118;p59"/>
          <p:cNvPicPr>
            <a:picLocks noChangeAspect="1"/>
          </p:cNvPicPr>
          <p:nvPr/>
        </p:nvPicPr>
        <p:blipFill>
          <a:blip r:embed="rId2">
            <a:extLst/>
          </a:blip>
          <a:stretch>
            <a:fillRect/>
          </a:stretch>
        </p:blipFill>
        <p:spPr>
          <a:xfrm>
            <a:off x="338800" y="251395"/>
            <a:ext cx="1250251" cy="618877"/>
          </a:xfrm>
          <a:prstGeom prst="rect">
            <a:avLst/>
          </a:prstGeom>
          <a:ln w="12700">
            <a:miter lim="400000"/>
          </a:ln>
        </p:spPr>
      </p:pic>
      <p:sp>
        <p:nvSpPr>
          <p:cNvPr id="2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267" name="Title Text"/>
          <p:cNvSpPr txBox="1">
            <a:spLocks noGrp="1"/>
          </p:cNvSpPr>
          <p:nvPr>
            <p:ph type="title"/>
          </p:nvPr>
        </p:nvSpPr>
        <p:spPr>
          <a:xfrm>
            <a:off x="264944" y="870271"/>
            <a:ext cx="7242601" cy="1119900"/>
          </a:xfrm>
          <a:prstGeom prst="rect">
            <a:avLst/>
          </a:prstGeom>
        </p:spPr>
        <p:txBody>
          <a:bodyPr anchor="ctr"/>
          <a:lstStyle>
            <a:lvl1pPr algn="l">
              <a:defRPr sz="3000"/>
            </a:lvl1pPr>
          </a:lstStyle>
          <a:p>
            <a:r>
              <a:t>Title Text</a:t>
            </a:r>
          </a:p>
        </p:txBody>
      </p:sp>
      <p:pic>
        <p:nvPicPr>
          <p:cNvPr id="268" name="Google Shape;122;p60" descr="Google Shape;122;p60"/>
          <p:cNvPicPr>
            <a:picLocks noChangeAspect="1"/>
          </p:cNvPicPr>
          <p:nvPr/>
        </p:nvPicPr>
        <p:blipFill>
          <a:blip r:embed="rId2">
            <a:extLst/>
          </a:blip>
          <a:stretch>
            <a:fillRect/>
          </a:stretch>
        </p:blipFill>
        <p:spPr>
          <a:xfrm>
            <a:off x="338800" y="251395"/>
            <a:ext cx="1250251" cy="618877"/>
          </a:xfrm>
          <a:prstGeom prst="rect">
            <a:avLst/>
          </a:prstGeom>
          <a:ln w="12700">
            <a:miter lim="400000"/>
          </a:ln>
        </p:spPr>
      </p:pic>
      <p:sp>
        <p:nvSpPr>
          <p:cNvPr id="269" name="Slide Number"/>
          <p:cNvSpPr txBox="1">
            <a:spLocks noGrp="1"/>
          </p:cNvSpPr>
          <p:nvPr>
            <p:ph type="sldNum" sz="quarter" idx="2"/>
          </p:nvPr>
        </p:nvSpPr>
        <p:spPr>
          <a:xfrm>
            <a:off x="7361076" y="9514307"/>
            <a:ext cx="336814" cy="31839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30"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2E3D49"/>
              </a:buClr>
              <a:buSzPts val="1800"/>
              <a:buFont typeface="Helvetica"/>
              <a:buChar char="●"/>
              <a:defRPr sz="1800">
                <a:solidFill>
                  <a:srgbClr val="2E3D49"/>
                </a:solidFill>
              </a:defRPr>
            </a:lvl1pPr>
            <a:lvl2pPr marL="1005114" indent="-408214" algn="l">
              <a:lnSpc>
                <a:spcPct val="115000"/>
              </a:lnSpc>
              <a:buClr>
                <a:srgbClr val="2E3D49"/>
              </a:buClr>
              <a:buSzPts val="1800"/>
              <a:buFont typeface="Helvetica"/>
              <a:buChar char="○"/>
              <a:defRPr sz="1800">
                <a:solidFill>
                  <a:srgbClr val="2E3D49"/>
                </a:solidFill>
              </a:defRPr>
            </a:lvl2pPr>
            <a:lvl3pPr marL="1462314" indent="-408214" algn="l">
              <a:lnSpc>
                <a:spcPct val="115000"/>
              </a:lnSpc>
              <a:buClr>
                <a:srgbClr val="2E3D49"/>
              </a:buClr>
              <a:buSzPts val="1800"/>
              <a:buFont typeface="Helvetica"/>
              <a:buChar char="■"/>
              <a:defRPr sz="1800">
                <a:solidFill>
                  <a:srgbClr val="2E3D49"/>
                </a:solidFill>
              </a:defRPr>
            </a:lvl3pPr>
            <a:lvl4pPr marL="1919514" indent="-408214" algn="l">
              <a:lnSpc>
                <a:spcPct val="115000"/>
              </a:lnSpc>
              <a:buClr>
                <a:srgbClr val="2E3D49"/>
              </a:buClr>
              <a:buSzPts val="1800"/>
              <a:buFont typeface="Helvetica"/>
              <a:buChar char="●"/>
              <a:defRPr sz="1800">
                <a:solidFill>
                  <a:srgbClr val="2E3D49"/>
                </a:solidFill>
              </a:defRPr>
            </a:lvl4pPr>
            <a:lvl5pPr marL="2376714" indent="-408214" algn="l">
              <a:lnSpc>
                <a:spcPct val="115000"/>
              </a:lnSpc>
              <a:buClr>
                <a:srgbClr val="2E3D49"/>
              </a:buClr>
              <a:buSzPts val="1800"/>
              <a:buFont typeface="Helvetica"/>
              <a:buChar char="○"/>
              <a:defRPr sz="1800">
                <a:solidFill>
                  <a:srgbClr val="2E3D49"/>
                </a:solidFill>
              </a:defRPr>
            </a:lvl5pPr>
          </a:lstStyle>
          <a:p>
            <a:r>
              <a:t>Body Level One</a:t>
            </a:r>
          </a:p>
          <a:p>
            <a:pPr lvl="1"/>
            <a:r>
              <a:t>Body Level Two</a:t>
            </a:r>
          </a:p>
          <a:p>
            <a:pPr lvl="2"/>
            <a:r>
              <a:t>Body Level Three</a:t>
            </a:r>
          </a:p>
          <a:p>
            <a:pPr lvl="3"/>
            <a:r>
              <a:t>Body Level Four</a:t>
            </a:r>
          </a:p>
          <a:p>
            <a:pPr lvl="4"/>
            <a:r>
              <a:t>Body Level Five</a:t>
            </a:r>
          </a:p>
        </p:txBody>
      </p:sp>
      <p:grpSp>
        <p:nvGrpSpPr>
          <p:cNvPr id="33" name="Google Shape;21;p36"/>
          <p:cNvGrpSpPr/>
          <p:nvPr/>
        </p:nvGrpSpPr>
        <p:grpSpPr>
          <a:xfrm>
            <a:off x="884149" y="7891975"/>
            <a:ext cx="6004202" cy="1749301"/>
            <a:chOff x="0" y="0"/>
            <a:chExt cx="6004200" cy="1749300"/>
          </a:xfrm>
        </p:grpSpPr>
        <p:sp>
          <p:nvSpPr>
            <p:cNvPr id="31" name="Rectangle"/>
            <p:cNvSpPr/>
            <p:nvPr/>
          </p:nvSpPr>
          <p:spPr>
            <a:xfrm>
              <a:off x="-1" y="-1"/>
              <a:ext cx="6004202" cy="1749302"/>
            </a:xfrm>
            <a:prstGeom prst="rect">
              <a:avLst/>
            </a:prstGeom>
            <a:solidFill>
              <a:srgbClr val="DBE2E8"/>
            </a:solidFill>
            <a:ln w="12700" cap="flat">
              <a:noFill/>
              <a:miter lim="400000"/>
            </a:ln>
            <a:effectLst/>
          </p:spPr>
          <p:txBody>
            <a:bodyPr wrap="square" lIns="0" tIns="0" rIns="0" bIns="0" numCol="1" anchor="ctr">
              <a:noAutofit/>
            </a:bodyPr>
            <a:lstStyle/>
            <a:p>
              <a:pPr algn="ctr">
                <a:defRPr sz="3600" i="1">
                  <a:solidFill>
                    <a:srgbClr val="15C26B"/>
                  </a:solidFill>
                  <a:latin typeface="Open Sans"/>
                  <a:ea typeface="Open Sans"/>
                  <a:cs typeface="Open Sans"/>
                  <a:sym typeface="Open Sans"/>
                </a:defRPr>
              </a:pPr>
              <a:endParaRPr/>
            </a:p>
          </p:txBody>
        </p:sp>
        <p:sp>
          <p:nvSpPr>
            <p:cNvPr id="32" name="Remove this slide"/>
            <p:cNvSpPr txBox="1"/>
            <p:nvPr/>
          </p:nvSpPr>
          <p:spPr>
            <a:xfrm>
              <a:off x="-1" y="510175"/>
              <a:ext cx="6004202" cy="7289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3600" i="1">
                  <a:solidFill>
                    <a:srgbClr val="15C26B"/>
                  </a:solidFill>
                  <a:latin typeface="Open Sans"/>
                  <a:ea typeface="Open Sans"/>
                  <a:cs typeface="Open Sans"/>
                  <a:sym typeface="Open Sans"/>
                </a:defRPr>
              </a:lvl1pPr>
            </a:lstStyle>
            <a:p>
              <a:r>
                <a:t>Remove this slide </a:t>
              </a:r>
            </a:p>
          </p:txBody>
        </p:sp>
      </p:gr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_ONLY_1">
    <p:spTree>
      <p:nvGrpSpPr>
        <p:cNvPr id="1" name=""/>
        <p:cNvGrpSpPr/>
        <p:nvPr/>
      </p:nvGrpSpPr>
      <p:grpSpPr>
        <a:xfrm>
          <a:off x="0" y="0"/>
          <a:ext cx="0" cy="0"/>
          <a:chOff x="0" y="0"/>
          <a:chExt cx="0" cy="0"/>
        </a:xfrm>
      </p:grpSpPr>
      <p:sp>
        <p:nvSpPr>
          <p:cNvPr id="276"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2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284" name="Title Text"/>
          <p:cNvSpPr txBox="1">
            <a:spLocks noGrp="1"/>
          </p:cNvSpPr>
          <p:nvPr>
            <p:ph type="title"/>
          </p:nvPr>
        </p:nvSpPr>
        <p:spPr>
          <a:xfrm>
            <a:off x="264944" y="1086507"/>
            <a:ext cx="2386802" cy="1477801"/>
          </a:xfrm>
          <a:prstGeom prst="rect">
            <a:avLst/>
          </a:prstGeom>
        </p:spPr>
        <p:txBody>
          <a:bodyPr/>
          <a:lstStyle>
            <a:lvl1pPr algn="l">
              <a:defRPr sz="2400">
                <a:latin typeface="+mn-lt"/>
                <a:ea typeface="+mn-ea"/>
                <a:cs typeface="+mn-cs"/>
                <a:sym typeface="Arial"/>
              </a:defRPr>
            </a:lvl1pPr>
          </a:lstStyle>
          <a:p>
            <a:r>
              <a:t>Title Text</a:t>
            </a:r>
          </a:p>
        </p:txBody>
      </p:sp>
      <p:sp>
        <p:nvSpPr>
          <p:cNvPr id="285"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rgbClr val="525C65"/>
              </a:buClr>
              <a:buSzPts val="1200"/>
              <a:buFont typeface="Helvetica"/>
              <a:buChar char="●"/>
              <a:defRPr sz="1200"/>
            </a:lvl1pPr>
            <a:lvl2pPr marL="914400" indent="-304800" algn="l">
              <a:lnSpc>
                <a:spcPct val="115000"/>
              </a:lnSpc>
              <a:buClr>
                <a:srgbClr val="525C65"/>
              </a:buClr>
              <a:buSzPts val="1200"/>
              <a:buFont typeface="Helvetica"/>
              <a:buChar char="○"/>
              <a:defRPr sz="1200"/>
            </a:lvl2pPr>
            <a:lvl3pPr marL="1371600" indent="-304800" algn="l">
              <a:lnSpc>
                <a:spcPct val="115000"/>
              </a:lnSpc>
              <a:buClr>
                <a:srgbClr val="525C65"/>
              </a:buClr>
              <a:buSzPts val="1200"/>
              <a:buFont typeface="Helvetica"/>
              <a:buChar char="■"/>
              <a:defRPr sz="1200"/>
            </a:lvl3pPr>
            <a:lvl4pPr marL="1828800" indent="-304800" algn="l">
              <a:lnSpc>
                <a:spcPct val="115000"/>
              </a:lnSpc>
              <a:buClr>
                <a:srgbClr val="525C65"/>
              </a:buClr>
              <a:buSzPts val="1200"/>
              <a:buFont typeface="Helvetica"/>
              <a:buChar char="●"/>
              <a:defRPr sz="1200"/>
            </a:lvl4pPr>
            <a:lvl5pPr marL="2286000" indent="-304800" algn="l">
              <a:lnSpc>
                <a:spcPct val="115000"/>
              </a:lnSpc>
              <a:buClr>
                <a:srgbClr val="525C65"/>
              </a:buClr>
              <a:buSzPts val="1200"/>
              <a:buFont typeface="Helvetica"/>
              <a:buChar char="○"/>
              <a:defRPr sz="1200"/>
            </a:lvl5pPr>
          </a:lstStyle>
          <a:p>
            <a:r>
              <a:t>Body Level One</a:t>
            </a:r>
          </a:p>
          <a:p>
            <a:pPr lvl="1"/>
            <a:r>
              <a:t>Body Level Two</a:t>
            </a:r>
          </a:p>
          <a:p>
            <a:pPr lvl="2"/>
            <a:r>
              <a:t>Body Level Three</a:t>
            </a:r>
          </a:p>
          <a:p>
            <a:pPr lvl="3"/>
            <a:r>
              <a:t>Body Level Four</a:t>
            </a:r>
          </a:p>
          <a:p>
            <a:pPr lvl="4"/>
            <a:r>
              <a:t>Body Level Five</a:t>
            </a:r>
          </a:p>
        </p:txBody>
      </p:sp>
      <p:sp>
        <p:nvSpPr>
          <p:cNvPr id="2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293" name="Title Text"/>
          <p:cNvSpPr txBox="1">
            <a:spLocks noGrp="1"/>
          </p:cNvSpPr>
          <p:nvPr>
            <p:ph type="title"/>
          </p:nvPr>
        </p:nvSpPr>
        <p:spPr>
          <a:xfrm>
            <a:off x="416712" y="880292"/>
            <a:ext cx="5412601" cy="7999802"/>
          </a:xfrm>
          <a:prstGeom prst="rect">
            <a:avLst/>
          </a:prstGeom>
        </p:spPr>
        <p:txBody>
          <a:bodyPr anchor="ctr"/>
          <a:lstStyle>
            <a:lvl1pPr algn="l">
              <a:defRPr sz="4800">
                <a:latin typeface="+mn-lt"/>
                <a:ea typeface="+mn-ea"/>
                <a:cs typeface="+mn-cs"/>
                <a:sym typeface="Arial"/>
              </a:defRPr>
            </a:lvl1pPr>
          </a:lstStyle>
          <a:p>
            <a:r>
              <a:t>Title Text</a:t>
            </a:r>
          </a:p>
        </p:txBody>
      </p:sp>
      <p:sp>
        <p:nvSpPr>
          <p:cNvPr id="2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301" name="Google Shape;134;p64"/>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302" name="Title Text"/>
          <p:cNvSpPr txBox="1">
            <a:spLocks noGrp="1"/>
          </p:cNvSpPr>
          <p:nvPr>
            <p:ph type="title"/>
          </p:nvPr>
        </p:nvSpPr>
        <p:spPr>
          <a:xfrm>
            <a:off x="225675" y="2411541"/>
            <a:ext cx="3438300" cy="2898601"/>
          </a:xfrm>
          <a:prstGeom prst="rect">
            <a:avLst/>
          </a:prstGeom>
        </p:spPr>
        <p:txBody>
          <a:bodyPr/>
          <a:lstStyle>
            <a:lvl1pPr>
              <a:defRPr sz="4200">
                <a:latin typeface="+mn-lt"/>
                <a:ea typeface="+mn-ea"/>
                <a:cs typeface="+mn-cs"/>
                <a:sym typeface="Arial"/>
              </a:defRPr>
            </a:lvl1pPr>
          </a:lstStyle>
          <a:p>
            <a:r>
              <a:t>Title Text</a:t>
            </a:r>
          </a:p>
        </p:txBody>
      </p:sp>
      <p:sp>
        <p:nvSpPr>
          <p:cNvPr id="303" name="Body Level One…"/>
          <p:cNvSpPr txBox="1">
            <a:spLocks noGrp="1"/>
          </p:cNvSpPr>
          <p:nvPr>
            <p:ph type="body" sz="quarter" idx="1"/>
          </p:nvPr>
        </p:nvSpPr>
        <p:spPr>
          <a:xfrm>
            <a:off x="225675" y="5481568"/>
            <a:ext cx="3438300" cy="2415301"/>
          </a:xfrm>
          <a:prstGeom prst="rect">
            <a:avLst/>
          </a:prstGeom>
        </p:spPr>
        <p:txBody>
          <a:bodyPr/>
          <a:lstStyle>
            <a:lvl1pPr>
              <a:defRPr sz="2100"/>
            </a:lvl1pPr>
            <a:lvl2pPr>
              <a:defRPr sz="2100"/>
            </a:lvl2pPr>
            <a:lvl3pPr>
              <a:defRPr sz="2100"/>
            </a:lvl3pPr>
            <a:lvl4pPr>
              <a:defRPr sz="2100"/>
            </a:lvl4pPr>
            <a:lvl5pPr>
              <a:defRPr sz="2100"/>
            </a:lvl5pPr>
          </a:lstStyle>
          <a:p>
            <a:r>
              <a:t>Body Level One</a:t>
            </a:r>
          </a:p>
          <a:p>
            <a:pPr lvl="1"/>
            <a:r>
              <a:t>Body Level Two</a:t>
            </a:r>
          </a:p>
          <a:p>
            <a:pPr lvl="2"/>
            <a:r>
              <a:t>Body Level Three</a:t>
            </a:r>
          </a:p>
          <a:p>
            <a:pPr lvl="3"/>
            <a:r>
              <a:t>Body Level Four</a:t>
            </a:r>
          </a:p>
          <a:p>
            <a:pPr lvl="4"/>
            <a:r>
              <a:t>Body Level Five</a:t>
            </a:r>
          </a:p>
        </p:txBody>
      </p:sp>
      <p:sp>
        <p:nvSpPr>
          <p:cNvPr id="304" name="Google Shape;137;p64"/>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rgbClr val="525C65"/>
              </a:buClr>
              <a:buSzPts val="1800"/>
              <a:buFont typeface="Helvetica"/>
              <a:buChar char="●"/>
              <a:defRPr sz="1800"/>
            </a:pPr>
            <a:endParaRPr/>
          </a:p>
        </p:txBody>
      </p:sp>
      <p:sp>
        <p:nvSpPr>
          <p:cNvPr id="3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312"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lvl1pPr>
            <a:lvl2pPr marL="1005114" indent="-408214" algn="l">
              <a:buSzPts val="1800"/>
              <a:buChar char="○"/>
              <a:defRPr sz="1800"/>
            </a:lvl2pPr>
            <a:lvl3pPr marL="1462314" indent="-408214" algn="l">
              <a:buSzPts val="1800"/>
              <a:buChar char="■"/>
              <a:defRPr sz="1800"/>
            </a:lvl3pPr>
            <a:lvl4pPr marL="1919514" indent="-408214" algn="l">
              <a:buSzPts val="1800"/>
              <a:buChar char="●"/>
              <a:defRPr sz="1800"/>
            </a:lvl4pPr>
            <a:lvl5pPr marL="2376714" indent="-408214" algn="l">
              <a:buSzPts val="1800"/>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3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320" name="xx%"/>
          <p:cNvSpPr txBox="1">
            <a:spLocks noGrp="1"/>
          </p:cNvSpPr>
          <p:nvPr>
            <p:ph type="title" hasCustomPrompt="1"/>
          </p:nvPr>
        </p:nvSpPr>
        <p:spPr>
          <a:xfrm>
            <a:off x="264944" y="2163089"/>
            <a:ext cx="7242601" cy="3839701"/>
          </a:xfrm>
          <a:prstGeom prst="rect">
            <a:avLst/>
          </a:prstGeom>
        </p:spPr>
        <p:txBody>
          <a:bodyPr/>
          <a:lstStyle>
            <a:lvl1pPr>
              <a:defRPr sz="12000">
                <a:latin typeface="+mn-lt"/>
                <a:ea typeface="+mn-ea"/>
                <a:cs typeface="+mn-cs"/>
                <a:sym typeface="Arial"/>
              </a:defRPr>
            </a:lvl1pPr>
          </a:lstStyle>
          <a:p>
            <a:r>
              <a:t>xx%</a:t>
            </a:r>
          </a:p>
        </p:txBody>
      </p:sp>
      <p:sp>
        <p:nvSpPr>
          <p:cNvPr id="321"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rgbClr val="525C65"/>
              </a:buClr>
              <a:buSzPts val="1800"/>
              <a:buFont typeface="Helvetica"/>
              <a:buChar char="●"/>
              <a:defRPr sz="1800"/>
            </a:lvl1pPr>
            <a:lvl2pPr marL="1005114" indent="-408214">
              <a:lnSpc>
                <a:spcPct val="115000"/>
              </a:lnSpc>
              <a:buClr>
                <a:srgbClr val="525C65"/>
              </a:buClr>
              <a:buSzPts val="1800"/>
              <a:buFont typeface="Helvetica"/>
              <a:buChar char="○"/>
              <a:defRPr sz="1800"/>
            </a:lvl2pPr>
            <a:lvl3pPr marL="1462314" indent="-408214">
              <a:lnSpc>
                <a:spcPct val="115000"/>
              </a:lnSpc>
              <a:buClr>
                <a:srgbClr val="525C65"/>
              </a:buClr>
              <a:buSzPts val="1800"/>
              <a:buFont typeface="Helvetica"/>
              <a:buChar char="■"/>
              <a:defRPr sz="1800"/>
            </a:lvl3pPr>
            <a:lvl4pPr marL="1919514" indent="-408214">
              <a:lnSpc>
                <a:spcPct val="115000"/>
              </a:lnSpc>
              <a:buClr>
                <a:srgbClr val="525C65"/>
              </a:buClr>
              <a:buSzPts val="1800"/>
              <a:buFont typeface="Helvetica"/>
              <a:buChar char="●"/>
              <a:defRPr sz="1800"/>
            </a:lvl4pPr>
            <a:lvl5pPr marL="2376714" indent="-408214">
              <a:lnSpc>
                <a:spcPct val="115000"/>
              </a:lnSpc>
              <a:buClr>
                <a:srgbClr val="525C65"/>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3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336" name="Title Text"/>
          <p:cNvSpPr txBox="1">
            <a:spLocks noGrp="1"/>
          </p:cNvSpPr>
          <p:nvPr>
            <p:ph type="title"/>
          </p:nvPr>
        </p:nvSpPr>
        <p:spPr>
          <a:prstGeom prst="rect">
            <a:avLst/>
          </a:prstGeom>
        </p:spPr>
        <p:txBody>
          <a:bodyPr/>
          <a:lstStyle/>
          <a:p>
            <a:r>
              <a:t>Title Text</a:t>
            </a:r>
          </a:p>
        </p:txBody>
      </p:sp>
      <p:sp>
        <p:nvSpPr>
          <p:cNvPr id="337"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345"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3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53"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354"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lvl1pPr>
            <a:lvl2pPr marL="1005114" indent="-408214" algn="l">
              <a:lnSpc>
                <a:spcPct val="115000"/>
              </a:lnSpc>
              <a:buClr>
                <a:srgbClr val="525C65"/>
              </a:buClr>
              <a:buSzPts val="1800"/>
              <a:buFont typeface="Helvetica"/>
              <a:buChar char="○"/>
              <a:defRPr sz="1800"/>
            </a:lvl2pPr>
            <a:lvl3pPr marL="1462314" indent="-408214" algn="l">
              <a:lnSpc>
                <a:spcPct val="115000"/>
              </a:lnSpc>
              <a:buClr>
                <a:srgbClr val="525C65"/>
              </a:buClr>
              <a:buSzPts val="1800"/>
              <a:buFont typeface="Helvetica"/>
              <a:buChar char="■"/>
              <a:defRPr sz="1800"/>
            </a:lvl3pPr>
            <a:lvl4pPr marL="1919514" indent="-408214" algn="l">
              <a:lnSpc>
                <a:spcPct val="115000"/>
              </a:lnSpc>
              <a:buClr>
                <a:srgbClr val="525C65"/>
              </a:buClr>
              <a:buSzPts val="1800"/>
              <a:buFont typeface="Helvetica"/>
              <a:buChar char="●"/>
              <a:defRPr sz="1800"/>
            </a:lvl4pPr>
            <a:lvl5pPr marL="2376714" indent="-408214" algn="l">
              <a:lnSpc>
                <a:spcPct val="115000"/>
              </a:lnSpc>
              <a:buClr>
                <a:srgbClr val="525C65"/>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grpSp>
        <p:nvGrpSpPr>
          <p:cNvPr id="357" name="Google Shape;164;p69"/>
          <p:cNvGrpSpPr/>
          <p:nvPr/>
        </p:nvGrpSpPr>
        <p:grpSpPr>
          <a:xfrm>
            <a:off x="884149" y="7891975"/>
            <a:ext cx="6004202" cy="1749301"/>
            <a:chOff x="0" y="0"/>
            <a:chExt cx="6004200" cy="1749300"/>
          </a:xfrm>
        </p:grpSpPr>
        <p:sp>
          <p:nvSpPr>
            <p:cNvPr id="355" name="Rectangle"/>
            <p:cNvSpPr/>
            <p:nvPr/>
          </p:nvSpPr>
          <p:spPr>
            <a:xfrm>
              <a:off x="-1" y="-1"/>
              <a:ext cx="6004202" cy="1749302"/>
            </a:xfrm>
            <a:prstGeom prst="rect">
              <a:avLst/>
            </a:prstGeom>
            <a:solidFill>
              <a:srgbClr val="DBE2E8"/>
            </a:solidFill>
            <a:ln w="12700" cap="flat">
              <a:noFill/>
              <a:miter lim="400000"/>
            </a:ln>
            <a:effectLst/>
          </p:spPr>
          <p:txBody>
            <a:bodyPr wrap="square" lIns="0" tIns="0" rIns="0" bIns="0" numCol="1" anchor="ctr">
              <a:noAutofit/>
            </a:bodyPr>
            <a:lstStyle/>
            <a:p>
              <a:pPr algn="ctr">
                <a:defRPr sz="3600" i="1">
                  <a:solidFill>
                    <a:srgbClr val="15C26B"/>
                  </a:solidFill>
                  <a:latin typeface="Open Sans"/>
                  <a:ea typeface="Open Sans"/>
                  <a:cs typeface="Open Sans"/>
                  <a:sym typeface="Open Sans"/>
                </a:defRPr>
              </a:pPr>
              <a:endParaRPr/>
            </a:p>
          </p:txBody>
        </p:sp>
        <p:sp>
          <p:nvSpPr>
            <p:cNvPr id="356" name="Remove this slide"/>
            <p:cNvSpPr txBox="1"/>
            <p:nvPr/>
          </p:nvSpPr>
          <p:spPr>
            <a:xfrm>
              <a:off x="-1" y="510175"/>
              <a:ext cx="6004202" cy="7289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3600" i="1">
                  <a:solidFill>
                    <a:srgbClr val="15C26B"/>
                  </a:solidFill>
                  <a:latin typeface="Open Sans"/>
                  <a:ea typeface="Open Sans"/>
                  <a:cs typeface="Open Sans"/>
                  <a:sym typeface="Open Sans"/>
                </a:defRPr>
              </a:lvl1pPr>
            </a:lstStyle>
            <a:p>
              <a:r>
                <a:t>Remove this slide </a:t>
              </a:r>
            </a:p>
          </p:txBody>
        </p:sp>
      </p:grpSp>
      <p:pic>
        <p:nvPicPr>
          <p:cNvPr id="358" name="Google Shape;165;p69" descr="Google Shape;165;p69"/>
          <p:cNvPicPr>
            <a:picLocks noChangeAspect="1"/>
          </p:cNvPicPr>
          <p:nvPr/>
        </p:nvPicPr>
        <p:blipFill>
          <a:blip r:embed="rId2">
            <a:extLst/>
          </a:blip>
          <a:stretch>
            <a:fillRect/>
          </a:stretch>
        </p:blipFill>
        <p:spPr>
          <a:xfrm>
            <a:off x="338800" y="251395"/>
            <a:ext cx="1250251" cy="618877"/>
          </a:xfrm>
          <a:prstGeom prst="rect">
            <a:avLst/>
          </a:prstGeom>
          <a:ln w="12700">
            <a:miter lim="400000"/>
          </a:ln>
        </p:spPr>
      </p:pic>
      <p:sp>
        <p:nvSpPr>
          <p:cNvPr id="3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BODY_1">
    <p:spTree>
      <p:nvGrpSpPr>
        <p:cNvPr id="1" name=""/>
        <p:cNvGrpSpPr/>
        <p:nvPr/>
      </p:nvGrpSpPr>
      <p:grpSpPr>
        <a:xfrm>
          <a:off x="0" y="0"/>
          <a:ext cx="0" cy="0"/>
          <a:chOff x="0" y="0"/>
          <a:chExt cx="0" cy="0"/>
        </a:xfrm>
      </p:grpSpPr>
      <p:sp>
        <p:nvSpPr>
          <p:cNvPr id="41"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42"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2E3D49"/>
              </a:buClr>
              <a:buSzPts val="1800"/>
              <a:buFont typeface="Helvetica"/>
              <a:buChar char="●"/>
              <a:defRPr sz="1800">
                <a:solidFill>
                  <a:srgbClr val="2E3D49"/>
                </a:solidFill>
              </a:defRPr>
            </a:lvl1pPr>
            <a:lvl2pPr marL="1005114" indent="-408214" algn="l">
              <a:lnSpc>
                <a:spcPct val="115000"/>
              </a:lnSpc>
              <a:buClr>
                <a:srgbClr val="2E3D49"/>
              </a:buClr>
              <a:buSzPts val="1800"/>
              <a:buFont typeface="Helvetica"/>
              <a:buChar char="○"/>
              <a:defRPr sz="1800">
                <a:solidFill>
                  <a:srgbClr val="2E3D49"/>
                </a:solidFill>
              </a:defRPr>
            </a:lvl2pPr>
            <a:lvl3pPr marL="1462314" indent="-408214" algn="l">
              <a:lnSpc>
                <a:spcPct val="115000"/>
              </a:lnSpc>
              <a:buClr>
                <a:srgbClr val="2E3D49"/>
              </a:buClr>
              <a:buSzPts val="1800"/>
              <a:buFont typeface="Helvetica"/>
              <a:buChar char="■"/>
              <a:defRPr sz="1800">
                <a:solidFill>
                  <a:srgbClr val="2E3D49"/>
                </a:solidFill>
              </a:defRPr>
            </a:lvl3pPr>
            <a:lvl4pPr marL="1919514" indent="-408214" algn="l">
              <a:lnSpc>
                <a:spcPct val="115000"/>
              </a:lnSpc>
              <a:buClr>
                <a:srgbClr val="2E3D49"/>
              </a:buClr>
              <a:buSzPts val="1800"/>
              <a:buFont typeface="Helvetica"/>
              <a:buChar char="●"/>
              <a:defRPr sz="1800">
                <a:solidFill>
                  <a:srgbClr val="2E3D49"/>
                </a:solidFill>
              </a:defRPr>
            </a:lvl4pPr>
            <a:lvl5pPr marL="2376714" indent="-408214" algn="l">
              <a:lnSpc>
                <a:spcPct val="115000"/>
              </a:lnSpc>
              <a:buClr>
                <a:srgbClr val="2E3D49"/>
              </a:buClr>
              <a:buSzPts val="1800"/>
              <a:buFont typeface="Helvetica"/>
              <a:buChar char="○"/>
              <a:defRPr sz="1800">
                <a:solidFill>
                  <a:srgbClr val="2E3D49"/>
                </a:solidFill>
              </a:defRPr>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_AND_BODY_1">
    <p:spTree>
      <p:nvGrpSpPr>
        <p:cNvPr id="1" name=""/>
        <p:cNvGrpSpPr/>
        <p:nvPr/>
      </p:nvGrpSpPr>
      <p:grpSpPr>
        <a:xfrm>
          <a:off x="0" y="0"/>
          <a:ext cx="0" cy="0"/>
          <a:chOff x="0" y="0"/>
          <a:chExt cx="0" cy="0"/>
        </a:xfrm>
      </p:grpSpPr>
      <p:sp>
        <p:nvSpPr>
          <p:cNvPr id="366"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367"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lvl1pPr>
            <a:lvl2pPr marL="1005114" indent="-408214" algn="l">
              <a:lnSpc>
                <a:spcPct val="115000"/>
              </a:lnSpc>
              <a:buClr>
                <a:srgbClr val="525C65"/>
              </a:buClr>
              <a:buSzPts val="1800"/>
              <a:buFont typeface="Helvetica"/>
              <a:buChar char="○"/>
              <a:defRPr sz="1800"/>
            </a:lvl2pPr>
            <a:lvl3pPr marL="1462314" indent="-408214" algn="l">
              <a:lnSpc>
                <a:spcPct val="115000"/>
              </a:lnSpc>
              <a:buClr>
                <a:srgbClr val="525C65"/>
              </a:buClr>
              <a:buSzPts val="1800"/>
              <a:buFont typeface="Helvetica"/>
              <a:buChar char="■"/>
              <a:defRPr sz="1800"/>
            </a:lvl3pPr>
            <a:lvl4pPr marL="1919514" indent="-408214" algn="l">
              <a:lnSpc>
                <a:spcPct val="115000"/>
              </a:lnSpc>
              <a:buClr>
                <a:srgbClr val="525C65"/>
              </a:buClr>
              <a:buSzPts val="1800"/>
              <a:buFont typeface="Helvetica"/>
              <a:buChar char="●"/>
              <a:defRPr sz="1800"/>
            </a:lvl4pPr>
            <a:lvl5pPr marL="2376714" indent="-408214" algn="l">
              <a:lnSpc>
                <a:spcPct val="115000"/>
              </a:lnSpc>
              <a:buClr>
                <a:srgbClr val="525C65"/>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3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5"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376"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rgbClr val="525C65"/>
              </a:buClr>
              <a:buSzPts val="1400"/>
              <a:buFont typeface="Helvetica"/>
              <a:buChar char="●"/>
              <a:defRPr sz="1400"/>
            </a:lvl1pPr>
            <a:lvl2pPr marL="965200" indent="-355600" algn="l">
              <a:lnSpc>
                <a:spcPct val="115000"/>
              </a:lnSpc>
              <a:buClr>
                <a:srgbClr val="525C65"/>
              </a:buClr>
              <a:buSzPts val="1400"/>
              <a:buFont typeface="Helvetica"/>
              <a:buChar char="○"/>
              <a:defRPr sz="1400"/>
            </a:lvl2pPr>
            <a:lvl3pPr marL="1422400" indent="-355600" algn="l">
              <a:lnSpc>
                <a:spcPct val="115000"/>
              </a:lnSpc>
              <a:buClr>
                <a:srgbClr val="525C65"/>
              </a:buClr>
              <a:buSzPts val="1400"/>
              <a:buFont typeface="Helvetica"/>
              <a:buChar char="■"/>
              <a:defRPr sz="1400"/>
            </a:lvl3pPr>
            <a:lvl4pPr marL="1879600" indent="-355600" algn="l">
              <a:lnSpc>
                <a:spcPct val="115000"/>
              </a:lnSpc>
              <a:buClr>
                <a:srgbClr val="525C65"/>
              </a:buClr>
              <a:buSzPts val="1400"/>
              <a:buFont typeface="Helvetica"/>
              <a:buChar char="●"/>
              <a:defRPr sz="1400"/>
            </a:lvl4pPr>
            <a:lvl5pPr marL="2336800" indent="-355600" algn="l">
              <a:lnSpc>
                <a:spcPct val="115000"/>
              </a:lnSpc>
              <a:buClr>
                <a:srgbClr val="525C65"/>
              </a:buClr>
              <a:buSzPts val="1400"/>
              <a:buFont typeface="Helvetica"/>
              <a:buChar char="○"/>
              <a:defRPr sz="1400"/>
            </a:lvl5pPr>
          </a:lstStyle>
          <a:p>
            <a:r>
              <a:t>Body Level One</a:t>
            </a:r>
          </a:p>
          <a:p>
            <a:pPr lvl="1"/>
            <a:r>
              <a:t>Body Level Two</a:t>
            </a:r>
          </a:p>
          <a:p>
            <a:pPr lvl="2"/>
            <a:r>
              <a:t>Body Level Three</a:t>
            </a:r>
          </a:p>
          <a:p>
            <a:pPr lvl="3"/>
            <a:r>
              <a:t>Body Level Four</a:t>
            </a:r>
          </a:p>
          <a:p>
            <a:pPr lvl="4"/>
            <a:r>
              <a:t>Body Level Five</a:t>
            </a:r>
          </a:p>
        </p:txBody>
      </p:sp>
      <p:sp>
        <p:nvSpPr>
          <p:cNvPr id="377" name="Google Shape;173;p71"/>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rgbClr val="525C65"/>
              </a:buClr>
              <a:buSzPts val="1400"/>
              <a:buFont typeface="Helvetica"/>
              <a:buChar char="●"/>
              <a:defRPr sz="1400"/>
            </a:pPr>
            <a:endParaRPr/>
          </a:p>
        </p:txBody>
      </p:sp>
      <p:sp>
        <p:nvSpPr>
          <p:cNvPr id="3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385" name="Title Text"/>
          <p:cNvSpPr txBox="1">
            <a:spLocks noGrp="1"/>
          </p:cNvSpPr>
          <p:nvPr>
            <p:ph type="title"/>
          </p:nvPr>
        </p:nvSpPr>
        <p:spPr>
          <a:xfrm>
            <a:off x="264944" y="870271"/>
            <a:ext cx="7242601" cy="1119900"/>
          </a:xfrm>
          <a:prstGeom prst="rect">
            <a:avLst/>
          </a:prstGeom>
        </p:spPr>
        <p:txBody>
          <a:bodyPr anchor="ctr"/>
          <a:lstStyle>
            <a:lvl1pPr algn="l">
              <a:defRPr sz="3000"/>
            </a:lvl1pPr>
          </a:lstStyle>
          <a:p>
            <a:r>
              <a:t>Title Text</a:t>
            </a:r>
          </a:p>
        </p:txBody>
      </p:sp>
      <p:sp>
        <p:nvSpPr>
          <p:cNvPr id="386" name="Slide Number"/>
          <p:cNvSpPr txBox="1">
            <a:spLocks noGrp="1"/>
          </p:cNvSpPr>
          <p:nvPr>
            <p:ph type="sldNum" sz="quarter" idx="2"/>
          </p:nvPr>
        </p:nvSpPr>
        <p:spPr>
          <a:xfrm>
            <a:off x="7361076" y="9514307"/>
            <a:ext cx="336814" cy="31839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TITLE_ONLY_1">
    <p:spTree>
      <p:nvGrpSpPr>
        <p:cNvPr id="1" name=""/>
        <p:cNvGrpSpPr/>
        <p:nvPr/>
      </p:nvGrpSpPr>
      <p:grpSpPr>
        <a:xfrm>
          <a:off x="0" y="0"/>
          <a:ext cx="0" cy="0"/>
          <a:chOff x="0" y="0"/>
          <a:chExt cx="0" cy="0"/>
        </a:xfrm>
      </p:grpSpPr>
      <p:sp>
        <p:nvSpPr>
          <p:cNvPr id="393"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3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401" name="Title Text"/>
          <p:cNvSpPr txBox="1">
            <a:spLocks noGrp="1"/>
          </p:cNvSpPr>
          <p:nvPr>
            <p:ph type="title"/>
          </p:nvPr>
        </p:nvSpPr>
        <p:spPr>
          <a:xfrm>
            <a:off x="264944" y="1086507"/>
            <a:ext cx="2386802" cy="1477801"/>
          </a:xfrm>
          <a:prstGeom prst="rect">
            <a:avLst/>
          </a:prstGeom>
        </p:spPr>
        <p:txBody>
          <a:bodyPr/>
          <a:lstStyle>
            <a:lvl1pPr algn="l">
              <a:defRPr sz="2400">
                <a:latin typeface="+mn-lt"/>
                <a:ea typeface="+mn-ea"/>
                <a:cs typeface="+mn-cs"/>
                <a:sym typeface="Arial"/>
              </a:defRPr>
            </a:lvl1pPr>
          </a:lstStyle>
          <a:p>
            <a:r>
              <a:t>Title Text</a:t>
            </a:r>
          </a:p>
        </p:txBody>
      </p:sp>
      <p:sp>
        <p:nvSpPr>
          <p:cNvPr id="402"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rgbClr val="525C65"/>
              </a:buClr>
              <a:buSzPts val="1200"/>
              <a:buFont typeface="Helvetica"/>
              <a:buChar char="●"/>
              <a:defRPr sz="1200"/>
            </a:lvl1pPr>
            <a:lvl2pPr marL="914400" indent="-304800" algn="l">
              <a:lnSpc>
                <a:spcPct val="115000"/>
              </a:lnSpc>
              <a:buClr>
                <a:srgbClr val="525C65"/>
              </a:buClr>
              <a:buSzPts val="1200"/>
              <a:buFont typeface="Helvetica"/>
              <a:buChar char="○"/>
              <a:defRPr sz="1200"/>
            </a:lvl2pPr>
            <a:lvl3pPr marL="1371600" indent="-304800" algn="l">
              <a:lnSpc>
                <a:spcPct val="115000"/>
              </a:lnSpc>
              <a:buClr>
                <a:srgbClr val="525C65"/>
              </a:buClr>
              <a:buSzPts val="1200"/>
              <a:buFont typeface="Helvetica"/>
              <a:buChar char="■"/>
              <a:defRPr sz="1200"/>
            </a:lvl3pPr>
            <a:lvl4pPr marL="1828800" indent="-304800" algn="l">
              <a:lnSpc>
                <a:spcPct val="115000"/>
              </a:lnSpc>
              <a:buClr>
                <a:srgbClr val="525C65"/>
              </a:buClr>
              <a:buSzPts val="1200"/>
              <a:buFont typeface="Helvetica"/>
              <a:buChar char="●"/>
              <a:defRPr sz="1200"/>
            </a:lvl4pPr>
            <a:lvl5pPr marL="2286000" indent="-304800" algn="l">
              <a:lnSpc>
                <a:spcPct val="115000"/>
              </a:lnSpc>
              <a:buClr>
                <a:srgbClr val="525C65"/>
              </a:buClr>
              <a:buSzPts val="1200"/>
              <a:buFont typeface="Helvetica"/>
              <a:buChar char="○"/>
              <a:defRPr sz="1200"/>
            </a:lvl5pPr>
          </a:lstStyle>
          <a:p>
            <a:r>
              <a:t>Body Level One</a:t>
            </a:r>
          </a:p>
          <a:p>
            <a:pPr lvl="1"/>
            <a:r>
              <a:t>Body Level Two</a:t>
            </a:r>
          </a:p>
          <a:p>
            <a:pPr lvl="2"/>
            <a:r>
              <a:t>Body Level Three</a:t>
            </a:r>
          </a:p>
          <a:p>
            <a:pPr lvl="3"/>
            <a:r>
              <a:t>Body Level Four</a:t>
            </a:r>
          </a:p>
          <a:p>
            <a:pPr lvl="4"/>
            <a:r>
              <a:t>Body Level Five</a:t>
            </a:r>
          </a:p>
        </p:txBody>
      </p:sp>
      <p:sp>
        <p:nvSpPr>
          <p:cNvPr id="4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410" name="Title Text"/>
          <p:cNvSpPr txBox="1">
            <a:spLocks noGrp="1"/>
          </p:cNvSpPr>
          <p:nvPr>
            <p:ph type="title"/>
          </p:nvPr>
        </p:nvSpPr>
        <p:spPr>
          <a:xfrm>
            <a:off x="416712" y="880292"/>
            <a:ext cx="5412601" cy="7999802"/>
          </a:xfrm>
          <a:prstGeom prst="rect">
            <a:avLst/>
          </a:prstGeom>
        </p:spPr>
        <p:txBody>
          <a:bodyPr anchor="ctr"/>
          <a:lstStyle>
            <a:lvl1pPr algn="l">
              <a:defRPr sz="4800">
                <a:latin typeface="+mn-lt"/>
                <a:ea typeface="+mn-ea"/>
                <a:cs typeface="+mn-cs"/>
                <a:sym typeface="Arial"/>
              </a:defRPr>
            </a:lvl1pPr>
          </a:lstStyle>
          <a:p>
            <a:r>
              <a:t>Title Text</a:t>
            </a:r>
          </a:p>
        </p:txBody>
      </p:sp>
      <p:sp>
        <p:nvSpPr>
          <p:cNvPr id="4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418" name="Google Shape;189;p76"/>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419" name="Title Text"/>
          <p:cNvSpPr txBox="1">
            <a:spLocks noGrp="1"/>
          </p:cNvSpPr>
          <p:nvPr>
            <p:ph type="title"/>
          </p:nvPr>
        </p:nvSpPr>
        <p:spPr>
          <a:xfrm>
            <a:off x="225675" y="2411541"/>
            <a:ext cx="3438300" cy="2898601"/>
          </a:xfrm>
          <a:prstGeom prst="rect">
            <a:avLst/>
          </a:prstGeom>
        </p:spPr>
        <p:txBody>
          <a:bodyPr/>
          <a:lstStyle>
            <a:lvl1pPr>
              <a:defRPr sz="4200">
                <a:latin typeface="+mn-lt"/>
                <a:ea typeface="+mn-ea"/>
                <a:cs typeface="+mn-cs"/>
                <a:sym typeface="Arial"/>
              </a:defRPr>
            </a:lvl1pPr>
          </a:lstStyle>
          <a:p>
            <a:r>
              <a:t>Title Text</a:t>
            </a:r>
          </a:p>
        </p:txBody>
      </p:sp>
      <p:sp>
        <p:nvSpPr>
          <p:cNvPr id="420" name="Body Level One…"/>
          <p:cNvSpPr txBox="1">
            <a:spLocks noGrp="1"/>
          </p:cNvSpPr>
          <p:nvPr>
            <p:ph type="body" sz="quarter" idx="1"/>
          </p:nvPr>
        </p:nvSpPr>
        <p:spPr>
          <a:xfrm>
            <a:off x="225675" y="5481568"/>
            <a:ext cx="3438300" cy="2415301"/>
          </a:xfrm>
          <a:prstGeom prst="rect">
            <a:avLst/>
          </a:prstGeom>
        </p:spPr>
        <p:txBody>
          <a:bodyPr/>
          <a:lstStyle>
            <a:lvl1pPr>
              <a:defRPr sz="2100"/>
            </a:lvl1pPr>
            <a:lvl2pPr>
              <a:defRPr sz="2100"/>
            </a:lvl2pPr>
            <a:lvl3pPr>
              <a:defRPr sz="2100"/>
            </a:lvl3pPr>
            <a:lvl4pPr>
              <a:defRPr sz="2100"/>
            </a:lvl4pPr>
            <a:lvl5pPr>
              <a:defRPr sz="2100"/>
            </a:lvl5pPr>
          </a:lstStyle>
          <a:p>
            <a:r>
              <a:t>Body Level One</a:t>
            </a:r>
          </a:p>
          <a:p>
            <a:pPr lvl="1"/>
            <a:r>
              <a:t>Body Level Two</a:t>
            </a:r>
          </a:p>
          <a:p>
            <a:pPr lvl="2"/>
            <a:r>
              <a:t>Body Level Three</a:t>
            </a:r>
          </a:p>
          <a:p>
            <a:pPr lvl="3"/>
            <a:r>
              <a:t>Body Level Four</a:t>
            </a:r>
          </a:p>
          <a:p>
            <a:pPr lvl="4"/>
            <a:r>
              <a:t>Body Level Five</a:t>
            </a:r>
          </a:p>
        </p:txBody>
      </p:sp>
      <p:sp>
        <p:nvSpPr>
          <p:cNvPr id="421" name="Google Shape;192;p76"/>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rgbClr val="525C65"/>
              </a:buClr>
              <a:buSzPts val="1800"/>
              <a:buFont typeface="Helvetica"/>
              <a:buChar char="●"/>
              <a:defRPr sz="1800"/>
            </a:pPr>
            <a:endParaRPr/>
          </a:p>
        </p:txBody>
      </p:sp>
      <p:sp>
        <p:nvSpPr>
          <p:cNvPr id="4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429"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lvl1pPr>
            <a:lvl2pPr marL="1005114" indent="-408214" algn="l">
              <a:buSzPts val="1800"/>
              <a:buChar char="○"/>
              <a:defRPr sz="1800"/>
            </a:lvl2pPr>
            <a:lvl3pPr marL="1462314" indent="-408214" algn="l">
              <a:buSzPts val="1800"/>
              <a:buChar char="■"/>
              <a:defRPr sz="1800"/>
            </a:lvl3pPr>
            <a:lvl4pPr marL="1919514" indent="-408214" algn="l">
              <a:buSzPts val="1800"/>
              <a:buChar char="●"/>
              <a:defRPr sz="1800"/>
            </a:lvl4pPr>
            <a:lvl5pPr marL="2376714" indent="-408214" algn="l">
              <a:buSzPts val="1800"/>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4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437" name="xx%"/>
          <p:cNvSpPr txBox="1">
            <a:spLocks noGrp="1"/>
          </p:cNvSpPr>
          <p:nvPr>
            <p:ph type="title" hasCustomPrompt="1"/>
          </p:nvPr>
        </p:nvSpPr>
        <p:spPr>
          <a:xfrm>
            <a:off x="264944" y="2163089"/>
            <a:ext cx="7242601" cy="3839701"/>
          </a:xfrm>
          <a:prstGeom prst="rect">
            <a:avLst/>
          </a:prstGeom>
        </p:spPr>
        <p:txBody>
          <a:bodyPr/>
          <a:lstStyle>
            <a:lvl1pPr>
              <a:defRPr sz="12000">
                <a:latin typeface="+mn-lt"/>
                <a:ea typeface="+mn-ea"/>
                <a:cs typeface="+mn-cs"/>
                <a:sym typeface="Arial"/>
              </a:defRPr>
            </a:lvl1pPr>
          </a:lstStyle>
          <a:p>
            <a:r>
              <a:t>xx%</a:t>
            </a:r>
          </a:p>
        </p:txBody>
      </p:sp>
      <p:sp>
        <p:nvSpPr>
          <p:cNvPr id="438"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rgbClr val="525C65"/>
              </a:buClr>
              <a:buSzPts val="1800"/>
              <a:buFont typeface="Helvetica"/>
              <a:buChar char="●"/>
              <a:defRPr sz="1800"/>
            </a:lvl1pPr>
            <a:lvl2pPr marL="1005114" indent="-408214">
              <a:lnSpc>
                <a:spcPct val="115000"/>
              </a:lnSpc>
              <a:buClr>
                <a:srgbClr val="525C65"/>
              </a:buClr>
              <a:buSzPts val="1800"/>
              <a:buFont typeface="Helvetica"/>
              <a:buChar char="○"/>
              <a:defRPr sz="1800"/>
            </a:lvl2pPr>
            <a:lvl3pPr marL="1462314" indent="-408214">
              <a:lnSpc>
                <a:spcPct val="115000"/>
              </a:lnSpc>
              <a:buClr>
                <a:srgbClr val="525C65"/>
              </a:buClr>
              <a:buSzPts val="1800"/>
              <a:buFont typeface="Helvetica"/>
              <a:buChar char="■"/>
              <a:defRPr sz="1800"/>
            </a:lvl3pPr>
            <a:lvl4pPr marL="1919514" indent="-408214">
              <a:lnSpc>
                <a:spcPct val="115000"/>
              </a:lnSpc>
              <a:buClr>
                <a:srgbClr val="525C65"/>
              </a:buClr>
              <a:buSzPts val="1800"/>
              <a:buFont typeface="Helvetica"/>
              <a:buChar char="●"/>
              <a:defRPr sz="1800"/>
            </a:lvl4pPr>
            <a:lvl5pPr marL="2376714" indent="-408214">
              <a:lnSpc>
                <a:spcPct val="115000"/>
              </a:lnSpc>
              <a:buClr>
                <a:srgbClr val="525C65"/>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4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50"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51"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rgbClr val="525C65"/>
              </a:buClr>
              <a:buSzPts val="1400"/>
              <a:buFont typeface="Helvetica"/>
              <a:buChar char="●"/>
              <a:defRPr sz="1400"/>
            </a:lvl1pPr>
            <a:lvl2pPr marL="965200" indent="-355600" algn="l">
              <a:lnSpc>
                <a:spcPct val="115000"/>
              </a:lnSpc>
              <a:buClr>
                <a:srgbClr val="525C65"/>
              </a:buClr>
              <a:buSzPts val="1400"/>
              <a:buFont typeface="Helvetica"/>
              <a:buChar char="○"/>
              <a:defRPr sz="1400"/>
            </a:lvl2pPr>
            <a:lvl3pPr marL="1422400" indent="-355600" algn="l">
              <a:lnSpc>
                <a:spcPct val="115000"/>
              </a:lnSpc>
              <a:buClr>
                <a:srgbClr val="525C65"/>
              </a:buClr>
              <a:buSzPts val="1400"/>
              <a:buFont typeface="Helvetica"/>
              <a:buChar char="■"/>
              <a:defRPr sz="1400"/>
            </a:lvl3pPr>
            <a:lvl4pPr marL="1879600" indent="-355600" algn="l">
              <a:lnSpc>
                <a:spcPct val="115000"/>
              </a:lnSpc>
              <a:buClr>
                <a:srgbClr val="525C65"/>
              </a:buClr>
              <a:buSzPts val="1400"/>
              <a:buFont typeface="Helvetica"/>
              <a:buChar char="●"/>
              <a:defRPr sz="1400"/>
            </a:lvl4pPr>
            <a:lvl5pPr marL="2336800" indent="-355600" algn="l">
              <a:lnSpc>
                <a:spcPct val="115000"/>
              </a:lnSpc>
              <a:buClr>
                <a:srgbClr val="525C65"/>
              </a:buClr>
              <a:buSzPts val="1400"/>
              <a:buFont typeface="Helvetica"/>
              <a:buChar char="○"/>
              <a:defRPr sz="1400"/>
            </a:lvl5pPr>
          </a:lstStyle>
          <a:p>
            <a:r>
              <a:t>Body Level One</a:t>
            </a:r>
          </a:p>
          <a:p>
            <a:pPr lvl="1"/>
            <a:r>
              <a:t>Body Level Two</a:t>
            </a:r>
          </a:p>
          <a:p>
            <a:pPr lvl="2"/>
            <a:r>
              <a:t>Body Level Three</a:t>
            </a:r>
          </a:p>
          <a:p>
            <a:pPr lvl="3"/>
            <a:r>
              <a:t>Body Level Four</a:t>
            </a:r>
          </a:p>
          <a:p>
            <a:pPr lvl="4"/>
            <a:r>
              <a:t>Body Level Five</a:t>
            </a:r>
          </a:p>
        </p:txBody>
      </p:sp>
      <p:sp>
        <p:nvSpPr>
          <p:cNvPr id="52" name="Google Shape;29;p38"/>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rgbClr val="525C65"/>
              </a:buClr>
              <a:buSzPts val="1400"/>
              <a:buFont typeface="Helvetica"/>
              <a:buChar char="●"/>
              <a:defRPr sz="1400"/>
            </a:pPr>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60" name="Title Text"/>
          <p:cNvSpPr txBox="1">
            <a:spLocks noGrp="1"/>
          </p:cNvSpPr>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r>
              <a:t>Title Text</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68" name="Title Text"/>
          <p:cNvSpPr txBox="1">
            <a:spLocks noGrp="1"/>
          </p:cNvSpPr>
          <p:nvPr>
            <p:ph type="title"/>
          </p:nvPr>
        </p:nvSpPr>
        <p:spPr>
          <a:xfrm>
            <a:off x="264944" y="1086507"/>
            <a:ext cx="2386802" cy="1477801"/>
          </a:xfrm>
          <a:prstGeom prst="rect">
            <a:avLst/>
          </a:prstGeom>
        </p:spPr>
        <p:txBody>
          <a:bodyPr/>
          <a:lstStyle>
            <a:lvl1pPr algn="l">
              <a:defRPr sz="2400">
                <a:latin typeface="+mn-lt"/>
                <a:ea typeface="+mn-ea"/>
                <a:cs typeface="+mn-cs"/>
                <a:sym typeface="Arial"/>
              </a:defRPr>
            </a:lvl1pPr>
          </a:lstStyle>
          <a:p>
            <a:r>
              <a:t>Title Text</a:t>
            </a:r>
          </a:p>
        </p:txBody>
      </p:sp>
      <p:sp>
        <p:nvSpPr>
          <p:cNvPr id="69"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rgbClr val="525C65"/>
              </a:buClr>
              <a:buSzPts val="1200"/>
              <a:buFont typeface="Helvetica"/>
              <a:buChar char="●"/>
              <a:defRPr sz="1200"/>
            </a:lvl1pPr>
            <a:lvl2pPr marL="914400" indent="-304800" algn="l">
              <a:lnSpc>
                <a:spcPct val="115000"/>
              </a:lnSpc>
              <a:buClr>
                <a:srgbClr val="525C65"/>
              </a:buClr>
              <a:buSzPts val="1200"/>
              <a:buFont typeface="Helvetica"/>
              <a:buChar char="○"/>
              <a:defRPr sz="1200"/>
            </a:lvl2pPr>
            <a:lvl3pPr marL="1371600" indent="-304800" algn="l">
              <a:lnSpc>
                <a:spcPct val="115000"/>
              </a:lnSpc>
              <a:buClr>
                <a:srgbClr val="525C65"/>
              </a:buClr>
              <a:buSzPts val="1200"/>
              <a:buFont typeface="Helvetica"/>
              <a:buChar char="■"/>
              <a:defRPr sz="1200"/>
            </a:lvl3pPr>
            <a:lvl4pPr marL="1828800" indent="-304800" algn="l">
              <a:lnSpc>
                <a:spcPct val="115000"/>
              </a:lnSpc>
              <a:buClr>
                <a:srgbClr val="525C65"/>
              </a:buClr>
              <a:buSzPts val="1200"/>
              <a:buFont typeface="Helvetica"/>
              <a:buChar char="●"/>
              <a:defRPr sz="1200"/>
            </a:lvl4pPr>
            <a:lvl5pPr marL="2286000" indent="-304800" algn="l">
              <a:lnSpc>
                <a:spcPct val="115000"/>
              </a:lnSpc>
              <a:buClr>
                <a:srgbClr val="525C65"/>
              </a:buClr>
              <a:buSzPts val="1200"/>
              <a:buFont typeface="Helvetica"/>
              <a:buChar char="○"/>
              <a:defRPr sz="1200"/>
            </a:lvl5pPr>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77" name="Title Text"/>
          <p:cNvSpPr txBox="1">
            <a:spLocks noGrp="1"/>
          </p:cNvSpPr>
          <p:nvPr>
            <p:ph type="title"/>
          </p:nvPr>
        </p:nvSpPr>
        <p:spPr>
          <a:xfrm>
            <a:off x="416712" y="880292"/>
            <a:ext cx="5412601" cy="7999802"/>
          </a:xfrm>
          <a:prstGeom prst="rect">
            <a:avLst/>
          </a:prstGeom>
        </p:spPr>
        <p:txBody>
          <a:bodyPr anchor="ctr"/>
          <a:lstStyle>
            <a:lvl1pPr algn="l">
              <a:defRPr sz="4800">
                <a:latin typeface="+mn-lt"/>
                <a:ea typeface="+mn-ea"/>
                <a:cs typeface="+mn-cs"/>
                <a:sym typeface="Arial"/>
              </a:defRPr>
            </a:lvl1pPr>
          </a:lstStyle>
          <a:p>
            <a:r>
              <a:t>Title Text</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85" name="Google Shape;42;p42"/>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86" name="Title Text"/>
          <p:cNvSpPr txBox="1">
            <a:spLocks noGrp="1"/>
          </p:cNvSpPr>
          <p:nvPr>
            <p:ph type="title"/>
          </p:nvPr>
        </p:nvSpPr>
        <p:spPr>
          <a:xfrm>
            <a:off x="225675" y="2411541"/>
            <a:ext cx="3438300" cy="2898601"/>
          </a:xfrm>
          <a:prstGeom prst="rect">
            <a:avLst/>
          </a:prstGeom>
        </p:spPr>
        <p:txBody>
          <a:bodyPr/>
          <a:lstStyle>
            <a:lvl1pPr>
              <a:defRPr sz="4200">
                <a:latin typeface="+mn-lt"/>
                <a:ea typeface="+mn-ea"/>
                <a:cs typeface="+mn-cs"/>
                <a:sym typeface="Arial"/>
              </a:defRPr>
            </a:lvl1pPr>
          </a:lstStyle>
          <a:p>
            <a:r>
              <a:t>Title Text</a:t>
            </a:r>
          </a:p>
        </p:txBody>
      </p:sp>
      <p:sp>
        <p:nvSpPr>
          <p:cNvPr id="87" name="Body Level One…"/>
          <p:cNvSpPr txBox="1">
            <a:spLocks noGrp="1"/>
          </p:cNvSpPr>
          <p:nvPr>
            <p:ph type="body" sz="quarter" idx="1"/>
          </p:nvPr>
        </p:nvSpPr>
        <p:spPr>
          <a:xfrm>
            <a:off x="225675" y="5481568"/>
            <a:ext cx="3438300" cy="2415301"/>
          </a:xfrm>
          <a:prstGeom prst="rect">
            <a:avLst/>
          </a:prstGeom>
        </p:spPr>
        <p:txBody>
          <a:bodyPr/>
          <a:lstStyle>
            <a:lvl1pPr>
              <a:defRPr sz="2100"/>
            </a:lvl1pPr>
            <a:lvl2pPr>
              <a:defRPr sz="2100"/>
            </a:lvl2pPr>
            <a:lvl3pPr>
              <a:defRPr sz="2100"/>
            </a:lvl3pPr>
            <a:lvl4pPr>
              <a:defRPr sz="2100"/>
            </a:lvl4pPr>
            <a:lvl5pPr>
              <a:defRPr sz="2100"/>
            </a:lvl5pPr>
          </a:lstStyle>
          <a:p>
            <a:r>
              <a:t>Body Level One</a:t>
            </a:r>
          </a:p>
          <a:p>
            <a:pPr lvl="1"/>
            <a:r>
              <a:t>Body Level Two</a:t>
            </a:r>
          </a:p>
          <a:p>
            <a:pPr lvl="2"/>
            <a:r>
              <a:t>Body Level Three</a:t>
            </a:r>
          </a:p>
          <a:p>
            <a:pPr lvl="3"/>
            <a:r>
              <a:t>Body Level Four</a:t>
            </a:r>
          </a:p>
          <a:p>
            <a:pPr lvl="4"/>
            <a:r>
              <a:t>Body Level Five</a:t>
            </a:r>
          </a:p>
        </p:txBody>
      </p:sp>
      <p:sp>
        <p:nvSpPr>
          <p:cNvPr id="88" name="Google Shape;45;p42"/>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rgbClr val="525C65"/>
              </a:buClr>
              <a:buSzPts val="1800"/>
              <a:buFont typeface="Helvetica"/>
              <a:buChar char="●"/>
              <a:defRPr sz="1800"/>
            </a:pPr>
            <a:endParaRP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9;p27"/>
          <p:cNvSpPr/>
          <p:nvPr/>
        </p:nvSpPr>
        <p:spPr>
          <a:xfrm>
            <a:off x="-11" y="964430"/>
            <a:ext cx="32400" cy="9315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
        <p:nvSpPr>
          <p:cNvPr id="3" name="Title Text"/>
          <p:cNvSpPr txBox="1">
            <a:spLocks noGrp="1"/>
          </p:cNvSpPr>
          <p:nvPr>
            <p:ph type="title"/>
          </p:nvPr>
        </p:nvSpPr>
        <p:spPr>
          <a:xfrm>
            <a:off x="264951" y="1456058"/>
            <a:ext cx="7242601" cy="4014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b">
            <a:normAutofit/>
          </a:bodyPr>
          <a:lstStyle/>
          <a:p>
            <a:r>
              <a:t>Title Text</a:t>
            </a:r>
          </a:p>
        </p:txBody>
      </p:sp>
      <p:sp>
        <p:nvSpPr>
          <p:cNvPr id="4" name="Body Level One…"/>
          <p:cNvSpPr txBox="1">
            <a:spLocks noGrp="1"/>
          </p:cNvSpPr>
          <p:nvPr>
            <p:ph type="body" idx="1"/>
          </p:nvPr>
        </p:nvSpPr>
        <p:spPr>
          <a:xfrm>
            <a:off x="264944" y="5542288"/>
            <a:ext cx="7242601" cy="1550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7331276" y="9344881"/>
            <a:ext cx="336814" cy="318397"/>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Lst>
  <p:transition spd="med"/>
  <p:txStyles>
    <p:titleStyle>
      <a:lvl1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1pPr>
      <a:lvl2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2pPr>
      <a:lvl3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3pPr>
      <a:lvl4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4pPr>
      <a:lvl5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5pPr>
      <a:lvl6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6pPr>
      <a:lvl7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7pPr>
      <a:lvl8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8pPr>
      <a:lvl9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2E3D49"/>
          </a:solidFill>
          <a:uFillTx/>
          <a:latin typeface="Open Sans"/>
          <a:ea typeface="Open Sans"/>
          <a:cs typeface="Open Sans"/>
          <a:sym typeface="Open Sans"/>
        </a:defRPr>
      </a:lvl9pPr>
    </p:titleStyle>
    <p:bodyStyle>
      <a:lvl1pPr marL="342900" marR="0" indent="-2286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1pPr>
      <a:lvl2pPr marL="342900" marR="0" indent="2540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2pPr>
      <a:lvl3pPr marL="342900" marR="0" indent="7112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3pPr>
      <a:lvl4pPr marL="342900" marR="0" indent="11684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4pPr>
      <a:lvl5pPr marL="342900" marR="0" indent="16256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5pPr>
      <a:lvl6pPr marL="342900" marR="0" indent="20828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6pPr>
      <a:lvl7pPr marL="342900" marR="0" indent="25400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7pPr>
      <a:lvl8pPr marL="342900" marR="0" indent="29972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8pPr>
      <a:lvl9pPr marL="342900" marR="0" indent="3454400" algn="ctr" defTabSz="914400" rtl="0" latinLnBrk="0">
        <a:lnSpc>
          <a:spcPct val="100000"/>
        </a:lnSpc>
        <a:spcBef>
          <a:spcPts val="0"/>
        </a:spcBef>
        <a:spcAft>
          <a:spcPts val="0"/>
        </a:spcAft>
        <a:buClrTx/>
        <a:buSzTx/>
        <a:buFontTx/>
        <a:buNone/>
        <a:tabLst/>
        <a:defRPr sz="2800" b="0" i="0" u="none" strike="noStrike" cap="none" spc="0" baseline="0">
          <a:solidFill>
            <a:srgbClr val="525C65"/>
          </a:solidFill>
          <a:uFillTx/>
          <a:latin typeface="Open Sans"/>
          <a:ea typeface="Open Sans"/>
          <a:cs typeface="Open Sans"/>
          <a:sym typeface="Open Sans"/>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5" name="Google Shape;207;p1" descr="Google Shape;207;p1"/>
          <p:cNvPicPr>
            <a:picLocks noChangeAspect="1"/>
          </p:cNvPicPr>
          <p:nvPr/>
        </p:nvPicPr>
        <p:blipFill>
          <a:blip r:embed="rId2">
            <a:extLst/>
          </a:blip>
          <a:stretch>
            <a:fillRect/>
          </a:stretch>
        </p:blipFill>
        <p:spPr>
          <a:xfrm>
            <a:off x="-2" y="1971"/>
            <a:ext cx="7772401" cy="10054475"/>
          </a:xfrm>
          <a:prstGeom prst="rect">
            <a:avLst/>
          </a:prstGeom>
          <a:ln w="12700">
            <a:miter lim="400000"/>
          </a:ln>
        </p:spPr>
      </p:pic>
      <p:sp>
        <p:nvSpPr>
          <p:cNvPr id="456" name="Google Shape;208;p1"/>
          <p:cNvSpPr/>
          <p:nvPr/>
        </p:nvSpPr>
        <p:spPr>
          <a:xfrm>
            <a:off x="3348690" y="5076711"/>
            <a:ext cx="764101" cy="744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
        <p:nvSpPr>
          <p:cNvPr id="457" name="Google Shape;209;p1"/>
          <p:cNvSpPr txBox="1"/>
          <p:nvPr/>
        </p:nvSpPr>
        <p:spPr>
          <a:xfrm>
            <a:off x="1047450" y="8292776"/>
            <a:ext cx="5677501" cy="11457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75" tIns="26775" rIns="26775" bIns="26775">
            <a:spAutoFit/>
          </a:bodyPr>
          <a:lstStyle>
            <a:lvl1pPr algn="ctr">
              <a:defRPr sz="3600">
                <a:solidFill>
                  <a:srgbClr val="FFFFFF"/>
                </a:solidFill>
                <a:latin typeface="Open Sans Light"/>
                <a:ea typeface="Open Sans Light"/>
                <a:cs typeface="Open Sans Light"/>
                <a:sym typeface="Open Sans Light"/>
              </a:defRPr>
            </a:lvl1pPr>
          </a:lstStyle>
          <a:p>
            <a:r>
              <a:t>Securing a Computer System</a:t>
            </a:r>
          </a:p>
        </p:txBody>
      </p:sp>
      <p:sp>
        <p:nvSpPr>
          <p:cNvPr id="458" name="Google Shape;210;p1"/>
          <p:cNvSpPr txBox="1"/>
          <p:nvPr/>
        </p:nvSpPr>
        <p:spPr>
          <a:xfrm>
            <a:off x="0" y="973724"/>
            <a:ext cx="7772400" cy="599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75" tIns="26775" rIns="26775" bIns="26775" anchor="ctr">
            <a:spAutoFit/>
          </a:bodyPr>
          <a:lstStyle>
            <a:lvl1pPr algn="ctr">
              <a:defRPr sz="3600">
                <a:solidFill>
                  <a:srgbClr val="FFFFFF"/>
                </a:solidFill>
                <a:latin typeface="Open Sans Light"/>
                <a:ea typeface="Open Sans Light"/>
                <a:cs typeface="Open Sans Light"/>
                <a:sym typeface="Open Sans Light"/>
              </a:defRPr>
            </a:lvl1pPr>
          </a:lstStyle>
          <a:p>
            <a:r>
              <a:t>Cybersecurity Foundations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Google Shape;265;p12"/>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System and Security: Firewall</a:t>
            </a:r>
          </a:p>
        </p:txBody>
      </p:sp>
      <p:graphicFrame>
        <p:nvGraphicFramePr>
          <p:cNvPr id="488" name="Google Shape;266;p12"/>
          <p:cNvGraphicFramePr/>
          <p:nvPr>
            <p:extLst>
              <p:ext uri="{D42A27DB-BD31-4B8C-83A1-F6EECF244321}">
                <p14:modId xmlns:p14="http://schemas.microsoft.com/office/powerpoint/2010/main" val="175707701"/>
              </p:ext>
            </p:extLst>
          </p:nvPr>
        </p:nvGraphicFramePr>
        <p:xfrm>
          <a:off x="375074" y="1990163"/>
          <a:ext cx="7026600" cy="4351813"/>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algn="l">
                        <a:defRPr sz="1800"/>
                      </a:pPr>
                      <a:r>
                        <a:rPr sz="2000" b="1">
                          <a:solidFill>
                            <a:srgbClr val="525C65"/>
                          </a:solidFill>
                          <a:latin typeface="Open Sans"/>
                          <a:ea typeface="Open Sans"/>
                          <a:cs typeface="Open Sans"/>
                          <a:sym typeface="Open Sans"/>
                        </a:rPr>
                        <a:t>Please answer the following question.</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1279775">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lnSpc>
                          <a:spcPct val="150000"/>
                        </a:lnSpc>
                        <a:defRPr sz="1800" i="1">
                          <a:solidFill>
                            <a:schemeClr val="accent2">
                              <a:lumOff val="21764"/>
                            </a:schemeClr>
                          </a:solidFill>
                          <a:latin typeface="Open Sans"/>
                          <a:ea typeface="Open Sans"/>
                          <a:cs typeface="Open Sans"/>
                          <a:sym typeface="Open Sans"/>
                        </a:defRPr>
                      </a:pPr>
                      <a:r>
                        <a:rPr lang="en-GB" i="0" dirty="0"/>
                        <a:t>It would Protect the Operating system (OS), and the data belonged to the user in the OS from unallowed access.</a:t>
                      </a: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Google Shape;271;g189ef64376e_0_0"/>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System and Security: Firewall</a:t>
            </a:r>
          </a:p>
        </p:txBody>
      </p:sp>
      <p:graphicFrame>
        <p:nvGraphicFramePr>
          <p:cNvPr id="491" name="Google Shape;272;g189ef64376e_0_0"/>
          <p:cNvGraphicFramePr/>
          <p:nvPr>
            <p:extLst>
              <p:ext uri="{D42A27DB-BD31-4B8C-83A1-F6EECF244321}">
                <p14:modId xmlns:p14="http://schemas.microsoft.com/office/powerpoint/2010/main" val="3466763895"/>
              </p:ext>
            </p:extLst>
          </p:nvPr>
        </p:nvGraphicFramePr>
        <p:xfrm>
          <a:off x="375074" y="1990163"/>
          <a:ext cx="7026600" cy="5740023"/>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algn="l">
                        <a:defRPr sz="1800"/>
                      </a:pPr>
                      <a:r>
                        <a:rPr sz="2000" b="1">
                          <a:solidFill>
                            <a:srgbClr val="525C65"/>
                          </a:solidFill>
                          <a:latin typeface="Open Sans"/>
                          <a:ea typeface="Open Sans"/>
                          <a:cs typeface="Open Sans"/>
                          <a:sym typeface="Open Sans"/>
                        </a:rPr>
                        <a:t>Scenario: You need to ensure the Windows Defender anti-virus is enabled to always protect against current threats. It should be set to continually scan the PC for malicious software automatically. Please answer the following question.</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1279775">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lnSpc>
                          <a:spcPct val="150000"/>
                        </a:lnSpc>
                        <a:defRPr sz="1800" i="1">
                          <a:solidFill>
                            <a:schemeClr val="accent2">
                              <a:lumOff val="21764"/>
                            </a:schemeClr>
                          </a:solidFill>
                          <a:latin typeface="Open Sans"/>
                          <a:ea typeface="Open Sans"/>
                          <a:cs typeface="Open Sans"/>
                          <a:sym typeface="Open Sans"/>
                        </a:defRPr>
                      </a:pPr>
                      <a:r>
                        <a:rPr lang="en-GB" dirty="0"/>
                        <a:t>It would provide a Great protection from malware, Crack Software, Keygen Tools, Viruses, And Backs up data automatically in OneDrive so you can restore it in case of a ransomware.</a:t>
                      </a:r>
                      <a:endParaRPr dirty="0"/>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93" name="Google Shape;277;p14"/>
          <p:cNvSpPr txBox="1">
            <a:spLocks noGrp="1"/>
          </p:cNvSpPr>
          <p:nvPr>
            <p:ph type="title"/>
          </p:nvPr>
        </p:nvSpPr>
        <p:spPr>
          <a:xfrm>
            <a:off x="347400" y="1947674"/>
            <a:ext cx="7077600" cy="2915401"/>
          </a:xfrm>
          <a:prstGeom prst="rect">
            <a:avLst/>
          </a:prstGeom>
        </p:spPr>
        <p:txBody>
          <a:bodyPr anchor="ctr"/>
          <a:lstStyle>
            <a:lvl1pPr algn="l">
              <a:defRPr sz="4800">
                <a:solidFill>
                  <a:srgbClr val="FAFBFC"/>
                </a:solidFill>
                <a:latin typeface="Open Sans Light"/>
                <a:ea typeface="Open Sans Light"/>
                <a:cs typeface="Open Sans Light"/>
                <a:sym typeface="Open Sans Light"/>
              </a:defRPr>
            </a:lvl1pPr>
          </a:lstStyle>
          <a:p>
            <a:r>
              <a:t>Part 3: Securing Access</a:t>
            </a:r>
          </a:p>
        </p:txBody>
      </p:sp>
      <p:sp>
        <p:nvSpPr>
          <p:cNvPr id="494" name="Google Shape;278;p14"/>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Google Shape;283;p15"/>
          <p:cNvSpPr txBox="1">
            <a:spLocks noGrp="1"/>
          </p:cNvSpPr>
          <p:nvPr>
            <p:ph type="title"/>
          </p:nvPr>
        </p:nvSpPr>
        <p:spPr>
          <a:xfrm>
            <a:off x="163050" y="937124"/>
            <a:ext cx="7446299"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Users - Part 1</a:t>
            </a:r>
          </a:p>
        </p:txBody>
      </p:sp>
      <p:sp>
        <p:nvSpPr>
          <p:cNvPr id="497" name="Google Shape;284;p15"/>
          <p:cNvSpPr txBox="1">
            <a:spLocks noGrp="1"/>
          </p:cNvSpPr>
          <p:nvPr>
            <p:ph type="body" idx="1"/>
          </p:nvPr>
        </p:nvSpPr>
        <p:spPr>
          <a:xfrm>
            <a:off x="30600" y="1739525"/>
            <a:ext cx="7711200" cy="7027799"/>
          </a:xfrm>
          <a:prstGeom prst="rect">
            <a:avLst/>
          </a:prstGeom>
        </p:spPr>
        <p:txBody>
          <a:bodyPr/>
          <a:lstStyle/>
          <a:p>
            <a:pPr marL="0" indent="0">
              <a:lnSpc>
                <a:spcPct val="150000"/>
              </a:lnSpc>
              <a:spcBef>
                <a:spcPts val="1200"/>
              </a:spcBef>
              <a:buSzTx/>
              <a:buNone/>
            </a:pPr>
            <a:r>
              <a:t>Ensuring only specific people have access to a computer is a common step in information security. It starts by understanding who should have access and the rules or policies that should be followed. Please review the following users who should have access. </a:t>
            </a:r>
          </a:p>
          <a:p>
            <a:pPr marL="914400">
              <a:lnSpc>
                <a:spcPct val="150000"/>
              </a:lnSpc>
              <a:spcBef>
                <a:spcPts val="1200"/>
              </a:spcBef>
            </a:pPr>
            <a:r>
              <a:t>JoesAuto</a:t>
            </a:r>
          </a:p>
          <a:p>
            <a:pPr marL="914400">
              <a:lnSpc>
                <a:spcPct val="150000"/>
              </a:lnSpc>
              <a:buFont typeface="Arial"/>
            </a:pPr>
            <a:r>
              <a:t>Jane Smith (Joe’s Assistant)</a:t>
            </a:r>
          </a:p>
          <a:p>
            <a:pPr marL="0" indent="0">
              <a:lnSpc>
                <a:spcPct val="150000"/>
              </a:lnSpc>
              <a:buSzTx/>
              <a:buNone/>
            </a:pPr>
            <a:endParaRPr/>
          </a:p>
          <a:p>
            <a:pPr marL="0" indent="0">
              <a:lnSpc>
                <a:spcPct val="150000"/>
              </a:lnSpc>
              <a:buSzTx/>
              <a:buNone/>
            </a:pPr>
            <a:r>
              <a:t>It is your responsibility to create suggestions for securing this computer. Use the next slide to give and explain your recommendations. The slide following your recommendations will have two questions regarding users and privileges.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Google Shape;289;p16"/>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Users - Part 2</a:t>
            </a:r>
          </a:p>
        </p:txBody>
      </p:sp>
      <p:graphicFrame>
        <p:nvGraphicFramePr>
          <p:cNvPr id="500" name="Google Shape;290;p16"/>
          <p:cNvGraphicFramePr/>
          <p:nvPr/>
        </p:nvGraphicFramePr>
        <p:xfrm>
          <a:off x="491887" y="1643863"/>
          <a:ext cx="6788625" cy="6488150"/>
        </p:xfrm>
        <a:graphic>
          <a:graphicData uri="http://schemas.openxmlformats.org/drawingml/2006/table">
            <a:tbl>
              <a:tblPr>
                <a:tableStyleId>{4C3C2611-4C71-4FC5-86AE-919BDF0F9419}</a:tableStyleId>
              </a:tblPr>
              <a:tblGrid>
                <a:gridCol w="2262875">
                  <a:extLst>
                    <a:ext uri="{9D8B030D-6E8A-4147-A177-3AD203B41FA5}">
                      <a16:colId xmlns:a16="http://schemas.microsoft.com/office/drawing/2014/main" val="20000"/>
                    </a:ext>
                  </a:extLst>
                </a:gridCol>
                <a:gridCol w="2262875">
                  <a:extLst>
                    <a:ext uri="{9D8B030D-6E8A-4147-A177-3AD203B41FA5}">
                      <a16:colId xmlns:a16="http://schemas.microsoft.com/office/drawing/2014/main" val="20001"/>
                    </a:ext>
                  </a:extLst>
                </a:gridCol>
                <a:gridCol w="2262875">
                  <a:extLst>
                    <a:ext uri="{9D8B030D-6E8A-4147-A177-3AD203B41FA5}">
                      <a16:colId xmlns:a16="http://schemas.microsoft.com/office/drawing/2014/main" val="20002"/>
                    </a:ext>
                  </a:extLst>
                </a:gridCol>
              </a:tblGrid>
              <a:tr h="1876575">
                <a:tc gridSpan="3">
                  <a:txBody>
                    <a:bodyPr/>
                    <a:lstStyle/>
                    <a:p>
                      <a:pPr algn="l">
                        <a:lnSpc>
                          <a:spcPct val="150000"/>
                        </a:lnSpc>
                        <a:defRPr sz="1800"/>
                      </a:pPr>
                      <a:r>
                        <a:rPr>
                          <a:solidFill>
                            <a:schemeClr val="accent2">
                              <a:lumOff val="21764"/>
                            </a:schemeClr>
                          </a:solidFill>
                          <a:latin typeface="Open Sans"/>
                          <a:ea typeface="Open Sans"/>
                          <a:cs typeface="Open Sans"/>
                          <a:sym typeface="Open Sans"/>
                        </a:rPr>
                        <a:t>Fill in this table based on the guidelines you would recommend to Joe. Recommendations do not have to be in complete sentences. Explanations must be at least one sentence.</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1975">
                <a:tc>
                  <a:txBody>
                    <a:bodyPr/>
                    <a:lstStyle/>
                    <a:p>
                      <a:pPr algn="l">
                        <a:defRPr sz="1400"/>
                      </a:pPr>
                      <a:endParaRPr/>
                    </a:p>
                  </a:txBody>
                  <a:tcPr marL="91425" marR="91425" marT="91425" marB="91425" horzOverflow="overflow"/>
                </a:tc>
                <a:tc>
                  <a:txBody>
                    <a:bodyPr/>
                    <a:lstStyle/>
                    <a:p>
                      <a:pPr algn="l">
                        <a:defRPr sz="1800"/>
                      </a:pPr>
                      <a:r>
                        <a:rPr sz="2000" i="1">
                          <a:solidFill>
                            <a:srgbClr val="525C65"/>
                          </a:solidFill>
                          <a:latin typeface="Open Sans Light"/>
                          <a:ea typeface="Open Sans Light"/>
                          <a:cs typeface="Open Sans Light"/>
                          <a:sym typeface="Open Sans Light"/>
                        </a:rPr>
                        <a:t>Recommendation</a:t>
                      </a:r>
                    </a:p>
                  </a:txBody>
                  <a:tcPr marL="91425" marR="91425" marT="91425" marB="91425" horzOverflow="overflow"/>
                </a:tc>
                <a:tc>
                  <a:txBody>
                    <a:bodyPr/>
                    <a:lstStyle/>
                    <a:p>
                      <a:pPr algn="l">
                        <a:defRPr sz="1800"/>
                      </a:pPr>
                      <a:r>
                        <a:rPr sz="2000" i="1">
                          <a:solidFill>
                            <a:srgbClr val="525C65"/>
                          </a:solidFill>
                          <a:latin typeface="Open Sans Light"/>
                          <a:ea typeface="Open Sans Light"/>
                          <a:cs typeface="Open Sans Light"/>
                          <a:sym typeface="Open Sans Light"/>
                        </a:rPr>
                        <a:t>Explanation</a:t>
                      </a:r>
                    </a:p>
                  </a:txBody>
                  <a:tcPr marL="91425" marR="91425" marT="91425" marB="91425" horzOverflow="overflow"/>
                </a:tc>
                <a:extLst>
                  <a:ext uri="{0D108BD9-81ED-4DB2-BD59-A6C34878D82A}">
                    <a16:rowId xmlns:a16="http://schemas.microsoft.com/office/drawing/2014/main" val="10001"/>
                  </a:ext>
                </a:extLst>
              </a:tr>
              <a:tr h="1267650">
                <a:tc>
                  <a:txBody>
                    <a:bodyPr/>
                    <a:lstStyle/>
                    <a:p>
                      <a:pPr algn="l">
                        <a:defRPr sz="1800"/>
                      </a:pPr>
                      <a:r>
                        <a:rPr sz="2000" i="1" dirty="0">
                          <a:solidFill>
                            <a:srgbClr val="525C65"/>
                          </a:solidFill>
                          <a:latin typeface="Open Sans Light"/>
                          <a:ea typeface="Open Sans Light"/>
                          <a:cs typeface="Open Sans Light"/>
                          <a:sym typeface="Open Sans Light"/>
                        </a:rPr>
                        <a:t>How should users authenticate their identity?</a:t>
                      </a:r>
                    </a:p>
                  </a:txBody>
                  <a:tcPr marL="91425" marR="91425" marT="91425" marB="91425" horzOverflow="overflow"/>
                </a:tc>
                <a:tc>
                  <a:txBody>
                    <a:bodyPr/>
                    <a:lstStyle/>
                    <a:p>
                      <a:pPr algn="l">
                        <a:defRPr sz="1400"/>
                      </a:pPr>
                      <a:endParaRPr dirty="0"/>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r h="1267650">
                <a:tc>
                  <a:txBody>
                    <a:bodyPr/>
                    <a:lstStyle/>
                    <a:p>
                      <a:pPr algn="l">
                        <a:defRPr sz="1800"/>
                      </a:pPr>
                      <a:r>
                        <a:rPr sz="2000" i="1">
                          <a:solidFill>
                            <a:srgbClr val="525C65"/>
                          </a:solidFill>
                          <a:latin typeface="Open Sans Light"/>
                          <a:ea typeface="Open Sans Light"/>
                          <a:cs typeface="Open Sans Light"/>
                          <a:sym typeface="Open Sans Light"/>
                        </a:rPr>
                        <a:t>What Access Rights/Permissions should Joe have?</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3"/>
                  </a:ext>
                </a:extLst>
              </a:tr>
              <a:tr h="1404300">
                <a:tc>
                  <a:txBody>
                    <a:bodyPr/>
                    <a:lstStyle/>
                    <a:p>
                      <a:pPr algn="l">
                        <a:defRPr sz="1800"/>
                      </a:pPr>
                      <a:r>
                        <a:rPr sz="2000" i="1">
                          <a:solidFill>
                            <a:srgbClr val="525C65"/>
                          </a:solidFill>
                          <a:latin typeface="Open Sans Light"/>
                          <a:ea typeface="Open Sans Light"/>
                          <a:cs typeface="Open Sans Light"/>
                          <a:sym typeface="Open Sans Light"/>
                        </a:rPr>
                        <a:t>What Access Rights/Permissions should Jane have?</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Google Shape;295;p17"/>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Users- Part 3</a:t>
            </a:r>
          </a:p>
        </p:txBody>
      </p:sp>
      <p:graphicFrame>
        <p:nvGraphicFramePr>
          <p:cNvPr id="503" name="Google Shape;296;p17"/>
          <p:cNvGraphicFramePr/>
          <p:nvPr/>
        </p:nvGraphicFramePr>
        <p:xfrm>
          <a:off x="375074" y="1990163"/>
          <a:ext cx="7026600" cy="5885050"/>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678675">
                <a:tc gridSpan="2">
                  <a:txBody>
                    <a:bodyPr/>
                    <a:lstStyle/>
                    <a:p>
                      <a:pPr algn="l">
                        <a:lnSpc>
                          <a:spcPct val="150000"/>
                        </a:lnSpc>
                        <a:defRPr sz="1800"/>
                      </a:pPr>
                      <a:r>
                        <a:rPr b="1">
                          <a:solidFill>
                            <a:schemeClr val="accent2">
                              <a:lumOff val="21764"/>
                            </a:schemeClr>
                          </a:solidFill>
                          <a:latin typeface="Open Sans"/>
                          <a:ea typeface="Open Sans"/>
                          <a:cs typeface="Open Sans"/>
                          <a:sym typeface="Open Sans"/>
                        </a:rPr>
                        <a:t>Please answer the following two questions.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2585125">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defRPr sz="1800"/>
                      </a:pPr>
                      <a:r>
                        <a:rPr sz="2000" i="1">
                          <a:solidFill>
                            <a:srgbClr val="525C65"/>
                          </a:solidFill>
                          <a:latin typeface="Open Sans Light"/>
                          <a:ea typeface="Open Sans Light"/>
                          <a:cs typeface="Open Sans Light"/>
                          <a:sym typeface="Open Sans Light"/>
                        </a:rPr>
                        <a:t>In 1 to 2 sentences, explain why it is important to disable or remove unneeded accounts from a PC or application.</a:t>
                      </a:r>
                    </a:p>
                  </a:txBody>
                  <a:tcPr marL="91425" marR="91425" marT="91425" marB="91425" horzOverflow="overflow"/>
                </a:tc>
                <a:extLst>
                  <a:ext uri="{0D108BD9-81ED-4DB2-BD59-A6C34878D82A}">
                    <a16:rowId xmlns:a16="http://schemas.microsoft.com/office/drawing/2014/main" val="10001"/>
                  </a:ext>
                </a:extLst>
              </a:tr>
              <a:tr h="2585125">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horzOverflow="overflow">
                    <a:solidFill>
                      <a:srgbClr val="BECBD6"/>
                    </a:solidFill>
                  </a:tcPr>
                </a:tc>
                <a:tc>
                  <a:txBody>
                    <a:bodyPr/>
                    <a:lstStyle/>
                    <a:p>
                      <a:pPr algn="l">
                        <a:defRPr sz="2000" i="1">
                          <a:solidFill>
                            <a:srgbClr val="525C65"/>
                          </a:solidFill>
                          <a:latin typeface="Open Sans Light"/>
                          <a:ea typeface="Open Sans Light"/>
                          <a:cs typeface="Open Sans Light"/>
                          <a:sym typeface="Open Sans Light"/>
                        </a:defRPr>
                      </a:pPr>
                      <a:r>
                        <a:t>Administrator privileges for too many users is a security challenge. Provide at least 3 risks associated with users having administrator rights on a PC. </a:t>
                      </a:r>
                    </a:p>
                    <a:p>
                      <a:pPr algn="l">
                        <a:spcBef>
                          <a:spcPts val="1600"/>
                        </a:spcBef>
                        <a:defRPr sz="2000" i="1">
                          <a:solidFill>
                            <a:srgbClr val="525C65"/>
                          </a:solidFill>
                          <a:latin typeface="Open Sans Light"/>
                          <a:ea typeface="Open Sans Light"/>
                          <a:cs typeface="Open Sans Light"/>
                          <a:sym typeface="Open Sans Light"/>
                        </a:defRPr>
                      </a:pPr>
                      <a:r>
                        <a:t>1.</a:t>
                      </a:r>
                    </a:p>
                    <a:p>
                      <a:pPr algn="l">
                        <a:spcBef>
                          <a:spcPts val="1600"/>
                        </a:spcBef>
                        <a:defRPr sz="2000" i="1">
                          <a:solidFill>
                            <a:srgbClr val="525C65"/>
                          </a:solidFill>
                          <a:latin typeface="Open Sans Light"/>
                          <a:ea typeface="Open Sans Light"/>
                          <a:cs typeface="Open Sans Light"/>
                          <a:sym typeface="Open Sans Light"/>
                        </a:defRPr>
                      </a:pPr>
                      <a:r>
                        <a:t>2.</a:t>
                      </a:r>
                    </a:p>
                    <a:p>
                      <a:pPr algn="l">
                        <a:spcBef>
                          <a:spcPts val="1600"/>
                        </a:spcBef>
                        <a:defRPr sz="2000" i="1">
                          <a:solidFill>
                            <a:srgbClr val="525C65"/>
                          </a:solidFill>
                          <a:latin typeface="Open Sans Light"/>
                          <a:ea typeface="Open Sans Light"/>
                          <a:cs typeface="Open Sans Light"/>
                          <a:sym typeface="Open Sans Light"/>
                        </a:defRPr>
                      </a:pPr>
                      <a:r>
                        <a:t>3.</a:t>
                      </a: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05" name="Google Shape;301;p18"/>
          <p:cNvSpPr txBox="1">
            <a:spLocks noGrp="1"/>
          </p:cNvSpPr>
          <p:nvPr>
            <p:ph type="title"/>
          </p:nvPr>
        </p:nvSpPr>
        <p:spPr>
          <a:xfrm>
            <a:off x="347400" y="1947674"/>
            <a:ext cx="7077600" cy="2915401"/>
          </a:xfrm>
          <a:prstGeom prst="rect">
            <a:avLst/>
          </a:prstGeom>
        </p:spPr>
        <p:txBody>
          <a:bodyPr anchor="ctr"/>
          <a:lstStyle>
            <a:lvl1pPr algn="l">
              <a:defRPr sz="4800">
                <a:solidFill>
                  <a:srgbClr val="FAFBFC"/>
                </a:solidFill>
                <a:latin typeface="Open Sans Light"/>
                <a:ea typeface="Open Sans Light"/>
                <a:cs typeface="Open Sans Light"/>
                <a:sym typeface="Open Sans Light"/>
              </a:defRPr>
            </a:lvl1pPr>
          </a:lstStyle>
          <a:p>
            <a:r>
              <a:t>Part 4: Securing Applications</a:t>
            </a:r>
          </a:p>
        </p:txBody>
      </p:sp>
      <p:sp>
        <p:nvSpPr>
          <p:cNvPr id="506" name="Google Shape;302;p18"/>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Google Shape;307;p19"/>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Unnecessary Applications</a:t>
            </a:r>
          </a:p>
        </p:txBody>
      </p:sp>
      <p:graphicFrame>
        <p:nvGraphicFramePr>
          <p:cNvPr id="509" name="Google Shape;308;p19"/>
          <p:cNvGraphicFramePr/>
          <p:nvPr/>
        </p:nvGraphicFramePr>
        <p:xfrm>
          <a:off x="375074" y="1990163"/>
          <a:ext cx="7026602" cy="5396851"/>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678675">
                <a:tc gridSpan="2">
                  <a:txBody>
                    <a:bodyPr/>
                    <a:lstStyle/>
                    <a:p>
                      <a:pPr algn="l">
                        <a:lnSpc>
                          <a:spcPct val="115000"/>
                        </a:lnSpc>
                        <a:defRPr sz="1800"/>
                      </a:pPr>
                      <a:r>
                        <a:rPr>
                          <a:latin typeface="Open Sans"/>
                          <a:ea typeface="Open Sans"/>
                          <a:cs typeface="Open Sans"/>
                          <a:sym typeface="Open Sans"/>
                        </a:rPr>
                        <a:t>Joe wants everyone to use the latest version of the Internet Explorer browser by default.  There should be no games or non-work-related applications installed or downloaded. Joe is also concerned that there are “hacking” programs downloaded or installed on the PC that should be removed. This PC is used for standard office functions.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defRPr sz="2000" i="1">
                          <a:solidFill>
                            <a:srgbClr val="525C65"/>
                          </a:solidFill>
                          <a:latin typeface="Open Sans Light"/>
                          <a:ea typeface="Open Sans Light"/>
                          <a:cs typeface="Open Sans Light"/>
                          <a:sym typeface="Open Sans Light"/>
                        </a:defRPr>
                      </a:pPr>
                      <a:r>
                        <a:t>List three applications that violate this policy. </a:t>
                      </a:r>
                    </a:p>
                    <a:p>
                      <a:pPr algn="l">
                        <a:spcBef>
                          <a:spcPts val="1600"/>
                        </a:spcBef>
                        <a:defRPr sz="2000">
                          <a:solidFill>
                            <a:srgbClr val="525C65"/>
                          </a:solidFill>
                          <a:latin typeface="Open Sans Light"/>
                          <a:ea typeface="Open Sans Light"/>
                          <a:cs typeface="Open Sans Light"/>
                          <a:sym typeface="Open Sans Light"/>
                        </a:defRPr>
                      </a:pPr>
                      <a:r>
                        <a:t>1.</a:t>
                      </a:r>
                    </a:p>
                    <a:p>
                      <a:pPr algn="l">
                        <a:spcBef>
                          <a:spcPts val="1600"/>
                        </a:spcBef>
                        <a:defRPr sz="2000">
                          <a:solidFill>
                            <a:srgbClr val="525C65"/>
                          </a:solidFill>
                          <a:latin typeface="Open Sans Light"/>
                          <a:ea typeface="Open Sans Light"/>
                          <a:cs typeface="Open Sans Light"/>
                          <a:sym typeface="Open Sans Light"/>
                        </a:defRPr>
                      </a:pPr>
                      <a:r>
                        <a:t>2.</a:t>
                      </a:r>
                    </a:p>
                    <a:p>
                      <a:pPr algn="l">
                        <a:spcBef>
                          <a:spcPts val="1600"/>
                        </a:spcBef>
                        <a:defRPr sz="2000">
                          <a:solidFill>
                            <a:srgbClr val="525C65"/>
                          </a:solidFill>
                          <a:latin typeface="Open Sans Light"/>
                          <a:ea typeface="Open Sans Light"/>
                          <a:cs typeface="Open Sans Light"/>
                          <a:sym typeface="Open Sans Light"/>
                        </a:defRPr>
                      </a:pPr>
                      <a:r>
                        <a:t>3.</a:t>
                      </a:r>
                    </a:p>
                  </a:txBody>
                  <a:tcPr marL="91425" marR="91425" marT="91425" marB="91425" horzOverflow="overflow"/>
                </a:tc>
                <a:extLst>
                  <a:ext uri="{0D108BD9-81ED-4DB2-BD59-A6C34878D82A}">
                    <a16:rowId xmlns:a16="http://schemas.microsoft.com/office/drawing/2014/main" val="10001"/>
                  </a:ext>
                </a:extLst>
              </a:tr>
              <a:tr h="2585125">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horzOverflow="overflow">
                    <a:solidFill>
                      <a:srgbClr val="BECBD6"/>
                    </a:solidFill>
                  </a:tcPr>
                </a:tc>
                <a:tc>
                  <a:txBody>
                    <a:bodyPr/>
                    <a:lstStyle/>
                    <a:p>
                      <a:pPr algn="l">
                        <a:defRPr sz="2000" i="1">
                          <a:solidFill>
                            <a:srgbClr val="525C65"/>
                          </a:solidFill>
                          <a:latin typeface="Open Sans Light"/>
                          <a:ea typeface="Open Sans Light"/>
                          <a:cs typeface="Open Sans Light"/>
                          <a:sym typeface="Open Sans Light"/>
                        </a:defRPr>
                      </a:pPr>
                      <a:r>
                        <a:t>Name three vulnerabilities, threats, or risks to having unnecessary applications.</a:t>
                      </a:r>
                    </a:p>
                    <a:p>
                      <a:pPr algn="l">
                        <a:spcBef>
                          <a:spcPts val="1600"/>
                        </a:spcBef>
                        <a:defRPr sz="2000">
                          <a:solidFill>
                            <a:srgbClr val="525C65"/>
                          </a:solidFill>
                          <a:latin typeface="Open Sans Light"/>
                          <a:ea typeface="Open Sans Light"/>
                          <a:cs typeface="Open Sans Light"/>
                          <a:sym typeface="Open Sans Light"/>
                        </a:defRPr>
                      </a:pPr>
                      <a:r>
                        <a:t>1.</a:t>
                      </a:r>
                    </a:p>
                    <a:p>
                      <a:pPr algn="l">
                        <a:spcBef>
                          <a:spcPts val="1600"/>
                        </a:spcBef>
                        <a:defRPr sz="2000">
                          <a:solidFill>
                            <a:srgbClr val="525C65"/>
                          </a:solidFill>
                          <a:latin typeface="Open Sans Light"/>
                          <a:ea typeface="Open Sans Light"/>
                          <a:cs typeface="Open Sans Light"/>
                          <a:sym typeface="Open Sans Light"/>
                        </a:defRPr>
                      </a:pPr>
                      <a:r>
                        <a:t>2.</a:t>
                      </a:r>
                    </a:p>
                    <a:p>
                      <a:pPr algn="l">
                        <a:spcBef>
                          <a:spcPts val="1600"/>
                        </a:spcBef>
                        <a:defRPr sz="2000">
                          <a:solidFill>
                            <a:srgbClr val="525C65"/>
                          </a:solidFill>
                          <a:latin typeface="Open Sans Light"/>
                          <a:ea typeface="Open Sans Light"/>
                          <a:cs typeface="Open Sans Light"/>
                          <a:sym typeface="Open Sans Light"/>
                        </a:defRPr>
                      </a:pPr>
                      <a:r>
                        <a:t>3.</a:t>
                      </a: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Google Shape;313;p20"/>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Patching and Updates</a:t>
            </a:r>
          </a:p>
        </p:txBody>
      </p:sp>
      <p:graphicFrame>
        <p:nvGraphicFramePr>
          <p:cNvPr id="512" name="Google Shape;314;p20"/>
          <p:cNvGraphicFramePr/>
          <p:nvPr/>
        </p:nvGraphicFramePr>
        <p:xfrm>
          <a:off x="375074" y="1990163"/>
          <a:ext cx="7026602" cy="5396851"/>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678675">
                <a:tc gridSpan="2">
                  <a:txBody>
                    <a:bodyPr/>
                    <a:lstStyle/>
                    <a:p>
                      <a:pPr algn="l">
                        <a:lnSpc>
                          <a:spcPct val="115000"/>
                        </a:lnSpc>
                        <a:defRPr sz="1800"/>
                      </a:pPr>
                      <a:r>
                        <a:rPr>
                          <a:latin typeface="Open Sans"/>
                          <a:ea typeface="Open Sans"/>
                          <a:cs typeface="Open Sans"/>
                          <a:sym typeface="Open Sans"/>
                        </a:rPr>
                        <a:t>All applications should be up-to-date on patches or fixes by the manufacturer. Any old version of software should be uninstalled.  List two applications on JoesPC that are out of date.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2585125">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horzOverflow="overflow">
                    <a:solidFill>
                      <a:srgbClr val="BECBD6"/>
                    </a:solidFill>
                  </a:tcPr>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4" name="Google Shape;319;p24"/>
          <p:cNvSpPr txBox="1">
            <a:spLocks noGrp="1"/>
          </p:cNvSpPr>
          <p:nvPr>
            <p:ph type="title"/>
          </p:nvPr>
        </p:nvSpPr>
        <p:spPr>
          <a:xfrm>
            <a:off x="347400" y="1947674"/>
            <a:ext cx="7077600" cy="2915401"/>
          </a:xfrm>
          <a:prstGeom prst="rect">
            <a:avLst/>
          </a:prstGeom>
        </p:spPr>
        <p:txBody>
          <a:bodyPr anchor="ctr"/>
          <a:lstStyle>
            <a:lvl1pPr algn="l">
              <a:defRPr sz="4800">
                <a:solidFill>
                  <a:srgbClr val="FAFBFC"/>
                </a:solidFill>
                <a:latin typeface="Open Sans Light"/>
                <a:ea typeface="Open Sans Light"/>
                <a:cs typeface="Open Sans Light"/>
                <a:sym typeface="Open Sans Light"/>
              </a:defRPr>
            </a:lvl1pPr>
          </a:lstStyle>
          <a:p>
            <a:r>
              <a:t>Standout Suggestions</a:t>
            </a:r>
          </a:p>
        </p:txBody>
      </p:sp>
      <p:sp>
        <p:nvSpPr>
          <p:cNvPr id="515" name="Google Shape;320;p24"/>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Google Shape;215;p2"/>
          <p:cNvSpPr txBox="1">
            <a:spLocks noGrp="1"/>
          </p:cNvSpPr>
          <p:nvPr>
            <p:ph type="title"/>
          </p:nvPr>
        </p:nvSpPr>
        <p:spPr>
          <a:xfrm>
            <a:off x="264900" y="584810"/>
            <a:ext cx="7242600" cy="1213201"/>
          </a:xfrm>
          <a:prstGeom prst="rect">
            <a:avLst/>
          </a:prstGeom>
        </p:spPr>
        <p:txBody>
          <a:bodyPr/>
          <a:lstStyle>
            <a:lvl1pPr>
              <a:defRPr>
                <a:latin typeface="Open Sans Light"/>
                <a:ea typeface="Open Sans Light"/>
                <a:cs typeface="Open Sans Light"/>
                <a:sym typeface="Open Sans Light"/>
              </a:defRPr>
            </a:lvl1pPr>
          </a:lstStyle>
          <a:p>
            <a:r>
              <a:t>Securing a Computer System</a:t>
            </a:r>
          </a:p>
        </p:txBody>
      </p:sp>
      <p:sp>
        <p:nvSpPr>
          <p:cNvPr id="461" name="Google Shape;216;p2"/>
          <p:cNvSpPr txBox="1">
            <a:spLocks noGrp="1"/>
          </p:cNvSpPr>
          <p:nvPr>
            <p:ph type="body" idx="1"/>
          </p:nvPr>
        </p:nvSpPr>
        <p:spPr>
          <a:xfrm>
            <a:off x="264900" y="2070381"/>
            <a:ext cx="7242600" cy="7437901"/>
          </a:xfrm>
          <a:prstGeom prst="rect">
            <a:avLst/>
          </a:prstGeom>
        </p:spPr>
        <p:txBody>
          <a:bodyPr>
            <a:normAutofit lnSpcReduction="10000"/>
          </a:bodyPr>
          <a:lstStyle/>
          <a:p>
            <a:pPr marL="0" indent="0" defTabSz="822959">
              <a:lnSpc>
                <a:spcPct val="150000"/>
              </a:lnSpc>
              <a:buSzTx/>
              <a:buNone/>
              <a:defRPr sz="1619" b="1">
                <a:solidFill>
                  <a:srgbClr val="000000"/>
                </a:solidFill>
              </a:defRPr>
            </a:pPr>
            <a:r>
              <a:t>Scenario </a:t>
            </a:r>
          </a:p>
          <a:p>
            <a:pPr marL="0" indent="0" defTabSz="822959">
              <a:lnSpc>
                <a:spcPct val="150000"/>
              </a:lnSpc>
              <a:buSzTx/>
              <a:buNone/>
              <a:defRPr sz="1619"/>
            </a:pPr>
            <a:endParaRPr>
              <a:solidFill>
                <a:srgbClr val="000000"/>
              </a:solidFill>
            </a:endParaRPr>
          </a:p>
          <a:p>
            <a:pPr marL="0" indent="0" defTabSz="822959">
              <a:buSzTx/>
              <a:buNone/>
              <a:defRPr sz="1619">
                <a:solidFill>
                  <a:srgbClr val="000000"/>
                </a:solidFill>
              </a:defRPr>
            </a:pPr>
            <a:r>
              <a:t>Congratulations!</a:t>
            </a:r>
          </a:p>
          <a:p>
            <a:pPr marL="0" indent="0" defTabSz="822959">
              <a:buSzTx/>
              <a:buNone/>
              <a:defRPr sz="1619"/>
            </a:pPr>
            <a:endParaRPr>
              <a:solidFill>
                <a:srgbClr val="000000"/>
              </a:solidFill>
            </a:endParaRPr>
          </a:p>
          <a:p>
            <a:pPr marL="0" indent="0" defTabSz="822959">
              <a:buSzTx/>
              <a:buNone/>
              <a:defRPr sz="1619">
                <a:solidFill>
                  <a:srgbClr val="000000"/>
                </a:solidFill>
              </a:defRPr>
            </a:pPr>
            <a:r>
              <a:t>You have been hired to audit the security for  the PC used at your friend’s business: Joe's Auto Body. Joe provides car repair services throughout the tri-state area. He's had previous employees use it for activities unrelated to work (e.g., web browsing, personal email, social media, games, etc.), and he now uses it to store his critical business information. He suspects that others may have broken into it and could be using it to transfer files across the internet. He has asked that you secure it for him according to industry best practices so that it can again be used as a standard PC. </a:t>
            </a:r>
          </a:p>
          <a:p>
            <a:pPr marL="0" indent="0" defTabSz="822959">
              <a:buSzTx/>
              <a:buNone/>
              <a:defRPr sz="1619"/>
            </a:pPr>
            <a:endParaRPr>
              <a:solidFill>
                <a:srgbClr val="000000"/>
              </a:solidFill>
            </a:endParaRPr>
          </a:p>
          <a:p>
            <a:pPr marL="0" indent="0" defTabSz="822959">
              <a:buSzTx/>
              <a:buNone/>
              <a:defRPr sz="1619">
                <a:solidFill>
                  <a:srgbClr val="000000"/>
                </a:solidFill>
              </a:defRPr>
            </a:pPr>
            <a:r>
              <a:t>In this project, you have been given a “broken” Windows 10 PC and asked to figure out what’s wrong with it and then make changes to fix and secure it. The process of analyzing and applying security happens in workplaces around the globe and is exactly what cybersecurity professionals do daily. This project allows you to apply what you’ve learned in the course by investigating a Windows 10 PC. The same skills you use on one PC can be applied to thousands.</a:t>
            </a:r>
            <a:br/>
            <a:br/>
            <a:br/>
            <a:br/>
            <a:endParaRPr sz="1260">
              <a:solidFill>
                <a:srgbClr val="525C65"/>
              </a:solidFill>
              <a:latin typeface="Open Sans Light"/>
              <a:ea typeface="Open Sans Light"/>
              <a:cs typeface="Open Sans Light"/>
              <a:sym typeface="Open Sans Light"/>
            </a:endParaRPr>
          </a:p>
          <a:p>
            <a:pPr marL="0" indent="0" algn="ctr" defTabSz="822959">
              <a:lnSpc>
                <a:spcPct val="138000"/>
              </a:lnSpc>
              <a:buSzTx/>
              <a:buNone/>
              <a:defRPr>
                <a:solidFill>
                  <a:srgbClr val="525C65"/>
                </a:solidFill>
                <a:latin typeface="Open Sans Light"/>
                <a:ea typeface="Open Sans Light"/>
                <a:cs typeface="Open Sans Light"/>
                <a:sym typeface="Open Sans Light"/>
              </a:defRPr>
            </a:pPr>
            <a:r>
              <a:t>You do not need to do anything on this slide.</a:t>
            </a:r>
          </a:p>
        </p:txBody>
      </p:sp>
      <p:pic>
        <p:nvPicPr>
          <p:cNvPr id="462" name="Image" descr="Image"/>
          <p:cNvPicPr>
            <a:picLocks noChangeAspect="1"/>
          </p:cNvPicPr>
          <p:nvPr/>
        </p:nvPicPr>
        <p:blipFill>
          <a:blip r:embed="rId2">
            <a:extLst/>
          </a:blip>
          <a:stretch>
            <a:fillRect/>
          </a:stretch>
        </p:blipFill>
        <p:spPr>
          <a:xfrm>
            <a:off x="-1" y="1340172"/>
            <a:ext cx="7772401" cy="1409747"/>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Google Shape;325;p25"/>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Standout Suggestion 1</a:t>
            </a:r>
          </a:p>
        </p:txBody>
      </p:sp>
      <p:graphicFrame>
        <p:nvGraphicFramePr>
          <p:cNvPr id="518" name="Google Shape;326;p25"/>
          <p:cNvGraphicFramePr/>
          <p:nvPr/>
        </p:nvGraphicFramePr>
        <p:xfrm>
          <a:off x="375074" y="1990163"/>
          <a:ext cx="7026602" cy="2811726"/>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678675">
                <a:tc gridSpan="2">
                  <a:txBody>
                    <a:bodyPr/>
                    <a:lstStyle/>
                    <a:p>
                      <a:pPr algn="l">
                        <a:defRPr sz="1800"/>
                      </a:pPr>
                      <a:r>
                        <a:rPr sz="2000">
                          <a:solidFill>
                            <a:srgbClr val="525C65"/>
                          </a:solidFill>
                          <a:latin typeface="Open Sans Light"/>
                          <a:ea typeface="Open Sans Light"/>
                          <a:cs typeface="Open Sans Light"/>
                          <a:sym typeface="Open Sans Light"/>
                        </a:rPr>
                        <a:t>Joe has decided to allow least privilege access to 2 additional employees. He would like the bookkeeper and the head mechanic to have access to JoesPC. In 3 - 5 sentences total below, describe the privileges these two employees should have, and detail how they should authenticate their identities.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Google Shape;331;p26"/>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Standout Suggestion 2</a:t>
            </a:r>
          </a:p>
        </p:txBody>
      </p:sp>
      <p:graphicFrame>
        <p:nvGraphicFramePr>
          <p:cNvPr id="521" name="Google Shape;332;p26"/>
          <p:cNvGraphicFramePr/>
          <p:nvPr/>
        </p:nvGraphicFramePr>
        <p:xfrm>
          <a:off x="375074" y="1990163"/>
          <a:ext cx="7026602" cy="2811726"/>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678675">
                <a:tc gridSpan="2">
                  <a:txBody>
                    <a:bodyPr/>
                    <a:lstStyle/>
                    <a:p>
                      <a:pPr algn="l">
                        <a:defRPr sz="1800"/>
                      </a:pPr>
                      <a:r>
                        <a:rPr sz="2000">
                          <a:solidFill>
                            <a:srgbClr val="525C65"/>
                          </a:solidFill>
                          <a:latin typeface="Open Sans Light"/>
                          <a:ea typeface="Open Sans Light"/>
                          <a:cs typeface="Open Sans Light"/>
                          <a:sym typeface="Open Sans Light"/>
                        </a:rPr>
                        <a:t>Joe believes one of his employee’s emails has been compromised. What are the possible threats, risks, or vulnerabilities, and how should he respond? Detail your answer in 3 to 5 sentences.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horzOverflow="overflow">
                    <a:solidFill>
                      <a:srgbClr val="BECBD6"/>
                    </a:solidFill>
                  </a:tcPr>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64" name="Google Shape;221;p3"/>
          <p:cNvSpPr txBox="1">
            <a:spLocks noGrp="1"/>
          </p:cNvSpPr>
          <p:nvPr>
            <p:ph type="title"/>
          </p:nvPr>
        </p:nvSpPr>
        <p:spPr>
          <a:xfrm>
            <a:off x="347400" y="1947674"/>
            <a:ext cx="7077600" cy="2915401"/>
          </a:xfrm>
          <a:prstGeom prst="rect">
            <a:avLst/>
          </a:prstGeom>
        </p:spPr>
        <p:txBody>
          <a:bodyPr anchor="ctr"/>
          <a:lstStyle/>
          <a:p>
            <a:pPr algn="l">
              <a:defRPr sz="4800">
                <a:solidFill>
                  <a:srgbClr val="FAFBFC"/>
                </a:solidFill>
                <a:latin typeface="Open Sans Light"/>
                <a:ea typeface="Open Sans Light"/>
                <a:cs typeface="Open Sans Light"/>
                <a:sym typeface="Open Sans Light"/>
              </a:defRPr>
            </a:pPr>
            <a:r>
              <a:t>Part 1:</a:t>
            </a:r>
            <a:r>
              <a:rPr b="1">
                <a:latin typeface="Open Sans"/>
                <a:ea typeface="Open Sans"/>
                <a:cs typeface="Open Sans"/>
                <a:sym typeface="Open Sans"/>
              </a:rPr>
              <a:t> </a:t>
            </a:r>
          </a:p>
          <a:p>
            <a:pPr algn="l">
              <a:defRPr sz="4800">
                <a:solidFill>
                  <a:srgbClr val="FAFBFC"/>
                </a:solidFill>
                <a:latin typeface="Open Sans Light"/>
                <a:ea typeface="Open Sans Light"/>
                <a:cs typeface="Open Sans Light"/>
                <a:sym typeface="Open Sans Light"/>
              </a:defRPr>
            </a:pPr>
            <a:r>
              <a:t>Reconnaissance</a:t>
            </a:r>
          </a:p>
        </p:txBody>
      </p:sp>
      <p:sp>
        <p:nvSpPr>
          <p:cNvPr id="465" name="Google Shape;222;p3"/>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Google Shape;227;p4"/>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Hardware</a:t>
            </a:r>
          </a:p>
        </p:txBody>
      </p:sp>
      <p:graphicFrame>
        <p:nvGraphicFramePr>
          <p:cNvPr id="468" name="Google Shape;228;p4"/>
          <p:cNvGraphicFramePr/>
          <p:nvPr>
            <p:extLst>
              <p:ext uri="{D42A27DB-BD31-4B8C-83A1-F6EECF244321}">
                <p14:modId xmlns:p14="http://schemas.microsoft.com/office/powerpoint/2010/main" val="4205368344"/>
              </p:ext>
            </p:extLst>
          </p:nvPr>
        </p:nvGraphicFramePr>
        <p:xfrm>
          <a:off x="375049" y="1990163"/>
          <a:ext cx="7026625" cy="6478171"/>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pPr>
                      <a:r>
                        <a:rPr>
                          <a:latin typeface="Open Sans"/>
                          <a:ea typeface="Open Sans"/>
                          <a:cs typeface="Open Sans"/>
                          <a:sym typeface="Open Sans"/>
                        </a:rPr>
                        <a:t>The first step in securing any system is to know what it is, what’s on it, what it’s used for, and who uses it. That’s the concept of systems reconnaissance and asset inventory. In this step, you’ll document the hardware, software, user access, system and security services on the PC.  Complete each section below.</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0225">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lnSpc>
                          <a:spcPct val="115000"/>
                        </a:lnSpc>
                        <a:defRPr sz="1800"/>
                      </a:pPr>
                      <a:r>
                        <a:rPr i="1">
                          <a:solidFill>
                            <a:schemeClr val="accent2">
                              <a:lumOff val="21764"/>
                            </a:schemeClr>
                          </a:solidFill>
                          <a:latin typeface="Open Sans"/>
                          <a:ea typeface="Open Sans"/>
                          <a:cs typeface="Open Sans"/>
                          <a:sym typeface="Open Sans"/>
                        </a:rPr>
                        <a:t>Device Name</a:t>
                      </a:r>
                    </a:p>
                  </a:txBody>
                  <a:tcPr marL="91425" marR="91425" marT="91425" marB="91425" horzOverflow="overflow"/>
                </a:tc>
                <a:tc>
                  <a:txBody>
                    <a:bodyPr/>
                    <a:lstStyle/>
                    <a:p>
                      <a:pPr algn="l">
                        <a:defRPr sz="1400"/>
                      </a:pPr>
                      <a:r>
                        <a:rPr lang="en-GB" dirty="0" err="1"/>
                        <a:t>JoesGaragePC</a:t>
                      </a:r>
                      <a:endParaRPr dirty="0"/>
                    </a:p>
                  </a:txBody>
                  <a:tcPr marL="91425" marR="91425" marT="91425" marB="91425" horzOverflow="overflow"/>
                </a:tc>
                <a:extLst>
                  <a:ext uri="{0D108BD9-81ED-4DB2-BD59-A6C34878D82A}">
                    <a16:rowId xmlns:a16="http://schemas.microsoft.com/office/drawing/2014/main" val="10001"/>
                  </a:ext>
                </a:extLst>
              </a:tr>
              <a:tr h="645000">
                <a:tc>
                  <a:txBody>
                    <a:bodyPr/>
                    <a:lstStyle/>
                    <a:p>
                      <a:pPr algn="l">
                        <a:defRPr sz="1800"/>
                      </a:pPr>
                      <a:r>
                        <a:rPr sz="1400">
                          <a:latin typeface="Open Sans Light"/>
                          <a:ea typeface="Open Sans Light"/>
                          <a:cs typeface="Open Sans Light"/>
                          <a:sym typeface="Open Sans Light"/>
                        </a:rPr>
                        <a:t>2</a:t>
                      </a:r>
                    </a:p>
                  </a:txBody>
                  <a:tcPr marL="91425" marR="91425" marT="91425" marB="91425"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Processor</a:t>
                      </a:r>
                    </a:p>
                  </a:txBody>
                  <a:tcPr marL="91425" marR="91425" marT="91425" marB="91425" horzOverflow="overflow"/>
                </a:tc>
                <a:tc>
                  <a:txBody>
                    <a:bodyPr/>
                    <a:lstStyle/>
                    <a:p>
                      <a:pPr algn="l">
                        <a:defRPr sz="1400"/>
                      </a:pPr>
                      <a:r>
                        <a:rPr lang="pt-BR" dirty="0"/>
                        <a:t>Intel(R) Xeon(R) Platinum 8272CL CPU @ 2.60GHz   2.59 GHz</a:t>
                      </a:r>
                      <a:endParaRPr dirty="0"/>
                    </a:p>
                  </a:txBody>
                  <a:tcPr marL="91425" marR="91425" marT="91425" marB="91425" horzOverflow="overflow"/>
                </a:tc>
                <a:extLst>
                  <a:ext uri="{0D108BD9-81ED-4DB2-BD59-A6C34878D82A}">
                    <a16:rowId xmlns:a16="http://schemas.microsoft.com/office/drawing/2014/main" val="10002"/>
                  </a:ext>
                </a:extLst>
              </a:tr>
              <a:tr h="527200">
                <a:tc>
                  <a:txBody>
                    <a:bodyPr/>
                    <a:lstStyle/>
                    <a:p>
                      <a:pPr algn="l">
                        <a:defRPr sz="1800"/>
                      </a:pPr>
                      <a:r>
                        <a:rPr sz="1400">
                          <a:latin typeface="Open Sans Light"/>
                          <a:ea typeface="Open Sans Light"/>
                          <a:cs typeface="Open Sans Light"/>
                          <a:sym typeface="Open Sans Light"/>
                        </a:rPr>
                        <a:t>3</a:t>
                      </a:r>
                    </a:p>
                  </a:txBody>
                  <a:tcPr marL="91425" marR="91425" marT="91425" marB="91425"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Install RAM</a:t>
                      </a:r>
                    </a:p>
                  </a:txBody>
                  <a:tcPr marL="91425" marR="91425" marT="91425" marB="91425" horzOverflow="overflow"/>
                </a:tc>
                <a:tc>
                  <a:txBody>
                    <a:bodyPr/>
                    <a:lstStyle/>
                    <a:p>
                      <a:pPr algn="l">
                        <a:defRPr sz="1400"/>
                      </a:pPr>
                      <a:r>
                        <a:rPr lang="en-GB" dirty="0"/>
                        <a:t>4.00 GB</a:t>
                      </a:r>
                      <a:endParaRPr dirty="0"/>
                    </a:p>
                  </a:txBody>
                  <a:tcPr marL="91425" marR="91425" marT="91425" marB="91425" horzOverflow="overflow"/>
                </a:tc>
                <a:extLst>
                  <a:ext uri="{0D108BD9-81ED-4DB2-BD59-A6C34878D82A}">
                    <a16:rowId xmlns:a16="http://schemas.microsoft.com/office/drawing/2014/main" val="10003"/>
                  </a:ext>
                </a:extLst>
              </a:tr>
              <a:tr h="527175">
                <a:tc>
                  <a:txBody>
                    <a:bodyPr/>
                    <a:lstStyle/>
                    <a:p>
                      <a:pPr algn="l">
                        <a:defRPr sz="1800"/>
                      </a:pPr>
                      <a:r>
                        <a:rPr sz="1400">
                          <a:latin typeface="Open Sans Light"/>
                          <a:ea typeface="Open Sans Light"/>
                          <a:cs typeface="Open Sans Light"/>
                          <a:sym typeface="Open Sans Light"/>
                        </a:rPr>
                        <a:t>4</a:t>
                      </a:r>
                    </a:p>
                  </a:txBody>
                  <a:tcPr marL="91425" marR="91425" marT="91425" marB="91425"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System Type</a:t>
                      </a:r>
                    </a:p>
                  </a:txBody>
                  <a:tcPr marL="91425" marR="91425" marT="91425" marB="91425" horzOverflow="overflow"/>
                </a:tc>
                <a:tc>
                  <a:txBody>
                    <a:bodyPr/>
                    <a:lstStyle/>
                    <a:p>
                      <a:pPr algn="l">
                        <a:defRPr sz="1400"/>
                      </a:pPr>
                      <a:r>
                        <a:rPr lang="en-GB" dirty="0"/>
                        <a:t>64-bit operating system, x64-based processor</a:t>
                      </a:r>
                      <a:endParaRPr dirty="0"/>
                    </a:p>
                  </a:txBody>
                  <a:tcPr marL="91425" marR="91425" marT="91425" marB="91425" horzOverflow="overflow"/>
                </a:tc>
                <a:extLst>
                  <a:ext uri="{0D108BD9-81ED-4DB2-BD59-A6C34878D82A}">
                    <a16:rowId xmlns:a16="http://schemas.microsoft.com/office/drawing/2014/main" val="10004"/>
                  </a:ext>
                </a:extLst>
              </a:tr>
              <a:tr h="598275">
                <a:tc>
                  <a:txBody>
                    <a:bodyPr/>
                    <a:lstStyle/>
                    <a:p>
                      <a:pPr algn="l">
                        <a:defRPr sz="1800"/>
                      </a:pPr>
                      <a:r>
                        <a:rPr sz="1400">
                          <a:latin typeface="Open Sans Light"/>
                          <a:ea typeface="Open Sans Light"/>
                          <a:cs typeface="Open Sans Light"/>
                          <a:sym typeface="Open Sans Light"/>
                        </a:rPr>
                        <a:t>5</a:t>
                      </a:r>
                    </a:p>
                  </a:txBody>
                  <a:tcPr marL="91425" marR="91425" marT="91425" marB="91425"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Windows Edition</a:t>
                      </a:r>
                    </a:p>
                  </a:txBody>
                  <a:tcPr marL="91425" marR="91425" marT="91425" marB="91425" horzOverflow="overflow"/>
                </a:tc>
                <a:tc>
                  <a:txBody>
                    <a:bodyPr/>
                    <a:lstStyle/>
                    <a:p>
                      <a:pPr algn="l">
                        <a:defRPr sz="1400"/>
                      </a:pPr>
                      <a:r>
                        <a:rPr lang="en-GB" dirty="0"/>
                        <a:t>Windows 10 Pro</a:t>
                      </a:r>
                      <a:endParaRPr dirty="0"/>
                    </a:p>
                  </a:txBody>
                  <a:tcPr marL="91425" marR="91425" marT="91425" marB="91425" horzOverflow="overflow"/>
                </a:tc>
                <a:extLst>
                  <a:ext uri="{0D108BD9-81ED-4DB2-BD59-A6C34878D82A}">
                    <a16:rowId xmlns:a16="http://schemas.microsoft.com/office/drawing/2014/main" val="10005"/>
                  </a:ext>
                </a:extLst>
              </a:tr>
              <a:tr h="598275">
                <a:tc>
                  <a:txBody>
                    <a:bodyPr/>
                    <a:lstStyle/>
                    <a:p>
                      <a:pPr algn="l">
                        <a:defRPr sz="1800"/>
                      </a:pPr>
                      <a:r>
                        <a:rPr sz="1400">
                          <a:latin typeface="Open Sans Light"/>
                          <a:ea typeface="Open Sans Light"/>
                          <a:cs typeface="Open Sans Light"/>
                          <a:sym typeface="Open Sans Light"/>
                        </a:rPr>
                        <a:t>6</a:t>
                      </a:r>
                    </a:p>
                  </a:txBody>
                  <a:tcPr marL="91425" marR="91425" marT="91425" marB="91425"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Version</a:t>
                      </a:r>
                    </a:p>
                  </a:txBody>
                  <a:tcPr marL="91425" marR="91425" marT="91425" marB="91425" horzOverflow="overflow"/>
                </a:tc>
                <a:tc>
                  <a:txBody>
                    <a:bodyPr/>
                    <a:lstStyle/>
                    <a:p>
                      <a:pPr algn="l">
                        <a:defRPr sz="1400"/>
                      </a:pPr>
                      <a:r>
                        <a:rPr lang="en-GB" dirty="0"/>
                        <a:t>22H2</a:t>
                      </a:r>
                      <a:endParaRPr dirty="0"/>
                    </a:p>
                  </a:txBody>
                  <a:tcPr marL="91425" marR="91425" marT="91425" marB="91425" horzOverflow="overflow"/>
                </a:tc>
                <a:extLst>
                  <a:ext uri="{0D108BD9-81ED-4DB2-BD59-A6C34878D82A}">
                    <a16:rowId xmlns:a16="http://schemas.microsoft.com/office/drawing/2014/main" val="10006"/>
                  </a:ext>
                </a:extLst>
              </a:tr>
              <a:tr h="598275">
                <a:tc>
                  <a:txBody>
                    <a:bodyPr/>
                    <a:lstStyle/>
                    <a:p>
                      <a:pPr algn="l">
                        <a:defRPr sz="1800"/>
                      </a:pPr>
                      <a:r>
                        <a:rPr sz="1400">
                          <a:latin typeface="Open Sans Light"/>
                          <a:ea typeface="Open Sans Light"/>
                          <a:cs typeface="Open Sans Light"/>
                          <a:sym typeface="Open Sans Light"/>
                        </a:rPr>
                        <a:t>7</a:t>
                      </a:r>
                    </a:p>
                  </a:txBody>
                  <a:tcPr marL="91425" marR="91425" marT="91425" marB="91425"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Installed on</a:t>
                      </a:r>
                    </a:p>
                  </a:txBody>
                  <a:tcPr marL="91425" marR="91425" marT="91425" marB="91425" horzOverflow="overflow"/>
                </a:tc>
                <a:tc>
                  <a:txBody>
                    <a:bodyPr/>
                    <a:lstStyle/>
                    <a:p>
                      <a:pPr algn="l">
                        <a:defRPr sz="1400"/>
                      </a:pPr>
                      <a:r>
                        <a:rPr lang="en-GB" dirty="0"/>
                        <a:t>11/‎23/‎2021</a:t>
                      </a:r>
                      <a:endParaRPr dirty="0"/>
                    </a:p>
                  </a:txBody>
                  <a:tcPr marL="91425" marR="91425" marT="91425" marB="91425" horzOverflow="overflow"/>
                </a:tc>
                <a:extLst>
                  <a:ext uri="{0D108BD9-81ED-4DB2-BD59-A6C34878D82A}">
                    <a16:rowId xmlns:a16="http://schemas.microsoft.com/office/drawing/2014/main" val="10007"/>
                  </a:ext>
                </a:extLst>
              </a:tr>
              <a:tr h="598275">
                <a:tc>
                  <a:txBody>
                    <a:bodyPr/>
                    <a:lstStyle/>
                    <a:p>
                      <a:pPr algn="l">
                        <a:defRPr sz="1800"/>
                      </a:pPr>
                      <a:r>
                        <a:rPr sz="1400">
                          <a:latin typeface="Open Sans Light"/>
                          <a:ea typeface="Open Sans Light"/>
                          <a:cs typeface="Open Sans Light"/>
                          <a:sym typeface="Open Sans Light"/>
                        </a:rPr>
                        <a:t>8</a:t>
                      </a:r>
                    </a:p>
                  </a:txBody>
                  <a:tcPr marL="91425" marR="91425" marT="91425" marB="91425"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OS build</a:t>
                      </a:r>
                    </a:p>
                  </a:txBody>
                  <a:tcPr marL="91425" marR="91425" marT="91425" marB="91425" horzOverflow="overflow"/>
                </a:tc>
                <a:tc>
                  <a:txBody>
                    <a:bodyPr/>
                    <a:lstStyle/>
                    <a:p>
                      <a:pPr algn="l">
                        <a:defRPr sz="1400"/>
                      </a:pPr>
                      <a:r>
                        <a:rPr lang="en-GB" dirty="0"/>
                        <a:t>19045.2486</a:t>
                      </a:r>
                      <a:endParaRPr dirty="0"/>
                    </a:p>
                  </a:txBody>
                  <a:tcPr marL="91425" marR="91425" marT="91425" marB="91425" horzOverflow="overflow"/>
                </a:tc>
                <a:extLst>
                  <a:ext uri="{0D108BD9-81ED-4DB2-BD59-A6C34878D82A}">
                    <a16:rowId xmlns:a16="http://schemas.microsoft.com/office/drawing/2014/main" val="10008"/>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Google Shape;233;p5"/>
          <p:cNvSpPr txBox="1">
            <a:spLocks noGrp="1"/>
          </p:cNvSpPr>
          <p:nvPr>
            <p:ph type="title"/>
          </p:nvPr>
        </p:nvSpPr>
        <p:spPr>
          <a:xfrm>
            <a:off x="372945" y="60697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Software </a:t>
            </a:r>
          </a:p>
        </p:txBody>
      </p:sp>
      <p:graphicFrame>
        <p:nvGraphicFramePr>
          <p:cNvPr id="471" name="Google Shape;234;p5"/>
          <p:cNvGraphicFramePr/>
          <p:nvPr/>
        </p:nvGraphicFramePr>
        <p:xfrm>
          <a:off x="372900" y="1428438"/>
          <a:ext cx="7026600" cy="1417608"/>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844400">
                <a:tc gridSpan="2">
                  <a:txBody>
                    <a:bodyPr/>
                    <a:lstStyle/>
                    <a:p>
                      <a:pPr algn="l">
                        <a:lnSpc>
                          <a:spcPct val="115000"/>
                        </a:lnSpc>
                        <a:defRPr sz="1800"/>
                      </a:pPr>
                      <a:r>
                        <a:rPr>
                          <a:latin typeface="Open Sans"/>
                          <a:ea typeface="Open Sans"/>
                          <a:cs typeface="Open Sans"/>
                          <a:sym typeface="Open Sans"/>
                        </a:rPr>
                        <a:t>Another common early step in securing is taking an inventory of software or applications installed on a computer system. These are programs outside of the standard operating system. Please list five applications running on this PC.</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472" name="Google Shape;235;p5"/>
          <p:cNvGraphicFramePr/>
          <p:nvPr>
            <p:extLst>
              <p:ext uri="{D42A27DB-BD31-4B8C-83A1-F6EECF244321}">
                <p14:modId xmlns:p14="http://schemas.microsoft.com/office/powerpoint/2010/main" val="4158057585"/>
              </p:ext>
            </p:extLst>
          </p:nvPr>
        </p:nvGraphicFramePr>
        <p:xfrm>
          <a:off x="367025" y="3222013"/>
          <a:ext cx="7038349" cy="3992000"/>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18500">
                  <a:extLst>
                    <a:ext uri="{9D8B030D-6E8A-4147-A177-3AD203B41FA5}">
                      <a16:colId xmlns:a16="http://schemas.microsoft.com/office/drawing/2014/main" val="20001"/>
                    </a:ext>
                  </a:extLst>
                </a:gridCol>
                <a:gridCol w="2689550">
                  <a:extLst>
                    <a:ext uri="{9D8B030D-6E8A-4147-A177-3AD203B41FA5}">
                      <a16:colId xmlns:a16="http://schemas.microsoft.com/office/drawing/2014/main" val="20002"/>
                    </a:ext>
                  </a:extLst>
                </a:gridCol>
                <a:gridCol w="1747449">
                  <a:extLst>
                    <a:ext uri="{9D8B030D-6E8A-4147-A177-3AD203B41FA5}">
                      <a16:colId xmlns:a16="http://schemas.microsoft.com/office/drawing/2014/main" val="20003"/>
                    </a:ext>
                  </a:extLst>
                </a:gridCol>
              </a:tblGrid>
              <a:tr h="791525">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gridSpan="3">
                  <a:txBody>
                    <a:bodyPr/>
                    <a:lstStyle/>
                    <a:p>
                      <a:pPr algn="l">
                        <a:lnSpc>
                          <a:spcPct val="150000"/>
                        </a:lnSpc>
                        <a:defRPr sz="1400"/>
                      </a:pPr>
                      <a:r>
                        <a:rPr lang="en-GB" dirty="0"/>
                        <a:t>7-Zip</a:t>
                      </a:r>
                      <a:endParaRPr dirty="0"/>
                    </a:p>
                  </a:txBody>
                  <a:tcPr marL="91425" marR="91425" marT="91425" marB="91425"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74800">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horzOverflow="overflow">
                    <a:solidFill>
                      <a:srgbClr val="BECBD6"/>
                    </a:solidFill>
                  </a:tcPr>
                </a:tc>
                <a:tc gridSpan="3">
                  <a:txBody>
                    <a:bodyPr/>
                    <a:lstStyle/>
                    <a:p>
                      <a:pPr algn="l">
                        <a:lnSpc>
                          <a:spcPct val="150000"/>
                        </a:lnSpc>
                        <a:defRPr sz="1400"/>
                      </a:pPr>
                      <a:r>
                        <a:rPr lang="en-GB" dirty="0"/>
                        <a:t>Adobe Reader XI</a:t>
                      </a:r>
                      <a:endParaRPr dirty="0"/>
                    </a:p>
                  </a:txBody>
                  <a:tcPr marL="91425" marR="91425" marT="91425" marB="91425"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842625">
                <a:tc>
                  <a:txBody>
                    <a:bodyPr/>
                    <a:lstStyle/>
                    <a:p>
                      <a:pPr algn="l">
                        <a:lnSpc>
                          <a:spcPct val="115000"/>
                        </a:lnSpc>
                        <a:defRPr sz="1800"/>
                      </a:pPr>
                      <a:r>
                        <a:rPr>
                          <a:solidFill>
                            <a:srgbClr val="525C65"/>
                          </a:solidFill>
                          <a:latin typeface="Open Sans Light"/>
                          <a:ea typeface="Open Sans Light"/>
                          <a:cs typeface="Open Sans Light"/>
                          <a:sym typeface="Open Sans Light"/>
                        </a:rPr>
                        <a:t>3</a:t>
                      </a:r>
                    </a:p>
                  </a:txBody>
                  <a:tcPr marL="91425" marR="91425" marT="91425" marB="91425" horzOverflow="overflow">
                    <a:solidFill>
                      <a:srgbClr val="BECBD6"/>
                    </a:solidFill>
                  </a:tcPr>
                </a:tc>
                <a:tc gridSpan="3">
                  <a:txBody>
                    <a:bodyPr/>
                    <a:lstStyle/>
                    <a:p>
                      <a:pPr algn="l">
                        <a:lnSpc>
                          <a:spcPct val="150000"/>
                        </a:lnSpc>
                        <a:defRPr sz="1400"/>
                      </a:pPr>
                      <a:r>
                        <a:rPr lang="en-GB" dirty="0"/>
                        <a:t>Candy Crush Friends</a:t>
                      </a:r>
                      <a:endParaRPr dirty="0"/>
                    </a:p>
                  </a:txBody>
                  <a:tcPr marL="91425" marR="91425" marT="91425" marB="91425"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791525">
                <a:tc>
                  <a:txBody>
                    <a:bodyPr/>
                    <a:lstStyle/>
                    <a:p>
                      <a:pPr algn="l">
                        <a:lnSpc>
                          <a:spcPct val="115000"/>
                        </a:lnSpc>
                        <a:defRPr sz="1800"/>
                      </a:pPr>
                      <a:r>
                        <a:rPr>
                          <a:solidFill>
                            <a:srgbClr val="525C65"/>
                          </a:solidFill>
                          <a:latin typeface="Open Sans Light"/>
                          <a:ea typeface="Open Sans Light"/>
                          <a:cs typeface="Open Sans Light"/>
                          <a:sym typeface="Open Sans Light"/>
                        </a:rPr>
                        <a:t>4</a:t>
                      </a:r>
                    </a:p>
                  </a:txBody>
                  <a:tcPr marL="91425" marR="91425" marT="91425" marB="91425" horzOverflow="overflow">
                    <a:solidFill>
                      <a:srgbClr val="BECBD6"/>
                    </a:solidFill>
                  </a:tcPr>
                </a:tc>
                <a:tc gridSpan="3">
                  <a:txBody>
                    <a:bodyPr/>
                    <a:lstStyle/>
                    <a:p>
                      <a:pPr algn="l">
                        <a:lnSpc>
                          <a:spcPct val="150000"/>
                        </a:lnSpc>
                        <a:defRPr sz="1400"/>
                      </a:pPr>
                      <a:r>
                        <a:rPr lang="en-GB" dirty="0"/>
                        <a:t>Farm Heroes Saga</a:t>
                      </a:r>
                      <a:endParaRPr dirty="0"/>
                    </a:p>
                  </a:txBody>
                  <a:tcPr marL="91425" marR="91425" marT="91425" marB="91425"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791525">
                <a:tc>
                  <a:txBody>
                    <a:bodyPr/>
                    <a:lstStyle/>
                    <a:p>
                      <a:pPr algn="l">
                        <a:lnSpc>
                          <a:spcPct val="115000"/>
                        </a:lnSpc>
                        <a:defRPr sz="1800"/>
                      </a:pPr>
                      <a:r>
                        <a:rPr>
                          <a:solidFill>
                            <a:srgbClr val="525C65"/>
                          </a:solidFill>
                          <a:latin typeface="Open Sans Light"/>
                          <a:ea typeface="Open Sans Light"/>
                          <a:cs typeface="Open Sans Light"/>
                          <a:sym typeface="Open Sans Light"/>
                        </a:rPr>
                        <a:t>5</a:t>
                      </a:r>
                    </a:p>
                  </a:txBody>
                  <a:tcPr marL="91425" marR="91425" marT="91425" marB="91425" horzOverflow="overflow">
                    <a:solidFill>
                      <a:srgbClr val="BECBD6"/>
                    </a:solidFill>
                  </a:tcPr>
                </a:tc>
                <a:tc gridSpan="3">
                  <a:txBody>
                    <a:bodyPr/>
                    <a:lstStyle/>
                    <a:p>
                      <a:pPr algn="l">
                        <a:lnSpc>
                          <a:spcPct val="150000"/>
                        </a:lnSpc>
                        <a:defRPr sz="1400"/>
                      </a:pPr>
                      <a:r>
                        <a:rPr lang="en-GB" dirty="0"/>
                        <a:t>Google Chrome</a:t>
                      </a:r>
                      <a:endParaRPr dirty="0"/>
                    </a:p>
                  </a:txBody>
                  <a:tcPr marL="91425" marR="91425" marT="91425" marB="91425"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Google Shape;240;p6"/>
          <p:cNvSpPr txBox="1">
            <a:spLocks noGrp="1"/>
          </p:cNvSpPr>
          <p:nvPr>
            <p:ph type="title"/>
          </p:nvPr>
        </p:nvSpPr>
        <p:spPr>
          <a:xfrm>
            <a:off x="372945" y="60697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Accounts </a:t>
            </a:r>
          </a:p>
        </p:txBody>
      </p:sp>
      <p:graphicFrame>
        <p:nvGraphicFramePr>
          <p:cNvPr id="475" name="Google Shape;241;p6"/>
          <p:cNvGraphicFramePr/>
          <p:nvPr>
            <p:extLst>
              <p:ext uri="{D42A27DB-BD31-4B8C-83A1-F6EECF244321}">
                <p14:modId xmlns:p14="http://schemas.microsoft.com/office/powerpoint/2010/main" val="2877851318"/>
              </p:ext>
            </p:extLst>
          </p:nvPr>
        </p:nvGraphicFramePr>
        <p:xfrm>
          <a:off x="372900" y="1428438"/>
          <a:ext cx="7074350" cy="8039965"/>
        </p:xfrm>
        <a:graphic>
          <a:graphicData uri="http://schemas.openxmlformats.org/drawingml/2006/table">
            <a:tbl>
              <a:tblPr>
                <a:tableStyleId>{4C3C2611-4C71-4FC5-86AE-919BDF0F9419}</a:tableStyleId>
              </a:tblPr>
              <a:tblGrid>
                <a:gridCol w="20825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844400">
                <a:tc gridSpan="4">
                  <a:txBody>
                    <a:bodyPr/>
                    <a:lstStyle/>
                    <a:p>
                      <a:pPr algn="l">
                        <a:lnSpc>
                          <a:spcPct val="115000"/>
                        </a:lnSpc>
                        <a:defRPr sz="1800">
                          <a:latin typeface="Open Sans"/>
                          <a:ea typeface="Open Sans"/>
                          <a:cs typeface="Open Sans"/>
                          <a:sym typeface="Open Sans"/>
                        </a:defRPr>
                      </a:pPr>
                      <a:r>
                        <a:t>As part of your security assessment, you should know the user accounts that may access the PC. Please list the accounts, name, and access level for the accounts on this PC.</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33750">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800"/>
                      </a:pPr>
                      <a:r>
                        <a:rPr i="1">
                          <a:solidFill>
                            <a:schemeClr val="accent2">
                              <a:lumOff val="21764"/>
                            </a:schemeClr>
                          </a:solidFill>
                          <a:latin typeface="Open Sans"/>
                          <a:ea typeface="Open Sans"/>
                          <a:cs typeface="Open Sans"/>
                          <a:sym typeface="Open Sans"/>
                        </a:rPr>
                        <a:t>Account Name</a:t>
                      </a:r>
                    </a:p>
                  </a:txBody>
                  <a:tcPr marL="91425" marR="91425" marT="91425" marB="91425" horzOverflow="overflow"/>
                </a:tc>
                <a:tc>
                  <a:txBody>
                    <a:bodyPr/>
                    <a:lstStyle/>
                    <a:p>
                      <a:pPr algn="l">
                        <a:lnSpc>
                          <a:spcPct val="150000"/>
                        </a:lnSpc>
                        <a:defRPr sz="1800"/>
                      </a:pPr>
                      <a:r>
                        <a:rPr i="1">
                          <a:solidFill>
                            <a:schemeClr val="accent2">
                              <a:lumOff val="21764"/>
                            </a:schemeClr>
                          </a:solidFill>
                          <a:latin typeface="Open Sans"/>
                          <a:ea typeface="Open Sans"/>
                          <a:cs typeface="Open Sans"/>
                          <a:sym typeface="Open Sans"/>
                        </a:rPr>
                        <a:t>Full Name</a:t>
                      </a:r>
                    </a:p>
                  </a:txBody>
                  <a:tcPr marL="91425" marR="91425" marT="91425" marB="91425" horzOverflow="overflow"/>
                </a:tc>
                <a:tc>
                  <a:txBody>
                    <a:bodyPr/>
                    <a:lstStyle/>
                    <a:p>
                      <a:pPr algn="l">
                        <a:lnSpc>
                          <a:spcPct val="150000"/>
                        </a:lnSpc>
                        <a:defRPr sz="1800"/>
                      </a:pPr>
                      <a:r>
                        <a:rPr i="1">
                          <a:solidFill>
                            <a:schemeClr val="accent2">
                              <a:lumOff val="21764"/>
                            </a:schemeClr>
                          </a:solidFill>
                          <a:latin typeface="Open Sans"/>
                          <a:ea typeface="Open Sans"/>
                          <a:cs typeface="Open Sans"/>
                          <a:sym typeface="Open Sans"/>
                        </a:rPr>
                        <a:t>Access Level</a:t>
                      </a:r>
                    </a:p>
                  </a:txBody>
                  <a:tcPr marL="91425" marR="91425" marT="91425" marB="91425" horzOverflow="overflow"/>
                </a:tc>
                <a:extLst>
                  <a:ext uri="{0D108BD9-81ED-4DB2-BD59-A6C34878D82A}">
                    <a16:rowId xmlns:a16="http://schemas.microsoft.com/office/drawing/2014/main" val="10001"/>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r>
                        <a:rPr lang="en-GB" dirty="0" err="1"/>
                        <a:t>JoesAuto</a:t>
                      </a:r>
                      <a:endParaRPr dirty="0"/>
                    </a:p>
                  </a:txBody>
                  <a:tcPr marL="91425" marR="91425" marT="91425" marB="91425" horzOverflow="overflow"/>
                </a:tc>
                <a:tc>
                  <a:txBody>
                    <a:bodyPr/>
                    <a:lstStyle/>
                    <a:p>
                      <a:pPr algn="l">
                        <a:lnSpc>
                          <a:spcPct val="150000"/>
                        </a:lnSpc>
                        <a:defRPr sz="1400"/>
                      </a:pPr>
                      <a:r>
                        <a:rPr lang="en-GB" dirty="0" err="1"/>
                        <a:t>JoesAccount</a:t>
                      </a:r>
                      <a:endParaRPr dirty="0"/>
                    </a:p>
                  </a:txBody>
                  <a:tcPr marL="91425" marR="91425" marT="91425" marB="91425" horzOverflow="overflow"/>
                </a:tc>
                <a:tc>
                  <a:txBody>
                    <a:bodyPr/>
                    <a:lstStyle/>
                    <a:p>
                      <a:pPr algn="l">
                        <a:lnSpc>
                          <a:spcPct val="150000"/>
                        </a:lnSpc>
                        <a:defRPr sz="1400"/>
                      </a:pPr>
                      <a:r>
                        <a:rPr lang="en-GB" dirty="0"/>
                        <a:t>Administrator</a:t>
                      </a:r>
                      <a:endParaRPr dirty="0"/>
                    </a:p>
                  </a:txBody>
                  <a:tcPr marL="91425" marR="91425" marT="91425" marB="91425" horzOverflow="overflow"/>
                </a:tc>
                <a:extLst>
                  <a:ext uri="{0D108BD9-81ED-4DB2-BD59-A6C34878D82A}">
                    <a16:rowId xmlns:a16="http://schemas.microsoft.com/office/drawing/2014/main" val="10002"/>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r>
                        <a:rPr lang="en-GB" dirty="0" err="1"/>
                        <a:t>AUser</a:t>
                      </a:r>
                      <a:endParaRPr dirty="0"/>
                    </a:p>
                  </a:txBody>
                  <a:tcPr marL="91425" marR="91425" marT="91425" marB="91425" horzOverflow="overflow"/>
                </a:tc>
                <a:tc>
                  <a:txBody>
                    <a:bodyPr/>
                    <a:lstStyle/>
                    <a:p>
                      <a:pPr algn="l">
                        <a:lnSpc>
                          <a:spcPct val="150000"/>
                        </a:lnSpc>
                        <a:defRPr sz="1400"/>
                      </a:pPr>
                      <a:r>
                        <a:rPr lang="en-GB" dirty="0"/>
                        <a:t>A User</a:t>
                      </a:r>
                      <a:endParaRPr dirty="0"/>
                    </a:p>
                  </a:txBody>
                  <a:tcPr marL="91425" marR="91425" marT="91425" marB="91425" horzOverflow="overflow"/>
                </a:tc>
                <a:tc>
                  <a:txBody>
                    <a:bodyPr/>
                    <a:lstStyle/>
                    <a:p>
                      <a:pPr algn="l">
                        <a:lnSpc>
                          <a:spcPct val="150000"/>
                        </a:lnSpc>
                        <a:defRPr sz="1400"/>
                      </a:pPr>
                      <a:r>
                        <a:rPr lang="en-GB" dirty="0"/>
                        <a:t>Standard</a:t>
                      </a:r>
                      <a:endParaRPr dirty="0"/>
                    </a:p>
                  </a:txBody>
                  <a:tcPr marL="91425" marR="91425" marT="91425" marB="91425" horzOverflow="overflow"/>
                </a:tc>
                <a:extLst>
                  <a:ext uri="{0D108BD9-81ED-4DB2-BD59-A6C34878D82A}">
                    <a16:rowId xmlns:a16="http://schemas.microsoft.com/office/drawing/2014/main" val="10003"/>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r>
                        <a:rPr lang="en-GB" dirty="0"/>
                        <a:t>Frank</a:t>
                      </a:r>
                      <a:endParaRPr dirty="0"/>
                    </a:p>
                  </a:txBody>
                  <a:tcPr marL="91425" marR="91425" marT="91425" marB="91425" horzOverflow="overflow"/>
                </a:tc>
                <a:tc>
                  <a:txBody>
                    <a:bodyPr/>
                    <a:lstStyle/>
                    <a:p>
                      <a:pPr algn="l">
                        <a:lnSpc>
                          <a:spcPct val="150000"/>
                        </a:lnSpc>
                        <a:defRPr sz="1400"/>
                      </a:pPr>
                      <a:r>
                        <a:rPr lang="en-GB" dirty="0"/>
                        <a:t>Frank</a:t>
                      </a:r>
                      <a:endParaRPr dirty="0"/>
                    </a:p>
                  </a:txBody>
                  <a:tcPr marL="91425" marR="91425" marT="91425" marB="91425" horzOverflow="overflow"/>
                </a:tc>
                <a:tc>
                  <a:txBody>
                    <a:bodyPr/>
                    <a:lstStyle/>
                    <a:p>
                      <a:pPr algn="l">
                        <a:lnSpc>
                          <a:spcPct val="150000"/>
                        </a:lnSpc>
                        <a:defRPr sz="1400"/>
                      </a:pPr>
                      <a:r>
                        <a:rPr lang="en-GB" dirty="0"/>
                        <a:t>Standard</a:t>
                      </a:r>
                      <a:endParaRPr dirty="0"/>
                    </a:p>
                  </a:txBody>
                  <a:tcPr marL="91425" marR="91425" marT="91425" marB="91425" horzOverflow="overflow"/>
                </a:tc>
                <a:extLst>
                  <a:ext uri="{0D108BD9-81ED-4DB2-BD59-A6C34878D82A}">
                    <a16:rowId xmlns:a16="http://schemas.microsoft.com/office/drawing/2014/main" val="10004"/>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r>
                        <a:rPr lang="en-GB" dirty="0"/>
                        <a:t>Hacker</a:t>
                      </a:r>
                      <a:endParaRPr dirty="0"/>
                    </a:p>
                  </a:txBody>
                  <a:tcPr marL="91425" marR="91425" marT="91425" marB="91425" horzOverflow="overflow"/>
                </a:tc>
                <a:tc>
                  <a:txBody>
                    <a:bodyPr/>
                    <a:lstStyle/>
                    <a:p>
                      <a:pPr algn="l">
                        <a:lnSpc>
                          <a:spcPct val="150000"/>
                        </a:lnSpc>
                        <a:defRPr sz="1400"/>
                      </a:pPr>
                      <a:r>
                        <a:rPr lang="en-GB" dirty="0"/>
                        <a:t>A Hacker</a:t>
                      </a:r>
                      <a:endParaRPr dirty="0"/>
                    </a:p>
                  </a:txBody>
                  <a:tcPr marL="91425" marR="91425" marT="91425" marB="91425" horzOverflow="overflow"/>
                </a:tc>
                <a:tc>
                  <a:txBody>
                    <a:bodyPr/>
                    <a:lstStyle/>
                    <a:p>
                      <a:pPr algn="l">
                        <a:lnSpc>
                          <a:spcPct val="150000"/>
                        </a:lnSpc>
                        <a:defRPr sz="1400"/>
                      </a:pPr>
                      <a:r>
                        <a:rPr lang="en-GB" dirty="0"/>
                        <a:t>Administrator</a:t>
                      </a:r>
                      <a:endParaRPr dirty="0"/>
                    </a:p>
                  </a:txBody>
                  <a:tcPr marL="91425" marR="91425" marT="91425" marB="91425" horzOverflow="overflow"/>
                </a:tc>
                <a:extLst>
                  <a:ext uri="{0D108BD9-81ED-4DB2-BD59-A6C34878D82A}">
                    <a16:rowId xmlns:a16="http://schemas.microsoft.com/office/drawing/2014/main" val="10005"/>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r>
                        <a:rPr lang="en-GB" dirty="0" err="1"/>
                        <a:t>Notadmin</a:t>
                      </a:r>
                      <a:endParaRPr dirty="0"/>
                    </a:p>
                  </a:txBody>
                  <a:tcPr marL="91425" marR="91425" marT="91425" marB="91425" horzOverflow="overflow"/>
                </a:tc>
                <a:tc>
                  <a:txBody>
                    <a:bodyPr/>
                    <a:lstStyle/>
                    <a:p>
                      <a:pPr algn="l">
                        <a:lnSpc>
                          <a:spcPct val="150000"/>
                        </a:lnSpc>
                        <a:defRPr sz="1400"/>
                      </a:pPr>
                      <a:r>
                        <a:rPr lang="en-GB" dirty="0"/>
                        <a:t>Do Not Use</a:t>
                      </a:r>
                      <a:endParaRPr dirty="0"/>
                    </a:p>
                  </a:txBody>
                  <a:tcPr marL="91425" marR="91425" marT="91425" marB="91425" horzOverflow="overflow"/>
                </a:tc>
                <a:tc>
                  <a:txBody>
                    <a:bodyPr/>
                    <a:lstStyle/>
                    <a:p>
                      <a:pPr algn="l">
                        <a:lnSpc>
                          <a:spcPct val="150000"/>
                        </a:lnSpc>
                        <a:defRPr sz="1400"/>
                      </a:pPr>
                      <a:r>
                        <a:rPr lang="en-GB" dirty="0"/>
                        <a:t>Standard</a:t>
                      </a:r>
                      <a:endParaRPr dirty="0"/>
                    </a:p>
                  </a:txBody>
                  <a:tcPr marL="91425" marR="91425" marT="91425" marB="91425" horzOverflow="overflow"/>
                </a:tc>
                <a:extLst>
                  <a:ext uri="{0D108BD9-81ED-4DB2-BD59-A6C34878D82A}">
                    <a16:rowId xmlns:a16="http://schemas.microsoft.com/office/drawing/2014/main" val="10006"/>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r>
                        <a:rPr lang="en-GB" dirty="0" err="1"/>
                        <a:t>JaneS</a:t>
                      </a:r>
                      <a:endParaRPr dirty="0"/>
                    </a:p>
                  </a:txBody>
                  <a:tcPr marL="91425" marR="91425" marT="91425" marB="91425" horzOverflow="overflow"/>
                </a:tc>
                <a:tc>
                  <a:txBody>
                    <a:bodyPr/>
                    <a:lstStyle/>
                    <a:p>
                      <a:pPr algn="l">
                        <a:lnSpc>
                          <a:spcPct val="150000"/>
                        </a:lnSpc>
                        <a:defRPr sz="1400"/>
                      </a:pPr>
                      <a:r>
                        <a:rPr lang="en-GB" dirty="0"/>
                        <a:t>Jane Smith</a:t>
                      </a:r>
                      <a:endParaRPr dirty="0"/>
                    </a:p>
                  </a:txBody>
                  <a:tcPr marL="91425" marR="91425" marT="91425" marB="91425" horzOverflow="overflow"/>
                </a:tc>
                <a:tc>
                  <a:txBody>
                    <a:bodyPr/>
                    <a:lstStyle/>
                    <a:p>
                      <a:pPr algn="l">
                        <a:lnSpc>
                          <a:spcPct val="150000"/>
                        </a:lnSpc>
                        <a:defRPr sz="1400"/>
                      </a:pPr>
                      <a:r>
                        <a:rPr lang="en-GB" dirty="0"/>
                        <a:t>Administrator</a:t>
                      </a:r>
                      <a:endParaRPr dirty="0"/>
                    </a:p>
                  </a:txBody>
                  <a:tcPr marL="91425" marR="91425" marT="91425" marB="91425" horzOverflow="overflow"/>
                </a:tc>
                <a:extLst>
                  <a:ext uri="{0D108BD9-81ED-4DB2-BD59-A6C34878D82A}">
                    <a16:rowId xmlns:a16="http://schemas.microsoft.com/office/drawing/2014/main" val="10007"/>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endParaRPr/>
                    </a:p>
                  </a:txBody>
                  <a:tcPr marL="91425" marR="91425" marT="91425" marB="91425" horzOverflow="overflow"/>
                </a:tc>
                <a:extLst>
                  <a:ext uri="{0D108BD9-81ED-4DB2-BD59-A6C34878D82A}">
                    <a16:rowId xmlns:a16="http://schemas.microsoft.com/office/drawing/2014/main" val="10008"/>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endParaRPr/>
                    </a:p>
                  </a:txBody>
                  <a:tcPr marL="91425" marR="91425" marT="91425" marB="91425" horzOverflow="overflow"/>
                </a:tc>
                <a:extLst>
                  <a:ext uri="{0D108BD9-81ED-4DB2-BD59-A6C34878D82A}">
                    <a16:rowId xmlns:a16="http://schemas.microsoft.com/office/drawing/2014/main" val="10009"/>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endParaRPr/>
                    </a:p>
                  </a:txBody>
                  <a:tcPr marL="91425" marR="91425" marT="91425" marB="91425" horzOverflow="overflow"/>
                </a:tc>
                <a:extLst>
                  <a:ext uri="{0D108BD9-81ED-4DB2-BD59-A6C34878D82A}">
                    <a16:rowId xmlns:a16="http://schemas.microsoft.com/office/drawing/2014/main" val="10010"/>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endParaRPr/>
                    </a:p>
                  </a:txBody>
                  <a:tcPr marL="91425" marR="91425" marT="91425" marB="91425" horzOverflow="overflow"/>
                </a:tc>
                <a:extLst>
                  <a:ext uri="{0D108BD9-81ED-4DB2-BD59-A6C34878D82A}">
                    <a16:rowId xmlns:a16="http://schemas.microsoft.com/office/drawing/2014/main" val="10011"/>
                  </a:ext>
                </a:extLst>
              </a:tr>
              <a:tr h="545825">
                <a:tc>
                  <a:txBody>
                    <a:bodyPr/>
                    <a:lstStyle/>
                    <a:p>
                      <a:pPr algn="l">
                        <a:lnSpc>
                          <a:spcPct val="115000"/>
                        </a:lnSpc>
                        <a:defRPr sz="1400"/>
                      </a:pPr>
                      <a:endParaRPr/>
                    </a:p>
                  </a:txBody>
                  <a:tcPr marL="91425" marR="91425" marT="91425" marB="91425" horzOverflow="overflow">
                    <a:solidFill>
                      <a:srgbClr val="BECBD6"/>
                    </a:solidFill>
                  </a:tcPr>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endParaRPr/>
                    </a:p>
                  </a:txBody>
                  <a:tcPr marL="91425" marR="91425" marT="91425" marB="91425" horzOverflow="overflow"/>
                </a:tc>
                <a:tc>
                  <a:txBody>
                    <a:bodyPr/>
                    <a:lstStyle/>
                    <a:p>
                      <a:pPr algn="l">
                        <a:lnSpc>
                          <a:spcPct val="150000"/>
                        </a:lnSpc>
                        <a:defRPr sz="1400"/>
                      </a:pPr>
                      <a:endParaRPr dirty="0"/>
                    </a:p>
                  </a:txBody>
                  <a:tcPr marL="91425" marR="91425" marT="91425" marB="91425" horzOverflow="overflow"/>
                </a:tc>
                <a:extLst>
                  <a:ext uri="{0D108BD9-81ED-4DB2-BD59-A6C34878D82A}">
                    <a16:rowId xmlns:a16="http://schemas.microsoft.com/office/drawing/2014/main" val="10012"/>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Google Shape;246;p7"/>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Security Services</a:t>
            </a:r>
          </a:p>
        </p:txBody>
      </p:sp>
      <p:graphicFrame>
        <p:nvGraphicFramePr>
          <p:cNvPr id="478" name="Google Shape;247;p7"/>
          <p:cNvGraphicFramePr/>
          <p:nvPr/>
        </p:nvGraphicFramePr>
        <p:xfrm>
          <a:off x="372875" y="1602237"/>
          <a:ext cx="7026625" cy="1141600"/>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pPr>
                      <a:r>
                        <a:rPr i="1">
                          <a:latin typeface="Open Sans"/>
                          <a:ea typeface="Open Sans"/>
                          <a:cs typeface="Open Sans"/>
                          <a:sym typeface="Open Sans"/>
                        </a:rPr>
                        <a:t>Document the PC’s security settings status listed below.</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479" name="Google Shape;248;p7"/>
          <p:cNvGraphicFramePr/>
          <p:nvPr>
            <p:extLst>
              <p:ext uri="{D42A27DB-BD31-4B8C-83A1-F6EECF244321}">
                <p14:modId xmlns:p14="http://schemas.microsoft.com/office/powerpoint/2010/main" val="2274747551"/>
              </p:ext>
            </p:extLst>
          </p:nvPr>
        </p:nvGraphicFramePr>
        <p:xfrm>
          <a:off x="375049" y="3347187"/>
          <a:ext cx="7038349" cy="6792270"/>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18500">
                  <a:extLst>
                    <a:ext uri="{9D8B030D-6E8A-4147-A177-3AD203B41FA5}">
                      <a16:colId xmlns:a16="http://schemas.microsoft.com/office/drawing/2014/main" val="20001"/>
                    </a:ext>
                  </a:extLst>
                </a:gridCol>
                <a:gridCol w="2689550">
                  <a:extLst>
                    <a:ext uri="{9D8B030D-6E8A-4147-A177-3AD203B41FA5}">
                      <a16:colId xmlns:a16="http://schemas.microsoft.com/office/drawing/2014/main" val="20002"/>
                    </a:ext>
                  </a:extLst>
                </a:gridCol>
                <a:gridCol w="1747449">
                  <a:extLst>
                    <a:ext uri="{9D8B030D-6E8A-4147-A177-3AD203B41FA5}">
                      <a16:colId xmlns:a16="http://schemas.microsoft.com/office/drawing/2014/main" val="20003"/>
                    </a:ext>
                  </a:extLst>
                </a:gridCol>
              </a:tblGrid>
              <a:tr h="645850">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Security Feature</a:t>
                      </a:r>
                    </a:p>
                  </a:txBody>
                  <a:tcPr marL="91425" marR="91425" marT="91425" marB="91425" horzOverflow="overflow"/>
                </a:tc>
                <a:tc hMerge="1">
                  <a:txBody>
                    <a:bodyPr/>
                    <a:lstStyle/>
                    <a:p>
                      <a:endParaRPr lang="en-US"/>
                    </a:p>
                  </a:txBody>
                  <a:tcPr/>
                </a:tc>
                <a:tc>
                  <a:txBody>
                    <a:bodyPr/>
                    <a:lstStyle/>
                    <a:p>
                      <a:pPr algn="l">
                        <a:lnSpc>
                          <a:spcPct val="150000"/>
                        </a:lnSpc>
                        <a:defRPr sz="1800"/>
                      </a:pPr>
                      <a:r>
                        <a:rPr i="1">
                          <a:solidFill>
                            <a:schemeClr val="accent2">
                              <a:lumOff val="21764"/>
                            </a:schemeClr>
                          </a:solidFill>
                          <a:latin typeface="Open Sans"/>
                          <a:ea typeface="Open Sans"/>
                          <a:cs typeface="Open Sans"/>
                          <a:sym typeface="Open Sans"/>
                        </a:rPr>
                        <a:t>Status</a:t>
                      </a:r>
                    </a:p>
                  </a:txBody>
                  <a:tcPr marL="91425" marR="91425" marT="91425" marB="91425" horzOverflow="overflow"/>
                </a:tc>
                <a:extLst>
                  <a:ext uri="{0D108BD9-81ED-4DB2-BD59-A6C34878D82A}">
                    <a16:rowId xmlns:a16="http://schemas.microsoft.com/office/drawing/2014/main" val="10000"/>
                  </a:ext>
                </a:extLst>
              </a:tr>
              <a:tr h="1001025">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Firewall product and status--Private network</a:t>
                      </a:r>
                    </a:p>
                  </a:txBody>
                  <a:tcPr marL="91425" marR="91425" marT="91425" marB="91425" horzOverflow="overflow"/>
                </a:tc>
                <a:tc hMerge="1">
                  <a:txBody>
                    <a:bodyPr/>
                    <a:lstStyle/>
                    <a:p>
                      <a:endParaRPr lang="en-US"/>
                    </a:p>
                  </a:txBody>
                  <a:tcPr/>
                </a:tc>
                <a:tc>
                  <a:txBody>
                    <a:bodyPr/>
                    <a:lstStyle/>
                    <a:p>
                      <a:pPr algn="l">
                        <a:lnSpc>
                          <a:spcPct val="150000"/>
                        </a:lnSpc>
                        <a:defRPr sz="1400"/>
                      </a:pPr>
                      <a:r>
                        <a:rPr lang="en-GB" dirty="0"/>
                        <a:t>Off</a:t>
                      </a:r>
                      <a:endParaRPr dirty="0"/>
                    </a:p>
                  </a:txBody>
                  <a:tcPr marL="91425" marR="91425" marT="91425" marB="91425" horzOverflow="overflow"/>
                </a:tc>
                <a:extLst>
                  <a:ext uri="{0D108BD9-81ED-4DB2-BD59-A6C34878D82A}">
                    <a16:rowId xmlns:a16="http://schemas.microsoft.com/office/drawing/2014/main" val="10001"/>
                  </a:ext>
                </a:extLst>
              </a:tr>
              <a:tr h="1001025">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Firewall product and status--Public network</a:t>
                      </a:r>
                    </a:p>
                  </a:txBody>
                  <a:tcPr marL="91425" marR="91425" marT="91425" marB="91425" horzOverflow="overflow"/>
                </a:tc>
                <a:tc hMerge="1">
                  <a:txBody>
                    <a:bodyPr/>
                    <a:lstStyle/>
                    <a:p>
                      <a:endParaRPr lang="en-US"/>
                    </a:p>
                  </a:txBody>
                  <a:tcPr/>
                </a:tc>
                <a:tc>
                  <a:txBody>
                    <a:bodyPr/>
                    <a:lstStyle/>
                    <a:p>
                      <a:pPr algn="l">
                        <a:lnSpc>
                          <a:spcPct val="150000"/>
                        </a:lnSpc>
                        <a:defRPr sz="1400"/>
                      </a:pPr>
                      <a:r>
                        <a:rPr lang="en-GB" dirty="0"/>
                        <a:t>On</a:t>
                      </a:r>
                      <a:endParaRPr dirty="0"/>
                    </a:p>
                  </a:txBody>
                  <a:tcPr marL="91425" marR="91425" marT="91425" marB="91425" horzOverflow="overflow"/>
                </a:tc>
                <a:extLst>
                  <a:ext uri="{0D108BD9-81ED-4DB2-BD59-A6C34878D82A}">
                    <a16:rowId xmlns:a16="http://schemas.microsoft.com/office/drawing/2014/main" val="10002"/>
                  </a:ext>
                </a:extLst>
              </a:tr>
              <a:tr h="645850">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Virus protection product and status</a:t>
                      </a:r>
                    </a:p>
                  </a:txBody>
                  <a:tcPr marL="91425" marR="91425" marT="91425" marB="91425" horzOverflow="overflow"/>
                </a:tc>
                <a:tc hMerge="1">
                  <a:txBody>
                    <a:bodyPr/>
                    <a:lstStyle/>
                    <a:p>
                      <a:endParaRPr lang="en-US"/>
                    </a:p>
                  </a:txBody>
                  <a:tcPr/>
                </a:tc>
                <a:tc>
                  <a:txBody>
                    <a:bodyPr/>
                    <a:lstStyle/>
                    <a:p>
                      <a:pPr algn="l">
                        <a:lnSpc>
                          <a:spcPct val="150000"/>
                        </a:lnSpc>
                        <a:defRPr sz="1400"/>
                      </a:pPr>
                      <a:r>
                        <a:rPr lang="en-GB" dirty="0"/>
                        <a:t>Working + Updated to the latest</a:t>
                      </a:r>
                      <a:endParaRPr dirty="0"/>
                    </a:p>
                  </a:txBody>
                  <a:tcPr marL="91425" marR="91425" marT="91425" marB="91425" horzOverflow="overflow"/>
                </a:tc>
                <a:extLst>
                  <a:ext uri="{0D108BD9-81ED-4DB2-BD59-A6C34878D82A}">
                    <a16:rowId xmlns:a16="http://schemas.microsoft.com/office/drawing/2014/main" val="10003"/>
                  </a:ext>
                </a:extLst>
              </a:tr>
              <a:tr h="645850">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Internet Security messages</a:t>
                      </a:r>
                    </a:p>
                  </a:txBody>
                  <a:tcPr marL="91425" marR="91425" marT="91425" marB="91425" horzOverflow="overflow"/>
                </a:tc>
                <a:tc hMerge="1">
                  <a:txBody>
                    <a:bodyPr/>
                    <a:lstStyle/>
                    <a:p>
                      <a:endParaRPr lang="en-US"/>
                    </a:p>
                  </a:txBody>
                  <a:tcPr/>
                </a:tc>
                <a:tc>
                  <a:txBody>
                    <a:bodyPr/>
                    <a:lstStyle/>
                    <a:p>
                      <a:pPr algn="l">
                        <a:lnSpc>
                          <a:spcPct val="150000"/>
                        </a:lnSpc>
                        <a:defRPr sz="1400"/>
                      </a:pPr>
                      <a:r>
                        <a:rPr lang="en-GB" dirty="0"/>
                        <a:t>Bad</a:t>
                      </a:r>
                      <a:endParaRPr dirty="0"/>
                    </a:p>
                  </a:txBody>
                  <a:tcPr marL="91425" marR="91425" marT="91425" marB="91425" horzOverflow="overflow"/>
                </a:tc>
                <a:extLst>
                  <a:ext uri="{0D108BD9-81ED-4DB2-BD59-A6C34878D82A}">
                    <a16:rowId xmlns:a16="http://schemas.microsoft.com/office/drawing/2014/main" val="10004"/>
                  </a:ext>
                </a:extLst>
              </a:tr>
              <a:tr h="645850">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Network firewall messages</a:t>
                      </a:r>
                    </a:p>
                  </a:txBody>
                  <a:tcPr marL="91425" marR="91425" marT="91425" marB="91425" horzOverflow="overflow"/>
                </a:tc>
                <a:tc hMerge="1">
                  <a:txBody>
                    <a:bodyPr/>
                    <a:lstStyle/>
                    <a:p>
                      <a:endParaRPr lang="en-US"/>
                    </a:p>
                  </a:txBody>
                  <a:tcPr/>
                </a:tc>
                <a:tc>
                  <a:txBody>
                    <a:bodyPr/>
                    <a:lstStyle/>
                    <a:p>
                      <a:pPr algn="l">
                        <a:lnSpc>
                          <a:spcPct val="150000"/>
                        </a:lnSpc>
                        <a:defRPr sz="1400"/>
                      </a:pPr>
                      <a:r>
                        <a:rPr lang="en-GB" dirty="0"/>
                        <a:t>Bad (Firewall is OFF for Private networks &amp; Domain Network)</a:t>
                      </a:r>
                      <a:endParaRPr dirty="0"/>
                    </a:p>
                  </a:txBody>
                  <a:tcPr marL="91425" marR="91425" marT="91425" marB="91425" horzOverflow="overflow"/>
                </a:tc>
                <a:extLst>
                  <a:ext uri="{0D108BD9-81ED-4DB2-BD59-A6C34878D82A}">
                    <a16:rowId xmlns:a16="http://schemas.microsoft.com/office/drawing/2014/main" val="10005"/>
                  </a:ext>
                </a:extLst>
              </a:tr>
              <a:tr h="645850">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Virus protection messages</a:t>
                      </a:r>
                    </a:p>
                  </a:txBody>
                  <a:tcPr marL="91425" marR="91425" marT="91425" marB="91425" horzOverflow="overflow"/>
                </a:tc>
                <a:tc hMerge="1">
                  <a:txBody>
                    <a:bodyPr/>
                    <a:lstStyle/>
                    <a:p>
                      <a:endParaRPr lang="en-US"/>
                    </a:p>
                  </a:txBody>
                  <a:tcPr/>
                </a:tc>
                <a:tc>
                  <a:txBody>
                    <a:bodyPr/>
                    <a:lstStyle/>
                    <a:p>
                      <a:pPr algn="l">
                        <a:lnSpc>
                          <a:spcPct val="150000"/>
                        </a:lnSpc>
                        <a:defRPr sz="1400"/>
                      </a:pPr>
                      <a:r>
                        <a:rPr lang="en-GB" dirty="0"/>
                        <a:t>OK</a:t>
                      </a:r>
                      <a:endParaRPr dirty="0"/>
                    </a:p>
                  </a:txBody>
                  <a:tcPr marL="91425" marR="91425" marT="91425" marB="91425" horzOverflow="overflow"/>
                </a:tc>
                <a:extLst>
                  <a:ext uri="{0D108BD9-81ED-4DB2-BD59-A6C34878D82A}">
                    <a16:rowId xmlns:a16="http://schemas.microsoft.com/office/drawing/2014/main" val="10006"/>
                  </a:ext>
                </a:extLst>
              </a:tr>
              <a:tr h="645850">
                <a:tc>
                  <a:txBody>
                    <a:bodyPr/>
                    <a:lstStyle/>
                    <a:p>
                      <a:pPr algn="l">
                        <a:lnSpc>
                          <a:spcPct val="115000"/>
                        </a:lnSpc>
                        <a:defRPr sz="1400"/>
                      </a:pPr>
                      <a:endParaRPr/>
                    </a:p>
                  </a:txBody>
                  <a:tcPr marL="91425" marR="91425" marT="91425" marB="91425"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User Account Control Setting</a:t>
                      </a:r>
                    </a:p>
                  </a:txBody>
                  <a:tcPr marL="91425" marR="91425" marT="91425" marB="91425" horzOverflow="overflow"/>
                </a:tc>
                <a:tc hMerge="1">
                  <a:txBody>
                    <a:bodyPr/>
                    <a:lstStyle/>
                    <a:p>
                      <a:endParaRPr lang="en-US"/>
                    </a:p>
                  </a:txBody>
                  <a:tcPr/>
                </a:tc>
                <a:tc>
                  <a:txBody>
                    <a:bodyPr/>
                    <a:lstStyle/>
                    <a:p>
                      <a:pPr algn="l">
                        <a:lnSpc>
                          <a:spcPct val="150000"/>
                        </a:lnSpc>
                        <a:defRPr sz="1400"/>
                      </a:pPr>
                      <a:r>
                        <a:rPr lang="en-GB" dirty="0"/>
                        <a:t>Never Notify</a:t>
                      </a:r>
                      <a:endParaRPr dirty="0"/>
                    </a:p>
                  </a:txBody>
                  <a:tcPr marL="91425" marR="91425" marT="91425" marB="91425"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81" name="Google Shape;253;p8"/>
          <p:cNvSpPr txBox="1">
            <a:spLocks noGrp="1"/>
          </p:cNvSpPr>
          <p:nvPr>
            <p:ph type="title"/>
          </p:nvPr>
        </p:nvSpPr>
        <p:spPr>
          <a:xfrm>
            <a:off x="347400" y="1947674"/>
            <a:ext cx="7077600" cy="2915401"/>
          </a:xfrm>
          <a:prstGeom prst="rect">
            <a:avLst/>
          </a:prstGeom>
        </p:spPr>
        <p:txBody>
          <a:bodyPr anchor="ctr"/>
          <a:lstStyle/>
          <a:p>
            <a:pPr algn="l">
              <a:defRPr sz="4800">
                <a:solidFill>
                  <a:srgbClr val="FAFBFC"/>
                </a:solidFill>
                <a:latin typeface="Open Sans Light"/>
                <a:ea typeface="Open Sans Light"/>
                <a:cs typeface="Open Sans Light"/>
                <a:sym typeface="Open Sans Light"/>
              </a:defRPr>
            </a:pPr>
            <a:r>
              <a:t>Part 2:</a:t>
            </a:r>
            <a:r>
              <a:rPr b="1">
                <a:latin typeface="Open Sans"/>
                <a:ea typeface="Open Sans"/>
                <a:cs typeface="Open Sans"/>
                <a:sym typeface="Open Sans"/>
              </a:rPr>
              <a:t> </a:t>
            </a:r>
          </a:p>
          <a:p>
            <a:pPr algn="l">
              <a:defRPr sz="4800">
                <a:solidFill>
                  <a:srgbClr val="FAFBFC"/>
                </a:solidFill>
                <a:latin typeface="Open Sans Light"/>
                <a:ea typeface="Open Sans Light"/>
                <a:cs typeface="Open Sans Light"/>
                <a:sym typeface="Open Sans Light"/>
              </a:defRPr>
            </a:pPr>
            <a:r>
              <a:t>Assessment</a:t>
            </a:r>
          </a:p>
        </p:txBody>
      </p:sp>
      <p:sp>
        <p:nvSpPr>
          <p:cNvPr id="482" name="Google Shape;254;p8"/>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Google Shape;259;p10"/>
          <p:cNvSpPr txBox="1">
            <a:spLocks noGrp="1"/>
          </p:cNvSpPr>
          <p:nvPr>
            <p:ph type="title"/>
          </p:nvPr>
        </p:nvSpPr>
        <p:spPr>
          <a:xfrm>
            <a:off x="372945" y="60697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Authentication</a:t>
            </a:r>
          </a:p>
        </p:txBody>
      </p:sp>
      <p:graphicFrame>
        <p:nvGraphicFramePr>
          <p:cNvPr id="485" name="Google Shape;260;p10"/>
          <p:cNvGraphicFramePr/>
          <p:nvPr>
            <p:extLst>
              <p:ext uri="{D42A27DB-BD31-4B8C-83A1-F6EECF244321}">
                <p14:modId xmlns:p14="http://schemas.microsoft.com/office/powerpoint/2010/main" val="1016940403"/>
              </p:ext>
            </p:extLst>
          </p:nvPr>
        </p:nvGraphicFramePr>
        <p:xfrm>
          <a:off x="150550" y="1428438"/>
          <a:ext cx="7248950" cy="6718272"/>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1340450">
                <a:tc gridSpan="4">
                  <a:txBody>
                    <a:bodyPr/>
                    <a:lstStyle/>
                    <a:p>
                      <a:pPr algn="l">
                        <a:lnSpc>
                          <a:spcPct val="115000"/>
                        </a:lnSpc>
                        <a:defRPr sz="1800">
                          <a:latin typeface="Open Sans"/>
                          <a:ea typeface="Open Sans"/>
                          <a:cs typeface="Open Sans"/>
                          <a:sym typeface="Open Sans"/>
                        </a:defRPr>
                      </a:pPr>
                      <a:r>
                        <a:rPr dirty="0"/>
                        <a:t>Consider the 3 factors of authentication: something you KNOW, something you HAVE, and something you ARE. In 1 to 3 sentences below, suggest and explain what type of authentication would be appropriate for </a:t>
                      </a:r>
                      <a:r>
                        <a:rPr dirty="0" err="1"/>
                        <a:t>JoesPC</a:t>
                      </a:r>
                      <a:r>
                        <a:rPr dirty="0"/>
                        <a:t>.</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13400">
                <a:tc rowSpan="12">
                  <a:txBody>
                    <a:bodyPr/>
                    <a:lstStyle/>
                    <a:p>
                      <a:pPr algn="l">
                        <a:lnSpc>
                          <a:spcPct val="115000"/>
                        </a:lnSpc>
                        <a:defRPr sz="1400"/>
                      </a:pPr>
                      <a:endParaRPr dirty="0"/>
                    </a:p>
                  </a:txBody>
                  <a:tcPr marL="91425" marR="91425" marT="91425" marB="91425" horzOverflow="overflow">
                    <a:solidFill>
                      <a:srgbClr val="BECBD6"/>
                    </a:solidFill>
                  </a:tcPr>
                </a:tc>
                <a:tc rowSpan="12" gridSpan="3">
                  <a:txBody>
                    <a:bodyPr/>
                    <a:lstStyle/>
                    <a:p>
                      <a:pPr marL="457200" indent="-342900" algn="l">
                        <a:lnSpc>
                          <a:spcPct val="150000"/>
                        </a:lnSpc>
                        <a:buClr>
                          <a:schemeClr val="accent2">
                            <a:lumOff val="21764"/>
                          </a:schemeClr>
                        </a:buClr>
                        <a:buSzPts val="1400"/>
                        <a:buAutoNum type="arabicPeriod"/>
                        <a:defRPr sz="1400"/>
                      </a:pPr>
                      <a:r>
                        <a:rPr lang="en-GB" dirty="0">
                          <a:latin typeface="Open Sans"/>
                        </a:rPr>
                        <a:t>I suggest setting a PIN, Strong Password, 2FA and the other Factor would be better if it is a Facial Recognition, or a fingerprint scanner And an Encrypted USB used for Logging-in purposes for securing the PC.</a:t>
                      </a:r>
                      <a:endParaRPr dirty="0">
                        <a:latin typeface="Open Sans"/>
                      </a:endParaRPr>
                    </a:p>
                  </a:txBody>
                  <a:tcPr marL="91425" marR="91425" marT="91425" marB="91425" horzOverflow="overflow"/>
                </a:tc>
                <a:tc rowSpan="12" hMerge="1">
                  <a:txBody>
                    <a:bodyPr/>
                    <a:lstStyle/>
                    <a:p>
                      <a:endParaRPr lang="en-US"/>
                    </a:p>
                  </a:txBody>
                  <a:tcPr/>
                </a:tc>
                <a:tc rowSpan="12" hMerge="1">
                  <a:txBody>
                    <a:bodyPr/>
                    <a:lstStyle/>
                    <a:p>
                      <a:endParaRPr lang="en-US"/>
                    </a:p>
                  </a:txBody>
                  <a:tcPr/>
                </a:tc>
                <a:extLst>
                  <a:ext uri="{0D108BD9-81ED-4DB2-BD59-A6C34878D82A}">
                    <a16:rowId xmlns:a16="http://schemas.microsoft.com/office/drawing/2014/main" val="10001"/>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2"/>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5"/>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6"/>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7"/>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8"/>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9"/>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10"/>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11"/>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12"/>
                  </a:ext>
                </a:extLst>
              </a:tr>
            </a:tbl>
          </a:graphicData>
        </a:graphic>
      </p:graphicFrame>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2E3D49"/>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TotalTime>
  <Words>1211</Words>
  <Application>Microsoft Office PowerPoint</Application>
  <PresentationFormat>Custom</PresentationFormat>
  <Paragraphs>156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Helvetica</vt:lpstr>
      <vt:lpstr>Helvetica Neue</vt:lpstr>
      <vt:lpstr>Open Sans</vt:lpstr>
      <vt:lpstr>Open Sans Light</vt:lpstr>
      <vt:lpstr>Simple Light</vt:lpstr>
      <vt:lpstr>PowerPoint Presentation</vt:lpstr>
      <vt:lpstr>Securing a Computer System</vt:lpstr>
      <vt:lpstr>Part 1:  Reconnaissance</vt:lpstr>
      <vt:lpstr>Hardware</vt:lpstr>
      <vt:lpstr>Software </vt:lpstr>
      <vt:lpstr>Accounts </vt:lpstr>
      <vt:lpstr>Security Services</vt:lpstr>
      <vt:lpstr>Part 2:  Assessment</vt:lpstr>
      <vt:lpstr>Authentication</vt:lpstr>
      <vt:lpstr>System and Security: Firewall</vt:lpstr>
      <vt:lpstr>System and Security: Firewall</vt:lpstr>
      <vt:lpstr>Part 3: Securing Access</vt:lpstr>
      <vt:lpstr>Users - Part 1</vt:lpstr>
      <vt:lpstr>Users - Part 2</vt:lpstr>
      <vt:lpstr>Users- Part 3</vt:lpstr>
      <vt:lpstr>Part 4: Securing Applications</vt:lpstr>
      <vt:lpstr>Unnecessary Applications</vt:lpstr>
      <vt:lpstr>Patching and Updates</vt:lpstr>
      <vt:lpstr>Standout Suggestions</vt:lpstr>
      <vt:lpstr>Standout Suggestion 1</vt:lpstr>
      <vt:lpstr>Standout Suggestion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ZG089</cp:lastModifiedBy>
  <cp:revision>7</cp:revision>
  <dcterms:modified xsi:type="dcterms:W3CDTF">2024-03-16T11:48:38Z</dcterms:modified>
</cp:coreProperties>
</file>