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/>
    <p:restoredTop sz="94694"/>
  </p:normalViewPr>
  <p:slideViewPr>
    <p:cSldViewPr snapToGrid="0">
      <p:cViewPr varScale="1">
        <p:scale>
          <a:sx n="121" d="100"/>
          <a:sy n="121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邱政岡" userId="36257b6e-bdff-4da0-b9b1-5cd963b4f45d" providerId="ADAL" clId="{E16E587C-A5DB-E548-83C1-FD059FADCB8E}"/>
    <pc:docChg chg="undo custSel modSld">
      <pc:chgData name="邱政岡" userId="36257b6e-bdff-4da0-b9b1-5cd963b4f45d" providerId="ADAL" clId="{E16E587C-A5DB-E548-83C1-FD059FADCB8E}" dt="2023-12-22T08:06:59.248" v="3" actId="20577"/>
      <pc:docMkLst>
        <pc:docMk/>
      </pc:docMkLst>
      <pc:sldChg chg="modSp mod">
        <pc:chgData name="邱政岡" userId="36257b6e-bdff-4da0-b9b1-5cd963b4f45d" providerId="ADAL" clId="{E16E587C-A5DB-E548-83C1-FD059FADCB8E}" dt="2023-12-22T08:06:59.248" v="3" actId="20577"/>
        <pc:sldMkLst>
          <pc:docMk/>
          <pc:sldMk cId="4293381442" sldId="256"/>
        </pc:sldMkLst>
        <pc:spChg chg="mod">
          <ac:chgData name="邱政岡" userId="36257b6e-bdff-4da0-b9b1-5cd963b4f45d" providerId="ADAL" clId="{E16E587C-A5DB-E548-83C1-FD059FADCB8E}" dt="2023-12-22T08:06:59.248" v="3" actId="20577"/>
          <ac:spMkLst>
            <pc:docMk/>
            <pc:sldMk cId="4293381442" sldId="256"/>
            <ac:spMk id="12" creationId="{40FDC88E-C27A-FC4F-9EDC-5F94252D53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C0367-DF31-F3C8-1BA8-A5C5E86F6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D7791B-C60C-4D8F-0C47-0B7BC23DC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9192BC-4DAE-EAAA-530D-872E41C3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F96-B40E-9642-B38D-471A7D386ED1}" type="datetimeFigureOut">
              <a:rPr kumimoji="1" lang="zh-TW" altLang="en-US" smtClean="0"/>
              <a:t>2023/12/22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44FB5E-48CF-B288-BA99-362C21DC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4600CF-0D46-2731-AFFA-5413F7FD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5A33-20C2-5340-BAFC-FF27C195DB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067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BF372A-C8BF-8471-9043-7F807479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B90B6E-87C9-F911-9D5C-F1B21BDB8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971536-4C4F-B770-62F8-29932D1A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F96-B40E-9642-B38D-471A7D386ED1}" type="datetimeFigureOut">
              <a:rPr kumimoji="1" lang="zh-TW" altLang="en-US" smtClean="0"/>
              <a:t>2023/12/22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0C9814-80B6-E16F-46CF-F5AB80BC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6DFA62-6887-16A0-4A34-9142A037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5A33-20C2-5340-BAFC-FF27C195DB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593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A1B008C-3A96-07D7-E46A-31EAC9A29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49A27C-4801-497F-18D1-040146471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836EF4-5DF0-0F79-AB5E-02D6C438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F96-B40E-9642-B38D-471A7D386ED1}" type="datetimeFigureOut">
              <a:rPr kumimoji="1" lang="zh-TW" altLang="en-US" smtClean="0"/>
              <a:t>2023/12/22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CDCBA7-BD82-54AA-4A7A-D477571F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6DA5DC-B7F7-E445-2783-9EF09000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5A33-20C2-5340-BAFC-FF27C195DB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551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C17222-027C-0379-F7ED-7C85912A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C5D7E8-18B3-C6FC-68B5-547524B58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A277B9-9B9F-54BB-23A9-49F9AB9D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F96-B40E-9642-B38D-471A7D386ED1}" type="datetimeFigureOut">
              <a:rPr kumimoji="1" lang="zh-TW" altLang="en-US" smtClean="0"/>
              <a:t>2023/12/22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A10E52-A082-9067-23A4-2CBFA5DE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A553BD-4595-1774-5D9E-497EF474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5A33-20C2-5340-BAFC-FF27C195DB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574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66E7A-195C-893F-5550-840F7249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0E7770-28A2-4B50-D760-FAB1A2563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433EB0-6E40-D192-E399-5B6A8B98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F96-B40E-9642-B38D-471A7D386ED1}" type="datetimeFigureOut">
              <a:rPr kumimoji="1" lang="zh-TW" altLang="en-US" smtClean="0"/>
              <a:t>2023/12/22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562053-00D8-4952-8549-99951664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57CD0F-B207-6F82-4F02-100E1049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5A33-20C2-5340-BAFC-FF27C195DB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333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E9E5C-21E5-3FFF-A9EB-3D4CD170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BE83F0-BC2A-9396-4178-CE1994B20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4E23EF-A399-25BB-F62E-F62CB6C4C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D88259-E6F9-23AB-4EFC-4CBACECA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F96-B40E-9642-B38D-471A7D386ED1}" type="datetimeFigureOut">
              <a:rPr kumimoji="1" lang="zh-TW" altLang="en-US" smtClean="0"/>
              <a:t>2023/12/22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7B169D-19C3-CFAB-B92B-CEC0F4FF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8C1E82-EEFC-B3E2-1342-77D84605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5A33-20C2-5340-BAFC-FF27C195DB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83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CF3D4-8779-6B16-37A7-EBB5072C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500450-50FD-D100-BB5E-A6746DA93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7D4E6D-774A-4C01-B493-9C69AF4B0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B213B28-4A21-AA6F-C0E7-186C8EF61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CA4D18C-362B-761E-77C7-620A71FBE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260A487-4FA5-08E2-4627-5CDC3BCA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F96-B40E-9642-B38D-471A7D386ED1}" type="datetimeFigureOut">
              <a:rPr kumimoji="1" lang="zh-TW" altLang="en-US" smtClean="0"/>
              <a:t>2023/12/22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245890-EC30-FD66-5976-56E9E48A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8AB2090-C7E5-F288-BEED-799E7DA7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5A33-20C2-5340-BAFC-FF27C195DB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11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A6E9CA-B650-A392-9D8B-BFABAAE3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75EF22-B469-CA92-DFD0-A50142A8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F96-B40E-9642-B38D-471A7D386ED1}" type="datetimeFigureOut">
              <a:rPr kumimoji="1" lang="zh-TW" altLang="en-US" smtClean="0"/>
              <a:t>2023/12/22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498BE58-D7A2-446A-FAFB-DF7A664D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A75093-75A8-3781-6BD5-43D1217E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5A33-20C2-5340-BAFC-FF27C195DB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234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2273EF6-5854-77A0-263C-13338369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F96-B40E-9642-B38D-471A7D386ED1}" type="datetimeFigureOut">
              <a:rPr kumimoji="1" lang="zh-TW" altLang="en-US" smtClean="0"/>
              <a:t>2023/12/22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4D9BFBC-AE31-3790-AB94-2A7734E6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70DD14-98D3-A187-2F96-A64697D4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5A33-20C2-5340-BAFC-FF27C195DB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885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EE4D6-57D0-5C7C-2D12-F972D836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1384BA-7D3E-4FB1-DB30-1A48D6F6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48EE8B-AB7F-DDA0-426F-E905D528D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6BE6BB-959B-466D-2DA2-E9E8BA47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F96-B40E-9642-B38D-471A7D386ED1}" type="datetimeFigureOut">
              <a:rPr kumimoji="1" lang="zh-TW" altLang="en-US" smtClean="0"/>
              <a:t>2023/12/22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92BE7B-6248-6C8F-085F-F52C1F3C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A35076-4978-9918-5C79-573E6FDB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5A33-20C2-5340-BAFC-FF27C195DB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326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482A5-43F5-7E7B-9A65-5F7C7C6D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F8A5628-B02D-8D79-2304-E84D2A961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2EA70E-19A2-7BFC-4939-3EB0070AD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A3172B-9E13-68F7-EC50-5122A141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F96-B40E-9642-B38D-471A7D386ED1}" type="datetimeFigureOut">
              <a:rPr kumimoji="1" lang="zh-TW" altLang="en-US" smtClean="0"/>
              <a:t>2023/12/22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47DAB2-23ED-C3CA-9A5E-F2DC5044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7C7D7E-DB9D-6EE3-BCE3-3FA38E61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5A33-20C2-5340-BAFC-FF27C195DB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769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69E687-6777-96FB-EC30-F65DF245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20D4DB-4348-367D-56C5-17A5F9458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8D856B-EEF8-4CBE-71ED-0FE00BA31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2F96-B40E-9642-B38D-471A7D386ED1}" type="datetimeFigureOut">
              <a:rPr kumimoji="1" lang="zh-TW" altLang="en-US" smtClean="0"/>
              <a:t>2023/12/22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60D254-028D-9BA8-D332-FA4328F1B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914447-178C-E8D8-76F6-E17D1987D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85A33-20C2-5340-BAFC-FF27C195DB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510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, 文字 的圖片&#10;&#10;自動產生的描述">
            <a:extLst>
              <a:ext uri="{FF2B5EF4-FFF2-40B4-BE49-F238E27FC236}">
                <a16:creationId xmlns:a16="http://schemas.microsoft.com/office/drawing/2014/main" id="{DE0553AE-ADF9-6874-E95C-8D1EE376A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306E3B2-A943-0EE2-B64E-5C86E90CA676}"/>
              </a:ext>
            </a:extLst>
          </p:cNvPr>
          <p:cNvSpPr txBox="1"/>
          <p:nvPr/>
        </p:nvSpPr>
        <p:spPr>
          <a:xfrm>
            <a:off x="903111" y="474133"/>
            <a:ext cx="9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WYG573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1F90E3D-AA21-45E1-F946-50B50D88D972}"/>
              </a:ext>
            </a:extLst>
          </p:cNvPr>
          <p:cNvSpPr txBox="1"/>
          <p:nvPr/>
        </p:nvSpPr>
        <p:spPr>
          <a:xfrm>
            <a:off x="2455333" y="474133"/>
            <a:ext cx="10086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1FFH756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9607E55-7DC5-EFA4-C513-D8FD15E3AAF5}"/>
              </a:ext>
            </a:extLst>
          </p:cNvPr>
          <p:cNvSpPr txBox="1"/>
          <p:nvPr/>
        </p:nvSpPr>
        <p:spPr>
          <a:xfrm>
            <a:off x="4076287" y="474133"/>
            <a:ext cx="1059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PHH2455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D54A69C-BC86-C01A-D894-68A290B1BCB1}"/>
              </a:ext>
            </a:extLst>
          </p:cNvPr>
          <p:cNvSpPr txBox="1"/>
          <p:nvPr/>
        </p:nvSpPr>
        <p:spPr>
          <a:xfrm>
            <a:off x="5785556" y="474133"/>
            <a:ext cx="9861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MKA532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F4679CE-C5F9-376A-5B4D-7C1B705B3C10}"/>
              </a:ext>
            </a:extLst>
          </p:cNvPr>
          <p:cNvSpPr txBox="1"/>
          <p:nvPr/>
        </p:nvSpPr>
        <p:spPr>
          <a:xfrm>
            <a:off x="7484360" y="383822"/>
            <a:ext cx="9877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405ZMU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0E7037C-8884-F730-FA62-658839DD7A40}"/>
              </a:ext>
            </a:extLst>
          </p:cNvPr>
          <p:cNvSpPr txBox="1"/>
          <p:nvPr/>
        </p:nvSpPr>
        <p:spPr>
          <a:xfrm>
            <a:off x="784577" y="1236133"/>
            <a:ext cx="9873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MAV794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FDC88E-C27A-FC4F-9EDC-5F94252D53AD}"/>
              </a:ext>
            </a:extLst>
          </p:cNvPr>
          <p:cNvSpPr txBox="1"/>
          <p:nvPr/>
        </p:nvSpPr>
        <p:spPr>
          <a:xfrm>
            <a:off x="479776" y="2915734"/>
            <a:ext cx="8996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V67GFL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CA1DFBA-3B71-A45B-3A09-D5DCCA35E893}"/>
              </a:ext>
            </a:extLst>
          </p:cNvPr>
          <p:cNvSpPr txBox="1"/>
          <p:nvPr/>
        </p:nvSpPr>
        <p:spPr>
          <a:xfrm>
            <a:off x="637822" y="2075933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YMX644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019C9BE-E8CF-7697-89F3-B8C5DD7AE9AE}"/>
              </a:ext>
            </a:extLst>
          </p:cNvPr>
          <p:cNvSpPr txBox="1"/>
          <p:nvPr/>
        </p:nvSpPr>
        <p:spPr>
          <a:xfrm>
            <a:off x="288864" y="3862400"/>
            <a:ext cx="9196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992KCN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CF00A4F-CC86-76D0-D1CA-2F5168E82642}"/>
              </a:ext>
            </a:extLst>
          </p:cNvPr>
          <p:cNvSpPr txBox="1"/>
          <p:nvPr/>
        </p:nvSpPr>
        <p:spPr>
          <a:xfrm>
            <a:off x="142109" y="4835687"/>
            <a:ext cx="7857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8A231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417EC3B-0223-C5A2-2124-95CEFA9199C2}"/>
              </a:ext>
            </a:extLst>
          </p:cNvPr>
          <p:cNvSpPr txBox="1"/>
          <p:nvPr/>
        </p:nvSpPr>
        <p:spPr>
          <a:xfrm>
            <a:off x="3474" y="6018578"/>
            <a:ext cx="9076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YUT002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7B9FA61-47B0-E5AB-ABFB-ABDF9A79EE5E}"/>
              </a:ext>
            </a:extLst>
          </p:cNvPr>
          <p:cNvSpPr txBox="1"/>
          <p:nvPr/>
        </p:nvSpPr>
        <p:spPr>
          <a:xfrm>
            <a:off x="2436229" y="1258711"/>
            <a:ext cx="10230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AFV2018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D402375-6CBA-F2EF-5BC1-1BC01F75A8F3}"/>
              </a:ext>
            </a:extLst>
          </p:cNvPr>
          <p:cNvSpPr txBox="1"/>
          <p:nvPr/>
        </p:nvSpPr>
        <p:spPr>
          <a:xfrm>
            <a:off x="2298938" y="2043289"/>
            <a:ext cx="10759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MMG604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0B3212C-D25B-D1B0-6D8A-11861E5AD7B0}"/>
              </a:ext>
            </a:extLst>
          </p:cNvPr>
          <p:cNvSpPr txBox="1"/>
          <p:nvPr/>
        </p:nvSpPr>
        <p:spPr>
          <a:xfrm>
            <a:off x="2259513" y="2915734"/>
            <a:ext cx="7889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JJS131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9D82D82-1D78-4701-D802-DF0AC12A0B33}"/>
              </a:ext>
            </a:extLst>
          </p:cNvPr>
          <p:cNvSpPr txBox="1"/>
          <p:nvPr/>
        </p:nvSpPr>
        <p:spPr>
          <a:xfrm>
            <a:off x="2184400" y="3862400"/>
            <a:ext cx="10198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9427A06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FCF48E2-388A-DB9E-0797-88C6964DD0D4}"/>
              </a:ext>
            </a:extLst>
          </p:cNvPr>
          <p:cNvSpPr txBox="1"/>
          <p:nvPr/>
        </p:nvSpPr>
        <p:spPr>
          <a:xfrm>
            <a:off x="2094089" y="4886867"/>
            <a:ext cx="9877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4144AGI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712C7DC-DB45-E055-E0F7-95E0A20DDD97}"/>
              </a:ext>
            </a:extLst>
          </p:cNvPr>
          <p:cNvSpPr txBox="1"/>
          <p:nvPr/>
        </p:nvSpPr>
        <p:spPr>
          <a:xfrm>
            <a:off x="1940516" y="6014535"/>
            <a:ext cx="9701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HHG352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D5043E6-9267-32ED-FA29-AA5E582D2631}"/>
              </a:ext>
            </a:extLst>
          </p:cNvPr>
          <p:cNvSpPr txBox="1"/>
          <p:nvPr/>
        </p:nvSpPr>
        <p:spPr>
          <a:xfrm>
            <a:off x="4087881" y="1236133"/>
            <a:ext cx="9196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993KCN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407355A-4067-8CB7-89C8-CD1429D9077A}"/>
              </a:ext>
            </a:extLst>
          </p:cNvPr>
          <p:cNvSpPr txBox="1"/>
          <p:nvPr/>
        </p:nvSpPr>
        <p:spPr>
          <a:xfrm>
            <a:off x="4076287" y="2043289"/>
            <a:ext cx="10502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MKM239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689EFD2-CE13-1D84-B6B5-3739F37D3FDF}"/>
              </a:ext>
            </a:extLst>
          </p:cNvPr>
          <p:cNvSpPr txBox="1"/>
          <p:nvPr/>
        </p:nvSpPr>
        <p:spPr>
          <a:xfrm>
            <a:off x="4087881" y="2904445"/>
            <a:ext cx="9244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552AOY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3C50906-207A-1844-05E9-6FD1671466B3}"/>
              </a:ext>
            </a:extLst>
          </p:cNvPr>
          <p:cNvSpPr txBox="1"/>
          <p:nvPr/>
        </p:nvSpPr>
        <p:spPr>
          <a:xfrm>
            <a:off x="4076286" y="3851111"/>
            <a:ext cx="9236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HPR476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3669D69-4BEA-8BCD-86DE-35113CC03F91}"/>
              </a:ext>
            </a:extLst>
          </p:cNvPr>
          <p:cNvSpPr txBox="1"/>
          <p:nvPr/>
        </p:nvSpPr>
        <p:spPr>
          <a:xfrm>
            <a:off x="4038254" y="4881222"/>
            <a:ext cx="8640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YSE068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29FE6D2-AC7B-25B6-176B-F6F44B43D603}"/>
              </a:ext>
            </a:extLst>
          </p:cNvPr>
          <p:cNvSpPr txBox="1"/>
          <p:nvPr/>
        </p:nvSpPr>
        <p:spPr>
          <a:xfrm>
            <a:off x="4038253" y="6014535"/>
            <a:ext cx="9044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JGN048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A3FFB01-47C0-64FA-ABBE-A16E0F35ACDC}"/>
              </a:ext>
            </a:extLst>
          </p:cNvPr>
          <p:cNvSpPr txBox="1"/>
          <p:nvPr/>
        </p:nvSpPr>
        <p:spPr>
          <a:xfrm>
            <a:off x="5807438" y="1213555"/>
            <a:ext cx="11047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YMUY207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13D1F00-4CE8-49AC-C82B-F7D1E8A79163}"/>
              </a:ext>
            </a:extLst>
          </p:cNvPr>
          <p:cNvSpPr txBox="1"/>
          <p:nvPr/>
        </p:nvSpPr>
        <p:spPr>
          <a:xfrm>
            <a:off x="5878818" y="2009422"/>
            <a:ext cx="10070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378984K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B7AA4A8-2E25-F76D-54C4-70127F88BCCA}"/>
              </a:ext>
            </a:extLst>
          </p:cNvPr>
          <p:cNvSpPr txBox="1"/>
          <p:nvPr/>
        </p:nvSpPr>
        <p:spPr>
          <a:xfrm>
            <a:off x="5988755" y="2915734"/>
            <a:ext cx="1035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2AA4510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17702CA-F382-91D3-EB41-3F0BD02E2DB6}"/>
              </a:ext>
            </a:extLst>
          </p:cNvPr>
          <p:cNvSpPr txBox="1"/>
          <p:nvPr/>
        </p:nvSpPr>
        <p:spPr>
          <a:xfrm>
            <a:off x="6028353" y="3862400"/>
            <a:ext cx="9124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YU7042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2A14B42-A82D-0906-7BDD-D81FFA0663F3}"/>
              </a:ext>
            </a:extLst>
          </p:cNvPr>
          <p:cNvSpPr txBox="1"/>
          <p:nvPr/>
        </p:nvSpPr>
        <p:spPr>
          <a:xfrm>
            <a:off x="6095414" y="4925156"/>
            <a:ext cx="9829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MHF686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54A4EA8-9898-62EB-7F21-3E3F601E1298}"/>
              </a:ext>
            </a:extLst>
          </p:cNvPr>
          <p:cNvSpPr txBox="1"/>
          <p:nvPr/>
        </p:nvSpPr>
        <p:spPr>
          <a:xfrm>
            <a:off x="6164256" y="6025824"/>
            <a:ext cx="10069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SA83399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D15F358-EDD2-0A7C-9D53-198CCF800722}"/>
              </a:ext>
            </a:extLst>
          </p:cNvPr>
          <p:cNvSpPr txBox="1"/>
          <p:nvPr/>
        </p:nvSpPr>
        <p:spPr>
          <a:xfrm>
            <a:off x="7583440" y="1136976"/>
            <a:ext cx="10470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7121AH8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F1A876E-3AAD-2F9D-76F9-4205E9E6243E}"/>
              </a:ext>
            </a:extLst>
          </p:cNvPr>
          <p:cNvSpPr txBox="1"/>
          <p:nvPr/>
        </p:nvSpPr>
        <p:spPr>
          <a:xfrm>
            <a:off x="7684995" y="1998133"/>
            <a:ext cx="7889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JJS269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1CE1501-FE55-6740-BCBD-84C7AFA765AC}"/>
              </a:ext>
            </a:extLst>
          </p:cNvPr>
          <p:cNvSpPr txBox="1"/>
          <p:nvPr/>
        </p:nvSpPr>
        <p:spPr>
          <a:xfrm>
            <a:off x="7820769" y="2859290"/>
            <a:ext cx="10322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RCA3412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540FFC9-CFDB-F95F-1C6A-F2E73486C6E8}"/>
              </a:ext>
            </a:extLst>
          </p:cNvPr>
          <p:cNvSpPr txBox="1"/>
          <p:nvPr/>
        </p:nvSpPr>
        <p:spPr>
          <a:xfrm>
            <a:off x="7920239" y="3862400"/>
            <a:ext cx="7809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HLFV4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00B4C73-7081-5B53-07E3-FED1284E341B}"/>
              </a:ext>
            </a:extLst>
          </p:cNvPr>
          <p:cNvSpPr txBox="1"/>
          <p:nvPr/>
        </p:nvSpPr>
        <p:spPr>
          <a:xfrm>
            <a:off x="8039579" y="4881222"/>
            <a:ext cx="6687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342A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5E81C8B-1A18-30F6-EE58-A715D24A05FB}"/>
              </a:ext>
            </a:extLst>
          </p:cNvPr>
          <p:cNvSpPr txBox="1"/>
          <p:nvPr/>
        </p:nvSpPr>
        <p:spPr>
          <a:xfrm>
            <a:off x="8104772" y="6045199"/>
            <a:ext cx="7970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11H38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8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35</Words>
  <Application>Microsoft Macintosh PowerPoint</Application>
  <PresentationFormat>寬螢幕</PresentationFormat>
  <Paragraphs>35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邱政岡</dc:creator>
  <cp:lastModifiedBy>邱政岡</cp:lastModifiedBy>
  <cp:revision>1</cp:revision>
  <dcterms:created xsi:type="dcterms:W3CDTF">2023-12-21T16:47:54Z</dcterms:created>
  <dcterms:modified xsi:type="dcterms:W3CDTF">2023-12-22T08:07:08Z</dcterms:modified>
</cp:coreProperties>
</file>