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0EEB-5308-A7D7-3F45-1FB3CD664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2F90C9-76EA-13A6-A110-08B98B359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74830-C888-708D-97F9-15B3331E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3A3B8-44E0-23E0-F3BF-A566B926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362B0-194B-97D6-AE40-306E770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F7507-C76E-0566-7772-F1A3205D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F8EAD-FAB1-9FBA-A242-764FE3F5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B814A-2EA9-06BF-BA89-784EBA34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0A371-33BE-4861-F26E-362DED7A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FDA35-E347-9E96-232B-AA0A4A2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EE73B4-58BB-E1BE-B21A-E3CCBF535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9E324-4770-231C-3768-C47FE6765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1069A-2764-5842-FAD6-9E05E9DC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BA004-CD1A-7E1F-E23C-D942E518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5C10-D092-8B64-2997-4CA712AE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149C-2867-779C-2E32-4386B5C8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C1CA2-A71E-F851-DB25-B500BF9D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7121F-A3EE-4958-77B9-53E24ED9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AC7FE-720F-B7CC-DA94-5045AF89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EA6BC-E2EA-9FE2-BCF6-0BBF4042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72FC-93E5-CE0E-B055-F7632F17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93377-E6DD-C375-E352-40B425DA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D8876-9007-E7CF-CF5C-10791E02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9C54-8116-7959-2E6A-CD46E722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A3091-00D8-346C-FE77-8AB900B6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9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F5580-7B36-7150-E4DB-30BBC62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FE72D-1B44-9B51-5CD9-F7D2FEC8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0E323-D5ED-BA65-BC5A-9E2CA1A9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C758A-F9C7-1D50-3D75-2EF7B2EB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910CA-2BA1-2F3B-3C31-20514DA8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E04AB-C8F3-F6DA-8C8D-BF1665C6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E0335-497A-432B-7839-F2953892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7987-8F2E-E34F-D014-70C4BA6A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CDBF1-7FC2-AB3D-95CA-02550AD4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E18A6-003E-8379-2A33-70E055FD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976BD9-FB53-FDB5-DCAE-709F38BD2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6E8562-99E4-0874-E5EE-A024E15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1457CD-BE75-DBFD-05AB-B3C828E8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3860A-E1E4-4DAC-55CD-FFC200CB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B174B-47B8-0A76-C2DC-CA7CC0A9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61A26-F6D0-76F2-DC89-7DDA77A6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77F84-12E0-A541-C3EE-DACAF510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2F49A-F888-1F03-583F-D5CAC256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D703FC-23EF-71C2-6DF2-9F08CE03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3B9B7-EE48-3440-C738-71B5F73F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1403C-DE46-4A62-3EF8-0B483B82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4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12E35-952D-B88C-967D-8B1EB653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D7AE6-CC38-1287-B98C-A65711E5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DE394-5599-80A1-8A47-43984CB8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A3DE8-F5A9-4123-C33B-55F8EE8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F5564-F978-2623-EB49-F5F8171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CFEC0-CA6E-0009-5786-25E6FEDA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78FB-AC0E-4C6B-AF27-400EDF49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1C02E-DC8D-DC0C-1013-094041101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26BE6-03B2-2B94-F7D9-190541A2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16414-842B-11E0-0D2E-A575A708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8E0C4-BBE5-6266-7B20-B2375CB2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18151-7F21-64E3-6944-40338AE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DD7996-86B2-4368-0651-C6CA139E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AA18F-DA4D-99CC-2C8A-625D2C330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2A79C-63DA-F103-8ED8-A9DB66B6D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CD9C-6DC5-4DB4-93DA-7F5AC67057FF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19D2-27ED-CED1-AE37-8CEEDE0A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54D42-64A3-90CC-7291-599F9F94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F910-F5D3-4A73-BB79-018729CAC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4809687-91C0-8B00-DE03-D5E158FA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57737"/>
              </p:ext>
            </p:extLst>
          </p:nvPr>
        </p:nvGraphicFramePr>
        <p:xfrm>
          <a:off x="4679950" y="529166"/>
          <a:ext cx="31686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ID(NK)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First 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Surname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State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8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001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17ADD3-8D29-A657-26E4-E1DC0E81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16386"/>
              </p:ext>
            </p:extLst>
          </p:nvPr>
        </p:nvGraphicFramePr>
        <p:xfrm>
          <a:off x="8394700" y="176741"/>
          <a:ext cx="3168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事实表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Date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FKs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7CC3DB1-9AA9-B83E-80F2-5F56BF77A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305"/>
              </p:ext>
            </p:extLst>
          </p:nvPr>
        </p:nvGraphicFramePr>
        <p:xfrm>
          <a:off x="200025" y="1312332"/>
          <a:ext cx="37623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首次购买日期维度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Key(PK)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Month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Fiscal Month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Fiscal Quarter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Fiscal 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8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of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Purchase Season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00176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0F22BD51-12EE-F6D8-02F1-1CBB464B4991}"/>
              </a:ext>
            </a:extLst>
          </p:cNvPr>
          <p:cNvSpPr/>
          <p:nvPr/>
        </p:nvSpPr>
        <p:spPr>
          <a:xfrm>
            <a:off x="7867650" y="998007"/>
            <a:ext cx="527050" cy="20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D0C7A442-FB0B-8CB2-131D-20F008A6B896}"/>
              </a:ext>
            </a:extLst>
          </p:cNvPr>
          <p:cNvSpPr/>
          <p:nvPr/>
        </p:nvSpPr>
        <p:spPr>
          <a:xfrm>
            <a:off x="4010025" y="1771650"/>
            <a:ext cx="619125" cy="211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BB9AB6-2DBD-3F88-E38B-1B52135487FA}"/>
              </a:ext>
            </a:extLst>
          </p:cNvPr>
          <p:cNvSpPr txBox="1"/>
          <p:nvPr/>
        </p:nvSpPr>
        <p:spPr>
          <a:xfrm>
            <a:off x="4991100" y="50673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首次购买日期维度</a:t>
            </a:r>
          </a:p>
        </p:txBody>
      </p:sp>
    </p:spTree>
    <p:extLst>
      <p:ext uri="{BB962C8B-B14F-4D97-AF65-F5344CB8AC3E}">
        <p14:creationId xmlns:p14="http://schemas.microsoft.com/office/powerpoint/2010/main" val="26701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4809687-91C0-8B00-DE03-D5E158FA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8336"/>
              </p:ext>
            </p:extLst>
          </p:nvPr>
        </p:nvGraphicFramePr>
        <p:xfrm>
          <a:off x="650875" y="610022"/>
          <a:ext cx="3498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ID(NK)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Demographgics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Key(FK)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818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17ADD3-8D29-A657-26E4-E1DC0E81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30655"/>
              </p:ext>
            </p:extLst>
          </p:nvPr>
        </p:nvGraphicFramePr>
        <p:xfrm>
          <a:off x="4878387" y="239182"/>
          <a:ext cx="3168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事实表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Demographgics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Key(FK)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FKs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7CC3DB1-9AA9-B83E-80F2-5F56BF77A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06375"/>
              </p:ext>
            </p:extLst>
          </p:nvPr>
        </p:nvGraphicFramePr>
        <p:xfrm>
          <a:off x="8775699" y="959272"/>
          <a:ext cx="3168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人口统计维度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Demographgics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r>
                        <a:rPr lang="en-US" altLang="zh-CN" dirty="0"/>
                        <a:t>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 Band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Purchase Frequency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Income Band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5BB9AB6-2DBD-3F88-E38B-1B52135487FA}"/>
              </a:ext>
            </a:extLst>
          </p:cNvPr>
          <p:cNvSpPr txBox="1"/>
          <p:nvPr/>
        </p:nvSpPr>
        <p:spPr>
          <a:xfrm>
            <a:off x="4878387" y="5476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8BA46EF7-0B45-734B-56AB-48FE85B69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8326"/>
              </p:ext>
            </p:extLst>
          </p:nvPr>
        </p:nvGraphicFramePr>
        <p:xfrm>
          <a:off x="650875" y="3058557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人口统计维度视图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Demographgics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r>
                        <a:rPr lang="en-US" altLang="zh-CN" dirty="0"/>
                        <a:t>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dirty="0"/>
                        <a:t>Age Band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dirty="0"/>
                        <a:t>Purchase Frequency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dirty="0"/>
                        <a:t>Income Band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C23DD3CC-83C8-85CD-0B83-D147F6A58997}"/>
              </a:ext>
            </a:extLst>
          </p:cNvPr>
          <p:cNvSpPr/>
          <p:nvPr/>
        </p:nvSpPr>
        <p:spPr>
          <a:xfrm>
            <a:off x="8134350" y="1419225"/>
            <a:ext cx="5334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CDBBF2EC-1D55-D123-863A-E4096F5A25E9}"/>
              </a:ext>
            </a:extLst>
          </p:cNvPr>
          <p:cNvSpPr/>
          <p:nvPr/>
        </p:nvSpPr>
        <p:spPr>
          <a:xfrm>
            <a:off x="4200524" y="1066800"/>
            <a:ext cx="620713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D7B97E59-6305-8A37-5F3E-6683D641E9B9}"/>
              </a:ext>
            </a:extLst>
          </p:cNvPr>
          <p:cNvSpPr/>
          <p:nvPr/>
        </p:nvSpPr>
        <p:spPr>
          <a:xfrm>
            <a:off x="142875" y="2266950"/>
            <a:ext cx="457201" cy="1438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0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4809687-91C0-8B00-DE03-D5E158FA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57412"/>
              </p:ext>
            </p:extLst>
          </p:nvPr>
        </p:nvGraphicFramePr>
        <p:xfrm>
          <a:off x="371475" y="610022"/>
          <a:ext cx="37782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ID(NK)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Age Band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Purchase Frequency Score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Income Band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660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17ADD3-8D29-A657-26E4-E1DC0E8109D4}"/>
              </a:ext>
            </a:extLst>
          </p:cNvPr>
          <p:cNvGraphicFramePr>
            <a:graphicFrameLocks noGrp="1"/>
          </p:cNvGraphicFramePr>
          <p:nvPr/>
        </p:nvGraphicFramePr>
        <p:xfrm>
          <a:off x="4878387" y="239182"/>
          <a:ext cx="3168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事实表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Demographgics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Key(FK)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FKs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7CC3DB1-9AA9-B83E-80F2-5F56BF77A399}"/>
              </a:ext>
            </a:extLst>
          </p:cNvPr>
          <p:cNvGraphicFramePr>
            <a:graphicFrameLocks noGrp="1"/>
          </p:cNvGraphicFramePr>
          <p:nvPr/>
        </p:nvGraphicFramePr>
        <p:xfrm>
          <a:off x="8775699" y="959272"/>
          <a:ext cx="3168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人口统计维度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Demographgics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r>
                        <a:rPr lang="en-US" altLang="zh-CN" dirty="0"/>
                        <a:t>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 Band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Purchase Frequency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Income Band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5BB9AB6-2DBD-3F88-E38B-1B52135487FA}"/>
              </a:ext>
            </a:extLst>
          </p:cNvPr>
          <p:cNvSpPr txBox="1"/>
          <p:nvPr/>
        </p:nvSpPr>
        <p:spPr>
          <a:xfrm>
            <a:off x="4878387" y="5476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23DD3CC-83C8-85CD-0B83-D147F6A58997}"/>
              </a:ext>
            </a:extLst>
          </p:cNvPr>
          <p:cNvSpPr/>
          <p:nvPr/>
        </p:nvSpPr>
        <p:spPr>
          <a:xfrm>
            <a:off x="8134350" y="1419225"/>
            <a:ext cx="5334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CDBBF2EC-1D55-D123-863A-E4096F5A25E9}"/>
              </a:ext>
            </a:extLst>
          </p:cNvPr>
          <p:cNvSpPr/>
          <p:nvPr/>
        </p:nvSpPr>
        <p:spPr>
          <a:xfrm>
            <a:off x="4200524" y="1066800"/>
            <a:ext cx="620713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4809687-91C0-8B00-DE03-D5E158FA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72487"/>
              </p:ext>
            </p:extLst>
          </p:nvPr>
        </p:nvGraphicFramePr>
        <p:xfrm>
          <a:off x="371475" y="610022"/>
          <a:ext cx="37782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Key(PK)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Product (DK)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Product 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 Name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Effective Date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Expiration Date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Current Row Indicator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113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17ADD3-8D29-A657-26E4-E1DC0E81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8263"/>
              </p:ext>
            </p:extLst>
          </p:nvPr>
        </p:nvGraphicFramePr>
        <p:xfrm>
          <a:off x="4878387" y="239182"/>
          <a:ext cx="3168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事实表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Product Key(FK)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FKs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7CC3DB1-9AA9-B83E-80F2-5F56BF77A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44005"/>
              </p:ext>
            </p:extLst>
          </p:nvPr>
        </p:nvGraphicFramePr>
        <p:xfrm>
          <a:off x="8775699" y="959272"/>
          <a:ext cx="31686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当前产品维度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Product Key</a:t>
                      </a:r>
                      <a:r>
                        <a:rPr lang="en-US" altLang="zh-CN" dirty="0"/>
                        <a:t>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Current</a:t>
                      </a:r>
                      <a:r>
                        <a:rPr lang="en-US" altLang="zh-CN" dirty="0"/>
                        <a:t> Product 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Current</a:t>
                      </a:r>
                      <a:r>
                        <a:rPr lang="en-US" altLang="zh-CN" dirty="0"/>
                        <a:t> Department 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5BB9AB6-2DBD-3F88-E38B-1B52135487FA}"/>
              </a:ext>
            </a:extLst>
          </p:cNvPr>
          <p:cNvSpPr txBox="1"/>
          <p:nvPr/>
        </p:nvSpPr>
        <p:spPr>
          <a:xfrm>
            <a:off x="4878387" y="5476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23DD3CC-83C8-85CD-0B83-D147F6A58997}"/>
              </a:ext>
            </a:extLst>
          </p:cNvPr>
          <p:cNvSpPr/>
          <p:nvPr/>
        </p:nvSpPr>
        <p:spPr>
          <a:xfrm>
            <a:off x="8134350" y="1419225"/>
            <a:ext cx="5334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CDBBF2EC-1D55-D123-863A-E4096F5A25E9}"/>
              </a:ext>
            </a:extLst>
          </p:cNvPr>
          <p:cNvSpPr/>
          <p:nvPr/>
        </p:nvSpPr>
        <p:spPr>
          <a:xfrm>
            <a:off x="4200524" y="1066800"/>
            <a:ext cx="620713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0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4809687-91C0-8B00-DE03-D5E158FA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16413"/>
              </p:ext>
            </p:extLst>
          </p:nvPr>
        </p:nvGraphicFramePr>
        <p:xfrm>
          <a:off x="371475" y="610022"/>
          <a:ext cx="37782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Key(PK)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Product (DK)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Product 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 Name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Effective 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Expiration 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Current Row Indicator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113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17ADD3-8D29-A657-26E4-E1DC0E81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14293"/>
              </p:ext>
            </p:extLst>
          </p:nvPr>
        </p:nvGraphicFramePr>
        <p:xfrm>
          <a:off x="4878387" y="239182"/>
          <a:ext cx="3168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事实表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Key(FK)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Key(FK)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Product Key(FK)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FKs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7CC3DB1-9AA9-B83E-80F2-5F56BF77A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15214"/>
              </p:ext>
            </p:extLst>
          </p:nvPr>
        </p:nvGraphicFramePr>
        <p:xfrm>
          <a:off x="8755063" y="610022"/>
          <a:ext cx="3168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当前产品维度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Key</a:t>
                      </a:r>
                      <a:r>
                        <a:rPr lang="en-US" altLang="zh-CN" dirty="0"/>
                        <a:t>(PK)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Product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Current Product Description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Current Department 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5BB9AB6-2DBD-3F88-E38B-1B52135487FA}"/>
              </a:ext>
            </a:extLst>
          </p:cNvPr>
          <p:cNvSpPr txBox="1"/>
          <p:nvPr/>
        </p:nvSpPr>
        <p:spPr>
          <a:xfrm>
            <a:off x="4878387" y="5476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23DD3CC-83C8-85CD-0B83-D147F6A58997}"/>
              </a:ext>
            </a:extLst>
          </p:cNvPr>
          <p:cNvSpPr/>
          <p:nvPr/>
        </p:nvSpPr>
        <p:spPr>
          <a:xfrm>
            <a:off x="8134350" y="1028700"/>
            <a:ext cx="5334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CDBBF2EC-1D55-D123-863A-E4096F5A25E9}"/>
              </a:ext>
            </a:extLst>
          </p:cNvPr>
          <p:cNvSpPr/>
          <p:nvPr/>
        </p:nvSpPr>
        <p:spPr>
          <a:xfrm>
            <a:off x="4200524" y="1066800"/>
            <a:ext cx="620713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17ADD3-8D29-A657-26E4-E1DC0E81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4126"/>
              </p:ext>
            </p:extLst>
          </p:nvPr>
        </p:nvGraphicFramePr>
        <p:xfrm>
          <a:off x="1961832" y="342900"/>
          <a:ext cx="7161530" cy="485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267">
                  <a:extLst>
                    <a:ext uri="{9D8B030D-6E8A-4147-A177-3AD203B41FA5}">
                      <a16:colId xmlns:a16="http://schemas.microsoft.com/office/drawing/2014/main" val="1001338856"/>
                    </a:ext>
                  </a:extLst>
                </a:gridCol>
                <a:gridCol w="2481263">
                  <a:extLst>
                    <a:ext uri="{9D8B030D-6E8A-4147-A177-3AD203B41FA5}">
                      <a16:colId xmlns:a16="http://schemas.microsoft.com/office/drawing/2014/main" val="2042560689"/>
                    </a:ext>
                  </a:extLst>
                </a:gridCol>
              </a:tblGrid>
              <a:tr h="40999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订单明细事务事实表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Date Key (FK)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订单日期维度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Requested Ship Date Key (FK)   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请求发货日期维度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Key (FK)     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2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Key(FK)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产品维度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Rep Key (FK)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销售代理维度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Deal Key (FK)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交易维度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Order Number(DD)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Order Line Number(DD)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订单事务编号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2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Order Line Quantity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订单产品数量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Extended Order Line Gross Dollar 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订单明细总额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9558"/>
                  </a:ext>
                </a:extLst>
              </a:tr>
              <a:tr h="212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Extended Order Line Discount Dollar 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订单折扣总额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5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Extended Order Line Net Dollar 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订单净总额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5410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5BB9AB6-2DBD-3F88-E38B-1B52135487FA}"/>
              </a:ext>
            </a:extLst>
          </p:cNvPr>
          <p:cNvSpPr txBox="1"/>
          <p:nvPr/>
        </p:nvSpPr>
        <p:spPr>
          <a:xfrm>
            <a:off x="9085262" y="6006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退化维度</a:t>
            </a:r>
          </a:p>
        </p:txBody>
      </p:sp>
    </p:spTree>
    <p:extLst>
      <p:ext uri="{BB962C8B-B14F-4D97-AF65-F5344CB8AC3E}">
        <p14:creationId xmlns:p14="http://schemas.microsoft.com/office/powerpoint/2010/main" val="169917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473</Words>
  <Application>Microsoft Office PowerPoint</Application>
  <PresentationFormat>宽屏</PresentationFormat>
  <Paragraphs>130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国光</dc:creator>
  <cp:lastModifiedBy>张 国光</cp:lastModifiedBy>
  <cp:revision>15</cp:revision>
  <dcterms:created xsi:type="dcterms:W3CDTF">2023-02-26T02:35:28Z</dcterms:created>
  <dcterms:modified xsi:type="dcterms:W3CDTF">2023-02-28T14:08:22Z</dcterms:modified>
</cp:coreProperties>
</file>