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3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0580" y="2545080"/>
            <a:ext cx="116586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754380"/>
            <a:ext cx="929640" cy="64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80" y="754380"/>
            <a:ext cx="662940" cy="64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495" y="754380"/>
            <a:ext cx="662940" cy="640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580" y="1660525"/>
            <a:ext cx="922020" cy="640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035" y="1660525"/>
            <a:ext cx="922020" cy="640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585" y="2545080"/>
            <a:ext cx="899160" cy="640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2430" y="754380"/>
            <a:ext cx="929640" cy="640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3595" y="3429000"/>
            <a:ext cx="3421380" cy="14630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1945" y="1660525"/>
            <a:ext cx="891540" cy="6400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3435" y="754380"/>
            <a:ext cx="617220" cy="640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1490" y="1660525"/>
            <a:ext cx="883920" cy="640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ZGGSONG</cp:lastModifiedBy>
  <cp:revision>155</cp:revision>
  <dcterms:created xsi:type="dcterms:W3CDTF">2019-06-19T02:08:00Z</dcterms:created>
  <dcterms:modified xsi:type="dcterms:W3CDTF">2024-11-28T15:41:34Z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9578235E82C34A18AD3DC958A4AA565C_11</vt:lpwstr>
  </property>
</Properties>
</file>