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63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1490" y="1661160"/>
            <a:ext cx="922020" cy="6400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35" y="1653540"/>
            <a:ext cx="922020" cy="64008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80" y="1668780"/>
            <a:ext cx="922020" cy="6400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585" y="2553970"/>
            <a:ext cx="876300" cy="6400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580" y="2552700"/>
            <a:ext cx="1143000" cy="6400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1945" y="1661160"/>
            <a:ext cx="922020" cy="64008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910" y="768350"/>
            <a:ext cx="922020" cy="6400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2430" y="768350"/>
            <a:ext cx="922020" cy="640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0580" y="746760"/>
            <a:ext cx="655320" cy="6400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8115" y="746760"/>
            <a:ext cx="655320" cy="6400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3435" y="754380"/>
            <a:ext cx="617220" cy="6400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3435" y="746760"/>
            <a:ext cx="647700" cy="6400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ZGGSONG</cp:lastModifiedBy>
  <cp:revision>156</cp:revision>
  <dcterms:created xsi:type="dcterms:W3CDTF">2019-06-19T02:08:00Z</dcterms:created>
  <dcterms:modified xsi:type="dcterms:W3CDTF">2024-12-03T08:57:47Z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9578235E82C34A18AD3DC958A4AA565C_11</vt:lpwstr>
  </property>
</Properties>
</file>