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4" r:id="rId3"/>
    <p:sldId id="265" r:id="rId4"/>
    <p:sldId id="266" r:id="rId5"/>
    <p:sldId id="268" r:id="rId6"/>
    <p:sldId id="269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2" d="100"/>
          <a:sy n="52" d="100"/>
        </p:scale>
        <p:origin x="90" y="12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1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6698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7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5698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542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38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33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138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269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4226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2518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GB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49A-E237-4850-A41B-447669124FA4}" type="datetimeFigureOut">
              <a:rPr lang="en-GB" smtClean="0"/>
              <a:t>27/01/2017</a:t>
            </a:fld>
            <a:endParaRPr lang="en-GB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C9C610-C9B4-43F0-BE00-99E374A77F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56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Alternativer Prozess 7"/>
          <p:cNvSpPr/>
          <p:nvPr/>
        </p:nvSpPr>
        <p:spPr>
          <a:xfrm>
            <a:off x="1908280" y="185655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flock </a:t>
            </a:r>
            <a:endParaRPr lang="en-GB" dirty="0"/>
          </a:p>
        </p:txBody>
      </p:sp>
      <p:sp>
        <p:nvSpPr>
          <p:cNvPr id="14" name="Flussdiagramm: Verzweigung 13"/>
          <p:cNvSpPr/>
          <p:nvPr/>
        </p:nvSpPr>
        <p:spPr>
          <a:xfrm>
            <a:off x="2052008" y="2907477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cxnSp>
        <p:nvCxnSpPr>
          <p:cNvPr id="18" name="Gewinkelte Verbindung 17"/>
          <p:cNvCxnSpPr>
            <a:stCxn id="8" idx="2"/>
            <a:endCxn id="36" idx="0"/>
          </p:cNvCxnSpPr>
          <p:nvPr/>
        </p:nvCxnSpPr>
        <p:spPr>
          <a:xfrm rot="16200000" flipH="1">
            <a:off x="3121254" y="2299625"/>
            <a:ext cx="168140" cy="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4" idx="1"/>
            <a:endCxn id="24" idx="0"/>
          </p:cNvCxnSpPr>
          <p:nvPr/>
        </p:nvCxnSpPr>
        <p:spPr>
          <a:xfrm rot="10800000" flipV="1">
            <a:off x="1925600" y="3213800"/>
            <a:ext cx="126408" cy="319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Alternativer Prozess 23"/>
          <p:cNvSpPr/>
          <p:nvPr/>
        </p:nvSpPr>
        <p:spPr>
          <a:xfrm>
            <a:off x="971600" y="3533536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 offspring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691680" y="2931535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1" name="Flussdiagramm: Verzweigung 30"/>
          <p:cNvSpPr/>
          <p:nvPr/>
        </p:nvSpPr>
        <p:spPr>
          <a:xfrm>
            <a:off x="2049260" y="4637823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&gt; 6 </a:t>
            </a:r>
            <a:r>
              <a:rPr lang="en-GB" sz="1600" dirty="0" err="1" smtClean="0"/>
              <a:t>yrs</a:t>
            </a:r>
            <a:r>
              <a:rPr lang="en-GB" sz="1600" dirty="0" smtClean="0"/>
              <a:t>, or starving?</a:t>
            </a:r>
            <a:endParaRPr lang="en-GB" sz="1600" dirty="0"/>
          </a:p>
        </p:txBody>
      </p:sp>
      <p:cxnSp>
        <p:nvCxnSpPr>
          <p:cNvPr id="34" name="Gewinkelte Verbindung 33"/>
          <p:cNvCxnSpPr>
            <a:stCxn id="31" idx="2"/>
            <a:endCxn id="37" idx="0"/>
          </p:cNvCxnSpPr>
          <p:nvPr/>
        </p:nvCxnSpPr>
        <p:spPr>
          <a:xfrm rot="5400000">
            <a:off x="2445546" y="4767029"/>
            <a:ext cx="272401" cy="12392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Alternativer Prozess 36"/>
          <p:cNvSpPr/>
          <p:nvPr/>
        </p:nvSpPr>
        <p:spPr>
          <a:xfrm>
            <a:off x="1008104" y="5522872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die </a:t>
            </a:r>
            <a:endParaRPr lang="en-GB" dirty="0"/>
          </a:p>
        </p:txBody>
      </p:sp>
      <p:cxnSp>
        <p:nvCxnSpPr>
          <p:cNvPr id="39" name="Gewinkelte Verbindung 38"/>
          <p:cNvCxnSpPr>
            <a:stCxn id="24" idx="2"/>
            <a:endCxn id="32" idx="0"/>
          </p:cNvCxnSpPr>
          <p:nvPr/>
        </p:nvCxnSpPr>
        <p:spPr>
          <a:xfrm rot="16200000" flipH="1">
            <a:off x="2450319" y="3368857"/>
            <a:ext cx="231330" cy="1280768"/>
          </a:xfrm>
          <a:prstGeom prst="bentConnector3">
            <a:avLst>
              <a:gd name="adj1" fmla="val 39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14" idx="2"/>
            <a:endCxn id="32" idx="0"/>
          </p:cNvCxnSpPr>
          <p:nvPr/>
        </p:nvCxnSpPr>
        <p:spPr>
          <a:xfrm rot="16200000" flipH="1">
            <a:off x="2902862" y="3821399"/>
            <a:ext cx="604781" cy="2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268032" y="5106584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34" name="Flussdiagramm: Alternativer Prozess 133"/>
          <p:cNvSpPr/>
          <p:nvPr/>
        </p:nvSpPr>
        <p:spPr>
          <a:xfrm>
            <a:off x="5718147" y="3619906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979946"/>
            <a:ext cx="0" cy="10375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Alternativer Prozess 136"/>
          <p:cNvSpPr/>
          <p:nvPr/>
        </p:nvSpPr>
        <p:spPr>
          <a:xfrm>
            <a:off x="5710332" y="2390289"/>
            <a:ext cx="2830016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diffuse 10% to close cells</a:t>
            </a:r>
            <a:endParaRPr lang="en-GB" dirty="0"/>
          </a:p>
        </p:txBody>
      </p:sp>
      <p:sp>
        <p:nvSpPr>
          <p:cNvPr id="149" name="Flussdiagramm: Alternativer Prozess 148"/>
          <p:cNvSpPr/>
          <p:nvPr/>
        </p:nvSpPr>
        <p:spPr>
          <a:xfrm>
            <a:off x="3059832" y="5522872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on plankton</a:t>
            </a:r>
            <a:endParaRPr lang="en-GB" dirty="0"/>
          </a:p>
        </p:txBody>
      </p:sp>
      <p:cxnSp>
        <p:nvCxnSpPr>
          <p:cNvPr id="157" name="Gewinkelte Verbindung 156"/>
          <p:cNvCxnSpPr>
            <a:stCxn id="31" idx="2"/>
            <a:endCxn id="149" idx="0"/>
          </p:cNvCxnSpPr>
          <p:nvPr/>
        </p:nvCxnSpPr>
        <p:spPr>
          <a:xfrm rot="16200000" flipH="1">
            <a:off x="3471410" y="4980449"/>
            <a:ext cx="272401" cy="812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3611032" y="5106584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Fish</a:t>
            </a:r>
            <a:r>
              <a:rPr lang="de-AT" sz="2800" b="1" dirty="0" smtClean="0"/>
              <a:t> ABM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Spatial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plankton</a:t>
            </a:r>
            <a:r>
              <a:rPr lang="de-AT" sz="2800" b="1" dirty="0" smtClean="0"/>
              <a:t>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feld 159"/>
          <p:cNvSpPr txBox="1"/>
          <p:nvPr/>
        </p:nvSpPr>
        <p:spPr>
          <a:xfrm>
            <a:off x="3131840" y="3545177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5017477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emove locally 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88" name="Gerade Verbindung mit Pfeil 135"/>
          <p:cNvCxnSpPr>
            <a:stCxn id="134" idx="0"/>
            <a:endCxn id="137" idx="2"/>
          </p:cNvCxnSpPr>
          <p:nvPr/>
        </p:nvCxnSpPr>
        <p:spPr>
          <a:xfrm flipH="1" flipV="1">
            <a:off x="7125340" y="2750329"/>
            <a:ext cx="3908" cy="86957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 Verbindung 84"/>
          <p:cNvCxnSpPr>
            <a:stCxn id="149" idx="2"/>
            <a:endCxn id="61" idx="2"/>
          </p:cNvCxnSpPr>
          <p:nvPr/>
        </p:nvCxnSpPr>
        <p:spPr>
          <a:xfrm rot="5400000" flipH="1" flipV="1">
            <a:off x="5460708" y="4214372"/>
            <a:ext cx="221664" cy="3115416"/>
          </a:xfrm>
          <a:prstGeom prst="bentConnector3">
            <a:avLst>
              <a:gd name="adj1" fmla="val -3578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8" idx="0"/>
          </p:cNvCxnSpPr>
          <p:nvPr/>
        </p:nvCxnSpPr>
        <p:spPr>
          <a:xfrm rot="16200000" flipH="1">
            <a:off x="3139896" y="1792175"/>
            <a:ext cx="128500" cy="2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Alternativer Prozess 7"/>
          <p:cNvSpPr/>
          <p:nvPr/>
        </p:nvSpPr>
        <p:spPr>
          <a:xfrm>
            <a:off x="1910368" y="4124906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</a:t>
            </a:r>
            <a:endParaRPr lang="en-GB" dirty="0"/>
          </a:p>
        </p:txBody>
      </p:sp>
      <p:cxnSp>
        <p:nvCxnSpPr>
          <p:cNvPr id="40" name="Gewinkelte Verbindung 17"/>
          <p:cNvCxnSpPr>
            <a:stCxn id="32" idx="2"/>
            <a:endCxn id="31" idx="0"/>
          </p:cNvCxnSpPr>
          <p:nvPr/>
        </p:nvCxnSpPr>
        <p:spPr>
          <a:xfrm rot="5400000">
            <a:off x="3127440" y="4558894"/>
            <a:ext cx="152877" cy="49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7" idx="1"/>
            <a:endCxn id="36" idx="3"/>
          </p:cNvCxnSpPr>
          <p:nvPr/>
        </p:nvCxnSpPr>
        <p:spPr>
          <a:xfrm rot="10800000">
            <a:off x="4502368" y="2564759"/>
            <a:ext cx="1207964" cy="555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Alternativer Prozess 7"/>
          <p:cNvSpPr/>
          <p:nvPr/>
        </p:nvSpPr>
        <p:spPr>
          <a:xfrm>
            <a:off x="1910368" y="238473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energy level</a:t>
            </a:r>
            <a:endParaRPr lang="en-GB" dirty="0"/>
          </a:p>
        </p:txBody>
      </p:sp>
      <p:cxnSp>
        <p:nvCxnSpPr>
          <p:cNvPr id="41" name="Gewinkelte Verbindung 17"/>
          <p:cNvCxnSpPr>
            <a:stCxn id="36" idx="2"/>
            <a:endCxn id="14" idx="0"/>
          </p:cNvCxnSpPr>
          <p:nvPr/>
        </p:nvCxnSpPr>
        <p:spPr>
          <a:xfrm rot="5400000">
            <a:off x="3123903" y="2825012"/>
            <a:ext cx="162698" cy="2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49260" y="2843647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♀, fit, </a:t>
            </a:r>
            <a:r>
              <a:rPr lang="en-GB" sz="1600" dirty="0" smtClean="0">
                <a:solidFill>
                  <a:schemeClr val="bg1"/>
                </a:solidFill>
              </a:rPr>
              <a:t/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in </a:t>
            </a:r>
            <a:r>
              <a:rPr lang="en-GB" sz="1600" dirty="0">
                <a:solidFill>
                  <a:schemeClr val="bg1"/>
                </a:solidFill>
              </a:rPr>
              <a:t>school &amp; </a:t>
            </a:r>
            <a:r>
              <a:rPr lang="en-GB" sz="1600" dirty="0" smtClean="0">
                <a:solidFill>
                  <a:schemeClr val="bg1"/>
                </a:solidFill>
              </a:rPr>
              <a:t>mature?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30927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Alternativer Prozess 7"/>
          <p:cNvSpPr/>
          <p:nvPr/>
        </p:nvSpPr>
        <p:spPr>
          <a:xfrm>
            <a:off x="1908280" y="185655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flock </a:t>
            </a:r>
            <a:endParaRPr lang="en-GB" dirty="0"/>
          </a:p>
        </p:txBody>
      </p:sp>
      <p:sp>
        <p:nvSpPr>
          <p:cNvPr id="14" name="Flussdiagramm: Verzweigung 13"/>
          <p:cNvSpPr/>
          <p:nvPr/>
        </p:nvSpPr>
        <p:spPr>
          <a:xfrm>
            <a:off x="2052008" y="2907477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GB" sz="1600" dirty="0"/>
          </a:p>
        </p:txBody>
      </p:sp>
      <p:cxnSp>
        <p:nvCxnSpPr>
          <p:cNvPr id="18" name="Gewinkelte Verbindung 17"/>
          <p:cNvCxnSpPr>
            <a:stCxn id="8" idx="2"/>
            <a:endCxn id="36" idx="0"/>
          </p:cNvCxnSpPr>
          <p:nvPr/>
        </p:nvCxnSpPr>
        <p:spPr>
          <a:xfrm rot="16200000" flipH="1">
            <a:off x="3121254" y="2299625"/>
            <a:ext cx="168140" cy="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winkelte Verbindung 20"/>
          <p:cNvCxnSpPr>
            <a:stCxn id="14" idx="1"/>
            <a:endCxn id="24" idx="0"/>
          </p:cNvCxnSpPr>
          <p:nvPr/>
        </p:nvCxnSpPr>
        <p:spPr>
          <a:xfrm rot="10800000" flipV="1">
            <a:off x="1925600" y="3213800"/>
            <a:ext cx="126408" cy="319735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ussdiagramm: Alternativer Prozess 23"/>
          <p:cNvSpPr/>
          <p:nvPr/>
        </p:nvSpPr>
        <p:spPr>
          <a:xfrm>
            <a:off x="971600" y="3533536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produce offspring</a:t>
            </a:r>
            <a:endParaRPr lang="en-GB" dirty="0"/>
          </a:p>
        </p:txBody>
      </p:sp>
      <p:sp>
        <p:nvSpPr>
          <p:cNvPr id="26" name="Textfeld 25"/>
          <p:cNvSpPr txBox="1"/>
          <p:nvPr/>
        </p:nvSpPr>
        <p:spPr>
          <a:xfrm>
            <a:off x="1691680" y="2931535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31" name="Flussdiagramm: Verzweigung 30"/>
          <p:cNvSpPr/>
          <p:nvPr/>
        </p:nvSpPr>
        <p:spPr>
          <a:xfrm>
            <a:off x="2049260" y="4637823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&gt; 6 </a:t>
            </a:r>
            <a:r>
              <a:rPr lang="en-GB" sz="1600" dirty="0" err="1" smtClean="0"/>
              <a:t>yrs</a:t>
            </a:r>
            <a:r>
              <a:rPr lang="en-GB" sz="1600" dirty="0" smtClean="0"/>
              <a:t>, or starving?</a:t>
            </a:r>
            <a:endParaRPr lang="en-GB" sz="1600" dirty="0"/>
          </a:p>
        </p:txBody>
      </p:sp>
      <p:cxnSp>
        <p:nvCxnSpPr>
          <p:cNvPr id="34" name="Gewinkelte Verbindung 33"/>
          <p:cNvCxnSpPr>
            <a:stCxn id="31" idx="2"/>
            <a:endCxn id="37" idx="0"/>
          </p:cNvCxnSpPr>
          <p:nvPr/>
        </p:nvCxnSpPr>
        <p:spPr>
          <a:xfrm rot="5400000">
            <a:off x="2445546" y="4767029"/>
            <a:ext cx="272401" cy="12392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Alternativer Prozess 36"/>
          <p:cNvSpPr/>
          <p:nvPr/>
        </p:nvSpPr>
        <p:spPr>
          <a:xfrm>
            <a:off x="1008104" y="5522872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die </a:t>
            </a:r>
            <a:endParaRPr lang="en-GB" dirty="0"/>
          </a:p>
        </p:txBody>
      </p:sp>
      <p:cxnSp>
        <p:nvCxnSpPr>
          <p:cNvPr id="39" name="Gewinkelte Verbindung 38"/>
          <p:cNvCxnSpPr>
            <a:stCxn id="24" idx="2"/>
            <a:endCxn id="32" idx="0"/>
          </p:cNvCxnSpPr>
          <p:nvPr/>
        </p:nvCxnSpPr>
        <p:spPr>
          <a:xfrm rot="16200000" flipH="1">
            <a:off x="2450319" y="3368857"/>
            <a:ext cx="231330" cy="1280768"/>
          </a:xfrm>
          <a:prstGeom prst="bentConnector3">
            <a:avLst>
              <a:gd name="adj1" fmla="val 39993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winkelte Verbindung 55"/>
          <p:cNvCxnSpPr>
            <a:stCxn id="14" idx="2"/>
            <a:endCxn id="32" idx="0"/>
          </p:cNvCxnSpPr>
          <p:nvPr/>
        </p:nvCxnSpPr>
        <p:spPr>
          <a:xfrm rot="16200000" flipH="1">
            <a:off x="2902862" y="3821399"/>
            <a:ext cx="604781" cy="223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feld 73"/>
          <p:cNvSpPr txBox="1"/>
          <p:nvPr/>
        </p:nvSpPr>
        <p:spPr>
          <a:xfrm>
            <a:off x="2268032" y="5106584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34" name="Flussdiagramm: Alternativer Prozess 133"/>
          <p:cNvSpPr/>
          <p:nvPr/>
        </p:nvSpPr>
        <p:spPr>
          <a:xfrm>
            <a:off x="5718147" y="3321326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681366"/>
            <a:ext cx="0" cy="1037531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Flussdiagramm: Alternativer Prozess 148"/>
          <p:cNvSpPr/>
          <p:nvPr/>
        </p:nvSpPr>
        <p:spPr>
          <a:xfrm>
            <a:off x="3059832" y="5522872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on plankton</a:t>
            </a:r>
            <a:endParaRPr lang="en-GB" dirty="0"/>
          </a:p>
        </p:txBody>
      </p:sp>
      <p:cxnSp>
        <p:nvCxnSpPr>
          <p:cNvPr id="157" name="Gewinkelte Verbindung 156"/>
          <p:cNvCxnSpPr>
            <a:stCxn id="31" idx="2"/>
            <a:endCxn id="149" idx="0"/>
          </p:cNvCxnSpPr>
          <p:nvPr/>
        </p:nvCxnSpPr>
        <p:spPr>
          <a:xfrm rot="16200000" flipH="1">
            <a:off x="3471410" y="4980449"/>
            <a:ext cx="272401" cy="812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3611032" y="5106584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Fish</a:t>
            </a:r>
            <a:r>
              <a:rPr lang="de-AT" sz="2800" b="1" dirty="0" smtClean="0"/>
              <a:t> ABM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/>
              <a:t>Plankton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feld 159"/>
          <p:cNvSpPr txBox="1"/>
          <p:nvPr/>
        </p:nvSpPr>
        <p:spPr>
          <a:xfrm>
            <a:off x="3131840" y="3545177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4718897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dirty="0" smtClean="0"/>
              <a:t>emove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96" name="Gewinkelte Verbindung 84"/>
          <p:cNvCxnSpPr>
            <a:stCxn id="149" idx="2"/>
            <a:endCxn id="61" idx="2"/>
          </p:cNvCxnSpPr>
          <p:nvPr/>
        </p:nvCxnSpPr>
        <p:spPr>
          <a:xfrm rot="5400000" flipH="1" flipV="1">
            <a:off x="5311418" y="4065082"/>
            <a:ext cx="520244" cy="3115416"/>
          </a:xfrm>
          <a:prstGeom prst="bentConnector3">
            <a:avLst>
              <a:gd name="adj1" fmla="val -26006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8" idx="0"/>
          </p:cNvCxnSpPr>
          <p:nvPr/>
        </p:nvCxnSpPr>
        <p:spPr>
          <a:xfrm rot="16200000" flipH="1">
            <a:off x="3139896" y="1792175"/>
            <a:ext cx="128500" cy="2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Flussdiagramm: Alternativer Prozess 7"/>
          <p:cNvSpPr/>
          <p:nvPr/>
        </p:nvSpPr>
        <p:spPr>
          <a:xfrm>
            <a:off x="1910368" y="4124906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age</a:t>
            </a:r>
            <a:endParaRPr lang="en-GB" dirty="0"/>
          </a:p>
        </p:txBody>
      </p:sp>
      <p:cxnSp>
        <p:nvCxnSpPr>
          <p:cNvPr id="40" name="Gewinkelte Verbindung 17"/>
          <p:cNvCxnSpPr>
            <a:stCxn id="32" idx="2"/>
            <a:endCxn id="31" idx="0"/>
          </p:cNvCxnSpPr>
          <p:nvPr/>
        </p:nvCxnSpPr>
        <p:spPr>
          <a:xfrm rot="5400000">
            <a:off x="3127440" y="4558894"/>
            <a:ext cx="152877" cy="4980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4" idx="0"/>
            <a:endCxn id="36" idx="3"/>
          </p:cNvCxnSpPr>
          <p:nvPr/>
        </p:nvCxnSpPr>
        <p:spPr>
          <a:xfrm rot="16200000" flipV="1">
            <a:off x="5437525" y="1629603"/>
            <a:ext cx="756567" cy="2626880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Alternativer Prozess 7"/>
          <p:cNvSpPr/>
          <p:nvPr/>
        </p:nvSpPr>
        <p:spPr>
          <a:xfrm>
            <a:off x="1910368" y="238473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update energy level</a:t>
            </a:r>
            <a:endParaRPr lang="en-GB" dirty="0"/>
          </a:p>
        </p:txBody>
      </p:sp>
      <p:cxnSp>
        <p:nvCxnSpPr>
          <p:cNvPr id="41" name="Gewinkelte Verbindung 17"/>
          <p:cNvCxnSpPr>
            <a:stCxn id="36" idx="2"/>
            <a:endCxn id="14" idx="0"/>
          </p:cNvCxnSpPr>
          <p:nvPr/>
        </p:nvCxnSpPr>
        <p:spPr>
          <a:xfrm rot="5400000">
            <a:off x="3123903" y="2825012"/>
            <a:ext cx="162698" cy="2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2049260" y="2843647"/>
            <a:ext cx="23042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chemeClr val="bg1"/>
                </a:solidFill>
              </a:rPr>
              <a:t>♀, fit, </a:t>
            </a:r>
            <a:r>
              <a:rPr lang="en-GB" sz="1600" dirty="0" smtClean="0">
                <a:solidFill>
                  <a:schemeClr val="bg1"/>
                </a:solidFill>
              </a:rPr>
              <a:t/>
            </a:r>
            <a:br>
              <a:rPr lang="en-GB" sz="1600" dirty="0" smtClean="0">
                <a:solidFill>
                  <a:schemeClr val="bg1"/>
                </a:solidFill>
              </a:rPr>
            </a:br>
            <a:r>
              <a:rPr lang="en-GB" sz="1600" dirty="0" smtClean="0">
                <a:solidFill>
                  <a:schemeClr val="bg1"/>
                </a:solidFill>
              </a:rPr>
              <a:t>in </a:t>
            </a:r>
            <a:r>
              <a:rPr lang="en-GB" sz="1600" dirty="0">
                <a:solidFill>
                  <a:schemeClr val="bg1"/>
                </a:solidFill>
              </a:rPr>
              <a:t>school &amp; </a:t>
            </a:r>
            <a:r>
              <a:rPr lang="en-GB" sz="1600" dirty="0" smtClean="0">
                <a:solidFill>
                  <a:schemeClr val="bg1"/>
                </a:solidFill>
              </a:rPr>
              <a:t>mature?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574539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Alternativer Prozess 7"/>
          <p:cNvSpPr/>
          <p:nvPr/>
        </p:nvSpPr>
        <p:spPr>
          <a:xfrm>
            <a:off x="1908280" y="185655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Close </a:t>
            </a:r>
            <a:r>
              <a:rPr lang="de-DE" dirty="0" err="1" smtClean="0"/>
              <a:t>fish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school</a:t>
            </a:r>
            <a:endParaRPr lang="en-GB" dirty="0"/>
          </a:p>
        </p:txBody>
      </p:sp>
      <p:cxnSp>
        <p:nvCxnSpPr>
          <p:cNvPr id="18" name="Gewinkelte Verbindung 17"/>
          <p:cNvCxnSpPr>
            <a:stCxn id="8" idx="2"/>
            <a:endCxn id="36" idx="0"/>
          </p:cNvCxnSpPr>
          <p:nvPr/>
        </p:nvCxnSpPr>
        <p:spPr>
          <a:xfrm rot="16200000" flipH="1">
            <a:off x="3121254" y="2299625"/>
            <a:ext cx="168140" cy="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zweigung 30"/>
          <p:cNvSpPr/>
          <p:nvPr/>
        </p:nvSpPr>
        <p:spPr>
          <a:xfrm>
            <a:off x="2049260" y="3387523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Too small?</a:t>
            </a:r>
            <a:endParaRPr lang="en-GB" sz="1600" dirty="0"/>
          </a:p>
        </p:txBody>
      </p:sp>
      <p:cxnSp>
        <p:nvCxnSpPr>
          <p:cNvPr id="34" name="Gewinkelte Verbindung 33"/>
          <p:cNvCxnSpPr>
            <a:stCxn id="31" idx="2"/>
            <a:endCxn id="37" idx="3"/>
          </p:cNvCxnSpPr>
          <p:nvPr/>
        </p:nvCxnSpPr>
        <p:spPr>
          <a:xfrm rot="5400000">
            <a:off x="2631201" y="3564996"/>
            <a:ext cx="135013" cy="1005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Alternativer Prozess 36"/>
          <p:cNvSpPr/>
          <p:nvPr/>
        </p:nvSpPr>
        <p:spPr>
          <a:xfrm>
            <a:off x="900737" y="3933013"/>
            <a:ext cx="1295288" cy="40434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 apart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2268032" y="3800301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34" name="Flussdiagramm: Alternativer Prozess 133"/>
          <p:cNvSpPr/>
          <p:nvPr/>
        </p:nvSpPr>
        <p:spPr>
          <a:xfrm>
            <a:off x="5718147" y="3470618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830658"/>
            <a:ext cx="0" cy="62698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Alternativer Prozess 136"/>
          <p:cNvSpPr/>
          <p:nvPr/>
        </p:nvSpPr>
        <p:spPr>
          <a:xfrm>
            <a:off x="5710332" y="2390289"/>
            <a:ext cx="2830016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diffuse 10% to close cells</a:t>
            </a:r>
            <a:endParaRPr lang="en-GB" dirty="0"/>
          </a:p>
        </p:txBody>
      </p:sp>
      <p:sp>
        <p:nvSpPr>
          <p:cNvPr id="160" name="Textfeld 159"/>
          <p:cNvSpPr txBox="1"/>
          <p:nvPr/>
        </p:nvSpPr>
        <p:spPr>
          <a:xfrm>
            <a:off x="3172022" y="4079989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Fish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school</a:t>
            </a:r>
            <a:r>
              <a:rPr lang="de-AT" sz="2800" b="1" dirty="0" smtClean="0"/>
              <a:t> ABM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Spatial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plankton</a:t>
            </a:r>
            <a:r>
              <a:rPr lang="de-AT" sz="2800" b="1" dirty="0" smtClean="0"/>
              <a:t>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4457645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emove locally 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88" name="Gerade Verbindung mit Pfeil 135"/>
          <p:cNvCxnSpPr>
            <a:stCxn id="134" idx="0"/>
            <a:endCxn id="137" idx="2"/>
          </p:cNvCxnSpPr>
          <p:nvPr/>
        </p:nvCxnSpPr>
        <p:spPr>
          <a:xfrm flipH="1" flipV="1">
            <a:off x="7125340" y="2750329"/>
            <a:ext cx="3908" cy="72028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 Verbindung 84"/>
          <p:cNvCxnSpPr>
            <a:stCxn id="54" idx="3"/>
            <a:endCxn id="61" idx="2"/>
          </p:cNvCxnSpPr>
          <p:nvPr/>
        </p:nvCxnSpPr>
        <p:spPr>
          <a:xfrm flipV="1">
            <a:off x="4958685" y="5101416"/>
            <a:ext cx="2170563" cy="28326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8" idx="0"/>
          </p:cNvCxnSpPr>
          <p:nvPr/>
        </p:nvCxnSpPr>
        <p:spPr>
          <a:xfrm rot="16200000" flipH="1">
            <a:off x="3139896" y="1792175"/>
            <a:ext cx="128500" cy="2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7" idx="1"/>
            <a:endCxn id="36" idx="3"/>
          </p:cNvCxnSpPr>
          <p:nvPr/>
        </p:nvCxnSpPr>
        <p:spPr>
          <a:xfrm rot="10800000">
            <a:off x="4502368" y="2564759"/>
            <a:ext cx="1207964" cy="5550"/>
          </a:xfrm>
          <a:prstGeom prst="bentConnector3">
            <a:avLst>
              <a:gd name="adj1" fmla="val 50000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Flussdiagramm: Alternativer Prozess 7"/>
          <p:cNvSpPr/>
          <p:nvPr/>
        </p:nvSpPr>
        <p:spPr>
          <a:xfrm>
            <a:off x="1910368" y="2384739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Swim towards plankton</a:t>
            </a:r>
            <a:endParaRPr lang="en-GB" dirty="0"/>
          </a:p>
        </p:txBody>
      </p:sp>
      <p:cxnSp>
        <p:nvCxnSpPr>
          <p:cNvPr id="41" name="Gewinkelte Verbindung 17"/>
          <p:cNvCxnSpPr>
            <a:stCxn id="36" idx="2"/>
          </p:cNvCxnSpPr>
          <p:nvPr/>
        </p:nvCxnSpPr>
        <p:spPr>
          <a:xfrm rot="5400000">
            <a:off x="3123903" y="2825012"/>
            <a:ext cx="162698" cy="223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Alternativer Prozess 7"/>
          <p:cNvSpPr/>
          <p:nvPr/>
        </p:nvSpPr>
        <p:spPr>
          <a:xfrm>
            <a:off x="1906192" y="2888526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Avoid other schools</a:t>
            </a:r>
            <a:endParaRPr lang="en-GB" dirty="0"/>
          </a:p>
        </p:txBody>
      </p:sp>
      <p:cxnSp>
        <p:nvCxnSpPr>
          <p:cNvPr id="44" name="Gewinkelte Verbindung 17"/>
          <p:cNvCxnSpPr>
            <a:stCxn id="43" idx="2"/>
          </p:cNvCxnSpPr>
          <p:nvPr/>
        </p:nvCxnSpPr>
        <p:spPr>
          <a:xfrm rot="16200000" flipH="1">
            <a:off x="3119166" y="3331592"/>
            <a:ext cx="168140" cy="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30"/>
          <p:cNvSpPr/>
          <p:nvPr/>
        </p:nvSpPr>
        <p:spPr>
          <a:xfrm>
            <a:off x="2040113" y="4356936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Too large?</a:t>
            </a:r>
            <a:endParaRPr lang="en-GB" sz="1600" dirty="0"/>
          </a:p>
        </p:txBody>
      </p:sp>
      <p:cxnSp>
        <p:nvCxnSpPr>
          <p:cNvPr id="49" name="Gewinkelte Verbindung 33"/>
          <p:cNvCxnSpPr>
            <a:stCxn id="48" idx="2"/>
            <a:endCxn id="51" idx="0"/>
          </p:cNvCxnSpPr>
          <p:nvPr/>
        </p:nvCxnSpPr>
        <p:spPr>
          <a:xfrm rot="5400000">
            <a:off x="2455060" y="4467481"/>
            <a:ext cx="235079" cy="12392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Alternativer Prozess 36"/>
          <p:cNvSpPr/>
          <p:nvPr/>
        </p:nvSpPr>
        <p:spPr>
          <a:xfrm>
            <a:off x="998957" y="5204663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Emit</a:t>
            </a:r>
            <a:r>
              <a:rPr lang="de-DE" dirty="0" smtClean="0"/>
              <a:t> </a:t>
            </a:r>
            <a:r>
              <a:rPr lang="de-DE" dirty="0" err="1" smtClean="0"/>
              <a:t>fish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en-GB" dirty="0"/>
          </a:p>
        </p:txBody>
      </p:sp>
      <p:sp>
        <p:nvSpPr>
          <p:cNvPr id="53" name="Textfeld 73"/>
          <p:cNvSpPr txBox="1"/>
          <p:nvPr/>
        </p:nvSpPr>
        <p:spPr>
          <a:xfrm>
            <a:off x="2258885" y="4788375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4" name="Flussdiagramm: Alternativer Prozess 148"/>
          <p:cNvSpPr/>
          <p:nvPr/>
        </p:nvSpPr>
        <p:spPr>
          <a:xfrm>
            <a:off x="3050685" y="5204663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on plankton</a:t>
            </a:r>
            <a:endParaRPr lang="en-GB" dirty="0"/>
          </a:p>
        </p:txBody>
      </p:sp>
      <p:cxnSp>
        <p:nvCxnSpPr>
          <p:cNvPr id="57" name="Gewinkelte Verbindung 156"/>
          <p:cNvCxnSpPr>
            <a:stCxn id="48" idx="2"/>
            <a:endCxn id="54" idx="0"/>
          </p:cNvCxnSpPr>
          <p:nvPr/>
        </p:nvCxnSpPr>
        <p:spPr>
          <a:xfrm rot="16200000" flipH="1">
            <a:off x="3480924" y="4680901"/>
            <a:ext cx="235079" cy="812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159"/>
          <p:cNvSpPr txBox="1"/>
          <p:nvPr/>
        </p:nvSpPr>
        <p:spPr>
          <a:xfrm>
            <a:off x="3601885" y="4788375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6" name="Straight Arrow Connector 5"/>
          <p:cNvCxnSpPr>
            <a:stCxn id="31" idx="2"/>
            <a:endCxn id="48" idx="0"/>
          </p:cNvCxnSpPr>
          <p:nvPr/>
        </p:nvCxnSpPr>
        <p:spPr>
          <a:xfrm flipH="1">
            <a:off x="3192241" y="4000171"/>
            <a:ext cx="9147" cy="3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33"/>
          <p:cNvCxnSpPr>
            <a:stCxn id="51" idx="1"/>
            <a:endCxn id="48" idx="1"/>
          </p:cNvCxnSpPr>
          <p:nvPr/>
        </p:nvCxnSpPr>
        <p:spPr>
          <a:xfrm rot="10800000" flipH="1">
            <a:off x="998957" y="4663261"/>
            <a:ext cx="1041156" cy="721423"/>
          </a:xfrm>
          <a:prstGeom prst="bentConnector3">
            <a:avLst>
              <a:gd name="adj1" fmla="val -12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ssdiagramm: Alternativer Prozess 148"/>
          <p:cNvSpPr/>
          <p:nvPr/>
        </p:nvSpPr>
        <p:spPr>
          <a:xfrm>
            <a:off x="1904274" y="5712527"/>
            <a:ext cx="2593917" cy="3517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Population grow</a:t>
            </a:r>
            <a:endParaRPr lang="en-GB" dirty="0"/>
          </a:p>
        </p:txBody>
      </p:sp>
      <p:cxnSp>
        <p:nvCxnSpPr>
          <p:cNvPr id="67" name="Gewinkelte Verbindung 156"/>
          <p:cNvCxnSpPr>
            <a:stCxn id="54" idx="2"/>
            <a:endCxn id="65" idx="0"/>
          </p:cNvCxnSpPr>
          <p:nvPr/>
        </p:nvCxnSpPr>
        <p:spPr>
          <a:xfrm rot="5400000">
            <a:off x="3529047" y="5236889"/>
            <a:ext cx="147824" cy="803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5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ussdiagramm: Alternativer Prozess 7"/>
          <p:cNvSpPr/>
          <p:nvPr/>
        </p:nvSpPr>
        <p:spPr>
          <a:xfrm>
            <a:off x="1908280" y="1912542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Close </a:t>
            </a:r>
            <a:r>
              <a:rPr lang="de-DE" dirty="0" err="1" smtClean="0"/>
              <a:t>fish</a:t>
            </a:r>
            <a:r>
              <a:rPr lang="de-DE" dirty="0" smtClean="0"/>
              <a:t> </a:t>
            </a:r>
            <a:r>
              <a:rPr lang="de-DE" dirty="0" err="1" smtClean="0"/>
              <a:t>join</a:t>
            </a:r>
            <a:r>
              <a:rPr lang="de-DE" dirty="0" smtClean="0"/>
              <a:t> </a:t>
            </a:r>
            <a:r>
              <a:rPr lang="de-DE" dirty="0" err="1" smtClean="0"/>
              <a:t>school</a:t>
            </a:r>
            <a:endParaRPr lang="en-GB" dirty="0"/>
          </a:p>
        </p:txBody>
      </p:sp>
      <p:cxnSp>
        <p:nvCxnSpPr>
          <p:cNvPr id="18" name="Gewinkelte Verbindung 17"/>
          <p:cNvCxnSpPr>
            <a:stCxn id="8" idx="2"/>
            <a:endCxn id="43" idx="0"/>
          </p:cNvCxnSpPr>
          <p:nvPr/>
        </p:nvCxnSpPr>
        <p:spPr>
          <a:xfrm rot="5400000">
            <a:off x="3063213" y="2411561"/>
            <a:ext cx="280046" cy="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lussdiagramm: Verzweigung 30"/>
          <p:cNvSpPr/>
          <p:nvPr/>
        </p:nvSpPr>
        <p:spPr>
          <a:xfrm>
            <a:off x="2049260" y="3144930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Too small?</a:t>
            </a:r>
            <a:endParaRPr lang="en-GB" sz="1600" dirty="0"/>
          </a:p>
        </p:txBody>
      </p:sp>
      <p:cxnSp>
        <p:nvCxnSpPr>
          <p:cNvPr id="34" name="Gewinkelte Verbindung 33"/>
          <p:cNvCxnSpPr>
            <a:stCxn id="31" idx="2"/>
            <a:endCxn id="37" idx="3"/>
          </p:cNvCxnSpPr>
          <p:nvPr/>
        </p:nvCxnSpPr>
        <p:spPr>
          <a:xfrm rot="5400000">
            <a:off x="2631201" y="3322403"/>
            <a:ext cx="135013" cy="1005363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ussdiagramm: Alternativer Prozess 36"/>
          <p:cNvSpPr/>
          <p:nvPr/>
        </p:nvSpPr>
        <p:spPr>
          <a:xfrm>
            <a:off x="900737" y="3690420"/>
            <a:ext cx="1295288" cy="404342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Fall apart</a:t>
            </a:r>
            <a:endParaRPr lang="en-GB" dirty="0"/>
          </a:p>
        </p:txBody>
      </p:sp>
      <p:sp>
        <p:nvSpPr>
          <p:cNvPr id="74" name="Textfeld 73"/>
          <p:cNvSpPr txBox="1"/>
          <p:nvPr/>
        </p:nvSpPr>
        <p:spPr>
          <a:xfrm>
            <a:off x="2268032" y="3557708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134" name="Flussdiagramm: Alternativer Prozess 133"/>
          <p:cNvSpPr/>
          <p:nvPr/>
        </p:nvSpPr>
        <p:spPr>
          <a:xfrm>
            <a:off x="5718147" y="3284008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644048"/>
            <a:ext cx="0" cy="477699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feld 159"/>
          <p:cNvSpPr txBox="1"/>
          <p:nvPr/>
        </p:nvSpPr>
        <p:spPr>
          <a:xfrm>
            <a:off x="3172022" y="3837396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Fish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school</a:t>
            </a:r>
            <a:r>
              <a:rPr lang="de-AT" sz="2800" b="1" dirty="0" smtClean="0"/>
              <a:t> ABM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/>
              <a:t>Plankton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4121747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dirty="0" smtClean="0"/>
              <a:t>emove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96" name="Gewinkelte Verbindung 84"/>
          <p:cNvCxnSpPr>
            <a:stCxn id="54" idx="3"/>
            <a:endCxn id="61" idx="2"/>
          </p:cNvCxnSpPr>
          <p:nvPr/>
        </p:nvCxnSpPr>
        <p:spPr>
          <a:xfrm flipV="1">
            <a:off x="4958685" y="4765518"/>
            <a:ext cx="2170563" cy="37657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8" idx="0"/>
          </p:cNvCxnSpPr>
          <p:nvPr/>
        </p:nvCxnSpPr>
        <p:spPr>
          <a:xfrm rot="16200000" flipH="1">
            <a:off x="3111905" y="1820166"/>
            <a:ext cx="184483" cy="26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4" idx="1"/>
          </p:cNvCxnSpPr>
          <p:nvPr/>
        </p:nvCxnSpPr>
        <p:spPr>
          <a:xfrm rot="10800000" flipV="1">
            <a:off x="4758613" y="3464028"/>
            <a:ext cx="959535" cy="1498042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lussdiagramm: Alternativer Prozess 7"/>
          <p:cNvSpPr/>
          <p:nvPr/>
        </p:nvSpPr>
        <p:spPr>
          <a:xfrm>
            <a:off x="1906192" y="2552628"/>
            <a:ext cx="2592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/>
              <a:t>Avoid other schools</a:t>
            </a:r>
            <a:endParaRPr lang="en-GB" dirty="0"/>
          </a:p>
        </p:txBody>
      </p:sp>
      <p:cxnSp>
        <p:nvCxnSpPr>
          <p:cNvPr id="44" name="Gewinkelte Verbindung 17"/>
          <p:cNvCxnSpPr>
            <a:stCxn id="43" idx="2"/>
            <a:endCxn id="31" idx="0"/>
          </p:cNvCxnSpPr>
          <p:nvPr/>
        </p:nvCxnSpPr>
        <p:spPr>
          <a:xfrm rot="5400000">
            <a:off x="3085659" y="3028397"/>
            <a:ext cx="232262" cy="80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lussdiagramm: Verzweigung 30"/>
          <p:cNvSpPr/>
          <p:nvPr/>
        </p:nvSpPr>
        <p:spPr>
          <a:xfrm>
            <a:off x="2040113" y="4114343"/>
            <a:ext cx="2304256" cy="612648"/>
          </a:xfrm>
          <a:prstGeom prst="flowChartDecisio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Too large?</a:t>
            </a:r>
            <a:endParaRPr lang="en-GB" sz="1600" dirty="0"/>
          </a:p>
        </p:txBody>
      </p:sp>
      <p:cxnSp>
        <p:nvCxnSpPr>
          <p:cNvPr id="49" name="Gewinkelte Verbindung 33"/>
          <p:cNvCxnSpPr>
            <a:stCxn id="48" idx="2"/>
            <a:endCxn id="51" idx="0"/>
          </p:cNvCxnSpPr>
          <p:nvPr/>
        </p:nvCxnSpPr>
        <p:spPr>
          <a:xfrm rot="5400000">
            <a:off x="2455060" y="4224888"/>
            <a:ext cx="235079" cy="123928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Flussdiagramm: Alternativer Prozess 36"/>
          <p:cNvSpPr/>
          <p:nvPr/>
        </p:nvSpPr>
        <p:spPr>
          <a:xfrm>
            <a:off x="998957" y="4962070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err="1" smtClean="0"/>
              <a:t>Emit</a:t>
            </a:r>
            <a:r>
              <a:rPr lang="de-DE" dirty="0" smtClean="0"/>
              <a:t> </a:t>
            </a:r>
            <a:r>
              <a:rPr lang="de-DE" dirty="0" err="1" smtClean="0"/>
              <a:t>fish</a:t>
            </a:r>
            <a:r>
              <a:rPr lang="de-DE" dirty="0" smtClean="0"/>
              <a:t> </a:t>
            </a:r>
            <a:r>
              <a:rPr lang="de-DE" dirty="0" err="1" smtClean="0"/>
              <a:t>agents</a:t>
            </a:r>
            <a:endParaRPr lang="en-GB" dirty="0"/>
          </a:p>
        </p:txBody>
      </p:sp>
      <p:sp>
        <p:nvSpPr>
          <p:cNvPr id="53" name="Textfeld 73"/>
          <p:cNvSpPr txBox="1"/>
          <p:nvPr/>
        </p:nvSpPr>
        <p:spPr>
          <a:xfrm>
            <a:off x="2258885" y="4545782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yes</a:t>
            </a:r>
            <a:endParaRPr lang="en-GB" dirty="0"/>
          </a:p>
        </p:txBody>
      </p:sp>
      <p:sp>
        <p:nvSpPr>
          <p:cNvPr id="54" name="Flussdiagramm: Alternativer Prozess 148"/>
          <p:cNvSpPr/>
          <p:nvPr/>
        </p:nvSpPr>
        <p:spPr>
          <a:xfrm>
            <a:off x="3050685" y="4962070"/>
            <a:ext cx="1908000" cy="360040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on plankton</a:t>
            </a:r>
            <a:endParaRPr lang="en-GB" dirty="0"/>
          </a:p>
        </p:txBody>
      </p:sp>
      <p:cxnSp>
        <p:nvCxnSpPr>
          <p:cNvPr id="57" name="Gewinkelte Verbindung 156"/>
          <p:cNvCxnSpPr>
            <a:stCxn id="48" idx="2"/>
            <a:endCxn id="54" idx="0"/>
          </p:cNvCxnSpPr>
          <p:nvPr/>
        </p:nvCxnSpPr>
        <p:spPr>
          <a:xfrm rot="16200000" flipH="1">
            <a:off x="3480924" y="4438308"/>
            <a:ext cx="235079" cy="812444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feld 159"/>
          <p:cNvSpPr txBox="1"/>
          <p:nvPr/>
        </p:nvSpPr>
        <p:spPr>
          <a:xfrm>
            <a:off x="3601885" y="4545782"/>
            <a:ext cx="745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no</a:t>
            </a:r>
            <a:endParaRPr lang="en-GB" dirty="0"/>
          </a:p>
        </p:txBody>
      </p:sp>
      <p:cxnSp>
        <p:nvCxnSpPr>
          <p:cNvPr id="6" name="Straight Arrow Connector 5"/>
          <p:cNvCxnSpPr>
            <a:stCxn id="31" idx="2"/>
            <a:endCxn id="48" idx="0"/>
          </p:cNvCxnSpPr>
          <p:nvPr/>
        </p:nvCxnSpPr>
        <p:spPr>
          <a:xfrm flipH="1">
            <a:off x="3192241" y="3757578"/>
            <a:ext cx="9147" cy="35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winkelte Verbindung 33"/>
          <p:cNvCxnSpPr>
            <a:stCxn id="51" idx="1"/>
            <a:endCxn id="48" idx="1"/>
          </p:cNvCxnSpPr>
          <p:nvPr/>
        </p:nvCxnSpPr>
        <p:spPr>
          <a:xfrm rot="10800000" flipH="1">
            <a:off x="998957" y="4420668"/>
            <a:ext cx="1041156" cy="721423"/>
          </a:xfrm>
          <a:prstGeom prst="bentConnector3">
            <a:avLst>
              <a:gd name="adj1" fmla="val -1299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Flussdiagramm: Alternativer Prozess 148"/>
          <p:cNvSpPr/>
          <p:nvPr/>
        </p:nvSpPr>
        <p:spPr>
          <a:xfrm>
            <a:off x="1904274" y="5600561"/>
            <a:ext cx="2593917" cy="3517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Population grow</a:t>
            </a:r>
            <a:endParaRPr lang="en-GB" dirty="0"/>
          </a:p>
        </p:txBody>
      </p:sp>
      <p:cxnSp>
        <p:nvCxnSpPr>
          <p:cNvPr id="67" name="Gewinkelte Verbindung 156"/>
          <p:cNvCxnSpPr>
            <a:stCxn id="54" idx="2"/>
            <a:endCxn id="65" idx="0"/>
          </p:cNvCxnSpPr>
          <p:nvPr/>
        </p:nvCxnSpPr>
        <p:spPr>
          <a:xfrm rot="5400000">
            <a:off x="3463734" y="5059609"/>
            <a:ext cx="278451" cy="80345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2051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lussdiagramm: Alternativer Prozess 133"/>
          <p:cNvSpPr/>
          <p:nvPr/>
        </p:nvSpPr>
        <p:spPr>
          <a:xfrm>
            <a:off x="5718147" y="3358652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718692"/>
            <a:ext cx="0" cy="7389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Flussdiagramm: Alternativer Prozess 136"/>
          <p:cNvSpPr/>
          <p:nvPr/>
        </p:nvSpPr>
        <p:spPr>
          <a:xfrm>
            <a:off x="5710332" y="2017065"/>
            <a:ext cx="2830016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diffuse 10% to close cells</a:t>
            </a:r>
            <a:endParaRPr lang="en-GB" dirty="0"/>
          </a:p>
        </p:txBody>
      </p: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Spatial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fish</a:t>
            </a:r>
            <a:r>
              <a:rPr lang="de-AT" sz="2800" b="1" dirty="0" smtClean="0"/>
              <a:t> SD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Spatial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plankton</a:t>
            </a:r>
            <a:r>
              <a:rPr lang="de-AT" sz="2800" b="1" dirty="0" smtClean="0"/>
              <a:t>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4457645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</a:t>
            </a:r>
            <a:r>
              <a:rPr lang="en-GB" dirty="0" smtClean="0"/>
              <a:t>emove locally 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88" name="Gerade Verbindung mit Pfeil 135"/>
          <p:cNvCxnSpPr>
            <a:stCxn id="134" idx="0"/>
            <a:endCxn id="137" idx="2"/>
          </p:cNvCxnSpPr>
          <p:nvPr/>
        </p:nvCxnSpPr>
        <p:spPr>
          <a:xfrm flipH="1" flipV="1">
            <a:off x="7125340" y="2377105"/>
            <a:ext cx="3908" cy="981547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winkelte Verbindung 84"/>
          <p:cNvCxnSpPr>
            <a:stCxn id="54" idx="3"/>
            <a:endCxn id="61" idx="1"/>
          </p:cNvCxnSpPr>
          <p:nvPr/>
        </p:nvCxnSpPr>
        <p:spPr>
          <a:xfrm>
            <a:off x="4498191" y="3523989"/>
            <a:ext cx="1219956" cy="12555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54" idx="0"/>
          </p:cNvCxnSpPr>
          <p:nvPr/>
        </p:nvCxnSpPr>
        <p:spPr>
          <a:xfrm rot="5400000">
            <a:off x="2392390" y="2536903"/>
            <a:ext cx="1620467" cy="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7" idx="1"/>
            <a:endCxn id="54" idx="0"/>
          </p:cNvCxnSpPr>
          <p:nvPr/>
        </p:nvCxnSpPr>
        <p:spPr>
          <a:xfrm rot="10800000" flipV="1">
            <a:off x="3201234" y="2197084"/>
            <a:ext cx="2509099" cy="1151441"/>
          </a:xfrm>
          <a:prstGeom prst="bentConnector2">
            <a:avLst/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Alternativer Prozess 148"/>
          <p:cNvSpPr/>
          <p:nvPr/>
        </p:nvSpPr>
        <p:spPr>
          <a:xfrm>
            <a:off x="1904274" y="3348526"/>
            <a:ext cx="2593917" cy="35092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</a:t>
            </a:r>
            <a:r>
              <a:rPr lang="en-GB" dirty="0" smtClean="0"/>
              <a:t>on local </a:t>
            </a:r>
            <a:r>
              <a:rPr lang="en-GB" dirty="0" smtClean="0"/>
              <a:t>plankton</a:t>
            </a:r>
            <a:endParaRPr lang="en-GB" dirty="0"/>
          </a:p>
        </p:txBody>
      </p:sp>
      <p:sp>
        <p:nvSpPr>
          <p:cNvPr id="65" name="Flussdiagramm: Alternativer Prozess 148"/>
          <p:cNvSpPr/>
          <p:nvPr/>
        </p:nvSpPr>
        <p:spPr>
          <a:xfrm>
            <a:off x="1903099" y="4516268"/>
            <a:ext cx="2593917" cy="3517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Population grow</a:t>
            </a:r>
            <a:endParaRPr lang="en-GB" dirty="0"/>
          </a:p>
        </p:txBody>
      </p:sp>
      <p:cxnSp>
        <p:nvCxnSpPr>
          <p:cNvPr id="67" name="Gewinkelte Verbindung 156"/>
          <p:cNvCxnSpPr>
            <a:stCxn id="54" idx="2"/>
            <a:endCxn id="65" idx="0"/>
          </p:cNvCxnSpPr>
          <p:nvPr/>
        </p:nvCxnSpPr>
        <p:spPr>
          <a:xfrm rot="5400000">
            <a:off x="2792238" y="4107272"/>
            <a:ext cx="816817" cy="1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4099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Flussdiagramm: Alternativer Prozess 133"/>
          <p:cNvSpPr/>
          <p:nvPr/>
        </p:nvSpPr>
        <p:spPr>
          <a:xfrm>
            <a:off x="5718147" y="3358652"/>
            <a:ext cx="2822201" cy="360040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g</a:t>
            </a:r>
            <a:r>
              <a:rPr lang="en-GB" dirty="0" smtClean="0"/>
              <a:t>row logistically</a:t>
            </a:r>
            <a:endParaRPr lang="en-GB" dirty="0"/>
          </a:p>
        </p:txBody>
      </p:sp>
      <p:cxnSp>
        <p:nvCxnSpPr>
          <p:cNvPr id="136" name="Gerade Verbindung mit Pfeil 135"/>
          <p:cNvCxnSpPr>
            <a:stCxn id="61" idx="0"/>
            <a:endCxn id="134" idx="2"/>
          </p:cNvCxnSpPr>
          <p:nvPr/>
        </p:nvCxnSpPr>
        <p:spPr>
          <a:xfrm flipV="1">
            <a:off x="7129248" y="3718692"/>
            <a:ext cx="0" cy="738953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755576" y="764704"/>
            <a:ext cx="4536504" cy="5328592"/>
          </a:xfrm>
          <a:prstGeom prst="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/>
          <p:cNvSpPr/>
          <p:nvPr/>
        </p:nvSpPr>
        <p:spPr>
          <a:xfrm>
            <a:off x="5364087" y="764704"/>
            <a:ext cx="3462671" cy="532859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ounded Rectangle 34"/>
          <p:cNvSpPr/>
          <p:nvPr/>
        </p:nvSpPr>
        <p:spPr>
          <a:xfrm>
            <a:off x="1043608" y="908720"/>
            <a:ext cx="3960440" cy="5040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err="1" smtClean="0"/>
              <a:t>Spatial</a:t>
            </a:r>
            <a:r>
              <a:rPr lang="de-AT" sz="2800" b="1" dirty="0" smtClean="0"/>
              <a:t> </a:t>
            </a:r>
            <a:r>
              <a:rPr lang="de-AT" sz="2800" b="1" dirty="0" err="1" smtClean="0"/>
              <a:t>fish</a:t>
            </a:r>
            <a:r>
              <a:rPr lang="de-AT" sz="2800" b="1" dirty="0" smtClean="0"/>
              <a:t> SD</a:t>
            </a:r>
            <a:endParaRPr lang="en-GB" sz="2800" b="1" dirty="0"/>
          </a:p>
        </p:txBody>
      </p:sp>
      <p:sp>
        <p:nvSpPr>
          <p:cNvPr id="52" name="Rounded Rectangle 51"/>
          <p:cNvSpPr/>
          <p:nvPr/>
        </p:nvSpPr>
        <p:spPr>
          <a:xfrm>
            <a:off x="5468146" y="908720"/>
            <a:ext cx="3246646" cy="504056"/>
          </a:xfrm>
          <a:prstGeom prst="roundRect">
            <a:avLst/>
          </a:prstGeom>
          <a:solidFill>
            <a:schemeClr val="accent3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800" b="1" dirty="0" smtClean="0"/>
              <a:t>Plankton SD</a:t>
            </a:r>
            <a:endParaRPr lang="en-GB" sz="2800" b="1" dirty="0"/>
          </a:p>
        </p:txBody>
      </p:sp>
      <p:sp>
        <p:nvSpPr>
          <p:cNvPr id="38" name="Flowchart: Summing Junction 37"/>
          <p:cNvSpPr/>
          <p:nvPr/>
        </p:nvSpPr>
        <p:spPr>
          <a:xfrm>
            <a:off x="3096000" y="1512035"/>
            <a:ext cx="216024" cy="216024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Flussdiagramm: Alternativer Prozess 133"/>
          <p:cNvSpPr/>
          <p:nvPr/>
        </p:nvSpPr>
        <p:spPr>
          <a:xfrm>
            <a:off x="5718147" y="4457645"/>
            <a:ext cx="2822201" cy="643771"/>
          </a:xfrm>
          <a:prstGeom prst="flowChartAlternateProcess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r</a:t>
            </a:r>
            <a:r>
              <a:rPr lang="en-GB" dirty="0" smtClean="0"/>
              <a:t>emove</a:t>
            </a:r>
            <a:br>
              <a:rPr lang="en-GB" dirty="0" smtClean="0"/>
            </a:br>
            <a:r>
              <a:rPr lang="en-GB" dirty="0" smtClean="0"/>
              <a:t>consumed </a:t>
            </a:r>
            <a:r>
              <a:rPr lang="en-GB" dirty="0" smtClean="0"/>
              <a:t>biomass</a:t>
            </a:r>
            <a:endParaRPr lang="en-GB" dirty="0"/>
          </a:p>
        </p:txBody>
      </p:sp>
      <p:cxnSp>
        <p:nvCxnSpPr>
          <p:cNvPr id="96" name="Gewinkelte Verbindung 84"/>
          <p:cNvCxnSpPr>
            <a:stCxn id="54" idx="3"/>
            <a:endCxn id="61" idx="1"/>
          </p:cNvCxnSpPr>
          <p:nvPr/>
        </p:nvCxnSpPr>
        <p:spPr>
          <a:xfrm>
            <a:off x="4498191" y="3523989"/>
            <a:ext cx="1219956" cy="1255542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winkelte Verbindung 17"/>
          <p:cNvCxnSpPr>
            <a:stCxn id="38" idx="4"/>
            <a:endCxn id="54" idx="0"/>
          </p:cNvCxnSpPr>
          <p:nvPr/>
        </p:nvCxnSpPr>
        <p:spPr>
          <a:xfrm rot="5400000">
            <a:off x="2392390" y="2536903"/>
            <a:ext cx="1620467" cy="2779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134" idx="0"/>
            <a:endCxn id="54" idx="0"/>
          </p:cNvCxnSpPr>
          <p:nvPr/>
        </p:nvCxnSpPr>
        <p:spPr>
          <a:xfrm rot="16200000" flipV="1">
            <a:off x="5160178" y="1389581"/>
            <a:ext cx="10126" cy="3928015"/>
          </a:xfrm>
          <a:prstGeom prst="bentConnector3">
            <a:avLst>
              <a:gd name="adj1" fmla="val 6596208"/>
            </a:avLst>
          </a:prstGeom>
          <a:ln>
            <a:solidFill>
              <a:schemeClr val="accent3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Flussdiagramm: Alternativer Prozess 148"/>
          <p:cNvSpPr/>
          <p:nvPr/>
        </p:nvSpPr>
        <p:spPr>
          <a:xfrm>
            <a:off x="1904274" y="3348526"/>
            <a:ext cx="2593917" cy="350925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feed </a:t>
            </a:r>
            <a:r>
              <a:rPr lang="en-GB" dirty="0" smtClean="0"/>
              <a:t>on plankton</a:t>
            </a:r>
            <a:endParaRPr lang="en-GB" dirty="0"/>
          </a:p>
        </p:txBody>
      </p:sp>
      <p:sp>
        <p:nvSpPr>
          <p:cNvPr id="65" name="Flussdiagramm: Alternativer Prozess 148"/>
          <p:cNvSpPr/>
          <p:nvPr/>
        </p:nvSpPr>
        <p:spPr>
          <a:xfrm>
            <a:off x="1903099" y="4516268"/>
            <a:ext cx="2593917" cy="351777"/>
          </a:xfrm>
          <a:prstGeom prst="flowChartAlternateProcess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 smtClean="0"/>
              <a:t>Population grow</a:t>
            </a:r>
            <a:endParaRPr lang="en-GB" dirty="0"/>
          </a:p>
        </p:txBody>
      </p:sp>
      <p:cxnSp>
        <p:nvCxnSpPr>
          <p:cNvPr id="67" name="Gewinkelte Verbindung 156"/>
          <p:cNvCxnSpPr>
            <a:stCxn id="54" idx="2"/>
            <a:endCxn id="65" idx="0"/>
          </p:cNvCxnSpPr>
          <p:nvPr/>
        </p:nvCxnSpPr>
        <p:spPr>
          <a:xfrm rot="5400000">
            <a:off x="2792238" y="4107272"/>
            <a:ext cx="816817" cy="1175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087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190</Words>
  <Application>Microsoft Office PowerPoint</Application>
  <PresentationFormat>On-screen Show (4:3)</PresentationFormat>
  <Paragraphs>80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Salzburg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Anonymous</dc:creator>
  <cp:lastModifiedBy>Wallentin Gudrun</cp:lastModifiedBy>
  <cp:revision>35</cp:revision>
  <dcterms:created xsi:type="dcterms:W3CDTF">2016-05-01T16:50:32Z</dcterms:created>
  <dcterms:modified xsi:type="dcterms:W3CDTF">2017-01-30T21:42:42Z</dcterms:modified>
</cp:coreProperties>
</file>