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39" d="100"/>
          <a:sy n="39" d="100"/>
        </p:scale>
        <p:origin x="72" y="16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F567-50CE-ECAB-8022-DBB93F857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F800A-E61A-8C8A-6B21-A31896A44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13EC2-8F86-7E82-34AC-FCF866F9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C408-6687-4963-90FA-0A5F80A75F3D}" type="datetimeFigureOut">
              <a:rPr lang="es-CL" smtClean="0"/>
              <a:t>02-04-2023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FF6F5-707F-77FC-CC0F-7913B80C3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620AA-EBFF-C8C3-444F-E605E60D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04E8-A6CF-47B5-9FE2-000E21D2467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38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8F9D-8B2F-4D3E-FDD3-A24653D3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AF002-95D7-7C35-113F-81FFFBE90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8C346-6BB2-46E1-254D-D7709B78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C408-6687-4963-90FA-0A5F80A75F3D}" type="datetimeFigureOut">
              <a:rPr lang="es-CL" smtClean="0"/>
              <a:t>02-04-2023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C729A-9C62-2607-0848-40C344D0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59E6C-AD06-1498-6741-441E7212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04E8-A6CF-47B5-9FE2-000E21D2467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8032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ED82B8-3694-559E-BE68-736F2DCF3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D60A1-05B2-F1D9-BF91-F08B35835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6308-9B10-A2E2-05F5-49656194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C408-6687-4963-90FA-0A5F80A75F3D}" type="datetimeFigureOut">
              <a:rPr lang="es-CL" smtClean="0"/>
              <a:t>02-04-2023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2A465-6843-A4E4-E773-1E0206BA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EB74B-7422-5A36-8B97-75E244D4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04E8-A6CF-47B5-9FE2-000E21D2467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1535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0F03-B162-E8A0-9B7D-A439AFC6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027FD-DDE6-E409-B2CA-2F950CD16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3D70B-C2E7-6279-0B40-7E6B3938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C408-6687-4963-90FA-0A5F80A75F3D}" type="datetimeFigureOut">
              <a:rPr lang="es-CL" smtClean="0"/>
              <a:t>02-04-2023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DFDA2-A859-9E0F-893E-34733B6B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58324-6108-2E77-6396-C9CF7180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04E8-A6CF-47B5-9FE2-000E21D2467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57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36F3-AAEA-2191-911B-1496DB485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A1FAB-0849-FA12-937C-51F391CF8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7CC4D-7DD9-421D-1CC9-A92533F7B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C408-6687-4963-90FA-0A5F80A75F3D}" type="datetimeFigureOut">
              <a:rPr lang="es-CL" smtClean="0"/>
              <a:t>02-04-2023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59363-D514-3A1E-3ECA-28784AE1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0E11B-2E36-EDB3-DF98-859B0AE0A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04E8-A6CF-47B5-9FE2-000E21D2467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581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341BD-45A9-3DE8-1424-E982CED4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B4B0B-2ECB-EFCE-096B-48F5C3978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3EA0C-29DA-F1A3-A71B-99E651865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C4460-2243-03C9-8E9D-DFD09312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C408-6687-4963-90FA-0A5F80A75F3D}" type="datetimeFigureOut">
              <a:rPr lang="es-CL" smtClean="0"/>
              <a:t>02-04-2023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CE29F-3AD6-3256-61B5-AFF3D952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560BD-68D6-7067-E4CF-21C1B5CD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04E8-A6CF-47B5-9FE2-000E21D2467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960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5CE4-CED0-ED4F-566A-04C4C96AB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E57C9-3578-8962-7AB1-37962BDB2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0440B-312C-F57D-E737-1C54DDE40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56540-351B-49A8-3327-DFA345EAC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4DF40-7322-5445-A6E0-52054FF91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40F95-F2F7-CDA0-D3F1-07F1BFFE1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C408-6687-4963-90FA-0A5F80A75F3D}" type="datetimeFigureOut">
              <a:rPr lang="es-CL" smtClean="0"/>
              <a:t>02-04-2023</a:t>
            </a:fld>
            <a:endParaRPr lang="es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85FE9B-DEF5-EB0A-407B-AB6E936A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83B09-112A-432D-870E-BE28E52B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04E8-A6CF-47B5-9FE2-000E21D2467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514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46C0-5780-1F96-972E-2A8665C9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9D28A7-ECA6-7E07-8A78-7CA994A6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C408-6687-4963-90FA-0A5F80A75F3D}" type="datetimeFigureOut">
              <a:rPr lang="es-CL" smtClean="0"/>
              <a:t>02-04-2023</a:t>
            </a:fld>
            <a:endParaRPr lang="es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9A380-F89B-AF7C-63E0-D5F0C704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9C357-8161-F8FA-AC3F-803EC27D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04E8-A6CF-47B5-9FE2-000E21D2467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641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2439B6-158E-A431-0752-409130FC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C408-6687-4963-90FA-0A5F80A75F3D}" type="datetimeFigureOut">
              <a:rPr lang="es-CL" smtClean="0"/>
              <a:t>02-04-2023</a:t>
            </a:fld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A73B5-7DE5-1E30-489F-DBD79618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37833-CBF1-CA5D-E510-066D4DDC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04E8-A6CF-47B5-9FE2-000E21D2467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054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23AA-4536-48AF-F263-C25B8E854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28496-3004-E0FF-F36C-E9D2D87E1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54D17-F1BD-6A19-700D-78B49786A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4C276-A48C-5267-E624-545BF013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C408-6687-4963-90FA-0A5F80A75F3D}" type="datetimeFigureOut">
              <a:rPr lang="es-CL" smtClean="0"/>
              <a:t>02-04-2023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50236-82C3-911F-4917-1F371C00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578AA-BBFF-BE00-80D4-8051631A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04E8-A6CF-47B5-9FE2-000E21D2467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720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B7D4-B048-8F95-FFE1-A44B35BA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534562-49C8-B58F-BA7C-F77E63052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A3B7B-C6C6-3E51-2FBB-55F0D2436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DA9BF-E7FE-A30D-4764-E0B6E64A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C408-6687-4963-90FA-0A5F80A75F3D}" type="datetimeFigureOut">
              <a:rPr lang="es-CL" smtClean="0"/>
              <a:t>02-04-2023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9805D-234C-BE54-2E7A-03ACB226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3E222-B3D4-2C9A-9042-897F64FE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04E8-A6CF-47B5-9FE2-000E21D2467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396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81AB85-49CA-68B7-A749-6A7E30E5C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95C72-A880-CA20-091E-6CA019129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885FC-6378-7F45-8255-6E07356BA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1C408-6687-4963-90FA-0A5F80A75F3D}" type="datetimeFigureOut">
              <a:rPr lang="es-CL" smtClean="0"/>
              <a:t>02-04-2023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4467-E0B3-372F-6DD6-A0325CAEF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B6E8-7A2D-F8E2-7D03-A72B8020C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604E8-A6CF-47B5-9FE2-000E21D2467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658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t-codes.net/triangle-symbol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t-codes.net/triangle-symbol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8598604-4B18-CD1A-9987-A23EA4684FA2}"/>
              </a:ext>
            </a:extLst>
          </p:cNvPr>
          <p:cNvGrpSpPr/>
          <p:nvPr/>
        </p:nvGrpSpPr>
        <p:grpSpPr>
          <a:xfrm>
            <a:off x="4211307" y="2307566"/>
            <a:ext cx="3769385" cy="2473984"/>
            <a:chOff x="4211307" y="2307566"/>
            <a:chExt cx="3769385" cy="247398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9938AE3-AC67-92CB-52AF-94EE7AE641C5}"/>
                </a:ext>
              </a:extLst>
            </p:cNvPr>
            <p:cNvSpPr/>
            <p:nvPr/>
          </p:nvSpPr>
          <p:spPr>
            <a:xfrm>
              <a:off x="5535283" y="2307566"/>
              <a:ext cx="1121434" cy="1121434"/>
            </a:xfrm>
            <a:prstGeom prst="round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66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▲</a:t>
              </a:r>
              <a:endParaRPr lang="es-CL" sz="6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2593669-2ADD-8A48-1B47-D70F723BF1F7}"/>
                </a:ext>
              </a:extLst>
            </p:cNvPr>
            <p:cNvSpPr/>
            <p:nvPr/>
          </p:nvSpPr>
          <p:spPr>
            <a:xfrm rot="10800000">
              <a:off x="5535283" y="3660116"/>
              <a:ext cx="1121434" cy="1121434"/>
            </a:xfrm>
            <a:prstGeom prst="round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66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▲</a:t>
              </a:r>
              <a:endParaRPr lang="es-CL" sz="6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1BAB2D3-0CF6-2945-925C-ED882E2AC289}"/>
                </a:ext>
              </a:extLst>
            </p:cNvPr>
            <p:cNvSpPr/>
            <p:nvPr/>
          </p:nvSpPr>
          <p:spPr>
            <a:xfrm rot="5400000">
              <a:off x="6859258" y="3660116"/>
              <a:ext cx="1121434" cy="1121434"/>
            </a:xfrm>
            <a:prstGeom prst="round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66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▲</a:t>
              </a:r>
              <a:endParaRPr lang="es-CL" sz="6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8CD9873-1CFE-242D-75C2-9B690EA62966}"/>
                </a:ext>
              </a:extLst>
            </p:cNvPr>
            <p:cNvSpPr/>
            <p:nvPr/>
          </p:nvSpPr>
          <p:spPr>
            <a:xfrm rot="16200000">
              <a:off x="4211307" y="3660116"/>
              <a:ext cx="1121434" cy="1121434"/>
            </a:xfrm>
            <a:prstGeom prst="round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66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▲</a:t>
              </a:r>
              <a:endParaRPr lang="es-CL" sz="6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378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938AE3-AC67-92CB-52AF-94EE7AE641C5}"/>
              </a:ext>
            </a:extLst>
          </p:cNvPr>
          <p:cNvSpPr/>
          <p:nvPr/>
        </p:nvSpPr>
        <p:spPr>
          <a:xfrm flipH="1">
            <a:off x="687056" y="907391"/>
            <a:ext cx="2722893" cy="1121434"/>
          </a:xfrm>
          <a:prstGeom prst="round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6600" b="0" i="0" strike="noStrike" dirty="0" err="1">
                <a:solidFill>
                  <a:schemeClr val="tx1"/>
                </a:solidFill>
                <a:effectLst/>
                <a:latin typeface="HYWenHei-85W" panose="00020600040101010101" pitchFamily="18" charset="-128"/>
                <a:ea typeface="HYWenHei-85W" panose="00020600040101010101" pitchFamily="18" charset="-128"/>
                <a:cs typeface="HYWenHei-85W" panose="00020600040101010101" pitchFamily="18" charset="-128"/>
              </a:rPr>
              <a:t>Enter</a:t>
            </a:r>
            <a:endParaRPr lang="es-CL" sz="6600" b="0" i="0" strike="noStrike" dirty="0">
              <a:solidFill>
                <a:schemeClr val="tx1"/>
              </a:solidFill>
              <a:effectLst/>
              <a:latin typeface="HYWenHei-85W" panose="00020600040101010101" pitchFamily="18" charset="-128"/>
              <a:ea typeface="HYWenHei-85W" panose="00020600040101010101" pitchFamily="18" charset="-128"/>
              <a:cs typeface="HYWenHei-85W" panose="00020600040101010101" pitchFamily="18" charset="-128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B5B8253-66DA-67C4-97F2-D916BDCE4E16}"/>
              </a:ext>
            </a:extLst>
          </p:cNvPr>
          <p:cNvSpPr/>
          <p:nvPr/>
        </p:nvSpPr>
        <p:spPr>
          <a:xfrm>
            <a:off x="4773283" y="907391"/>
            <a:ext cx="1121434" cy="1121434"/>
          </a:xfrm>
          <a:prstGeom prst="round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6600" b="0" i="0" u="none" strike="noStrike" dirty="0">
                <a:solidFill>
                  <a:schemeClr val="tx1"/>
                </a:solidFill>
                <a:effectLst/>
                <a:latin typeface="HYWenHei-85W" panose="00020600040101010101" pitchFamily="18" charset="-128"/>
                <a:ea typeface="HYWenHei-85W" panose="00020600040101010101" pitchFamily="18" charset="-128"/>
                <a:cs typeface="HYWenHei-85W" panose="00020600040101010101" pitchFamily="18" charset="-128"/>
              </a:rPr>
              <a:t>E</a:t>
            </a:r>
            <a:endParaRPr lang="es-CL" sz="6600" b="0" i="0" u="none" strike="noStrike" dirty="0">
              <a:solidFill>
                <a:schemeClr val="tx1"/>
              </a:solidFill>
              <a:effectLst/>
              <a:latin typeface="HYWenHei-85W" panose="00020600040101010101" pitchFamily="18" charset="-128"/>
              <a:ea typeface="HYWenHei-85W" panose="00020600040101010101" pitchFamily="18" charset="-128"/>
              <a:cs typeface="HYWenHei-85W" panose="00020600040101010101" pitchFamily="18" charset="-128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6E3BD8F-9073-F025-5463-13AE0F7104BE}"/>
              </a:ext>
            </a:extLst>
          </p:cNvPr>
          <p:cNvSpPr/>
          <p:nvPr/>
        </p:nvSpPr>
        <p:spPr>
          <a:xfrm>
            <a:off x="6162676" y="907391"/>
            <a:ext cx="1121434" cy="1121434"/>
          </a:xfrm>
          <a:prstGeom prst="round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6600" b="0" i="0" u="none" strike="noStrike" dirty="0">
                <a:solidFill>
                  <a:schemeClr val="tx1"/>
                </a:solidFill>
                <a:effectLst/>
                <a:latin typeface="HYWenHei-85W" panose="00020600040101010101" pitchFamily="18" charset="-128"/>
                <a:ea typeface="HYWenHei-85W" panose="00020600040101010101" pitchFamily="18" charset="-128"/>
                <a:cs typeface="HYWenHei-85W" panose="00020600040101010101" pitchFamily="18" charset="-128"/>
              </a:rPr>
              <a:t>C</a:t>
            </a:r>
            <a:endParaRPr lang="es-CL" sz="6600" b="0" i="0" u="none" strike="noStrike" dirty="0">
              <a:solidFill>
                <a:schemeClr val="tx1"/>
              </a:solidFill>
              <a:effectLst/>
              <a:latin typeface="HYWenHei-85W" panose="00020600040101010101" pitchFamily="18" charset="-128"/>
              <a:ea typeface="HYWenHei-85W" panose="00020600040101010101" pitchFamily="18" charset="-128"/>
              <a:cs typeface="HYWenHei-85W" panose="00020600040101010101" pitchFamily="18" charset="-128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773470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HYWenHei-85W</vt:lpstr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ZGU</dc:creator>
  <cp:lastModifiedBy>ZGU</cp:lastModifiedBy>
  <cp:revision>5</cp:revision>
  <dcterms:created xsi:type="dcterms:W3CDTF">2023-04-03T02:13:10Z</dcterms:created>
  <dcterms:modified xsi:type="dcterms:W3CDTF">2023-04-03T02:46:24Z</dcterms:modified>
</cp:coreProperties>
</file>