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E1C-BA5C-43DD-9ED0-A697257D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891A2-17E9-4567-97A0-CABCDB2D4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8D80A-0197-4E25-8D02-85718197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5852-5882-4E35-88CE-AF72B89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D850-D90E-4681-A891-E7FE1A0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79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CF56-83BF-4B41-A057-823B5B16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901C6-6BF8-462B-9BF5-919AF573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657F-622D-41B9-9299-1351F40E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913D-E218-4E02-BDB2-47BCECCE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2305-374D-41CB-B3DF-5B8CE54D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8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41681-507F-43AD-9A9E-ABF9C420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000C-3789-4110-8585-FA73ABD9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DAA6-6854-4DCD-8A5E-72A15351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9F83-1971-4453-A753-14D0561E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C89E-18A5-4E16-AA1C-0A66C260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1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0BCA-A3BB-46D5-8ECC-203388F6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5D3F-1849-4AEE-96A5-22061D07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496B-7A30-430D-8484-CFF682AD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B30D-0BFB-4996-A983-AB5F55D8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4769-AE1B-4183-80A4-45416C34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109B-6EDD-42AA-A989-125869DF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02E0F-EA60-4232-B193-E47433AB2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2883-3A5E-41C9-8142-4B27E019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EC17-FC17-4003-A93E-05EA501F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2D36-F2EF-492C-93F0-C4220C9C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9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DDAF-FE13-47AF-A17E-DAD84DA4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0505-292F-4870-B22E-E248F47A3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C080-8A03-4586-9EDB-2A6938DB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D5F7D-219A-48F3-A131-38685C9C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FA151-F408-4E79-8ADB-A7B797E6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B51D-A5EE-4069-B837-16ED1178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97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0E2-5192-4661-B7D7-FF1A7E55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607A-33DE-4F38-8F5F-37FCCF7D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8CD32-0F4C-417F-BE64-4C90D760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906F5-49D1-4733-851C-07EA0F721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C8B3C-FCA4-4D15-9EF2-17F8DF96F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3DE54-C7B2-494B-A444-B25650E4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49686-0EF5-43F5-875B-1D0F761B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66313-68A8-4A96-8509-00CFA7FE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15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1639-9521-4DCA-8AA3-6142CFBC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CE50E-B759-4CC0-89B9-75567DEB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92D26-B5C2-4A23-9A3A-F9A2D19D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79AF0-0B2B-4EE4-B8C9-6D21133B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3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EBABB-43D1-4893-AF92-9FF2A614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68C33-EC7F-47C3-B839-709D2233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82A02-08A3-4BAF-9C46-3B20FEA9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74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C63-97BC-4D18-A1DA-61DB7388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787A-B0F0-4FC7-85CF-491F2F7B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6104F-03BF-4492-A41D-EEE40D966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BA2-B62F-4D2E-9032-1B9EA28F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39109-0DAB-4C48-A20E-900B97D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FCD3-1509-4DCD-8A26-A09F5E03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6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FE43-FE49-4AC0-A6DB-DE0DAB98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9D960-8F5A-4271-9649-91F5715A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604D-1A7F-45E7-A7CD-00309C7C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D659D-A42A-4863-A0C0-6F462CE3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CAFF-A774-4AEE-BB18-EF65FB56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F9139-5755-430D-90CB-30C06E17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24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AD303-AEF4-4581-920E-FBEE88EF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1C0D-7788-4F0A-BA56-4BF79893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7608-7D97-45D1-9C27-B55B245C7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E8574-70B2-4EFF-B81B-9BD1737EA673}" type="datetimeFigureOut">
              <a:rPr lang="en-CA" smtClean="0"/>
              <a:t>2022-05-08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20EC-4640-4B80-8ECD-7C47CA23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97BA-9CFF-412B-91A7-4533A022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B005-A7AA-4076-87A2-41F8ADEEA9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97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3807340-C298-4AEA-9376-975A5030B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Guyang</a:t>
            </a:r>
            <a:r>
              <a:rPr lang="en-CA" dirty="0"/>
              <a:t> Zhang SQL Oracle 21c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2CBD33E-84B7-45B2-8E8D-0580A4F4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088"/>
            <a:ext cx="9144000" cy="1655762"/>
          </a:xfrm>
        </p:spPr>
        <p:txBody>
          <a:bodyPr/>
          <a:lstStyle/>
          <a:p>
            <a:r>
              <a:rPr dirty="0"/>
              <a:t>File created on: 2022-05-08 </a:t>
            </a:r>
            <a:r>
              <a:rPr lang="en-CA" dirty="0"/>
              <a:t>9</a:t>
            </a:r>
            <a:r>
              <a:rPr dirty="0"/>
              <a:t>:</a:t>
            </a:r>
            <a:r>
              <a:rPr lang="en-CA" dirty="0"/>
              <a:t>45</a:t>
            </a:r>
            <a:r>
              <a:rPr dirty="0"/>
              <a:t>:</a:t>
            </a:r>
            <a:r>
              <a:rPr lang="en-CA" dirty="0"/>
              <a:t>23</a:t>
            </a:r>
            <a:r>
              <a:rPr dirty="0"/>
              <a:t>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4FBA-A6BF-47B4-8187-A7246F022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EB442-BB35-47E7-8F29-A4E4D4632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98758-26F4-46C1-82E9-3153A449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59"/>
            <a:ext cx="12192000" cy="65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6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EB7E-4F49-436F-A82B-36ADE6F0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5900-DFAD-4FAC-8524-F8D942B9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5F79B-8728-4600-84C3-A154C10D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52"/>
            <a:ext cx="12192000" cy="65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F979-7119-47C8-826C-0485A99D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2514-AE86-477B-B968-048AFB2D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3C01E-91A7-434F-9791-99F257DC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35"/>
            <a:ext cx="12192000" cy="67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4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3BFE-42B6-460A-B2F4-36B61EB0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A11C-2689-4CA0-90EA-7C2DB6FC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708FC-1AAC-4103-9681-F747052C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57" y="0"/>
            <a:ext cx="10542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0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Guyang Zhang SQL Oracle 21c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Guyang Zhang Oracle 21c Project</dc:title>
  <dc:creator>Author</dc:creator>
  <cp:lastModifiedBy>Author</cp:lastModifiedBy>
  <cp:revision>2</cp:revision>
  <dcterms:created xsi:type="dcterms:W3CDTF">2022-05-09T00:45:18Z</dcterms:created>
  <dcterms:modified xsi:type="dcterms:W3CDTF">2022-05-09T01:06:03Z</dcterms:modified>
</cp:coreProperties>
</file>