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3807340-C298-4AEA-9376-975A5030B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Airbnb</a:t>
            </a:r>
            <a:r>
              <a:rPr lang="en-CA" dirty="0"/>
              <a:t> </a:t>
            </a:r>
            <a:r>
              <a:rPr dirty="0"/>
              <a:t>Chicago</a:t>
            </a:r>
            <a:r>
              <a:rPr lang="en-CA" dirty="0"/>
              <a:t> </a:t>
            </a:r>
            <a:r>
              <a:rPr dirty="0"/>
              <a:t>Visualization</a:t>
            </a:r>
            <a:r>
              <a:rPr lang="en-CA" dirty="0"/>
              <a:t> </a:t>
            </a:r>
            <a:r>
              <a:rPr dirty="0"/>
              <a:t>Project</a:t>
            </a:r>
            <a:r>
              <a:rPr lang="en-CA" dirty="0"/>
              <a:t> </a:t>
            </a:r>
            <a:r>
              <a:rPr lang="en-CA" dirty="0" err="1"/>
              <a:t>Guyang</a:t>
            </a:r>
            <a:r>
              <a:rPr lang="en-CA" dirty="0"/>
              <a:t> Zhang, </a:t>
            </a:r>
            <a:r>
              <a:rPr dirty="0"/>
              <a:t>Yu</a:t>
            </a:r>
            <a:r>
              <a:rPr lang="en-CA" dirty="0"/>
              <a:t>, </a:t>
            </a:r>
            <a:r>
              <a:rPr dirty="0"/>
              <a:t>Liu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2CBD33E-84B7-45B2-8E8D-0580A4F4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088"/>
            <a:ext cx="9144000" cy="1655762"/>
          </a:xfrm>
        </p:spPr>
        <p:txBody>
          <a:bodyPr/>
          <a:lstStyle/>
          <a:p>
            <a:r>
              <a:rPr dirty="0"/>
              <a:t>File created on: 2022-05-08 4:07:38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0E37D15-3E1F-4688-87A5-CBD9B2DF1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53C86F55-54CB-4D17-B6E6-A253DBD7F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F4D7A199-7369-46E2-8D06-94C6D904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Airbnb Chicago Visualization Project Guyang Zhang, Yu, Liu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Group_8_Airbnb_Chicago_Visualization_Project_Zhang _ Yu_Liu</dc:title>
  <dc:creator/>
  <cp:lastModifiedBy>Author</cp:lastModifiedBy>
  <cp:revision>2</cp:revision>
  <dcterms:created xsi:type="dcterms:W3CDTF">2022-05-08T20:07:41Z</dcterms:created>
  <dcterms:modified xsi:type="dcterms:W3CDTF">2022-05-09T01:01:50Z</dcterms:modified>
</cp:coreProperties>
</file>