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Roboto" panose="02000000000000000000" pitchFamily="2" charset="0"/>
      <p:regular r:id="rId17"/>
      <p:bold r:id="rId18"/>
      <p:italic r:id="rId19"/>
      <p:boldItalic r:id="rId20"/>
    </p:embeddedFont>
    <p:embeddedFont>
      <p:font typeface="Trebuchet MS" panose="020B070302020209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60"/>
    <p:restoredTop sz="94681"/>
  </p:normalViewPr>
  <p:slideViewPr>
    <p:cSldViewPr snapToGrid="0" snapToObjects="1">
      <p:cViewPr varScale="1">
        <p:scale>
          <a:sx n="91" d="100"/>
          <a:sy n="91" d="100"/>
        </p:scale>
        <p:origin x="1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524ef3302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524ef33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524ef3302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524ef330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524ef3302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524ef330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524ef3302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524ef330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524ef3302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524ef330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51ec091f8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51ec091f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524ef330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524ef33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41a802d54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41a802d5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524ef330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524ef330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524ef330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524ef330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524ef3302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524ef330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524ef3302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524ef330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4" name="Google Shape;14;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5" name="Google Shape;15;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9" name="Google Shape;19;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 name="Google Shape;20;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1" name="Google Shape;21;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3"/>
        <p:cNvGrpSpPr/>
        <p:nvPr/>
      </p:nvGrpSpPr>
      <p:grpSpPr>
        <a:xfrm>
          <a:off x="0" y="0"/>
          <a:ext cx="0" cy="0"/>
          <a:chOff x="0" y="0"/>
          <a:chExt cx="0" cy="0"/>
        </a:xfrm>
      </p:grpSpPr>
      <p:pic>
        <p:nvPicPr>
          <p:cNvPr id="104" name="Google Shape;104;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5" name="Google Shape;105;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6" name="Google Shape;106;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0" name="Google Shape;110;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1" name="Google Shape;111;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2" name="Google Shape;112;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3" name="Google Shape;113;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4"/>
        <p:cNvGrpSpPr/>
        <p:nvPr/>
      </p:nvGrpSpPr>
      <p:grpSpPr>
        <a:xfrm>
          <a:off x="0" y="0"/>
          <a:ext cx="0" cy="0"/>
          <a:chOff x="0" y="0"/>
          <a:chExt cx="0" cy="0"/>
        </a:xfrm>
      </p:grpSpPr>
      <p:pic>
        <p:nvPicPr>
          <p:cNvPr id="115" name="Google Shape;115;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6" name="Google Shape;116;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7" name="Google Shape;117;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0" name="Google Shape;120;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1" name="Google Shape;121;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2" name="Google Shape;122;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3" name="Google Shape;123;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4"/>
        <p:cNvGrpSpPr/>
        <p:nvPr/>
      </p:nvGrpSpPr>
      <p:grpSpPr>
        <a:xfrm>
          <a:off x="0" y="0"/>
          <a:ext cx="0" cy="0"/>
          <a:chOff x="0" y="0"/>
          <a:chExt cx="0" cy="0"/>
        </a:xfrm>
      </p:grpSpPr>
      <p:pic>
        <p:nvPicPr>
          <p:cNvPr id="125" name="Google Shape;125;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6" name="Google Shape;126;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7" name="Google Shape;127;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0" name="Google Shape;130;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1" name="Google Shape;131;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2" name="Google Shape;132;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3" name="Google Shape;133;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4" name="Google Shape;134;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135" name="Google Shape;135;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
        <p:nvSpPr>
          <p:cNvPr id="136" name="Google Shape;136;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7"/>
        <p:cNvGrpSpPr/>
        <p:nvPr/>
      </p:nvGrpSpPr>
      <p:grpSpPr>
        <a:xfrm>
          <a:off x="0" y="0"/>
          <a:ext cx="0" cy="0"/>
          <a:chOff x="0" y="0"/>
          <a:chExt cx="0" cy="0"/>
        </a:xfrm>
      </p:grpSpPr>
      <p:pic>
        <p:nvPicPr>
          <p:cNvPr id="138" name="Google Shape;138;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9" name="Google Shape;139;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0" name="Google Shape;140;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3" name="Google Shape;143;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4" name="Google Shape;144;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5" name="Google Shape;145;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6" name="Google Shape;146;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7"/>
        <p:cNvGrpSpPr/>
        <p:nvPr/>
      </p:nvGrpSpPr>
      <p:grpSpPr>
        <a:xfrm>
          <a:off x="0" y="0"/>
          <a:ext cx="0" cy="0"/>
          <a:chOff x="0" y="0"/>
          <a:chExt cx="0" cy="0"/>
        </a:xfrm>
      </p:grpSpPr>
      <p:pic>
        <p:nvPicPr>
          <p:cNvPr id="148" name="Google Shape;148;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9" name="Google Shape;149;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0" name="Google Shape;150;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3" name="Google Shape;153;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4" name="Google Shape;154;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5" name="Google Shape;155;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6" name="Google Shape;156;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7" name="Google Shape;157;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2"/>
        <p:cNvGrpSpPr/>
        <p:nvPr/>
      </p:nvGrpSpPr>
      <p:grpSpPr>
        <a:xfrm>
          <a:off x="0" y="0"/>
          <a:ext cx="0" cy="0"/>
          <a:chOff x="0" y="0"/>
          <a:chExt cx="0" cy="0"/>
        </a:xfrm>
      </p:grpSpPr>
      <p:pic>
        <p:nvPicPr>
          <p:cNvPr id="163" name="Google Shape;163;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4" name="Google Shape;164;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5" name="Google Shape;165;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8" name="Google Shape;168;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9" name="Google Shape;169;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0" name="Google Shape;170;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1" name="Google Shape;171;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2" name="Google Shape;172;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2" name="Google Shape;182;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3" name="Google Shape;183;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6" name="Google Shape;186;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87" name="Google Shape;187;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8" name="Google Shape;188;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9" name="Google Shape;189;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0"/>
        <p:cNvGrpSpPr/>
        <p:nvPr/>
      </p:nvGrpSpPr>
      <p:grpSpPr>
        <a:xfrm>
          <a:off x="0" y="0"/>
          <a:ext cx="0" cy="0"/>
          <a:chOff x="0" y="0"/>
          <a:chExt cx="0" cy="0"/>
        </a:xfrm>
      </p:grpSpPr>
      <p:sp>
        <p:nvSpPr>
          <p:cNvPr id="191" name="Google Shape;191;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4" name="Google Shape;194;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5" name="Google Shape;195;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6" name="Google Shape;196;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7" name="Google Shape;197;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4" name="Google Shape;24;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 name="Google Shape;25;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29" name="Google Shape;29;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0" name="Google Shape;30;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1" name="Google Shape;31;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pic>
        <p:nvPicPr>
          <p:cNvPr id="33" name="Google Shape;33;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4" name="Google Shape;34;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5" name="Google Shape;35;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39" name="Google Shape;39;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0" name="Google Shape;40;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1" name="Google Shape;41;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pic>
        <p:nvPicPr>
          <p:cNvPr id="43" name="Google Shape;43;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4" name="Google Shape;44;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5" name="Google Shape;45;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49" name="Google Shape;49;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0" name="Google Shape;50;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1" name="Google Shape;51;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2" name="Google Shape;52;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pic>
        <p:nvPicPr>
          <p:cNvPr id="54" name="Google Shape;54;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5" name="Google Shape;55;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6" name="Google Shape;56;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0" name="Google Shape;60;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1" name="Google Shape;61;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2" name="Google Shape;62;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3" name="Google Shape;63;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pic>
        <p:nvPicPr>
          <p:cNvPr id="67" name="Google Shape;67;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8" name="Google Shape;68;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9" name="Google Shape;69;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3" name="Google Shape;73;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4" name="Google Shape;74;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pic>
        <p:nvPicPr>
          <p:cNvPr id="76" name="Google Shape;76;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77" name="Google Shape;77;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9" name="Google Shape;79;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0" name="Google Shape;80;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pic>
        <p:nvPicPr>
          <p:cNvPr id="82" name="Google Shape;82;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3" name="Google Shape;83;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4" name="Google Shape;84;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88" name="Google Shape;88;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89" name="Google Shape;89;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0" name="Google Shape;90;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1" name="Google Shape;91;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pic>
        <p:nvPicPr>
          <p:cNvPr id="93" name="Google Shape;93;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4" name="Google Shape;94;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5" name="Google Shape;95;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99" name="Google Shape;99;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0" name="Google Shape;100;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1" name="Google Shape;101;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2" name="Google Shape;102;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66666"/>
            </a:gs>
            <a:gs pos="50000">
              <a:srgbClr val="404040"/>
            </a:gs>
            <a:gs pos="100000">
              <a:srgbClr val="222222"/>
            </a:gs>
          </a:gsLst>
          <a:lin ang="2520000" scaled="0"/>
        </a:gradFill>
        <a:effectLst/>
      </p:bgPr>
    </p:bg>
    <p:spTree>
      <p:nvGrpSpPr>
        <p:cNvPr id="1" name="Shape 5"/>
        <p:cNvGrpSpPr/>
        <p:nvPr/>
      </p:nvGrpSpPr>
      <p:grpSpPr>
        <a:xfrm>
          <a:off x="0" y="0"/>
          <a:ext cx="0" cy="0"/>
          <a:chOff x="0" y="0"/>
          <a:chExt cx="0" cy="0"/>
        </a:xfrm>
      </p:grpSpPr>
      <p:pic>
        <p:nvPicPr>
          <p:cNvPr id="6" name="Google Shape;6;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7" name="Google Shape;7;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youtu.be/tj8TxeMg8j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9"/>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n-US" sz="5400" b="0" i="0" u="none" strike="noStrike" cap="none">
                <a:solidFill>
                  <a:schemeClr val="lt1"/>
                </a:solidFill>
                <a:latin typeface="Trebuchet MS"/>
                <a:ea typeface="Trebuchet MS"/>
                <a:cs typeface="Trebuchet MS"/>
                <a:sym typeface="Trebuchet MS"/>
              </a:rPr>
              <a:t>Zwischen Car Sharing</a:t>
            </a:r>
            <a:endParaRPr/>
          </a:p>
        </p:txBody>
      </p:sp>
      <p:sp>
        <p:nvSpPr>
          <p:cNvPr id="203" name="Google Shape;203;p19"/>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Trebuchet MS"/>
                <a:ea typeface="Trebuchet MS"/>
                <a:cs typeface="Trebuchet MS"/>
                <a:sym typeface="Trebuchet MS"/>
              </a:rPr>
              <a:t>Brandon Davis, Zachary Greening, </a:t>
            </a:r>
            <a:endParaRPr/>
          </a:p>
          <a:p>
            <a:pPr marL="0" marR="0" lvl="0" indent="0" algn="r" rtl="0">
              <a:lnSpc>
                <a:spcPct val="90000"/>
              </a:lnSpc>
              <a:spcBef>
                <a:spcPts val="1000"/>
              </a:spcBef>
              <a:spcAft>
                <a:spcPts val="0"/>
              </a:spcAft>
              <a:buClr>
                <a:schemeClr val="lt1"/>
              </a:buClr>
              <a:buSzPts val="2000"/>
              <a:buFont typeface="Arial"/>
              <a:buNone/>
            </a:pPr>
            <a:r>
              <a:rPr lang="en-US" sz="2000" b="0" i="0" u="none" strike="noStrike" cap="none">
                <a:solidFill>
                  <a:schemeClr val="lt1"/>
                </a:solidFill>
                <a:latin typeface="Trebuchet MS"/>
                <a:ea typeface="Trebuchet MS"/>
                <a:cs typeface="Trebuchet MS"/>
                <a:sym typeface="Trebuchet MS"/>
              </a:rPr>
              <a:t>Gage Kettering, Tyler Marlow, Chuck Taylor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680246" y="72887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Class Diagram</a:t>
            </a:r>
            <a:endParaRPr/>
          </a:p>
        </p:txBody>
      </p:sp>
      <p:pic>
        <p:nvPicPr>
          <p:cNvPr id="259" name="Google Shape;259;p28"/>
          <p:cNvPicPr preferRelativeResize="0"/>
          <p:nvPr/>
        </p:nvPicPr>
        <p:blipFill>
          <a:blip r:embed="rId3">
            <a:alphaModFix/>
          </a:blip>
          <a:stretch>
            <a:fillRect/>
          </a:stretch>
        </p:blipFill>
        <p:spPr>
          <a:xfrm>
            <a:off x="3158775" y="2122725"/>
            <a:ext cx="6023325" cy="453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Sequence Diagram </a:t>
            </a:r>
            <a:endParaRPr/>
          </a:p>
        </p:txBody>
      </p:sp>
      <p:sp>
        <p:nvSpPr>
          <p:cNvPr id="265" name="Google Shape;265;p29"/>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400">
                <a:solidFill>
                  <a:srgbClr val="FFFFFF"/>
                </a:solidFill>
                <a:latin typeface="Arial"/>
                <a:ea typeface="Arial"/>
                <a:cs typeface="Arial"/>
                <a:sym typeface="Arial"/>
              </a:rPr>
              <a:t>Scenario: User wants to request a ride with a specific driver.</a:t>
            </a:r>
            <a:endParaRPr sz="1400">
              <a:solidFill>
                <a:srgbClr val="FFFFFF"/>
              </a:solidFill>
              <a:latin typeface="Arial"/>
              <a:ea typeface="Arial"/>
              <a:cs typeface="Arial"/>
              <a:sym typeface="Arial"/>
            </a:endParaRPr>
          </a:p>
          <a:p>
            <a:pPr marL="0" lvl="0" indent="0" algn="l" rtl="0">
              <a:spcBef>
                <a:spcPts val="1000"/>
              </a:spcBef>
              <a:spcAft>
                <a:spcPts val="0"/>
              </a:spcAft>
              <a:buNone/>
            </a:pPr>
            <a:endParaRPr/>
          </a:p>
        </p:txBody>
      </p:sp>
      <p:pic>
        <p:nvPicPr>
          <p:cNvPr id="266" name="Google Shape;266;p29"/>
          <p:cNvPicPr preferRelativeResize="0"/>
          <p:nvPr/>
        </p:nvPicPr>
        <p:blipFill>
          <a:blip r:embed="rId3">
            <a:alphaModFix/>
          </a:blip>
          <a:stretch>
            <a:fillRect/>
          </a:stretch>
        </p:blipFill>
        <p:spPr>
          <a:xfrm>
            <a:off x="680325" y="2690150"/>
            <a:ext cx="5493300" cy="324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 the coming future...</a:t>
            </a:r>
            <a:endParaRPr/>
          </a:p>
        </p:txBody>
      </p:sp>
      <p:sp>
        <p:nvSpPr>
          <p:cNvPr id="272" name="Google Shape;272;p30"/>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800" b="1" u="sng">
                <a:solidFill>
                  <a:srgbClr val="FFFFFF"/>
                </a:solidFill>
              </a:rPr>
              <a:t>Gage</a:t>
            </a:r>
            <a:r>
              <a:rPr lang="en-US" sz="1800">
                <a:solidFill>
                  <a:srgbClr val="FFFFFF"/>
                </a:solidFill>
              </a:rPr>
              <a:t> - Add functionality to the message screen, allowing users to send and receive messages from friends. Add functionality to friends list screen, allowing users to send friend requests as well as receive friend requests. </a:t>
            </a:r>
            <a:endParaRPr sz="1800">
              <a:solidFill>
                <a:srgbClr val="FFFFFF"/>
              </a:solidFill>
            </a:endParaRPr>
          </a:p>
          <a:p>
            <a:pPr marL="0" lvl="0" indent="0" algn="l" rtl="0">
              <a:spcBef>
                <a:spcPts val="1000"/>
              </a:spcBef>
              <a:spcAft>
                <a:spcPts val="0"/>
              </a:spcAft>
              <a:buNone/>
            </a:pPr>
            <a:r>
              <a:rPr lang="en-US" sz="1800" b="1" u="sng">
                <a:solidFill>
                  <a:srgbClr val="FFFFFF"/>
                </a:solidFill>
              </a:rPr>
              <a:t>Brandon</a:t>
            </a:r>
            <a:r>
              <a:rPr lang="en-US" sz="1800">
                <a:solidFill>
                  <a:srgbClr val="FFFFFF"/>
                </a:solidFill>
              </a:rPr>
              <a:t> - The notification window shall notify alerts to the user with a sound. In addition, notifications will also inform about location to destination travel time changes. The driver schedule window shall allow users to filter results. Filter options will include:  location, destination, date, time, and available seats.</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 the coming future...</a:t>
            </a:r>
            <a:endParaRPr/>
          </a:p>
        </p:txBody>
      </p:sp>
      <p:sp>
        <p:nvSpPr>
          <p:cNvPr id="278" name="Google Shape;278;p31"/>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800" b="1" u="sng"/>
              <a:t>Tyler</a:t>
            </a:r>
            <a:r>
              <a:rPr lang="en-US" sz="1800"/>
              <a:t> - create Account, Login Account, Edit Account. For the login screen I plan to start focusing on storing user info. In the edit account page I plan to improve functionalities. For create account I plan to improve formatting and professionalism </a:t>
            </a:r>
            <a:endParaRPr sz="1800"/>
          </a:p>
          <a:p>
            <a:pPr marL="0" lvl="0" indent="0" algn="l" rtl="0">
              <a:spcBef>
                <a:spcPts val="1000"/>
              </a:spcBef>
              <a:spcAft>
                <a:spcPts val="0"/>
              </a:spcAft>
              <a:buNone/>
            </a:pPr>
            <a:r>
              <a:rPr lang="en-US" sz="1800" b="1" u="sng"/>
              <a:t>Zach</a:t>
            </a:r>
            <a:r>
              <a:rPr lang="en-US" sz="1800"/>
              <a:t> - Main Screen and other organization of project -Work will be in organizing and passing information from the main screen to other windows. As well as, looking into incorporating a map for getting addresses</a:t>
            </a:r>
            <a:endParaRPr sz="1800"/>
          </a:p>
          <a:p>
            <a:pPr marL="0" lvl="0" indent="0" algn="l" rtl="0">
              <a:spcBef>
                <a:spcPts val="1000"/>
              </a:spcBef>
              <a:spcAft>
                <a:spcPts val="0"/>
              </a:spcAft>
              <a:buNone/>
            </a:pPr>
            <a:r>
              <a:rPr lang="en-US" sz="1800" b="1" u="sng"/>
              <a:t>Chuck</a:t>
            </a:r>
            <a:r>
              <a:rPr lang="en-US" sz="1800"/>
              <a:t> - Ride History and View Drivers screens will receive aesthetic updates, and logic will be implemented to determine what shall be shown and how many things will be shown.</a:t>
            </a:r>
            <a:endParaRPr sz="1800"/>
          </a:p>
          <a:p>
            <a:pPr marL="0" lvl="0" indent="0" algn="l" rtl="0">
              <a:spcBef>
                <a:spcPts val="100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680322" y="2869895"/>
            <a:ext cx="9613800" cy="109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Thank you!</a:t>
            </a:r>
            <a:endParaRPr/>
          </a:p>
        </p:txBody>
      </p:sp>
      <p:sp>
        <p:nvSpPr>
          <p:cNvPr id="284" name="Google Shape;284;p32"/>
          <p:cNvSpPr txBox="1">
            <a:spLocks noGrp="1"/>
          </p:cNvSpPr>
          <p:nvPr>
            <p:ph type="body" idx="1"/>
          </p:nvPr>
        </p:nvSpPr>
        <p:spPr>
          <a:xfrm>
            <a:off x="680322" y="4232171"/>
            <a:ext cx="9613800" cy="1704000"/>
          </a:xfrm>
          <a:prstGeom prst="rect">
            <a:avLst/>
          </a:prstGeom>
        </p:spPr>
        <p:txBody>
          <a:bodyPr spcFirstLastPara="1" wrap="square" lIns="91425" tIns="45700" rIns="91425" bIns="45700" anchor="t" anchorCtr="0">
            <a:noAutofit/>
          </a:bodyPr>
          <a:lstStyle/>
          <a:p>
            <a:pPr marL="0" lvl="0" indent="0" algn="r" rtl="0">
              <a:spcBef>
                <a:spcPts val="1000"/>
              </a:spcBef>
              <a:spcAft>
                <a:spcPts val="0"/>
              </a:spcAft>
              <a:buNone/>
            </a:pPr>
            <a:r>
              <a:rPr lang="en-US"/>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n-US" sz="3600" b="0" i="0" u="none" strike="noStrike" cap="none">
                <a:solidFill>
                  <a:schemeClr val="lt1"/>
                </a:solidFill>
                <a:latin typeface="Trebuchet MS"/>
                <a:ea typeface="Trebuchet MS"/>
                <a:cs typeface="Trebuchet MS"/>
                <a:sym typeface="Trebuchet MS"/>
              </a:rPr>
              <a:t>Team Zwischen</a:t>
            </a:r>
            <a:endParaRPr sz="3600" b="0" i="0" u="none" strike="noStrike" cap="none">
              <a:solidFill>
                <a:schemeClr val="lt1"/>
              </a:solidFill>
              <a:latin typeface="Trebuchet MS"/>
              <a:ea typeface="Trebuchet MS"/>
              <a:cs typeface="Trebuchet MS"/>
              <a:sym typeface="Trebuchet MS"/>
            </a:endParaRPr>
          </a:p>
        </p:txBody>
      </p:sp>
      <p:sp>
        <p:nvSpPr>
          <p:cNvPr id="209" name="Google Shape;209;p2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Brandon Davis – Notifications window | </a:t>
            </a:r>
            <a:r>
              <a:rPr lang="en-US" sz="2000"/>
              <a:t>Driver</a:t>
            </a:r>
            <a:r>
              <a:rPr lang="en-US" sz="2000" b="0" i="0" u="none" strike="noStrike" cap="none">
                <a:solidFill>
                  <a:schemeClr val="lt1"/>
                </a:solidFill>
                <a:latin typeface="Trebuchet MS"/>
                <a:ea typeface="Trebuchet MS"/>
                <a:cs typeface="Trebuchet MS"/>
                <a:sym typeface="Trebuchet MS"/>
              </a:rPr>
              <a:t> schedule window</a:t>
            </a:r>
            <a:endParaRPr/>
          </a:p>
          <a:p>
            <a:pPr marL="228600" marR="0" lvl="0" indent="-228600" algn="l" rtl="0">
              <a:lnSpc>
                <a:spcPct val="150000"/>
              </a:lnSpc>
              <a:spcBef>
                <a:spcPts val="100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Zachary Greening – Main Window</a:t>
            </a:r>
            <a:endParaRPr/>
          </a:p>
          <a:p>
            <a:pPr marL="228600" marR="0" lvl="0" indent="-228600" algn="l" rtl="0">
              <a:lnSpc>
                <a:spcPct val="150000"/>
              </a:lnSpc>
              <a:spcBef>
                <a:spcPts val="100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Gage Kettering – Friends list window | </a:t>
            </a:r>
            <a:r>
              <a:rPr lang="en-US" sz="2000"/>
              <a:t>M</a:t>
            </a:r>
            <a:r>
              <a:rPr lang="en-US" sz="2000" b="0" i="0" u="none" strike="noStrike" cap="none">
                <a:solidFill>
                  <a:schemeClr val="lt1"/>
                </a:solidFill>
                <a:latin typeface="Trebuchet MS"/>
                <a:ea typeface="Trebuchet MS"/>
                <a:cs typeface="Trebuchet MS"/>
                <a:sym typeface="Trebuchet MS"/>
              </a:rPr>
              <a:t>essages window</a:t>
            </a:r>
            <a:endParaRPr/>
          </a:p>
          <a:p>
            <a:pPr marL="228600" marR="0" lvl="0" indent="-228600" algn="l" rtl="0">
              <a:lnSpc>
                <a:spcPct val="150000"/>
              </a:lnSpc>
              <a:spcBef>
                <a:spcPts val="100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Tyler Marlow – Login window | Create account window | View / edit window</a:t>
            </a:r>
            <a:endParaRPr/>
          </a:p>
          <a:p>
            <a:pPr marL="228600" marR="0" lvl="0" indent="-228600" algn="l" rtl="0">
              <a:lnSpc>
                <a:spcPct val="150000"/>
              </a:lnSpc>
              <a:spcBef>
                <a:spcPts val="100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Chuck Taylor – </a:t>
            </a:r>
            <a:r>
              <a:rPr lang="en-US" sz="2000"/>
              <a:t>V</a:t>
            </a:r>
            <a:r>
              <a:rPr lang="en-US" sz="2000" b="0" i="0" u="none" strike="noStrike" cap="none">
                <a:solidFill>
                  <a:schemeClr val="lt1"/>
                </a:solidFill>
                <a:latin typeface="Trebuchet MS"/>
                <a:ea typeface="Trebuchet MS"/>
                <a:cs typeface="Trebuchet MS"/>
                <a:sym typeface="Trebuchet MS"/>
              </a:rPr>
              <a:t>iew</a:t>
            </a:r>
            <a:r>
              <a:rPr lang="en-US" sz="2000"/>
              <a:t> Drivers</a:t>
            </a:r>
            <a:r>
              <a:rPr lang="en-US" sz="2000" b="0" i="0" u="none" strike="noStrike" cap="none">
                <a:solidFill>
                  <a:schemeClr val="lt1"/>
                </a:solidFill>
                <a:latin typeface="Trebuchet MS"/>
                <a:ea typeface="Trebuchet MS"/>
                <a:cs typeface="Trebuchet MS"/>
                <a:sym typeface="Trebuchet MS"/>
              </a:rPr>
              <a:t> | View </a:t>
            </a:r>
            <a:r>
              <a:rPr lang="en-US" sz="2000"/>
              <a:t>History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Overview</a:t>
            </a:r>
            <a:endParaRPr/>
          </a:p>
        </p:txBody>
      </p:sp>
      <p:sp>
        <p:nvSpPr>
          <p:cNvPr id="215" name="Google Shape;215;p21"/>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US" sz="2000"/>
              <a:t>Seventy-eight percent of Americans do not carpool, and nearly all of automobiles have more than one seat. It simply doesn’t make sense for everyone to be driving and taking up the same parking spaces. Our team’s plan is to combat this problem with a program that will link users who have similar destinations and are near each other to communicate and organize a carpool. The features of this product will include a user friendly interface with easy ways of communicating status.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Functionality</a:t>
            </a:r>
            <a:endParaRPr/>
          </a:p>
        </p:txBody>
      </p:sp>
      <p:sp>
        <p:nvSpPr>
          <p:cNvPr id="221" name="Google Shape;221;p22"/>
          <p:cNvSpPr txBox="1">
            <a:spLocks noGrp="1"/>
          </p:cNvSpPr>
          <p:nvPr>
            <p:ph type="body" idx="1"/>
          </p:nvPr>
        </p:nvSpPr>
        <p:spPr>
          <a:xfrm>
            <a:off x="680325" y="2336875"/>
            <a:ext cx="10024800" cy="3599400"/>
          </a:xfrm>
          <a:prstGeom prst="rect">
            <a:avLst/>
          </a:prstGeom>
        </p:spPr>
        <p:txBody>
          <a:bodyPr spcFirstLastPara="1" wrap="square" lIns="91425" tIns="45700" rIns="91425" bIns="45700" anchor="t" anchorCtr="0">
            <a:noAutofit/>
          </a:bodyPr>
          <a:lstStyle/>
          <a:p>
            <a:pPr marL="457200" lvl="0" indent="-349250" algn="l" rtl="0">
              <a:lnSpc>
                <a:spcPct val="150000"/>
              </a:lnSpc>
              <a:spcBef>
                <a:spcPts val="1000"/>
              </a:spcBef>
              <a:spcAft>
                <a:spcPts val="0"/>
              </a:spcAft>
              <a:buClr>
                <a:srgbClr val="FFFFFF"/>
              </a:buClr>
              <a:buSzPts val="1900"/>
              <a:buChar char="•"/>
            </a:pPr>
            <a:r>
              <a:rPr lang="en-US" sz="1900" b="1" u="sng">
                <a:solidFill>
                  <a:srgbClr val="FFFFFF"/>
                </a:solidFill>
              </a:rPr>
              <a:t>Home Screen</a:t>
            </a:r>
            <a:r>
              <a:rPr lang="en-US" sz="1900">
                <a:solidFill>
                  <a:srgbClr val="FFFFFF"/>
                </a:solidFill>
              </a:rPr>
              <a:t> - ability to access all other screens as well as make the ride request</a:t>
            </a:r>
            <a:endParaRPr sz="1900">
              <a:solidFill>
                <a:srgbClr val="FFFFFF"/>
              </a:solidFill>
            </a:endParaRPr>
          </a:p>
          <a:p>
            <a:pPr marL="457200" lvl="0" indent="-349250" algn="l" rtl="0">
              <a:lnSpc>
                <a:spcPct val="150000"/>
              </a:lnSpc>
              <a:spcBef>
                <a:spcPts val="0"/>
              </a:spcBef>
              <a:spcAft>
                <a:spcPts val="0"/>
              </a:spcAft>
              <a:buClr>
                <a:srgbClr val="FFFFFF"/>
              </a:buClr>
              <a:buSzPts val="1900"/>
              <a:buChar char="•"/>
            </a:pPr>
            <a:r>
              <a:rPr lang="en-US" sz="1900" b="1" u="sng">
                <a:solidFill>
                  <a:srgbClr val="FFFFFF"/>
                </a:solidFill>
              </a:rPr>
              <a:t>Message Screen</a:t>
            </a:r>
            <a:r>
              <a:rPr lang="en-US" sz="1900">
                <a:solidFill>
                  <a:srgbClr val="FFFFFF"/>
                </a:solidFill>
              </a:rPr>
              <a:t> - users can send and receive messages from users on their friends list</a:t>
            </a:r>
            <a:endParaRPr sz="1900">
              <a:solidFill>
                <a:srgbClr val="FFFFFF"/>
              </a:solidFill>
            </a:endParaRPr>
          </a:p>
          <a:p>
            <a:pPr marL="457200" lvl="0" indent="-349250" algn="l" rtl="0">
              <a:lnSpc>
                <a:spcPct val="150000"/>
              </a:lnSpc>
              <a:spcBef>
                <a:spcPts val="0"/>
              </a:spcBef>
              <a:spcAft>
                <a:spcPts val="0"/>
              </a:spcAft>
              <a:buClr>
                <a:srgbClr val="FFFFFF"/>
              </a:buClr>
              <a:buSzPts val="1900"/>
              <a:buChar char="•"/>
            </a:pPr>
            <a:r>
              <a:rPr lang="en-US" sz="1900" b="1" u="sng">
                <a:solidFill>
                  <a:srgbClr val="FFFFFF"/>
                </a:solidFill>
              </a:rPr>
              <a:t>Friends List</a:t>
            </a:r>
            <a:r>
              <a:rPr lang="en-US" sz="1900">
                <a:solidFill>
                  <a:srgbClr val="FFFFFF"/>
                </a:solidFill>
              </a:rPr>
              <a:t> - this window will display a list of users that have been added to your friends list and will display if they are a driver or a rider</a:t>
            </a:r>
            <a:endParaRPr sz="1900">
              <a:solidFill>
                <a:srgbClr val="FFFFFF"/>
              </a:solidFill>
            </a:endParaRPr>
          </a:p>
          <a:p>
            <a:pPr marL="457200" lvl="0" indent="-349250" algn="l" rtl="0">
              <a:lnSpc>
                <a:spcPct val="150000"/>
              </a:lnSpc>
              <a:spcBef>
                <a:spcPts val="0"/>
              </a:spcBef>
              <a:spcAft>
                <a:spcPts val="0"/>
              </a:spcAft>
              <a:buClr>
                <a:srgbClr val="FFFFFF"/>
              </a:buClr>
              <a:buSzPts val="1900"/>
              <a:buChar char="•"/>
            </a:pPr>
            <a:r>
              <a:rPr lang="en-US" sz="1900" b="1" u="sng">
                <a:solidFill>
                  <a:srgbClr val="FFFFFF"/>
                </a:solidFill>
              </a:rPr>
              <a:t>Login</a:t>
            </a:r>
            <a:r>
              <a:rPr lang="en-US" sz="1900">
                <a:solidFill>
                  <a:srgbClr val="FFFFFF"/>
                </a:solidFill>
              </a:rPr>
              <a:t> - user enters username and password to login or can access create account screen to create account</a:t>
            </a:r>
            <a:endParaRPr sz="1900">
              <a:solidFill>
                <a:srgbClr val="FFFFFF"/>
              </a:solidFill>
            </a:endParaRPr>
          </a:p>
          <a:p>
            <a:pPr marL="457200" lvl="0" indent="-349250" algn="l" rtl="0">
              <a:lnSpc>
                <a:spcPct val="150000"/>
              </a:lnSpc>
              <a:spcBef>
                <a:spcPts val="0"/>
              </a:spcBef>
              <a:spcAft>
                <a:spcPts val="0"/>
              </a:spcAft>
              <a:buClr>
                <a:srgbClr val="FFFFFF"/>
              </a:buClr>
              <a:buSzPts val="1900"/>
              <a:buChar char="•"/>
            </a:pPr>
            <a:r>
              <a:rPr lang="en-US" sz="1900" b="1" u="sng">
                <a:solidFill>
                  <a:srgbClr val="FFFFFF"/>
                </a:solidFill>
              </a:rPr>
              <a:t>Create Account </a:t>
            </a:r>
            <a:r>
              <a:rPr lang="en-US" sz="1900">
                <a:solidFill>
                  <a:srgbClr val="FFFFFF"/>
                </a:solidFill>
              </a:rPr>
              <a:t>- user enters a username, password, email, and phone number</a:t>
            </a:r>
            <a:endParaRPr sz="1900">
              <a:solidFill>
                <a:srgbClr val="FFFFFF"/>
              </a:solidFill>
            </a:endParaRPr>
          </a:p>
          <a:p>
            <a:pPr marL="457200" lvl="0" indent="0" algn="l" rtl="0">
              <a:spcBef>
                <a:spcPts val="1000"/>
              </a:spcBef>
              <a:spcAft>
                <a:spcPts val="0"/>
              </a:spcAft>
              <a:buNone/>
            </a:pP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Functionality Cont’d</a:t>
            </a:r>
            <a:endParaRPr/>
          </a:p>
        </p:txBody>
      </p:sp>
      <p:sp>
        <p:nvSpPr>
          <p:cNvPr id="227" name="Google Shape;227;p23"/>
          <p:cNvSpPr txBox="1">
            <a:spLocks noGrp="1"/>
          </p:cNvSpPr>
          <p:nvPr>
            <p:ph type="body" idx="1"/>
          </p:nvPr>
        </p:nvSpPr>
        <p:spPr>
          <a:xfrm>
            <a:off x="680325" y="2336875"/>
            <a:ext cx="9613800" cy="4282500"/>
          </a:xfrm>
          <a:prstGeom prst="rect">
            <a:avLst/>
          </a:prstGeom>
        </p:spPr>
        <p:txBody>
          <a:bodyPr spcFirstLastPara="1" wrap="square" lIns="91425" tIns="45700" rIns="91425" bIns="45700" anchor="t" anchorCtr="0">
            <a:noAutofit/>
          </a:bodyPr>
          <a:lstStyle/>
          <a:p>
            <a:pPr marL="457200" lvl="0" indent="-349250" algn="l" rtl="0">
              <a:lnSpc>
                <a:spcPct val="150000"/>
              </a:lnSpc>
              <a:spcBef>
                <a:spcPts val="1000"/>
              </a:spcBef>
              <a:spcAft>
                <a:spcPts val="0"/>
              </a:spcAft>
              <a:buSzPts val="1900"/>
              <a:buChar char="•"/>
            </a:pPr>
            <a:r>
              <a:rPr lang="en-US" sz="1900" b="1" u="sng"/>
              <a:t>Edit Account</a:t>
            </a:r>
            <a:r>
              <a:rPr lang="en-US" sz="1900"/>
              <a:t> - can add first and last name, and change login credentials</a:t>
            </a:r>
            <a:endParaRPr sz="1900" b="1" u="sng"/>
          </a:p>
          <a:p>
            <a:pPr marL="457200" lvl="0" indent="-349250" algn="l" rtl="0">
              <a:lnSpc>
                <a:spcPct val="150000"/>
              </a:lnSpc>
              <a:spcBef>
                <a:spcPts val="0"/>
              </a:spcBef>
              <a:spcAft>
                <a:spcPts val="0"/>
              </a:spcAft>
              <a:buSzPts val="1900"/>
              <a:buChar char="•"/>
            </a:pPr>
            <a:r>
              <a:rPr lang="en-US" sz="1900" b="1" u="sng"/>
              <a:t>Notifications </a:t>
            </a:r>
            <a:r>
              <a:rPr lang="en-US" sz="1900"/>
              <a:t>- user can receive and view alerts that in include:  confirmations, messages, ride requests, and user-to-user interactions</a:t>
            </a:r>
            <a:endParaRPr sz="1900"/>
          </a:p>
          <a:p>
            <a:pPr marL="457200" lvl="0" indent="-349250" algn="l" rtl="0">
              <a:lnSpc>
                <a:spcPct val="150000"/>
              </a:lnSpc>
              <a:spcBef>
                <a:spcPts val="0"/>
              </a:spcBef>
              <a:spcAft>
                <a:spcPts val="0"/>
              </a:spcAft>
              <a:buSzPts val="1900"/>
              <a:buChar char="•"/>
            </a:pPr>
            <a:r>
              <a:rPr lang="en-US" sz="1900" b="1" u="sng"/>
              <a:t>Driver Schedule</a:t>
            </a:r>
            <a:r>
              <a:rPr lang="en-US" sz="1900"/>
              <a:t> - users can set a weekly drive schedule</a:t>
            </a:r>
            <a:endParaRPr sz="1900"/>
          </a:p>
          <a:p>
            <a:pPr marL="457200" lvl="0" indent="-349250" algn="l" rtl="0">
              <a:lnSpc>
                <a:spcPct val="150000"/>
              </a:lnSpc>
              <a:spcBef>
                <a:spcPts val="0"/>
              </a:spcBef>
              <a:spcAft>
                <a:spcPts val="0"/>
              </a:spcAft>
              <a:buSzPts val="1900"/>
              <a:buChar char="•"/>
            </a:pPr>
            <a:r>
              <a:rPr lang="en-US" sz="1900" b="1" u="sng"/>
              <a:t>View Drivers</a:t>
            </a:r>
            <a:r>
              <a:rPr lang="en-US" sz="1900"/>
              <a:t> - users can view available drivers after requesting a ride</a:t>
            </a:r>
            <a:endParaRPr sz="1900"/>
          </a:p>
          <a:p>
            <a:pPr marL="457200" lvl="0" indent="-349250" algn="l" rtl="0">
              <a:lnSpc>
                <a:spcPct val="150000"/>
              </a:lnSpc>
              <a:spcBef>
                <a:spcPts val="0"/>
              </a:spcBef>
              <a:spcAft>
                <a:spcPts val="0"/>
              </a:spcAft>
              <a:buSzPts val="1900"/>
              <a:buChar char="•"/>
            </a:pPr>
            <a:r>
              <a:rPr lang="en-US" sz="1900" b="1" u="sng"/>
              <a:t>View Ride History</a:t>
            </a:r>
            <a:r>
              <a:rPr lang="en-US" sz="1900"/>
              <a:t> -User can view past rides and send messages or friend requests to users they have ridden with recently </a:t>
            </a:r>
            <a:endParaRPr sz="1900"/>
          </a:p>
          <a:p>
            <a:pPr marL="0" lvl="0" indent="0" algn="l" rtl="0">
              <a:spcBef>
                <a:spcPts val="1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Schedule</a:t>
            </a:r>
            <a:endParaRPr/>
          </a:p>
        </p:txBody>
      </p:sp>
      <p:sp>
        <p:nvSpPr>
          <p:cNvPr id="233" name="Google Shape;233;p24"/>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SzPts val="2400"/>
              <a:buChar char="•"/>
            </a:pPr>
            <a:r>
              <a:rPr lang="en-US" dirty="0"/>
              <a:t>Design + Planning  					Oct. 8, 2018</a:t>
            </a:r>
            <a:endParaRPr dirty="0"/>
          </a:p>
          <a:p>
            <a:pPr marL="457200" lvl="0" indent="-381000" algn="l" rtl="0">
              <a:lnSpc>
                <a:spcPct val="150000"/>
              </a:lnSpc>
              <a:spcBef>
                <a:spcPts val="0"/>
              </a:spcBef>
              <a:spcAft>
                <a:spcPts val="0"/>
              </a:spcAft>
              <a:buSzPts val="2400"/>
              <a:buChar char="•"/>
            </a:pPr>
            <a:r>
              <a:rPr lang="en-US" dirty="0"/>
              <a:t>Project Management Plan + SRS 			Oct. 12, 2018</a:t>
            </a:r>
            <a:endParaRPr dirty="0"/>
          </a:p>
          <a:p>
            <a:pPr marL="457200" lvl="0" indent="-381000" algn="l" rtl="0">
              <a:lnSpc>
                <a:spcPct val="150000"/>
              </a:lnSpc>
              <a:spcBef>
                <a:spcPts val="0"/>
              </a:spcBef>
              <a:spcAft>
                <a:spcPts val="0"/>
              </a:spcAft>
              <a:buSzPts val="2400"/>
              <a:buChar char="•"/>
            </a:pPr>
            <a:r>
              <a:rPr lang="en-US" dirty="0"/>
              <a:t>Prototype 1 + Presentation 1  				Oct. 21, 2018</a:t>
            </a:r>
            <a:endParaRPr dirty="0"/>
          </a:p>
          <a:p>
            <a:pPr marL="457200" lvl="0" indent="-381000" algn="l" rtl="0">
              <a:lnSpc>
                <a:spcPct val="150000"/>
              </a:lnSpc>
              <a:spcBef>
                <a:spcPts val="0"/>
              </a:spcBef>
              <a:spcAft>
                <a:spcPts val="0"/>
              </a:spcAft>
              <a:buSzPts val="2400"/>
              <a:buChar char="•"/>
            </a:pPr>
            <a:r>
              <a:rPr lang="en-US" dirty="0"/>
              <a:t>User’s Manual 						Nov. 10, 2018</a:t>
            </a:r>
            <a:endParaRPr dirty="0"/>
          </a:p>
          <a:p>
            <a:pPr marL="457200" lvl="0" indent="-381000" algn="l" rtl="0">
              <a:lnSpc>
                <a:spcPct val="150000"/>
              </a:lnSpc>
              <a:spcBef>
                <a:spcPts val="0"/>
              </a:spcBef>
              <a:spcAft>
                <a:spcPts val="0"/>
              </a:spcAft>
              <a:buSzPts val="2400"/>
              <a:buChar char="•"/>
            </a:pPr>
            <a:r>
              <a:rPr lang="en-US" dirty="0"/>
              <a:t>Source, Executable, Build instructions 		Nov. 13, 2018</a:t>
            </a:r>
            <a:endParaRPr dirty="0"/>
          </a:p>
          <a:p>
            <a:pPr marL="457200" lvl="0" indent="-381000" algn="l" rtl="0">
              <a:lnSpc>
                <a:spcPct val="150000"/>
              </a:lnSpc>
              <a:spcBef>
                <a:spcPts val="0"/>
              </a:spcBef>
              <a:spcAft>
                <a:spcPts val="0"/>
              </a:spcAft>
              <a:buSzPts val="2400"/>
              <a:buChar char="•"/>
            </a:pPr>
            <a:r>
              <a:rPr lang="en-US" dirty="0"/>
              <a:t>Prototype 2 + Presentation 2 				Nov. 25, 2018</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Prototype Images</a:t>
            </a:r>
            <a:endParaRPr/>
          </a:p>
        </p:txBody>
      </p:sp>
      <p:pic>
        <p:nvPicPr>
          <p:cNvPr id="239" name="Google Shape;239;p25"/>
          <p:cNvPicPr preferRelativeResize="0"/>
          <p:nvPr/>
        </p:nvPicPr>
        <p:blipFill>
          <a:blip r:embed="rId3">
            <a:alphaModFix/>
          </a:blip>
          <a:stretch>
            <a:fillRect/>
          </a:stretch>
        </p:blipFill>
        <p:spPr>
          <a:xfrm>
            <a:off x="680325" y="2427725"/>
            <a:ext cx="4891220" cy="3809050"/>
          </a:xfrm>
          <a:prstGeom prst="rect">
            <a:avLst/>
          </a:prstGeom>
          <a:noFill/>
          <a:ln>
            <a:noFill/>
          </a:ln>
        </p:spPr>
      </p:pic>
      <p:pic>
        <p:nvPicPr>
          <p:cNvPr id="240" name="Google Shape;240;p25"/>
          <p:cNvPicPr preferRelativeResize="0"/>
          <p:nvPr/>
        </p:nvPicPr>
        <p:blipFill>
          <a:blip r:embed="rId4">
            <a:alphaModFix/>
          </a:blip>
          <a:stretch>
            <a:fillRect/>
          </a:stretch>
        </p:blipFill>
        <p:spPr>
          <a:xfrm>
            <a:off x="6043625" y="2427725"/>
            <a:ext cx="5399126" cy="3809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t>Prototype Images Cont’d</a:t>
            </a:r>
            <a:endParaRPr/>
          </a:p>
        </p:txBody>
      </p:sp>
      <p:pic>
        <p:nvPicPr>
          <p:cNvPr id="246" name="Google Shape;246;p26"/>
          <p:cNvPicPr preferRelativeResize="0"/>
          <p:nvPr/>
        </p:nvPicPr>
        <p:blipFill>
          <a:blip r:embed="rId3">
            <a:alphaModFix/>
          </a:blip>
          <a:stretch>
            <a:fillRect/>
          </a:stretch>
        </p:blipFill>
        <p:spPr>
          <a:xfrm>
            <a:off x="604025" y="2283975"/>
            <a:ext cx="4929624" cy="3828226"/>
          </a:xfrm>
          <a:prstGeom prst="rect">
            <a:avLst/>
          </a:prstGeom>
          <a:noFill/>
          <a:ln>
            <a:noFill/>
          </a:ln>
        </p:spPr>
      </p:pic>
      <p:pic>
        <p:nvPicPr>
          <p:cNvPr id="247" name="Google Shape;247;p26"/>
          <p:cNvPicPr preferRelativeResize="0"/>
          <p:nvPr/>
        </p:nvPicPr>
        <p:blipFill>
          <a:blip r:embed="rId4">
            <a:alphaModFix/>
          </a:blip>
          <a:stretch>
            <a:fillRect/>
          </a:stretch>
        </p:blipFill>
        <p:spPr>
          <a:xfrm>
            <a:off x="6472225" y="2280325"/>
            <a:ext cx="4929625" cy="383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Video</a:t>
            </a:r>
            <a:endParaRPr/>
          </a:p>
        </p:txBody>
      </p:sp>
      <p:sp>
        <p:nvSpPr>
          <p:cNvPr id="253" name="Google Shape;253;p27"/>
          <p:cNvSpPr txBox="1">
            <a:spLocks noGrp="1"/>
          </p:cNvSpPr>
          <p:nvPr>
            <p:ph type="body" idx="1"/>
          </p:nvPr>
        </p:nvSpPr>
        <p:spPr>
          <a:xfrm>
            <a:off x="680321" y="2315048"/>
            <a:ext cx="9613800" cy="3599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000">
                <a:solidFill>
                  <a:srgbClr val="FFFFFF"/>
                </a:solidFill>
                <a:latin typeface="Roboto"/>
                <a:ea typeface="Roboto"/>
                <a:cs typeface="Roboto"/>
                <a:sym typeface="Roboto"/>
              </a:rPr>
              <a:t> </a:t>
            </a:r>
            <a:r>
              <a:rPr lang="en-US" sz="3000" u="sng">
                <a:solidFill>
                  <a:srgbClr val="FFFFFF"/>
                </a:solidFill>
                <a:latin typeface="Roboto"/>
                <a:ea typeface="Roboto"/>
                <a:cs typeface="Roboto"/>
                <a:sym typeface="Roboto"/>
                <a:hlinkClick r:id="rId3"/>
              </a:rPr>
              <a:t>https://youtu.be/tj8TxeMg8jg</a:t>
            </a:r>
            <a:endParaRPr sz="3000">
              <a:solidFill>
                <a:srgbClr val="FFFFFF"/>
              </a:solidFill>
            </a:endParaRPr>
          </a:p>
        </p:txBody>
      </p:sp>
    </p:spTree>
  </p:cSld>
  <p:clrMapOvr>
    <a:masterClrMapping/>
  </p:clrMapOvr>
</p:sld>
</file>

<file path=ppt/theme/theme1.xml><?xml version="1.0" encoding="utf-8"?>
<a:theme xmlns:a="http://schemas.openxmlformats.org/drawingml/2006/main" name="Berlin">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592</Words>
  <Application>Microsoft Macintosh PowerPoint</Application>
  <PresentationFormat>Widescreen</PresentationFormat>
  <Paragraphs>46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vt:lpstr>
      <vt:lpstr>Trebuchet MS</vt:lpstr>
      <vt:lpstr>Berlin</vt:lpstr>
      <vt:lpstr>Zwischen Car Sharing</vt:lpstr>
      <vt:lpstr>Team Zwischen</vt:lpstr>
      <vt:lpstr>Overview</vt:lpstr>
      <vt:lpstr>Functionality</vt:lpstr>
      <vt:lpstr>Functionality Cont’d</vt:lpstr>
      <vt:lpstr>Schedule</vt:lpstr>
      <vt:lpstr>Prototype Images</vt:lpstr>
      <vt:lpstr>Prototype Images Cont’d</vt:lpstr>
      <vt:lpstr>Video</vt:lpstr>
      <vt:lpstr>Class Diagram</vt:lpstr>
      <vt:lpstr>Sequence Diagram </vt:lpstr>
      <vt:lpstr>In the coming future...</vt:lpstr>
      <vt:lpstr>In the coming 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 Car Sharing</dc:title>
  <cp:lastModifiedBy>Gage Kettering</cp:lastModifiedBy>
  <cp:revision>1</cp:revision>
  <dcterms:modified xsi:type="dcterms:W3CDTF">2018-10-25T17:10:47Z</dcterms:modified>
</cp:coreProperties>
</file>