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F3B6-FF38-451C-B46D-910D1AD3E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22DD2-662A-4135-86D0-A7EBC797B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6F3A-0BEA-4344-B42E-B4B8799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4063-5A52-4EC2-BC3D-71FE056EFFE9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BC84-2150-4EA1-8153-9E7441BF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1AEFB-33CD-4020-8CC1-F5C305B8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0054-2E44-4AAE-9050-C3D3CB8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7F06-3828-4A36-9265-2F18F31E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196B6-765C-40E2-81A9-A2B73B904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C8CDC-57B7-467B-A59F-0F426BAF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4063-5A52-4EC2-BC3D-71FE056EFFE9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8FE81-4DA9-4E86-A3C9-96FEA277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88ED-8099-47FE-A414-35380608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0054-2E44-4AAE-9050-C3D3CB8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2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DF6CE-D086-4EC7-8D50-F6F38FF43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BC092-2977-47D8-827A-E708D819C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03756-DF4B-47D2-BC3D-9BA3EAAE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4063-5A52-4EC2-BC3D-71FE056EFFE9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DE6A-0DD1-46D2-8C4C-5F23D65A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1B454-F215-4669-8778-81E7E4DA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0054-2E44-4AAE-9050-C3D3CB8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8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3D28-E19E-4520-963E-A850C8B5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B729E-CAB5-44CD-B2A1-6F84138A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18B9-AD28-4D46-974A-CCA6CB71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4063-5A52-4EC2-BC3D-71FE056EFFE9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23D8-869E-4CD0-AD48-0C6297C4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E3CE5-DF53-4760-8607-F932B44B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0054-2E44-4AAE-9050-C3D3CB8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7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131B-147D-4D5E-8CA6-EBEEFA5D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4A7F7-35B5-4D61-A389-817076C0C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C2E15-D6F9-480B-9227-C2F4CB9A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4063-5A52-4EC2-BC3D-71FE056EFFE9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094A-DCA7-4991-8006-ADA36259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CD67-8A65-4BD2-BCF0-DA5271DC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0054-2E44-4AAE-9050-C3D3CB8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7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30DE-D2F9-4F83-AE72-4A7F4746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D101-10D5-45CF-B7B4-F2A4F11CB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E3BE-A45A-47F3-9201-3331E943D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3ED16-BF1A-4DBC-87FD-A0061E3A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4063-5A52-4EC2-BC3D-71FE056EFFE9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E7A83-7596-4BCF-9B54-B871DBC6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879AD-C121-46E5-A8EF-44E07CE4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0054-2E44-4AAE-9050-C3D3CB8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66EB-E90C-4753-879E-21E050E7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324DF-D1C8-4239-810D-2C68BF505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83662-C031-4215-9F9C-397FCF770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52709-4102-4CBF-BC1B-1E1D782F4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35705-8317-4BCE-940C-679A62C66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A32C3-ACD3-4664-9919-1B83DE68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4063-5A52-4EC2-BC3D-71FE056EFFE9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869DD6-677A-4190-ACE3-B1328C1D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D2DCD-2D61-45CF-BBA1-A6998158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0054-2E44-4AAE-9050-C3D3CB8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4243-10EB-4566-8F99-544201C4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43779-A8E7-4C43-8FA9-004DBD8F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4063-5A52-4EC2-BC3D-71FE056EFFE9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AE393-2780-4C02-AE0D-28EFAB9C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D3569-3803-434D-8577-30ABFBD6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0054-2E44-4AAE-9050-C3D3CB8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8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474AA-1357-481A-AC40-41D534F5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4063-5A52-4EC2-BC3D-71FE056EFFE9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D0FAF-9155-4E6D-8A01-94046083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04958-6607-441A-9D21-21FD8362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0054-2E44-4AAE-9050-C3D3CB8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5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A02B-B2D0-4E4D-98B9-821547E5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EB5C-849F-40F4-94F7-F17B8D5E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FAD97-60AB-4A4A-938F-F2C38A19B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26742-915E-4B96-933C-F8374607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4063-5A52-4EC2-BC3D-71FE056EFFE9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4D170-2835-426A-A33D-4A04145A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9D4E8-CC8F-469E-847D-1B043D81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0054-2E44-4AAE-9050-C3D3CB8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8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FFFF-72B6-4FB4-908E-30BA4396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E4DE4-C69B-4BD2-AFD2-731C0A52B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E3E05-998D-4664-B1A0-440D73E66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90170-A3A0-4C32-8BA5-7D491C94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4063-5A52-4EC2-BC3D-71FE056EFFE9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3DF9A-5D27-4F38-A3CA-386D5DC3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BEF6C-AE86-4C4C-8E20-FE3292C2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0054-2E44-4AAE-9050-C3D3CB8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899E4-8A7C-481B-A84B-2F426F5D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9510C-0A61-42BE-8434-A4D0D8503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AADAF-FFAA-4863-90BB-5B952DBE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4063-5A52-4EC2-BC3D-71FE056EFFE9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09665-3EF4-46E2-9219-49E69EE77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B348B-FD02-40C7-8997-E0F280F5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20054-2E44-4AAE-9050-C3D3CB8F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1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op sign&#10;&#10;Description automatically generated">
            <a:extLst>
              <a:ext uri="{FF2B5EF4-FFF2-40B4-BE49-F238E27FC236}">
                <a16:creationId xmlns:a16="http://schemas.microsoft.com/office/drawing/2014/main" id="{278888EA-3D0F-449E-87EB-9D1172EAE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0" b="113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98EEC-3FBB-4587-BE9D-22482EF98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2956567"/>
            <a:ext cx="3852041" cy="1737460"/>
          </a:xfrm>
        </p:spPr>
        <p:txBody>
          <a:bodyPr>
            <a:normAutofit/>
          </a:bodyPr>
          <a:lstStyle/>
          <a:p>
            <a:r>
              <a:rPr lang="en-US" sz="5000" dirty="0"/>
              <a:t>Hate Crime Study: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9DC47-BB04-49E9-90EE-59962FE3C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123794"/>
            <a:ext cx="4330262" cy="1185560"/>
          </a:xfrm>
        </p:spPr>
        <p:txBody>
          <a:bodyPr>
            <a:noAutofit/>
          </a:bodyPr>
          <a:lstStyle/>
          <a:p>
            <a:r>
              <a:rPr lang="en-US" sz="2500" dirty="0"/>
              <a:t>An analysis of hate crime data from 2009 and 2017,  with consideration for political and socioeconomic make-up per state.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5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A308-9B01-4835-BAD5-54D3BC5F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Socioeconomic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5857E-9F3C-42D5-B037-493253FF8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7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Hate Crime Study:</vt:lpstr>
      <vt:lpstr>Socioeconomic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Crime Study:</dc:title>
  <dc:creator>Zachary Grinacoff</dc:creator>
  <cp:lastModifiedBy>Zachary Grinacoff</cp:lastModifiedBy>
  <cp:revision>2</cp:revision>
  <dcterms:created xsi:type="dcterms:W3CDTF">2019-07-11T01:19:24Z</dcterms:created>
  <dcterms:modified xsi:type="dcterms:W3CDTF">2019-07-11T01:32:26Z</dcterms:modified>
</cp:coreProperties>
</file>