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2E15B-118E-48E1-BFC4-0F09364210F9}" v="27" dt="2019-07-11T02:55:23.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Grinacoff" userId="f4ab6bb43d9bbc24" providerId="LiveId" clId="{7E52E15B-118E-48E1-BFC4-0F09364210F9}"/>
    <pc:docChg chg="undo custSel mod addSld delSld modSld sldOrd">
      <pc:chgData name="Zachary Grinacoff" userId="f4ab6bb43d9bbc24" providerId="LiveId" clId="{7E52E15B-118E-48E1-BFC4-0F09364210F9}" dt="2019-07-11T03:01:08.599" v="1179" actId="20577"/>
      <pc:docMkLst>
        <pc:docMk/>
      </pc:docMkLst>
      <pc:sldChg chg="modSp del">
        <pc:chgData name="Zachary Grinacoff" userId="f4ab6bb43d9bbc24" providerId="LiveId" clId="{7E52E15B-118E-48E1-BFC4-0F09364210F9}" dt="2019-07-11T02:04:14.437" v="12" actId="2696"/>
        <pc:sldMkLst>
          <pc:docMk/>
          <pc:sldMk cId="3083179064" sldId="257"/>
        </pc:sldMkLst>
        <pc:spChg chg="mod">
          <ac:chgData name="Zachary Grinacoff" userId="f4ab6bb43d9bbc24" providerId="LiveId" clId="{7E52E15B-118E-48E1-BFC4-0F09364210F9}" dt="2019-07-11T02:01:32.408" v="11" actId="20577"/>
          <ac:spMkLst>
            <pc:docMk/>
            <pc:sldMk cId="3083179064" sldId="257"/>
            <ac:spMk id="2" creationId="{F48BA308-9B01-4835-BAD5-54D3BC5F7BAF}"/>
          </ac:spMkLst>
        </pc:spChg>
      </pc:sldChg>
      <pc:sldChg chg="addSp delSp modSp add mod setBg">
        <pc:chgData name="Zachary Grinacoff" userId="f4ab6bb43d9bbc24" providerId="LiveId" clId="{7E52E15B-118E-48E1-BFC4-0F09364210F9}" dt="2019-07-11T02:50:55.838" v="886" actId="20577"/>
        <pc:sldMkLst>
          <pc:docMk/>
          <pc:sldMk cId="3593529453" sldId="257"/>
        </pc:sldMkLst>
        <pc:spChg chg="mod">
          <ac:chgData name="Zachary Grinacoff" userId="f4ab6bb43d9bbc24" providerId="LiveId" clId="{7E52E15B-118E-48E1-BFC4-0F09364210F9}" dt="2019-07-11T02:40:21.142" v="851" actId="26606"/>
          <ac:spMkLst>
            <pc:docMk/>
            <pc:sldMk cId="3593529453" sldId="257"/>
            <ac:spMk id="2" creationId="{28750D29-79F8-4FE9-BE40-B7BAE2B1F7B9}"/>
          </ac:spMkLst>
        </pc:spChg>
        <pc:spChg chg="mod">
          <ac:chgData name="Zachary Grinacoff" userId="f4ab6bb43d9bbc24" providerId="LiveId" clId="{7E52E15B-118E-48E1-BFC4-0F09364210F9}" dt="2019-07-11T02:50:55.838" v="886" actId="20577"/>
          <ac:spMkLst>
            <pc:docMk/>
            <pc:sldMk cId="3593529453" sldId="257"/>
            <ac:spMk id="3" creationId="{FC6A2D2E-209A-47B0-A00D-E3A7C76B1FF6}"/>
          </ac:spMkLst>
        </pc:spChg>
        <pc:spChg chg="add del">
          <ac:chgData name="Zachary Grinacoff" userId="f4ab6bb43d9bbc24" providerId="LiveId" clId="{7E52E15B-118E-48E1-BFC4-0F09364210F9}" dt="2019-07-11T02:40:13.925" v="846" actId="26606"/>
          <ac:spMkLst>
            <pc:docMk/>
            <pc:sldMk cId="3593529453" sldId="257"/>
            <ac:spMk id="8" creationId="{559AE206-7EBA-4D33-8BC9-9D8158553F0E}"/>
          </ac:spMkLst>
        </pc:spChg>
        <pc:spChg chg="add del">
          <ac:chgData name="Zachary Grinacoff" userId="f4ab6bb43d9bbc24" providerId="LiveId" clId="{7E52E15B-118E-48E1-BFC4-0F09364210F9}" dt="2019-07-11T02:40:13.925" v="846" actId="26606"/>
          <ac:spMkLst>
            <pc:docMk/>
            <pc:sldMk cId="3593529453" sldId="257"/>
            <ac:spMk id="10" creationId="{6437D937-A7F1-4011-92B4-328E5BE1B166}"/>
          </ac:spMkLst>
        </pc:spChg>
        <pc:spChg chg="add del">
          <ac:chgData name="Zachary Grinacoff" userId="f4ab6bb43d9bbc24" providerId="LiveId" clId="{7E52E15B-118E-48E1-BFC4-0F09364210F9}" dt="2019-07-11T02:40:13.925" v="846" actId="26606"/>
          <ac:spMkLst>
            <pc:docMk/>
            <pc:sldMk cId="3593529453" sldId="257"/>
            <ac:spMk id="12" creationId="{B672F332-AF08-46C6-94F0-77684310D7B7}"/>
          </ac:spMkLst>
        </pc:spChg>
        <pc:spChg chg="add del">
          <ac:chgData name="Zachary Grinacoff" userId="f4ab6bb43d9bbc24" providerId="LiveId" clId="{7E52E15B-118E-48E1-BFC4-0F09364210F9}" dt="2019-07-11T02:40:13.925" v="846" actId="26606"/>
          <ac:spMkLst>
            <pc:docMk/>
            <pc:sldMk cId="3593529453" sldId="257"/>
            <ac:spMk id="14" creationId="{34244EF8-D73A-40E1-BE73-D46E6B4B04ED}"/>
          </ac:spMkLst>
        </pc:spChg>
        <pc:spChg chg="add del">
          <ac:chgData name="Zachary Grinacoff" userId="f4ab6bb43d9bbc24" providerId="LiveId" clId="{7E52E15B-118E-48E1-BFC4-0F09364210F9}" dt="2019-07-11T02:40:13.925" v="846" actId="26606"/>
          <ac:spMkLst>
            <pc:docMk/>
            <pc:sldMk cId="3593529453" sldId="257"/>
            <ac:spMk id="16" creationId="{AB84D7E8-4ECB-42D7-ADBF-01689B0F24AE}"/>
          </ac:spMkLst>
        </pc:spChg>
        <pc:spChg chg="add del">
          <ac:chgData name="Zachary Grinacoff" userId="f4ab6bb43d9bbc24" providerId="LiveId" clId="{7E52E15B-118E-48E1-BFC4-0F09364210F9}" dt="2019-07-11T02:40:17.054" v="848" actId="26606"/>
          <ac:spMkLst>
            <pc:docMk/>
            <pc:sldMk cId="3593529453" sldId="257"/>
            <ac:spMk id="20" creationId="{6F9EB9F2-07E2-4D64-BBD8-BB5B217F1218}"/>
          </ac:spMkLst>
        </pc:spChg>
        <pc:spChg chg="add del">
          <ac:chgData name="Zachary Grinacoff" userId="f4ab6bb43d9bbc24" providerId="LiveId" clId="{7E52E15B-118E-48E1-BFC4-0F09364210F9}" dt="2019-07-11T02:40:21.124" v="850" actId="26606"/>
          <ac:spMkLst>
            <pc:docMk/>
            <pc:sldMk cId="3593529453" sldId="257"/>
            <ac:spMk id="23" creationId="{559AE206-7EBA-4D33-8BC9-9D8158553F0E}"/>
          </ac:spMkLst>
        </pc:spChg>
        <pc:spChg chg="add del">
          <ac:chgData name="Zachary Grinacoff" userId="f4ab6bb43d9bbc24" providerId="LiveId" clId="{7E52E15B-118E-48E1-BFC4-0F09364210F9}" dt="2019-07-11T02:40:21.124" v="850" actId="26606"/>
          <ac:spMkLst>
            <pc:docMk/>
            <pc:sldMk cId="3593529453" sldId="257"/>
            <ac:spMk id="24" creationId="{6437D937-A7F1-4011-92B4-328E5BE1B166}"/>
          </ac:spMkLst>
        </pc:spChg>
        <pc:spChg chg="add del">
          <ac:chgData name="Zachary Grinacoff" userId="f4ab6bb43d9bbc24" providerId="LiveId" clId="{7E52E15B-118E-48E1-BFC4-0F09364210F9}" dt="2019-07-11T02:40:21.124" v="850" actId="26606"/>
          <ac:spMkLst>
            <pc:docMk/>
            <pc:sldMk cId="3593529453" sldId="257"/>
            <ac:spMk id="25" creationId="{B672F332-AF08-46C6-94F0-77684310D7B7}"/>
          </ac:spMkLst>
        </pc:spChg>
        <pc:spChg chg="add del">
          <ac:chgData name="Zachary Grinacoff" userId="f4ab6bb43d9bbc24" providerId="LiveId" clId="{7E52E15B-118E-48E1-BFC4-0F09364210F9}" dt="2019-07-11T02:40:21.124" v="850" actId="26606"/>
          <ac:spMkLst>
            <pc:docMk/>
            <pc:sldMk cId="3593529453" sldId="257"/>
            <ac:spMk id="26" creationId="{34244EF8-D73A-40E1-BE73-D46E6B4B04ED}"/>
          </ac:spMkLst>
        </pc:spChg>
        <pc:spChg chg="add del">
          <ac:chgData name="Zachary Grinacoff" userId="f4ab6bb43d9bbc24" providerId="LiveId" clId="{7E52E15B-118E-48E1-BFC4-0F09364210F9}" dt="2019-07-11T02:40:21.124" v="850" actId="26606"/>
          <ac:spMkLst>
            <pc:docMk/>
            <pc:sldMk cId="3593529453" sldId="257"/>
            <ac:spMk id="27" creationId="{AB84D7E8-4ECB-42D7-ADBF-01689B0F24AE}"/>
          </ac:spMkLst>
        </pc:spChg>
        <pc:spChg chg="add">
          <ac:chgData name="Zachary Grinacoff" userId="f4ab6bb43d9bbc24" providerId="LiveId" clId="{7E52E15B-118E-48E1-BFC4-0F09364210F9}" dt="2019-07-11T02:40:21.142" v="851" actId="26606"/>
          <ac:spMkLst>
            <pc:docMk/>
            <pc:sldMk cId="3593529453" sldId="257"/>
            <ac:spMk id="30" creationId="{D8386171-E87D-46AB-8718-4CE2A88748BD}"/>
          </ac:spMkLst>
        </pc:spChg>
        <pc:spChg chg="add">
          <ac:chgData name="Zachary Grinacoff" userId="f4ab6bb43d9bbc24" providerId="LiveId" clId="{7E52E15B-118E-48E1-BFC4-0F09364210F9}" dt="2019-07-11T02:40:21.142" v="851" actId="26606"/>
          <ac:spMkLst>
            <pc:docMk/>
            <pc:sldMk cId="3593529453" sldId="257"/>
            <ac:spMk id="31" creationId="{207CB456-8849-413C-8210-B663779A32E0}"/>
          </ac:spMkLst>
        </pc:spChg>
        <pc:spChg chg="add">
          <ac:chgData name="Zachary Grinacoff" userId="f4ab6bb43d9bbc24" providerId="LiveId" clId="{7E52E15B-118E-48E1-BFC4-0F09364210F9}" dt="2019-07-11T02:40:21.142" v="851" actId="26606"/>
          <ac:spMkLst>
            <pc:docMk/>
            <pc:sldMk cId="3593529453" sldId="257"/>
            <ac:spMk id="32" creationId="{E513936D-D1EB-4E42-A97F-942BA1F3DFA7}"/>
          </ac:spMkLst>
        </pc:spChg>
        <pc:cxnChg chg="add del">
          <ac:chgData name="Zachary Grinacoff" userId="f4ab6bb43d9bbc24" providerId="LiveId" clId="{7E52E15B-118E-48E1-BFC4-0F09364210F9}" dt="2019-07-11T02:40:13.925" v="846" actId="26606"/>
          <ac:cxnSpMkLst>
            <pc:docMk/>
            <pc:sldMk cId="3593529453" sldId="257"/>
            <ac:cxnSpMk id="18" creationId="{9E8E38ED-369A-44C2-B635-0BED0E48A6E8}"/>
          </ac:cxnSpMkLst>
        </pc:cxnChg>
        <pc:cxnChg chg="add del">
          <ac:chgData name="Zachary Grinacoff" userId="f4ab6bb43d9bbc24" providerId="LiveId" clId="{7E52E15B-118E-48E1-BFC4-0F09364210F9}" dt="2019-07-11T02:40:17.054" v="848" actId="26606"/>
          <ac:cxnSpMkLst>
            <pc:docMk/>
            <pc:sldMk cId="3593529453" sldId="257"/>
            <ac:cxnSpMk id="21" creationId="{F0C57C7C-DFE9-4A1E-B7A9-DF40E63366BB}"/>
          </ac:cxnSpMkLst>
        </pc:cxnChg>
        <pc:cxnChg chg="add del">
          <ac:chgData name="Zachary Grinacoff" userId="f4ab6bb43d9bbc24" providerId="LiveId" clId="{7E52E15B-118E-48E1-BFC4-0F09364210F9}" dt="2019-07-11T02:40:21.124" v="850" actId="26606"/>
          <ac:cxnSpMkLst>
            <pc:docMk/>
            <pc:sldMk cId="3593529453" sldId="257"/>
            <ac:cxnSpMk id="28" creationId="{9E8E38ED-369A-44C2-B635-0BED0E48A6E8}"/>
          </ac:cxnSpMkLst>
        </pc:cxnChg>
      </pc:sldChg>
      <pc:sldChg chg="addSp delSp modSp add mod ord setBg setClrOvrMap">
        <pc:chgData name="Zachary Grinacoff" userId="f4ab6bb43d9bbc24" providerId="LiveId" clId="{7E52E15B-118E-48E1-BFC4-0F09364210F9}" dt="2019-07-11T02:54:55.521" v="924" actId="20577"/>
        <pc:sldMkLst>
          <pc:docMk/>
          <pc:sldMk cId="596094324" sldId="258"/>
        </pc:sldMkLst>
        <pc:spChg chg="mod">
          <ac:chgData name="Zachary Grinacoff" userId="f4ab6bb43d9bbc24" providerId="LiveId" clId="{7E52E15B-118E-48E1-BFC4-0F09364210F9}" dt="2019-07-11T02:39:46.452" v="842" actId="26606"/>
          <ac:spMkLst>
            <pc:docMk/>
            <pc:sldMk cId="596094324" sldId="258"/>
            <ac:spMk id="2" creationId="{40B566B0-D4D3-4B15-A408-C46CFFBAD423}"/>
          </ac:spMkLst>
        </pc:spChg>
        <pc:spChg chg="add del mod">
          <ac:chgData name="Zachary Grinacoff" userId="f4ab6bb43d9bbc24" providerId="LiveId" clId="{7E52E15B-118E-48E1-BFC4-0F09364210F9}" dt="2019-07-11T02:39:46.452" v="842" actId="26606"/>
          <ac:spMkLst>
            <pc:docMk/>
            <pc:sldMk cId="596094324" sldId="258"/>
            <ac:spMk id="3" creationId="{CB8BE323-E2B3-4295-A457-68CEB53E5B61}"/>
          </ac:spMkLst>
        </pc:spChg>
        <pc:spChg chg="add del">
          <ac:chgData name="Zachary Grinacoff" userId="f4ab6bb43d9bbc24" providerId="LiveId" clId="{7E52E15B-118E-48E1-BFC4-0F09364210F9}" dt="2019-07-11T02:39:46.440" v="841" actId="26606"/>
          <ac:spMkLst>
            <pc:docMk/>
            <pc:sldMk cId="596094324" sldId="258"/>
            <ac:spMk id="8" creationId="{48A740BC-A0AA-45E0-B899-2AE9C6FE11CA}"/>
          </ac:spMkLst>
        </pc:spChg>
        <pc:spChg chg="add del">
          <ac:chgData name="Zachary Grinacoff" userId="f4ab6bb43d9bbc24" providerId="LiveId" clId="{7E52E15B-118E-48E1-BFC4-0F09364210F9}" dt="2019-07-11T02:39:43.978" v="839" actId="26606"/>
          <ac:spMkLst>
            <pc:docMk/>
            <pc:sldMk cId="596094324" sldId="258"/>
            <ac:spMk id="10" creationId="{42285737-90EE-47DC-AC80-8AE156B11969}"/>
          </ac:spMkLst>
        </pc:spChg>
        <pc:spChg chg="add del">
          <ac:chgData name="Zachary Grinacoff" userId="f4ab6bb43d9bbc24" providerId="LiveId" clId="{7E52E15B-118E-48E1-BFC4-0F09364210F9}" dt="2019-07-11T02:39:46.440" v="841" actId="26606"/>
          <ac:spMkLst>
            <pc:docMk/>
            <pc:sldMk cId="596094324" sldId="258"/>
            <ac:spMk id="21" creationId="{CB8BE323-E2B3-4295-A457-68CEB53E5B61}"/>
          </ac:spMkLst>
        </pc:spChg>
        <pc:spChg chg="add">
          <ac:chgData name="Zachary Grinacoff" userId="f4ab6bb43d9bbc24" providerId="LiveId" clId="{7E52E15B-118E-48E1-BFC4-0F09364210F9}" dt="2019-07-11T02:39:46.452" v="842" actId="26606"/>
          <ac:spMkLst>
            <pc:docMk/>
            <pc:sldMk cId="596094324" sldId="258"/>
            <ac:spMk id="23" creationId="{F98ED85F-DCEE-4B50-802E-71A6E3E12B04}"/>
          </ac:spMkLst>
        </pc:spChg>
        <pc:spChg chg="add mod">
          <ac:chgData name="Zachary Grinacoff" userId="f4ab6bb43d9bbc24" providerId="LiveId" clId="{7E52E15B-118E-48E1-BFC4-0F09364210F9}" dt="2019-07-11T02:54:55.521" v="924" actId="20577"/>
          <ac:spMkLst>
            <pc:docMk/>
            <pc:sldMk cId="596094324" sldId="258"/>
            <ac:spMk id="24" creationId="{CB8BE323-E2B3-4295-A457-68CEB53E5B61}"/>
          </ac:spMkLst>
        </pc:spChg>
        <pc:grpChg chg="add del">
          <ac:chgData name="Zachary Grinacoff" userId="f4ab6bb43d9bbc24" providerId="LiveId" clId="{7E52E15B-118E-48E1-BFC4-0F09364210F9}" dt="2019-07-11T02:39:43.978" v="839" actId="26606"/>
          <ac:grpSpMkLst>
            <pc:docMk/>
            <pc:sldMk cId="596094324" sldId="258"/>
            <ac:grpSpMk id="12" creationId="{B57BDC17-F1B3-455F-BBF1-680AA1F25C06}"/>
          </ac:grpSpMkLst>
        </pc:grpChg>
        <pc:graphicFrameChg chg="add del">
          <ac:chgData name="Zachary Grinacoff" userId="f4ab6bb43d9bbc24" providerId="LiveId" clId="{7E52E15B-118E-48E1-BFC4-0F09364210F9}" dt="2019-07-11T02:39:43.978" v="839" actId="26606"/>
          <ac:graphicFrameMkLst>
            <pc:docMk/>
            <pc:sldMk cId="596094324" sldId="258"/>
            <ac:graphicFrameMk id="5" creationId="{238B9D90-DB6D-4718-8D94-7C06D996E9B1}"/>
          </ac:graphicFrameMkLst>
        </pc:graphicFrameChg>
        <pc:cxnChg chg="add del">
          <ac:chgData name="Zachary Grinacoff" userId="f4ab6bb43d9bbc24" providerId="LiveId" clId="{7E52E15B-118E-48E1-BFC4-0F09364210F9}" dt="2019-07-11T02:39:46.440" v="841" actId="26606"/>
          <ac:cxnSpMkLst>
            <pc:docMk/>
            <pc:sldMk cId="596094324" sldId="258"/>
            <ac:cxnSpMk id="20" creationId="{B874EF51-C858-4BB9-97C3-D17755787127}"/>
          </ac:cxnSpMkLst>
        </pc:cxnChg>
      </pc:sldChg>
      <pc:sldChg chg="addSp modSp add mod setBg">
        <pc:chgData name="Zachary Grinacoff" userId="f4ab6bb43d9bbc24" providerId="LiveId" clId="{7E52E15B-118E-48E1-BFC4-0F09364210F9}" dt="2019-07-11T03:01:08.599" v="1179" actId="20577"/>
        <pc:sldMkLst>
          <pc:docMk/>
          <pc:sldMk cId="2305445753" sldId="259"/>
        </pc:sldMkLst>
        <pc:spChg chg="mod">
          <ac:chgData name="Zachary Grinacoff" userId="f4ab6bb43d9bbc24" providerId="LiveId" clId="{7E52E15B-118E-48E1-BFC4-0F09364210F9}" dt="2019-07-11T02:39:55.107" v="843" actId="26606"/>
          <ac:spMkLst>
            <pc:docMk/>
            <pc:sldMk cId="2305445753" sldId="259"/>
            <ac:spMk id="2" creationId="{FD941AC5-D366-4F3A-90F1-BEF2CC19D74C}"/>
          </ac:spMkLst>
        </pc:spChg>
        <pc:spChg chg="mod">
          <ac:chgData name="Zachary Grinacoff" userId="f4ab6bb43d9bbc24" providerId="LiveId" clId="{7E52E15B-118E-48E1-BFC4-0F09364210F9}" dt="2019-07-11T03:01:08.599" v="1179" actId="20577"/>
          <ac:spMkLst>
            <pc:docMk/>
            <pc:sldMk cId="2305445753" sldId="259"/>
            <ac:spMk id="3" creationId="{5D0E4B2D-E204-4850-A9BF-F49B44C74727}"/>
          </ac:spMkLst>
        </pc:spChg>
        <pc:spChg chg="add">
          <ac:chgData name="Zachary Grinacoff" userId="f4ab6bb43d9bbc24" providerId="LiveId" clId="{7E52E15B-118E-48E1-BFC4-0F09364210F9}" dt="2019-07-11T02:39:55.107" v="843" actId="26606"/>
          <ac:spMkLst>
            <pc:docMk/>
            <pc:sldMk cId="2305445753" sldId="259"/>
            <ac:spMk id="8" creationId="{F98ED85F-DCEE-4B50-802E-71A6E3E12B04}"/>
          </ac:spMkLst>
        </pc:spChg>
      </pc:sldChg>
      <pc:sldChg chg="addSp delSp modSp add mod ord setBg">
        <pc:chgData name="Zachary Grinacoff" userId="f4ab6bb43d9bbc24" providerId="LiveId" clId="{7E52E15B-118E-48E1-BFC4-0F09364210F9}" dt="2019-07-11T02:44:06.091" v="873" actId="20577"/>
        <pc:sldMkLst>
          <pc:docMk/>
          <pc:sldMk cId="3966133736" sldId="260"/>
        </pc:sldMkLst>
        <pc:spChg chg="del">
          <ac:chgData name="Zachary Grinacoff" userId="f4ab6bb43d9bbc24" providerId="LiveId" clId="{7E52E15B-118E-48E1-BFC4-0F09364210F9}" dt="2019-07-11T02:39:10.465" v="837"/>
          <ac:spMkLst>
            <pc:docMk/>
            <pc:sldMk cId="3966133736" sldId="260"/>
            <ac:spMk id="2" creationId="{A0EFC806-A5D2-4110-BC8F-A18D4157F4DA}"/>
          </ac:spMkLst>
        </pc:spChg>
        <pc:spChg chg="del">
          <ac:chgData name="Zachary Grinacoff" userId="f4ab6bb43d9bbc24" providerId="LiveId" clId="{7E52E15B-118E-48E1-BFC4-0F09364210F9}" dt="2019-07-11T02:39:10.465" v="837"/>
          <ac:spMkLst>
            <pc:docMk/>
            <pc:sldMk cId="3966133736" sldId="260"/>
            <ac:spMk id="3" creationId="{26501168-3A05-4D35-B3B8-232FACD6E972}"/>
          </ac:spMkLst>
        </pc:spChg>
        <pc:spChg chg="add mod">
          <ac:chgData name="Zachary Grinacoff" userId="f4ab6bb43d9bbc24" providerId="LiveId" clId="{7E52E15B-118E-48E1-BFC4-0F09364210F9}" dt="2019-07-11T02:44:06.091" v="873" actId="20577"/>
          <ac:spMkLst>
            <pc:docMk/>
            <pc:sldMk cId="3966133736" sldId="260"/>
            <ac:spMk id="4" creationId="{8E25E34F-668C-4540-8F90-C2B5B5CC65D5}"/>
          </ac:spMkLst>
        </pc:spChg>
        <pc:spChg chg="add mod">
          <ac:chgData name="Zachary Grinacoff" userId="f4ab6bb43d9bbc24" providerId="LiveId" clId="{7E52E15B-118E-48E1-BFC4-0F09364210F9}" dt="2019-07-11T02:39:58.025" v="844" actId="26606"/>
          <ac:spMkLst>
            <pc:docMk/>
            <pc:sldMk cId="3966133736" sldId="260"/>
            <ac:spMk id="5" creationId="{FD830E9C-8A59-4ECC-B2C0-C421E52B768B}"/>
          </ac:spMkLst>
        </pc:spChg>
        <pc:spChg chg="add">
          <ac:chgData name="Zachary Grinacoff" userId="f4ab6bb43d9bbc24" providerId="LiveId" clId="{7E52E15B-118E-48E1-BFC4-0F09364210F9}" dt="2019-07-11T02:39:58.025" v="844" actId="26606"/>
          <ac:spMkLst>
            <pc:docMk/>
            <pc:sldMk cId="3966133736" sldId="260"/>
            <ac:spMk id="10" creationId="{F98ED85F-DCEE-4B50-802E-71A6E3E12B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F3B6-FF38-451C-B46D-910D1AD3E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22DD2-662A-4135-86D0-A7EBC797BC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636F3A-0BEA-4344-B42E-B4B8799856B4}"/>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5" name="Footer Placeholder 4">
            <a:extLst>
              <a:ext uri="{FF2B5EF4-FFF2-40B4-BE49-F238E27FC236}">
                <a16:creationId xmlns:a16="http://schemas.microsoft.com/office/drawing/2014/main" id="{B1C8BC84-2150-4EA1-8153-9E7441BF6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1AEFB-33CD-4020-8CC1-F5C305B8FB68}"/>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90079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7F06-3828-4A36-9265-2F18F31EE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196B6-765C-40E2-81A9-A2B73B904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C8CDC-57B7-467B-A59F-0F426BAF769B}"/>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5" name="Footer Placeholder 4">
            <a:extLst>
              <a:ext uri="{FF2B5EF4-FFF2-40B4-BE49-F238E27FC236}">
                <a16:creationId xmlns:a16="http://schemas.microsoft.com/office/drawing/2014/main" id="{7328FE81-4DA9-4E86-A3C9-96FEA2774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488ED-8099-47FE-A414-35380608C513}"/>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13072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DF6CE-D086-4EC7-8D50-F6F38FF436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BC092-2977-47D8-827A-E708D819C5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03756-DF4B-47D2-BC3D-9BA3EAAEB969}"/>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5" name="Footer Placeholder 4">
            <a:extLst>
              <a:ext uri="{FF2B5EF4-FFF2-40B4-BE49-F238E27FC236}">
                <a16:creationId xmlns:a16="http://schemas.microsoft.com/office/drawing/2014/main" id="{29E0DE6A-0DD1-46D2-8C4C-5F23D65A5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1B454-F215-4669-8778-81E7E4DAD2C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45578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3D28-E19E-4520-963E-A850C8B51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B729E-CAB5-44CD-B2A1-6F84138A8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618B9-AD28-4D46-974A-CCA6CB711E80}"/>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5" name="Footer Placeholder 4">
            <a:extLst>
              <a:ext uri="{FF2B5EF4-FFF2-40B4-BE49-F238E27FC236}">
                <a16:creationId xmlns:a16="http://schemas.microsoft.com/office/drawing/2014/main" id="{7D2723D8-869E-4CD0-AD48-0C6297C45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E3CE5-DF53-4760-8607-F932B44BEC54}"/>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02257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131B-147D-4D5E-8CA6-EBEEFA5DB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4A7F7-35B5-4D61-A389-817076C0C7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C2E15-D6F9-480B-9227-C2F4CB9A6984}"/>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5" name="Footer Placeholder 4">
            <a:extLst>
              <a:ext uri="{FF2B5EF4-FFF2-40B4-BE49-F238E27FC236}">
                <a16:creationId xmlns:a16="http://schemas.microsoft.com/office/drawing/2014/main" id="{2CD6094A-DCA7-4991-8006-ADA362599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FCD67-8A65-4BD2-BCF0-DA5271DC7549}"/>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03807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30DE-D2F9-4F83-AE72-4A7F47469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9D101-10D5-45CF-B7B4-F2A4F11C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6E3BE-A45A-47F3-9201-3331E943D1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3ED16-BF1A-4DBC-87FD-A0061E3A6B14}"/>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6" name="Footer Placeholder 5">
            <a:extLst>
              <a:ext uri="{FF2B5EF4-FFF2-40B4-BE49-F238E27FC236}">
                <a16:creationId xmlns:a16="http://schemas.microsoft.com/office/drawing/2014/main" id="{26BE7A83-7596-4BCF-9B54-B871DBC6F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879AD-C121-46E5-A8EF-44E07CE47E4A}"/>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88720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66EB-E90C-4753-879E-21E050E7EE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324DF-D1C8-4239-810D-2C68BF505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583662-C031-4215-9F9C-397FCF770C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752709-4102-4CBF-BC1B-1E1D782F48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35705-8317-4BCE-940C-679A62C66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FA32C3-ACD3-4664-9919-1B83DE6873CB}"/>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8" name="Footer Placeholder 7">
            <a:extLst>
              <a:ext uri="{FF2B5EF4-FFF2-40B4-BE49-F238E27FC236}">
                <a16:creationId xmlns:a16="http://schemas.microsoft.com/office/drawing/2014/main" id="{AD869DD6-677A-4190-ACE3-B1328C1DBD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D2DCD-2D61-45CF-BBA1-A69981589E5B}"/>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27884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4243-10EB-4566-8F99-544201C4A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F43779-A8E7-4C43-8FA9-004DBD8F9CF9}"/>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4" name="Footer Placeholder 3">
            <a:extLst>
              <a:ext uri="{FF2B5EF4-FFF2-40B4-BE49-F238E27FC236}">
                <a16:creationId xmlns:a16="http://schemas.microsoft.com/office/drawing/2014/main" id="{FD5AE393-2780-4C02-AE0D-28EFAB9C39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D3569-3803-434D-8577-30ABFBD674F3}"/>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67958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74AA-1357-481A-AC40-41D534F54C5B}"/>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3" name="Footer Placeholder 2">
            <a:extLst>
              <a:ext uri="{FF2B5EF4-FFF2-40B4-BE49-F238E27FC236}">
                <a16:creationId xmlns:a16="http://schemas.microsoft.com/office/drawing/2014/main" id="{24BD0FAF-9155-4E6D-8A01-940460834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04958-6607-441A-9D21-21FD83622872}"/>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364535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A02B-B2D0-4E4D-98B9-821547E5E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6EB5C-849F-40F4-94F7-F17B8D5E9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FAD97-60AB-4A4A-938F-F2C38A19B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26742-915E-4B96-933C-F8374607E459}"/>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6" name="Footer Placeholder 5">
            <a:extLst>
              <a:ext uri="{FF2B5EF4-FFF2-40B4-BE49-F238E27FC236}">
                <a16:creationId xmlns:a16="http://schemas.microsoft.com/office/drawing/2014/main" id="{E7D4D170-2835-426A-A33D-4A04145AD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9D4E8-CC8F-469E-847D-1B043D818B8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411538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FFFF-72B6-4FB4-908E-30BA43968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AE4DE4-C69B-4BD2-AFD2-731C0A52B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5E3E05-998D-4664-B1A0-440D73E66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90170-A3A0-4C32-8BA5-7D491C94EE91}"/>
              </a:ext>
            </a:extLst>
          </p:cNvPr>
          <p:cNvSpPr>
            <a:spLocks noGrp="1"/>
          </p:cNvSpPr>
          <p:nvPr>
            <p:ph type="dt" sz="half" idx="10"/>
          </p:nvPr>
        </p:nvSpPr>
        <p:spPr/>
        <p:txBody>
          <a:bodyPr/>
          <a:lstStyle/>
          <a:p>
            <a:fld id="{468C4063-5A52-4EC2-BC3D-71FE056EFFE9}" type="datetimeFigureOut">
              <a:rPr lang="en-US" smtClean="0"/>
              <a:t>7/10/2019</a:t>
            </a:fld>
            <a:endParaRPr lang="en-US"/>
          </a:p>
        </p:txBody>
      </p:sp>
      <p:sp>
        <p:nvSpPr>
          <p:cNvPr id="6" name="Footer Placeholder 5">
            <a:extLst>
              <a:ext uri="{FF2B5EF4-FFF2-40B4-BE49-F238E27FC236}">
                <a16:creationId xmlns:a16="http://schemas.microsoft.com/office/drawing/2014/main" id="{E0F3DF9A-5D27-4F38-A3CA-386D5DC39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BEF6C-AE86-4C4C-8E20-FE3292C29D41}"/>
              </a:ext>
            </a:extLst>
          </p:cNvPr>
          <p:cNvSpPr>
            <a:spLocks noGrp="1"/>
          </p:cNvSpPr>
          <p:nvPr>
            <p:ph type="sldNum" sz="quarter" idx="12"/>
          </p:nvPr>
        </p:nvSpPr>
        <p:spPr/>
        <p:txBody>
          <a:bodyPr/>
          <a:lstStyle/>
          <a:p>
            <a:fld id="{92E20054-2E44-4AAE-9050-C3D3CB8FE34F}" type="slidenum">
              <a:rPr lang="en-US" smtClean="0"/>
              <a:t>‹#›</a:t>
            </a:fld>
            <a:endParaRPr lang="en-US"/>
          </a:p>
        </p:txBody>
      </p:sp>
    </p:spTree>
    <p:extLst>
      <p:ext uri="{BB962C8B-B14F-4D97-AF65-F5344CB8AC3E}">
        <p14:creationId xmlns:p14="http://schemas.microsoft.com/office/powerpoint/2010/main" val="167277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899E4-8A7C-481B-A84B-2F426F5D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79510C-0A61-42BE-8434-A4D0D85035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ADAF-FFAA-4863-90BB-5B952DBED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C4063-5A52-4EC2-BC3D-71FE056EFFE9}" type="datetimeFigureOut">
              <a:rPr lang="en-US" smtClean="0"/>
              <a:t>7/10/2019</a:t>
            </a:fld>
            <a:endParaRPr lang="en-US"/>
          </a:p>
        </p:txBody>
      </p:sp>
      <p:sp>
        <p:nvSpPr>
          <p:cNvPr id="5" name="Footer Placeholder 4">
            <a:extLst>
              <a:ext uri="{FF2B5EF4-FFF2-40B4-BE49-F238E27FC236}">
                <a16:creationId xmlns:a16="http://schemas.microsoft.com/office/drawing/2014/main" id="{50109665-3EF4-46E2-9219-49E69EE77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B348B-FD02-40C7-8997-E0F280F5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20054-2E44-4AAE-9050-C3D3CB8FE34F}" type="slidenum">
              <a:rPr lang="en-US" smtClean="0"/>
              <a:t>‹#›</a:t>
            </a:fld>
            <a:endParaRPr lang="en-US"/>
          </a:p>
        </p:txBody>
      </p:sp>
    </p:spTree>
    <p:extLst>
      <p:ext uri="{BB962C8B-B14F-4D97-AF65-F5344CB8AC3E}">
        <p14:creationId xmlns:p14="http://schemas.microsoft.com/office/powerpoint/2010/main" val="416931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atamade/census" TargetMode="External"/><Relationship Id="rId2" Type="http://schemas.openxmlformats.org/officeDocument/2006/relationships/hyperlink" Target="https://crime-data-explorer.fr.cloud.gov/downloads-and-do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lectionlab.mit.edu/" TargetMode="External"/><Relationship Id="rId2" Type="http://schemas.openxmlformats.org/officeDocument/2006/relationships/hyperlink" Target="https://factfinder.census.gov/faces/tableservices/jsf/pages/productview.xhtml?pid=ACS_10_1YR_B19083&amp;prodType=tab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op sign&#10;&#10;Description automatically generated">
            <a:extLst>
              <a:ext uri="{FF2B5EF4-FFF2-40B4-BE49-F238E27FC236}">
                <a16:creationId xmlns:a16="http://schemas.microsoft.com/office/drawing/2014/main" id="{278888EA-3D0F-449E-87EB-9D1172EAE28A}"/>
              </a:ext>
            </a:extLst>
          </p:cNvPr>
          <p:cNvPicPr>
            <a:picLocks noChangeAspect="1"/>
          </p:cNvPicPr>
          <p:nvPr/>
        </p:nvPicPr>
        <p:blipFill rotWithShape="1">
          <a:blip r:embed="rId2">
            <a:extLst>
              <a:ext uri="{28A0092B-C50C-407E-A947-70E740481C1C}">
                <a14:useLocalDpi xmlns:a14="http://schemas.microsoft.com/office/drawing/2010/main" val="0"/>
              </a:ext>
            </a:extLst>
          </a:blip>
          <a:srcRect t="11340" b="11340"/>
          <a:stretch/>
        </p:blipFill>
        <p:spPr>
          <a:xfrm>
            <a:off x="20" y="10"/>
            <a:ext cx="12191980" cy="6857990"/>
          </a:xfrm>
          <a:prstGeom prst="rect">
            <a:avLst/>
          </a:prstGeom>
        </p:spPr>
      </p:pic>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9B98EEC-3FBB-4587-BE9D-22482EF982A8}"/>
              </a:ext>
            </a:extLst>
          </p:cNvPr>
          <p:cNvSpPr>
            <a:spLocks noGrp="1"/>
          </p:cNvSpPr>
          <p:nvPr>
            <p:ph type="ctrTitle"/>
          </p:nvPr>
        </p:nvSpPr>
        <p:spPr>
          <a:xfrm>
            <a:off x="8022021" y="2956567"/>
            <a:ext cx="3852041" cy="1737460"/>
          </a:xfrm>
        </p:spPr>
        <p:txBody>
          <a:bodyPr>
            <a:normAutofit/>
          </a:bodyPr>
          <a:lstStyle/>
          <a:p>
            <a:r>
              <a:rPr lang="en-US" sz="5000" dirty="0"/>
              <a:t>Hate Crime Study:</a:t>
            </a:r>
          </a:p>
        </p:txBody>
      </p:sp>
      <p:sp>
        <p:nvSpPr>
          <p:cNvPr id="3" name="Subtitle 2">
            <a:extLst>
              <a:ext uri="{FF2B5EF4-FFF2-40B4-BE49-F238E27FC236}">
                <a16:creationId xmlns:a16="http://schemas.microsoft.com/office/drawing/2014/main" id="{E289DC47-BB04-49E9-90EE-59962FE3C85B}"/>
              </a:ext>
            </a:extLst>
          </p:cNvPr>
          <p:cNvSpPr>
            <a:spLocks noGrp="1"/>
          </p:cNvSpPr>
          <p:nvPr>
            <p:ph type="subTitle" idx="1"/>
          </p:nvPr>
        </p:nvSpPr>
        <p:spPr>
          <a:xfrm>
            <a:off x="7782910" y="5123794"/>
            <a:ext cx="4330262" cy="1185560"/>
          </a:xfrm>
        </p:spPr>
        <p:txBody>
          <a:bodyPr>
            <a:noAutofit/>
          </a:bodyPr>
          <a:lstStyle/>
          <a:p>
            <a:r>
              <a:rPr lang="en-US" sz="2500" dirty="0"/>
              <a:t>An analysis of hate crime data from 2009 and 2017,  with consideration for political and socioeconomic make-up per state.</a:t>
            </a:r>
          </a:p>
        </p:txBody>
      </p:sp>
      <p:cxnSp>
        <p:nvCxnSpPr>
          <p:cNvPr id="21" name="Straight Connector 2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5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566B0-D4D3-4B15-A408-C46CFFBAD423}"/>
              </a:ext>
            </a:extLst>
          </p:cNvPr>
          <p:cNvSpPr>
            <a:spLocks noGrp="1"/>
          </p:cNvSpPr>
          <p:nvPr>
            <p:ph type="title"/>
          </p:nvPr>
        </p:nvSpPr>
        <p:spPr>
          <a:xfrm>
            <a:off x="838200" y="631825"/>
            <a:ext cx="10515600" cy="1325563"/>
          </a:xfrm>
        </p:spPr>
        <p:txBody>
          <a:bodyPr>
            <a:normAutofit/>
          </a:bodyPr>
          <a:lstStyle/>
          <a:p>
            <a:r>
              <a:rPr lang="en-US"/>
              <a:t>Hate Crime Datasets:</a:t>
            </a:r>
            <a:endParaRPr lang="en-US" dirty="0"/>
          </a:p>
        </p:txBody>
      </p:sp>
      <p:sp>
        <p:nvSpPr>
          <p:cNvPr id="24" name="Content Placeholder 2">
            <a:extLst>
              <a:ext uri="{FF2B5EF4-FFF2-40B4-BE49-F238E27FC236}">
                <a16:creationId xmlns:a16="http://schemas.microsoft.com/office/drawing/2014/main" id="{CB8BE323-E2B3-4295-A457-68CEB53E5B61}"/>
              </a:ext>
            </a:extLst>
          </p:cNvPr>
          <p:cNvSpPr>
            <a:spLocks noGrp="1"/>
          </p:cNvSpPr>
          <p:nvPr>
            <p:ph idx="1"/>
          </p:nvPr>
        </p:nvSpPr>
        <p:spPr>
          <a:xfrm>
            <a:off x="838200" y="2057400"/>
            <a:ext cx="10515600" cy="3871762"/>
          </a:xfrm>
        </p:spPr>
        <p:txBody>
          <a:bodyPr>
            <a:normAutofit/>
          </a:bodyPr>
          <a:lstStyle/>
          <a:p>
            <a:r>
              <a:rPr lang="en-US" sz="1700" dirty="0"/>
              <a:t>FBI Crime Data Explorer: Hate Crime Specific</a:t>
            </a:r>
          </a:p>
          <a:p>
            <a:pPr lvl="1"/>
            <a:r>
              <a:rPr lang="en-US" sz="1700" dirty="0">
                <a:hlinkClick r:id="rId2"/>
              </a:rPr>
              <a:t>https://crime-data-explorer.fr.cloud.gov/downloads-and-docs</a:t>
            </a:r>
            <a:endParaRPr lang="en-US" sz="1700" dirty="0"/>
          </a:p>
          <a:p>
            <a:pPr lvl="2"/>
            <a:r>
              <a:rPr lang="en-US" sz="1700" dirty="0"/>
              <a:t>Limitations: </a:t>
            </a:r>
          </a:p>
          <a:p>
            <a:pPr lvl="3"/>
            <a:r>
              <a:rPr lang="en-US" sz="1700" dirty="0"/>
              <a:t>All law enforcement agencies, whether they submit Summary Reporting System (SRS) or National Incident-Based Reporting System (NIBRS) reports, can contribute hate crime data to the UCR Program using forms specified to collect such information. However, not all hate crime related incidents are reported to the proper authorities, thus not collected in the UCR Program dataset.</a:t>
            </a:r>
          </a:p>
          <a:p>
            <a:endParaRPr lang="en-US" sz="1700" dirty="0"/>
          </a:p>
          <a:p>
            <a:r>
              <a:rPr lang="en-US" sz="1700" dirty="0"/>
              <a:t>US Census API Wrapper:</a:t>
            </a:r>
          </a:p>
          <a:p>
            <a:pPr lvl="1"/>
            <a:r>
              <a:rPr lang="en-US" sz="1700" dirty="0">
                <a:hlinkClick r:id="rId3"/>
              </a:rPr>
              <a:t>https://github.com/datamade/census</a:t>
            </a:r>
            <a:endParaRPr lang="en-US" sz="1700" dirty="0"/>
          </a:p>
        </p:txBody>
      </p:sp>
    </p:spTree>
    <p:extLst>
      <p:ext uri="{BB962C8B-B14F-4D97-AF65-F5344CB8AC3E}">
        <p14:creationId xmlns:p14="http://schemas.microsoft.com/office/powerpoint/2010/main" val="59609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41AC5-D366-4F3A-90F1-BEF2CC19D74C}"/>
              </a:ext>
            </a:extLst>
          </p:cNvPr>
          <p:cNvSpPr>
            <a:spLocks noGrp="1"/>
          </p:cNvSpPr>
          <p:nvPr>
            <p:ph type="title"/>
          </p:nvPr>
        </p:nvSpPr>
        <p:spPr>
          <a:xfrm>
            <a:off x="838200" y="631825"/>
            <a:ext cx="10515600" cy="1325563"/>
          </a:xfrm>
        </p:spPr>
        <p:txBody>
          <a:bodyPr>
            <a:normAutofit/>
          </a:bodyPr>
          <a:lstStyle/>
          <a:p>
            <a:r>
              <a:rPr lang="en-US" dirty="0"/>
              <a:t>Hate Crime Datasets cont’d:</a:t>
            </a:r>
          </a:p>
        </p:txBody>
      </p:sp>
      <p:sp>
        <p:nvSpPr>
          <p:cNvPr id="3" name="Content Placeholder 2">
            <a:extLst>
              <a:ext uri="{FF2B5EF4-FFF2-40B4-BE49-F238E27FC236}">
                <a16:creationId xmlns:a16="http://schemas.microsoft.com/office/drawing/2014/main" id="{5D0E4B2D-E204-4850-A9BF-F49B44C74727}"/>
              </a:ext>
            </a:extLst>
          </p:cNvPr>
          <p:cNvSpPr>
            <a:spLocks noGrp="1"/>
          </p:cNvSpPr>
          <p:nvPr>
            <p:ph idx="1"/>
          </p:nvPr>
        </p:nvSpPr>
        <p:spPr>
          <a:xfrm>
            <a:off x="838200" y="2057400"/>
            <a:ext cx="10515600" cy="3871762"/>
          </a:xfrm>
        </p:spPr>
        <p:txBody>
          <a:bodyPr>
            <a:normAutofit/>
          </a:bodyPr>
          <a:lstStyle/>
          <a:p>
            <a:pPr marL="0" indent="0">
              <a:buNone/>
            </a:pPr>
            <a:endParaRPr lang="en-US" sz="1700" dirty="0"/>
          </a:p>
          <a:p>
            <a:r>
              <a:rPr lang="en-US" sz="2400" dirty="0"/>
              <a:t>US Census: American Fact Finder Gini Index of Income Inequality</a:t>
            </a:r>
          </a:p>
          <a:p>
            <a:pPr lvl="1"/>
            <a:r>
              <a:rPr lang="en-US" sz="2000" dirty="0">
                <a:hlinkClick r:id="rId2"/>
              </a:rPr>
              <a:t>https://factfinder.census.gov/faces/tableservices/jsf/pages/productview.xhtml?pid=ACS_10_1YR_B19083&amp;prodType=table</a:t>
            </a:r>
            <a:endParaRPr lang="en-US" sz="2800" dirty="0"/>
          </a:p>
          <a:p>
            <a:pPr lvl="1"/>
            <a:endParaRPr lang="en-US" sz="2000" dirty="0"/>
          </a:p>
          <a:p>
            <a:r>
              <a:rPr lang="en-US" sz="2400" dirty="0"/>
              <a:t>MIT Election Data: Science Lab</a:t>
            </a:r>
          </a:p>
          <a:p>
            <a:pPr lvl="1"/>
            <a:r>
              <a:rPr lang="en-US" sz="2000" dirty="0">
                <a:hlinkClick r:id="rId3"/>
              </a:rPr>
              <a:t>https://electionlab.mit.edu/</a:t>
            </a:r>
            <a:endParaRPr lang="en-US" sz="2000" dirty="0"/>
          </a:p>
          <a:p>
            <a:pPr lvl="2"/>
            <a:endParaRPr lang="en-US" sz="1600" dirty="0"/>
          </a:p>
          <a:p>
            <a:r>
              <a:rPr lang="en-US" sz="2400" dirty="0"/>
              <a:t>Limitations: </a:t>
            </a:r>
          </a:p>
          <a:p>
            <a:pPr lvl="1"/>
            <a:r>
              <a:rPr lang="en-US" sz="2000" dirty="0"/>
              <a:t>State level data is typically not as accurate, nor descriptive as city/local </a:t>
            </a:r>
            <a:r>
              <a:rPr lang="en-US" sz="2000"/>
              <a:t>data.</a:t>
            </a:r>
            <a:endParaRPr lang="en-US" sz="2000" dirty="0"/>
          </a:p>
        </p:txBody>
      </p:sp>
    </p:spTree>
    <p:extLst>
      <p:ext uri="{BB962C8B-B14F-4D97-AF65-F5344CB8AC3E}">
        <p14:creationId xmlns:p14="http://schemas.microsoft.com/office/powerpoint/2010/main" val="230544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E25E34F-668C-4540-8F90-C2B5B5CC65D5}"/>
              </a:ext>
            </a:extLst>
          </p:cNvPr>
          <p:cNvSpPr>
            <a:spLocks noGrp="1"/>
          </p:cNvSpPr>
          <p:nvPr>
            <p:ph type="title"/>
          </p:nvPr>
        </p:nvSpPr>
        <p:spPr>
          <a:xfrm>
            <a:off x="838200" y="631825"/>
            <a:ext cx="10515600" cy="1325563"/>
          </a:xfrm>
        </p:spPr>
        <p:txBody>
          <a:bodyPr>
            <a:normAutofit/>
          </a:bodyPr>
          <a:lstStyle/>
          <a:p>
            <a:r>
              <a:rPr lang="en-US" dirty="0"/>
              <a:t>Describe basic stats</a:t>
            </a:r>
          </a:p>
        </p:txBody>
      </p:sp>
      <p:sp>
        <p:nvSpPr>
          <p:cNvPr id="5" name="Content Placeholder 4">
            <a:extLst>
              <a:ext uri="{FF2B5EF4-FFF2-40B4-BE49-F238E27FC236}">
                <a16:creationId xmlns:a16="http://schemas.microsoft.com/office/drawing/2014/main" id="{FD830E9C-8A59-4ECC-B2C0-C421E52B768B}"/>
              </a:ext>
            </a:extLst>
          </p:cNvPr>
          <p:cNvSpPr>
            <a:spLocks noGrp="1"/>
          </p:cNvSpPr>
          <p:nvPr>
            <p:ph idx="1"/>
          </p:nvPr>
        </p:nvSpPr>
        <p:spPr>
          <a:xfrm>
            <a:off x="838200" y="2057400"/>
            <a:ext cx="10515600" cy="3871762"/>
          </a:xfrm>
        </p:spPr>
        <p:txBody>
          <a:bodyPr>
            <a:normAutofit/>
          </a:bodyPr>
          <a:lstStyle/>
          <a:p>
            <a:endParaRPr lang="en-US" sz="2400"/>
          </a:p>
        </p:txBody>
      </p:sp>
    </p:spTree>
    <p:extLst>
      <p:ext uri="{BB962C8B-B14F-4D97-AF65-F5344CB8AC3E}">
        <p14:creationId xmlns:p14="http://schemas.microsoft.com/office/powerpoint/2010/main" val="396613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50D29-79F8-4FE9-BE40-B7BAE2B1F7B9}"/>
              </a:ext>
            </a:extLst>
          </p:cNvPr>
          <p:cNvSpPr>
            <a:spLocks noGrp="1"/>
          </p:cNvSpPr>
          <p:nvPr>
            <p:ph type="title"/>
          </p:nvPr>
        </p:nvSpPr>
        <p:spPr>
          <a:xfrm>
            <a:off x="1524000" y="1376362"/>
            <a:ext cx="9144000" cy="2603274"/>
          </a:xfrm>
        </p:spPr>
        <p:txBody>
          <a:bodyPr vert="horz" lIns="91440" tIns="45720" rIns="91440" bIns="45720" rtlCol="0" anchor="b">
            <a:normAutofit/>
          </a:bodyPr>
          <a:lstStyle/>
          <a:p>
            <a:pPr algn="ctr"/>
            <a:r>
              <a:rPr lang="en-US" sz="5400" kern="1200">
                <a:solidFill>
                  <a:schemeClr val="tx1"/>
                </a:solidFill>
                <a:latin typeface="+mj-lt"/>
                <a:ea typeface="+mj-ea"/>
                <a:cs typeface="+mj-cs"/>
              </a:rPr>
              <a:t>Socioeconomic Analysis:</a:t>
            </a:r>
          </a:p>
        </p:txBody>
      </p:sp>
      <p:sp>
        <p:nvSpPr>
          <p:cNvPr id="3" name="Text Placeholder 2">
            <a:extLst>
              <a:ext uri="{FF2B5EF4-FFF2-40B4-BE49-F238E27FC236}">
                <a16:creationId xmlns:a16="http://schemas.microsoft.com/office/drawing/2014/main" id="{FC6A2D2E-209A-47B0-A00D-E3A7C76B1FF6}"/>
              </a:ext>
            </a:extLst>
          </p:cNvPr>
          <p:cNvSpPr>
            <a:spLocks noGrp="1"/>
          </p:cNvSpPr>
          <p:nvPr>
            <p:ph type="body" idx="1"/>
          </p:nvPr>
        </p:nvSpPr>
        <p:spPr>
          <a:xfrm>
            <a:off x="1524000" y="4118088"/>
            <a:ext cx="9144000" cy="1393711"/>
          </a:xfrm>
        </p:spPr>
        <p:txBody>
          <a:bodyPr vert="horz" lIns="91440" tIns="45720" rIns="91440" bIns="45720" rtlCol="0">
            <a:normAutofit/>
          </a:bodyPr>
          <a:lstStyle/>
          <a:p>
            <a:r>
              <a:rPr lang="en-US" sz="2400" kern="1200" dirty="0">
                <a:solidFill>
                  <a:schemeClr val="tx1"/>
                </a:solidFill>
                <a:latin typeface="+mn-lt"/>
                <a:ea typeface="+mn-ea"/>
                <a:cs typeface="+mn-cs"/>
              </a:rPr>
              <a:t>Hypothesis: </a:t>
            </a:r>
          </a:p>
        </p:txBody>
      </p:sp>
    </p:spTree>
    <p:extLst>
      <p:ext uri="{BB962C8B-B14F-4D97-AF65-F5344CB8AC3E}">
        <p14:creationId xmlns:p14="http://schemas.microsoft.com/office/powerpoint/2010/main" val="3593529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217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Hate Crime Study:</vt:lpstr>
      <vt:lpstr>Hate Crime Datasets:</vt:lpstr>
      <vt:lpstr>Hate Crime Datasets cont’d:</vt:lpstr>
      <vt:lpstr>Describe basic stats</vt:lpstr>
      <vt:lpstr>Socioeconomic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Crime Study:</dc:title>
  <dc:creator>Zachary Grinacoff</dc:creator>
  <cp:lastModifiedBy>Zachary Grinacoff</cp:lastModifiedBy>
  <cp:revision>1</cp:revision>
  <dcterms:created xsi:type="dcterms:W3CDTF">2019-07-11T02:40:21Z</dcterms:created>
  <dcterms:modified xsi:type="dcterms:W3CDTF">2019-07-11T03:01:17Z</dcterms:modified>
</cp:coreProperties>
</file>