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9" r:id="rId3"/>
  </p:sldMasterIdLst>
  <p:sldIdLst>
    <p:sldId id="256" r:id="rId4"/>
    <p:sldId id="270" r:id="rId5"/>
    <p:sldId id="262" r:id="rId6"/>
    <p:sldId id="267" r:id="rId7"/>
    <p:sldId id="263" r:id="rId8"/>
    <p:sldId id="265" r:id="rId9"/>
    <p:sldId id="269" r:id="rId10"/>
    <p:sldId id="268" r:id="rId11"/>
    <p:sldId id="290" r:id="rId12"/>
    <p:sldId id="291" r:id="rId13"/>
    <p:sldId id="292" r:id="rId14"/>
    <p:sldId id="257" r:id="rId15"/>
    <p:sldId id="276" r:id="rId16"/>
    <p:sldId id="277" r:id="rId17"/>
    <p:sldId id="278" r:id="rId18"/>
    <p:sldId id="281" r:id="rId19"/>
    <p:sldId id="282" r:id="rId20"/>
    <p:sldId id="289" r:id="rId21"/>
    <p:sldId id="283" r:id="rId22"/>
    <p:sldId id="284" r:id="rId23"/>
    <p:sldId id="285" r:id="rId24"/>
    <p:sldId id="286" r:id="rId25"/>
    <p:sldId id="287" r:id="rId26"/>
    <p:sldId id="288" r:id="rId27"/>
    <p:sldId id="293" r:id="rId28"/>
    <p:sldId id="294" r:id="rId29"/>
    <p:sldId id="295" r:id="rId30"/>
    <p:sldId id="29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52E15B-118E-48E1-BFC4-0F09364210F9}" v="2581" dt="2019-07-13T03:25:09.3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chary Grinacoff" userId="f4ab6bb43d9bbc24" providerId="LiveId" clId="{7E52E15B-118E-48E1-BFC4-0F09364210F9}"/>
    <pc:docChg chg="undo custSel mod addSld delSld modSld sldOrd">
      <pc:chgData name="Zachary Grinacoff" userId="f4ab6bb43d9bbc24" providerId="LiveId" clId="{7E52E15B-118E-48E1-BFC4-0F09364210F9}" dt="2019-07-13T17:01:40.635" v="7420" actId="26606"/>
      <pc:docMkLst>
        <pc:docMk/>
      </pc:docMkLst>
      <pc:sldChg chg="addSp delSp modSp delDesignElem">
        <pc:chgData name="Zachary Grinacoff" userId="f4ab6bb43d9bbc24" providerId="LiveId" clId="{7E52E15B-118E-48E1-BFC4-0F09364210F9}" dt="2019-07-13T01:27:01.580" v="7399"/>
        <pc:sldMkLst>
          <pc:docMk/>
          <pc:sldMk cId="64655523" sldId="256"/>
        </pc:sldMkLst>
        <pc:spChg chg="mod">
          <ac:chgData name="Zachary Grinacoff" userId="f4ab6bb43d9bbc24" providerId="LiveId" clId="{7E52E15B-118E-48E1-BFC4-0F09364210F9}" dt="2019-07-12T19:18:50.192" v="2983" actId="20577"/>
          <ac:spMkLst>
            <pc:docMk/>
            <pc:sldMk cId="64655523" sldId="256"/>
            <ac:spMk id="3" creationId="{E289DC47-BB04-49E9-90EE-59962FE3C85B}"/>
          </ac:spMkLst>
        </pc:spChg>
        <pc:spChg chg="add del">
          <ac:chgData name="Zachary Grinacoff" userId="f4ab6bb43d9bbc24" providerId="LiveId" clId="{7E52E15B-118E-48E1-BFC4-0F09364210F9}" dt="2019-07-13T01:27:01.580" v="7399"/>
          <ac:spMkLst>
            <pc:docMk/>
            <pc:sldMk cId="64655523" sldId="256"/>
            <ac:spMk id="19" creationId="{87CC2527-562A-4F69-B487-4371E5B243E7}"/>
          </ac:spMkLst>
        </pc:spChg>
        <pc:picChg chg="mod">
          <ac:chgData name="Zachary Grinacoff" userId="f4ab6bb43d9bbc24" providerId="LiveId" clId="{7E52E15B-118E-48E1-BFC4-0F09364210F9}" dt="2019-07-12T19:19:03.151" v="2987" actId="1035"/>
          <ac:picMkLst>
            <pc:docMk/>
            <pc:sldMk cId="64655523" sldId="256"/>
            <ac:picMk id="5" creationId="{278888EA-3D0F-449E-87EB-9D1172EAE28A}"/>
          </ac:picMkLst>
        </pc:picChg>
        <pc:cxnChg chg="add del">
          <ac:chgData name="Zachary Grinacoff" userId="f4ab6bb43d9bbc24" providerId="LiveId" clId="{7E52E15B-118E-48E1-BFC4-0F09364210F9}" dt="2019-07-13T01:27:01.580" v="7399"/>
          <ac:cxnSpMkLst>
            <pc:docMk/>
            <pc:sldMk cId="64655523" sldId="256"/>
            <ac:cxnSpMk id="21" creationId="{BCDAEC91-5BCE-4B55-9CC0-43EF94CB734B}"/>
          </ac:cxnSpMkLst>
        </pc:cxnChg>
      </pc:sldChg>
      <pc:sldChg chg="addSp delSp modSp add mod setBg delDesignElem">
        <pc:chgData name="Zachary Grinacoff" userId="f4ab6bb43d9bbc24" providerId="LiveId" clId="{7E52E15B-118E-48E1-BFC4-0F09364210F9}" dt="2019-07-13T01:27:01.580" v="7399"/>
        <pc:sldMkLst>
          <pc:docMk/>
          <pc:sldMk cId="3593529453" sldId="257"/>
        </pc:sldMkLst>
        <pc:spChg chg="mod">
          <ac:chgData name="Zachary Grinacoff" userId="f4ab6bb43d9bbc24" providerId="LiveId" clId="{7E52E15B-118E-48E1-BFC4-0F09364210F9}" dt="2019-07-12T19:29:59.755" v="3036" actId="14100"/>
          <ac:spMkLst>
            <pc:docMk/>
            <pc:sldMk cId="3593529453" sldId="257"/>
            <ac:spMk id="2" creationId="{28750D29-79F8-4FE9-BE40-B7BAE2B1F7B9}"/>
          </ac:spMkLst>
        </pc:spChg>
        <pc:spChg chg="mod">
          <ac:chgData name="Zachary Grinacoff" userId="f4ab6bb43d9bbc24" providerId="LiveId" clId="{7E52E15B-118E-48E1-BFC4-0F09364210F9}" dt="2019-07-13T01:27:01.580" v="7399"/>
          <ac:spMkLst>
            <pc:docMk/>
            <pc:sldMk cId="3593529453" sldId="257"/>
            <ac:spMk id="3" creationId="{FC6A2D2E-209A-47B0-A00D-E3A7C76B1FF6}"/>
          </ac:spMkLst>
        </pc:spChg>
        <pc:spChg chg="add del mod">
          <ac:chgData name="Zachary Grinacoff" userId="f4ab6bb43d9bbc24" providerId="LiveId" clId="{7E52E15B-118E-48E1-BFC4-0F09364210F9}" dt="2019-07-12T19:30:41.358" v="3040" actId="478"/>
          <ac:spMkLst>
            <pc:docMk/>
            <pc:sldMk cId="3593529453" sldId="257"/>
            <ac:spMk id="6" creationId="{6956F326-A534-4900-A3BD-4E518D759C0E}"/>
          </ac:spMkLst>
        </pc:spChg>
        <pc:spChg chg="add del">
          <ac:chgData name="Zachary Grinacoff" userId="f4ab6bb43d9bbc24" providerId="LiveId" clId="{7E52E15B-118E-48E1-BFC4-0F09364210F9}" dt="2019-07-11T02:40:13.925" v="846" actId="26606"/>
          <ac:spMkLst>
            <pc:docMk/>
            <pc:sldMk cId="3593529453" sldId="257"/>
            <ac:spMk id="8" creationId="{559AE206-7EBA-4D33-8BC9-9D8158553F0E}"/>
          </ac:spMkLst>
        </pc:spChg>
        <pc:spChg chg="add del">
          <ac:chgData name="Zachary Grinacoff" userId="f4ab6bb43d9bbc24" providerId="LiveId" clId="{7E52E15B-118E-48E1-BFC4-0F09364210F9}" dt="2019-07-11T02:40:13.925" v="846" actId="26606"/>
          <ac:spMkLst>
            <pc:docMk/>
            <pc:sldMk cId="3593529453" sldId="257"/>
            <ac:spMk id="10" creationId="{6437D937-A7F1-4011-92B4-328E5BE1B166}"/>
          </ac:spMkLst>
        </pc:spChg>
        <pc:spChg chg="add del">
          <ac:chgData name="Zachary Grinacoff" userId="f4ab6bb43d9bbc24" providerId="LiveId" clId="{7E52E15B-118E-48E1-BFC4-0F09364210F9}" dt="2019-07-11T02:40:13.925" v="846" actId="26606"/>
          <ac:spMkLst>
            <pc:docMk/>
            <pc:sldMk cId="3593529453" sldId="257"/>
            <ac:spMk id="12" creationId="{B672F332-AF08-46C6-94F0-77684310D7B7}"/>
          </ac:spMkLst>
        </pc:spChg>
        <pc:spChg chg="add del">
          <ac:chgData name="Zachary Grinacoff" userId="f4ab6bb43d9bbc24" providerId="LiveId" clId="{7E52E15B-118E-48E1-BFC4-0F09364210F9}" dt="2019-07-11T02:40:13.925" v="846" actId="26606"/>
          <ac:spMkLst>
            <pc:docMk/>
            <pc:sldMk cId="3593529453" sldId="257"/>
            <ac:spMk id="14" creationId="{34244EF8-D73A-40E1-BE73-D46E6B4B04ED}"/>
          </ac:spMkLst>
        </pc:spChg>
        <pc:spChg chg="add del">
          <ac:chgData name="Zachary Grinacoff" userId="f4ab6bb43d9bbc24" providerId="LiveId" clId="{7E52E15B-118E-48E1-BFC4-0F09364210F9}" dt="2019-07-11T02:40:13.925" v="846" actId="26606"/>
          <ac:spMkLst>
            <pc:docMk/>
            <pc:sldMk cId="3593529453" sldId="257"/>
            <ac:spMk id="16" creationId="{AB84D7E8-4ECB-42D7-ADBF-01689B0F24AE}"/>
          </ac:spMkLst>
        </pc:spChg>
        <pc:spChg chg="add del">
          <ac:chgData name="Zachary Grinacoff" userId="f4ab6bb43d9bbc24" providerId="LiveId" clId="{7E52E15B-118E-48E1-BFC4-0F09364210F9}" dt="2019-07-11T02:40:17.054" v="848" actId="26606"/>
          <ac:spMkLst>
            <pc:docMk/>
            <pc:sldMk cId="3593529453" sldId="257"/>
            <ac:spMk id="20" creationId="{6F9EB9F2-07E2-4D64-BBD8-BB5B217F1218}"/>
          </ac:spMkLst>
        </pc:spChg>
        <pc:spChg chg="add del">
          <ac:chgData name="Zachary Grinacoff" userId="f4ab6bb43d9bbc24" providerId="LiveId" clId="{7E52E15B-118E-48E1-BFC4-0F09364210F9}" dt="2019-07-11T02:40:21.124" v="850" actId="26606"/>
          <ac:spMkLst>
            <pc:docMk/>
            <pc:sldMk cId="3593529453" sldId="257"/>
            <ac:spMk id="23" creationId="{559AE206-7EBA-4D33-8BC9-9D8158553F0E}"/>
          </ac:spMkLst>
        </pc:spChg>
        <pc:spChg chg="add del">
          <ac:chgData name="Zachary Grinacoff" userId="f4ab6bb43d9bbc24" providerId="LiveId" clId="{7E52E15B-118E-48E1-BFC4-0F09364210F9}" dt="2019-07-11T02:40:21.124" v="850" actId="26606"/>
          <ac:spMkLst>
            <pc:docMk/>
            <pc:sldMk cId="3593529453" sldId="257"/>
            <ac:spMk id="24" creationId="{6437D937-A7F1-4011-92B4-328E5BE1B166}"/>
          </ac:spMkLst>
        </pc:spChg>
        <pc:spChg chg="add del">
          <ac:chgData name="Zachary Grinacoff" userId="f4ab6bb43d9bbc24" providerId="LiveId" clId="{7E52E15B-118E-48E1-BFC4-0F09364210F9}" dt="2019-07-11T02:40:21.124" v="850" actId="26606"/>
          <ac:spMkLst>
            <pc:docMk/>
            <pc:sldMk cId="3593529453" sldId="257"/>
            <ac:spMk id="25" creationId="{B672F332-AF08-46C6-94F0-77684310D7B7}"/>
          </ac:spMkLst>
        </pc:spChg>
        <pc:spChg chg="add del">
          <ac:chgData name="Zachary Grinacoff" userId="f4ab6bb43d9bbc24" providerId="LiveId" clId="{7E52E15B-118E-48E1-BFC4-0F09364210F9}" dt="2019-07-11T02:40:21.124" v="850" actId="26606"/>
          <ac:spMkLst>
            <pc:docMk/>
            <pc:sldMk cId="3593529453" sldId="257"/>
            <ac:spMk id="26" creationId="{34244EF8-D73A-40E1-BE73-D46E6B4B04ED}"/>
          </ac:spMkLst>
        </pc:spChg>
        <pc:spChg chg="add del">
          <ac:chgData name="Zachary Grinacoff" userId="f4ab6bb43d9bbc24" providerId="LiveId" clId="{7E52E15B-118E-48E1-BFC4-0F09364210F9}" dt="2019-07-11T02:40:21.124" v="850" actId="26606"/>
          <ac:spMkLst>
            <pc:docMk/>
            <pc:sldMk cId="3593529453" sldId="257"/>
            <ac:spMk id="27" creationId="{AB84D7E8-4ECB-42D7-ADBF-01689B0F24AE}"/>
          </ac:spMkLst>
        </pc:spChg>
        <pc:spChg chg="add del">
          <ac:chgData name="Zachary Grinacoff" userId="f4ab6bb43d9bbc24" providerId="LiveId" clId="{7E52E15B-118E-48E1-BFC4-0F09364210F9}" dt="2019-07-12T19:29:13.265" v="3025" actId="26606"/>
          <ac:spMkLst>
            <pc:docMk/>
            <pc:sldMk cId="3593529453" sldId="257"/>
            <ac:spMk id="30" creationId="{D8386171-E87D-46AB-8718-4CE2A88748BD}"/>
          </ac:spMkLst>
        </pc:spChg>
        <pc:spChg chg="add del">
          <ac:chgData name="Zachary Grinacoff" userId="f4ab6bb43d9bbc24" providerId="LiveId" clId="{7E52E15B-118E-48E1-BFC4-0F09364210F9}" dt="2019-07-12T19:29:13.265" v="3025" actId="26606"/>
          <ac:spMkLst>
            <pc:docMk/>
            <pc:sldMk cId="3593529453" sldId="257"/>
            <ac:spMk id="31" creationId="{207CB456-8849-413C-8210-B663779A32E0}"/>
          </ac:spMkLst>
        </pc:spChg>
        <pc:spChg chg="add del">
          <ac:chgData name="Zachary Grinacoff" userId="f4ab6bb43d9bbc24" providerId="LiveId" clId="{7E52E15B-118E-48E1-BFC4-0F09364210F9}" dt="2019-07-12T19:29:13.265" v="3025" actId="26606"/>
          <ac:spMkLst>
            <pc:docMk/>
            <pc:sldMk cId="3593529453" sldId="257"/>
            <ac:spMk id="32" creationId="{E513936D-D1EB-4E42-A97F-942BA1F3DFA7}"/>
          </ac:spMkLst>
        </pc:spChg>
        <pc:spChg chg="add del">
          <ac:chgData name="Zachary Grinacoff" userId="f4ab6bb43d9bbc24" providerId="LiveId" clId="{7E52E15B-118E-48E1-BFC4-0F09364210F9}" dt="2019-07-13T01:27:01.580" v="7399"/>
          <ac:spMkLst>
            <pc:docMk/>
            <pc:sldMk cId="3593529453" sldId="257"/>
            <ac:spMk id="37" creationId="{C0B27210-D0CA-4654-B3E3-9ABB4F178EA1}"/>
          </ac:spMkLst>
        </pc:spChg>
        <pc:spChg chg="add del">
          <ac:chgData name="Zachary Grinacoff" userId="f4ab6bb43d9bbc24" providerId="LiveId" clId="{7E52E15B-118E-48E1-BFC4-0F09364210F9}" dt="2019-07-13T01:27:01.580" v="7399"/>
          <ac:spMkLst>
            <pc:docMk/>
            <pc:sldMk cId="3593529453" sldId="257"/>
            <ac:spMk id="39" creationId="{1DB7C82F-AB7E-4F0C-B829-FA1B9C415180}"/>
          </ac:spMkLst>
        </pc:spChg>
        <pc:spChg chg="add del">
          <ac:chgData name="Zachary Grinacoff" userId="f4ab6bb43d9bbc24" providerId="LiveId" clId="{7E52E15B-118E-48E1-BFC4-0F09364210F9}" dt="2019-07-13T01:27:01.580" v="7399"/>
          <ac:spMkLst>
            <pc:docMk/>
            <pc:sldMk cId="3593529453" sldId="257"/>
            <ac:spMk id="41" creationId="{70B66945-4967-4040-926D-DCA44313CDAB}"/>
          </ac:spMkLst>
        </pc:spChg>
        <pc:picChg chg="add mod">
          <ac:chgData name="Zachary Grinacoff" userId="f4ab6bb43d9bbc24" providerId="LiveId" clId="{7E52E15B-118E-48E1-BFC4-0F09364210F9}" dt="2019-07-12T19:29:13.265" v="3025" actId="26606"/>
          <ac:picMkLst>
            <pc:docMk/>
            <pc:sldMk cId="3593529453" sldId="257"/>
            <ac:picMk id="5" creationId="{B7FF7796-65EB-4EFA-81B0-34FD773BBDC9}"/>
          </ac:picMkLst>
        </pc:picChg>
        <pc:cxnChg chg="add del">
          <ac:chgData name="Zachary Grinacoff" userId="f4ab6bb43d9bbc24" providerId="LiveId" clId="{7E52E15B-118E-48E1-BFC4-0F09364210F9}" dt="2019-07-11T02:40:13.925" v="846" actId="26606"/>
          <ac:cxnSpMkLst>
            <pc:docMk/>
            <pc:sldMk cId="3593529453" sldId="257"/>
            <ac:cxnSpMk id="18" creationId="{9E8E38ED-369A-44C2-B635-0BED0E48A6E8}"/>
          </ac:cxnSpMkLst>
        </pc:cxnChg>
        <pc:cxnChg chg="add del">
          <ac:chgData name="Zachary Grinacoff" userId="f4ab6bb43d9bbc24" providerId="LiveId" clId="{7E52E15B-118E-48E1-BFC4-0F09364210F9}" dt="2019-07-11T02:40:17.054" v="848" actId="26606"/>
          <ac:cxnSpMkLst>
            <pc:docMk/>
            <pc:sldMk cId="3593529453" sldId="257"/>
            <ac:cxnSpMk id="21" creationId="{F0C57C7C-DFE9-4A1E-B7A9-DF40E63366BB}"/>
          </ac:cxnSpMkLst>
        </pc:cxnChg>
        <pc:cxnChg chg="add del">
          <ac:chgData name="Zachary Grinacoff" userId="f4ab6bb43d9bbc24" providerId="LiveId" clId="{7E52E15B-118E-48E1-BFC4-0F09364210F9}" dt="2019-07-11T02:40:21.124" v="850" actId="26606"/>
          <ac:cxnSpMkLst>
            <pc:docMk/>
            <pc:sldMk cId="3593529453" sldId="257"/>
            <ac:cxnSpMk id="28" creationId="{9E8E38ED-369A-44C2-B635-0BED0E48A6E8}"/>
          </ac:cxnSpMkLst>
        </pc:cxnChg>
      </pc:sldChg>
      <pc:sldChg chg="addSp delSp modSp add del mod ord setBg setClrOvrMap delDesignElem">
        <pc:chgData name="Zachary Grinacoff" userId="f4ab6bb43d9bbc24" providerId="LiveId" clId="{7E52E15B-118E-48E1-BFC4-0F09364210F9}" dt="2019-07-13T03:25:15.021" v="7416" actId="2696"/>
        <pc:sldMkLst>
          <pc:docMk/>
          <pc:sldMk cId="596094324" sldId="258"/>
        </pc:sldMkLst>
        <pc:spChg chg="mod">
          <ac:chgData name="Zachary Grinacoff" userId="f4ab6bb43d9bbc24" providerId="LiveId" clId="{7E52E15B-118E-48E1-BFC4-0F09364210F9}" dt="2019-07-11T02:39:46.452" v="842" actId="26606"/>
          <ac:spMkLst>
            <pc:docMk/>
            <pc:sldMk cId="596094324" sldId="258"/>
            <ac:spMk id="2" creationId="{40B566B0-D4D3-4B15-A408-C46CFFBAD423}"/>
          </ac:spMkLst>
        </pc:spChg>
        <pc:spChg chg="add del mod">
          <ac:chgData name="Zachary Grinacoff" userId="f4ab6bb43d9bbc24" providerId="LiveId" clId="{7E52E15B-118E-48E1-BFC4-0F09364210F9}" dt="2019-07-11T02:39:46.452" v="842" actId="26606"/>
          <ac:spMkLst>
            <pc:docMk/>
            <pc:sldMk cId="596094324" sldId="258"/>
            <ac:spMk id="3" creationId="{CB8BE323-E2B3-4295-A457-68CEB53E5B61}"/>
          </ac:spMkLst>
        </pc:spChg>
        <pc:spChg chg="add del">
          <ac:chgData name="Zachary Grinacoff" userId="f4ab6bb43d9bbc24" providerId="LiveId" clId="{7E52E15B-118E-48E1-BFC4-0F09364210F9}" dt="2019-07-11T02:39:46.440" v="841" actId="26606"/>
          <ac:spMkLst>
            <pc:docMk/>
            <pc:sldMk cId="596094324" sldId="258"/>
            <ac:spMk id="8" creationId="{48A740BC-A0AA-45E0-B899-2AE9C6FE11CA}"/>
          </ac:spMkLst>
        </pc:spChg>
        <pc:spChg chg="add del">
          <ac:chgData name="Zachary Grinacoff" userId="f4ab6bb43d9bbc24" providerId="LiveId" clId="{7E52E15B-118E-48E1-BFC4-0F09364210F9}" dt="2019-07-11T02:39:43.978" v="839" actId="26606"/>
          <ac:spMkLst>
            <pc:docMk/>
            <pc:sldMk cId="596094324" sldId="258"/>
            <ac:spMk id="10" creationId="{42285737-90EE-47DC-AC80-8AE156B11969}"/>
          </ac:spMkLst>
        </pc:spChg>
        <pc:spChg chg="add del">
          <ac:chgData name="Zachary Grinacoff" userId="f4ab6bb43d9bbc24" providerId="LiveId" clId="{7E52E15B-118E-48E1-BFC4-0F09364210F9}" dt="2019-07-11T02:39:46.440" v="841" actId="26606"/>
          <ac:spMkLst>
            <pc:docMk/>
            <pc:sldMk cId="596094324" sldId="258"/>
            <ac:spMk id="21" creationId="{CB8BE323-E2B3-4295-A457-68CEB53E5B61}"/>
          </ac:spMkLst>
        </pc:spChg>
        <pc:spChg chg="add del">
          <ac:chgData name="Zachary Grinacoff" userId="f4ab6bb43d9bbc24" providerId="LiveId" clId="{7E52E15B-118E-48E1-BFC4-0F09364210F9}" dt="2019-07-13T01:27:01.580" v="7399"/>
          <ac:spMkLst>
            <pc:docMk/>
            <pc:sldMk cId="596094324" sldId="258"/>
            <ac:spMk id="23" creationId="{F98ED85F-DCEE-4B50-802E-71A6E3E12B04}"/>
          </ac:spMkLst>
        </pc:spChg>
        <pc:spChg chg="add mod">
          <ac:chgData name="Zachary Grinacoff" userId="f4ab6bb43d9bbc24" providerId="LiveId" clId="{7E52E15B-118E-48E1-BFC4-0F09364210F9}" dt="2019-07-13T01:27:01.580" v="7399"/>
          <ac:spMkLst>
            <pc:docMk/>
            <pc:sldMk cId="596094324" sldId="258"/>
            <ac:spMk id="24" creationId="{CB8BE323-E2B3-4295-A457-68CEB53E5B61}"/>
          </ac:spMkLst>
        </pc:spChg>
        <pc:grpChg chg="add del">
          <ac:chgData name="Zachary Grinacoff" userId="f4ab6bb43d9bbc24" providerId="LiveId" clId="{7E52E15B-118E-48E1-BFC4-0F09364210F9}" dt="2019-07-11T02:39:43.978" v="839" actId="26606"/>
          <ac:grpSpMkLst>
            <pc:docMk/>
            <pc:sldMk cId="596094324" sldId="258"/>
            <ac:grpSpMk id="12" creationId="{B57BDC17-F1B3-455F-BBF1-680AA1F25C06}"/>
          </ac:grpSpMkLst>
        </pc:grpChg>
        <pc:graphicFrameChg chg="add del">
          <ac:chgData name="Zachary Grinacoff" userId="f4ab6bb43d9bbc24" providerId="LiveId" clId="{7E52E15B-118E-48E1-BFC4-0F09364210F9}" dt="2019-07-11T02:39:43.978" v="839" actId="26606"/>
          <ac:graphicFrameMkLst>
            <pc:docMk/>
            <pc:sldMk cId="596094324" sldId="258"/>
            <ac:graphicFrameMk id="5" creationId="{238B9D90-DB6D-4718-8D94-7C06D996E9B1}"/>
          </ac:graphicFrameMkLst>
        </pc:graphicFrameChg>
        <pc:cxnChg chg="add del">
          <ac:chgData name="Zachary Grinacoff" userId="f4ab6bb43d9bbc24" providerId="LiveId" clId="{7E52E15B-118E-48E1-BFC4-0F09364210F9}" dt="2019-07-11T02:39:46.440" v="841" actId="26606"/>
          <ac:cxnSpMkLst>
            <pc:docMk/>
            <pc:sldMk cId="596094324" sldId="258"/>
            <ac:cxnSpMk id="20" creationId="{B874EF51-C858-4BB9-97C3-D17755787127}"/>
          </ac:cxnSpMkLst>
        </pc:cxnChg>
      </pc:sldChg>
      <pc:sldChg chg="addSp delSp modSp add del mod ord setBg delDesignElem">
        <pc:chgData name="Zachary Grinacoff" userId="f4ab6bb43d9bbc24" providerId="LiveId" clId="{7E52E15B-118E-48E1-BFC4-0F09364210F9}" dt="2019-07-13T03:25:18.127" v="7417" actId="2696"/>
        <pc:sldMkLst>
          <pc:docMk/>
          <pc:sldMk cId="2305445753" sldId="259"/>
        </pc:sldMkLst>
        <pc:spChg chg="mod">
          <ac:chgData name="Zachary Grinacoff" userId="f4ab6bb43d9bbc24" providerId="LiveId" clId="{7E52E15B-118E-48E1-BFC4-0F09364210F9}" dt="2019-07-11T02:39:55.107" v="843" actId="26606"/>
          <ac:spMkLst>
            <pc:docMk/>
            <pc:sldMk cId="2305445753" sldId="259"/>
            <ac:spMk id="2" creationId="{FD941AC5-D366-4F3A-90F1-BEF2CC19D74C}"/>
          </ac:spMkLst>
        </pc:spChg>
        <pc:spChg chg="mod">
          <ac:chgData name="Zachary Grinacoff" userId="f4ab6bb43d9bbc24" providerId="LiveId" clId="{7E52E15B-118E-48E1-BFC4-0F09364210F9}" dt="2019-07-13T01:27:01.580" v="7399"/>
          <ac:spMkLst>
            <pc:docMk/>
            <pc:sldMk cId="2305445753" sldId="259"/>
            <ac:spMk id="3" creationId="{5D0E4B2D-E204-4850-A9BF-F49B44C74727}"/>
          </ac:spMkLst>
        </pc:spChg>
        <pc:spChg chg="add del">
          <ac:chgData name="Zachary Grinacoff" userId="f4ab6bb43d9bbc24" providerId="LiveId" clId="{7E52E15B-118E-48E1-BFC4-0F09364210F9}" dt="2019-07-13T01:27:01.580" v="7399"/>
          <ac:spMkLst>
            <pc:docMk/>
            <pc:sldMk cId="2305445753" sldId="259"/>
            <ac:spMk id="8" creationId="{F98ED85F-DCEE-4B50-802E-71A6E3E12B04}"/>
          </ac:spMkLst>
        </pc:spChg>
      </pc:sldChg>
      <pc:sldChg chg="addSp delSp modSp add del mod ord setBg">
        <pc:chgData name="Zachary Grinacoff" userId="f4ab6bb43d9bbc24" providerId="LiveId" clId="{7E52E15B-118E-48E1-BFC4-0F09364210F9}" dt="2019-07-12T16:53:33.291" v="1682" actId="2696"/>
        <pc:sldMkLst>
          <pc:docMk/>
          <pc:sldMk cId="3966133736" sldId="260"/>
        </pc:sldMkLst>
        <pc:spChg chg="del">
          <ac:chgData name="Zachary Grinacoff" userId="f4ab6bb43d9bbc24" providerId="LiveId" clId="{7E52E15B-118E-48E1-BFC4-0F09364210F9}" dt="2019-07-11T02:39:10.465" v="837"/>
          <ac:spMkLst>
            <pc:docMk/>
            <pc:sldMk cId="3966133736" sldId="260"/>
            <ac:spMk id="2" creationId="{A0EFC806-A5D2-4110-BC8F-A18D4157F4DA}"/>
          </ac:spMkLst>
        </pc:spChg>
        <pc:spChg chg="del">
          <ac:chgData name="Zachary Grinacoff" userId="f4ab6bb43d9bbc24" providerId="LiveId" clId="{7E52E15B-118E-48E1-BFC4-0F09364210F9}" dt="2019-07-11T02:39:10.465" v="837"/>
          <ac:spMkLst>
            <pc:docMk/>
            <pc:sldMk cId="3966133736" sldId="260"/>
            <ac:spMk id="3" creationId="{26501168-3A05-4D35-B3B8-232FACD6E972}"/>
          </ac:spMkLst>
        </pc:spChg>
        <pc:spChg chg="add mod">
          <ac:chgData name="Zachary Grinacoff" userId="f4ab6bb43d9bbc24" providerId="LiveId" clId="{7E52E15B-118E-48E1-BFC4-0F09364210F9}" dt="2019-07-12T16:36:40.106" v="1248" actId="20577"/>
          <ac:spMkLst>
            <pc:docMk/>
            <pc:sldMk cId="3966133736" sldId="260"/>
            <ac:spMk id="4" creationId="{8E25E34F-668C-4540-8F90-C2B5B5CC65D5}"/>
          </ac:spMkLst>
        </pc:spChg>
        <pc:spChg chg="add del mod">
          <ac:chgData name="Zachary Grinacoff" userId="f4ab6bb43d9bbc24" providerId="LiveId" clId="{7E52E15B-118E-48E1-BFC4-0F09364210F9}" dt="2019-07-12T16:37:08.345" v="1250"/>
          <ac:spMkLst>
            <pc:docMk/>
            <pc:sldMk cId="3966133736" sldId="260"/>
            <ac:spMk id="5" creationId="{FD830E9C-8A59-4ECC-B2C0-C421E52B768B}"/>
          </ac:spMkLst>
        </pc:spChg>
        <pc:spChg chg="add mod">
          <ac:chgData name="Zachary Grinacoff" userId="f4ab6bb43d9bbc24" providerId="LiveId" clId="{7E52E15B-118E-48E1-BFC4-0F09364210F9}" dt="2019-07-12T16:38:51.367" v="1253" actId="478"/>
          <ac:spMkLst>
            <pc:docMk/>
            <pc:sldMk cId="3966133736" sldId="260"/>
            <ac:spMk id="8" creationId="{C1B2C090-53BB-41A2-94F7-5EE7AE53D213}"/>
          </ac:spMkLst>
        </pc:spChg>
        <pc:spChg chg="add">
          <ac:chgData name="Zachary Grinacoff" userId="f4ab6bb43d9bbc24" providerId="LiveId" clId="{7E52E15B-118E-48E1-BFC4-0F09364210F9}" dt="2019-07-11T02:39:58.025" v="844" actId="26606"/>
          <ac:spMkLst>
            <pc:docMk/>
            <pc:sldMk cId="3966133736" sldId="260"/>
            <ac:spMk id="10" creationId="{F98ED85F-DCEE-4B50-802E-71A6E3E12B04}"/>
          </ac:spMkLst>
        </pc:spChg>
        <pc:graphicFrameChg chg="add del mod">
          <ac:chgData name="Zachary Grinacoff" userId="f4ab6bb43d9bbc24" providerId="LiveId" clId="{7E52E15B-118E-48E1-BFC4-0F09364210F9}" dt="2019-07-12T16:38:51.367" v="1253" actId="478"/>
          <ac:graphicFrameMkLst>
            <pc:docMk/>
            <pc:sldMk cId="3966133736" sldId="260"/>
            <ac:graphicFrameMk id="2" creationId="{013430B4-BA46-4A0A-92D1-221F7B084346}"/>
          </ac:graphicFrameMkLst>
        </pc:graphicFrameChg>
        <pc:graphicFrameChg chg="add mod">
          <ac:chgData name="Zachary Grinacoff" userId="f4ab6bb43d9bbc24" providerId="LiveId" clId="{7E52E15B-118E-48E1-BFC4-0F09364210F9}" dt="2019-07-12T16:37:28.743" v="1251"/>
          <ac:graphicFrameMkLst>
            <pc:docMk/>
            <pc:sldMk cId="3966133736" sldId="260"/>
            <ac:graphicFrameMk id="3" creationId="{930291E0-4F3A-4E74-A194-BBDE07DF46E7}"/>
          </ac:graphicFrameMkLst>
        </pc:graphicFrameChg>
        <pc:graphicFrameChg chg="mod">
          <ac:chgData name="Zachary Grinacoff" userId="f4ab6bb43d9bbc24" providerId="LiveId" clId="{7E52E15B-118E-48E1-BFC4-0F09364210F9}" dt="2019-07-12T16:38:46.386" v="1252" actId="1076"/>
          <ac:graphicFrameMkLst>
            <pc:docMk/>
            <pc:sldMk cId="3966133736" sldId="260"/>
            <ac:graphicFrameMk id="6" creationId="{8858FEBD-C757-4EC8-A5A1-C7688F8AC987}"/>
          </ac:graphicFrameMkLst>
        </pc:graphicFrameChg>
      </pc:sldChg>
      <pc:sldChg chg="modSp add del ord">
        <pc:chgData name="Zachary Grinacoff" userId="f4ab6bb43d9bbc24" providerId="LiveId" clId="{7E52E15B-118E-48E1-BFC4-0F09364210F9}" dt="2019-07-12T18:21:35.188" v="2803" actId="2696"/>
        <pc:sldMkLst>
          <pc:docMk/>
          <pc:sldMk cId="3796646017" sldId="261"/>
        </pc:sldMkLst>
        <pc:spChg chg="mod">
          <ac:chgData name="Zachary Grinacoff" userId="f4ab6bb43d9bbc24" providerId="LiveId" clId="{7E52E15B-118E-48E1-BFC4-0F09364210F9}" dt="2019-07-12T16:48:11.950" v="1427" actId="20577"/>
          <ac:spMkLst>
            <pc:docMk/>
            <pc:sldMk cId="3796646017" sldId="261"/>
            <ac:spMk id="2" creationId="{4ADFA869-D0A0-415D-9AE4-88A6D8B772B8}"/>
          </ac:spMkLst>
        </pc:spChg>
        <pc:spChg chg="mod">
          <ac:chgData name="Zachary Grinacoff" userId="f4ab6bb43d9bbc24" providerId="LiveId" clId="{7E52E15B-118E-48E1-BFC4-0F09364210F9}" dt="2019-07-12T16:48:17.796" v="1466" actId="5793"/>
          <ac:spMkLst>
            <pc:docMk/>
            <pc:sldMk cId="3796646017" sldId="261"/>
            <ac:spMk id="3" creationId="{D05CA138-4CA0-4D8E-9CC5-46743B825CF7}"/>
          </ac:spMkLst>
        </pc:spChg>
      </pc:sldChg>
      <pc:sldChg chg="addSp delSp modSp add mod setBg delDesignElem">
        <pc:chgData name="Zachary Grinacoff" userId="f4ab6bb43d9bbc24" providerId="LiveId" clId="{7E52E15B-118E-48E1-BFC4-0F09364210F9}" dt="2019-07-13T01:27:01.580" v="7399"/>
        <pc:sldMkLst>
          <pc:docMk/>
          <pc:sldMk cId="3046903748" sldId="262"/>
        </pc:sldMkLst>
        <pc:spChg chg="mod">
          <ac:chgData name="Zachary Grinacoff" userId="f4ab6bb43d9bbc24" providerId="LiveId" clId="{7E52E15B-118E-48E1-BFC4-0F09364210F9}" dt="2019-07-13T01:27:01.580" v="7399"/>
          <ac:spMkLst>
            <pc:docMk/>
            <pc:sldMk cId="3046903748" sldId="262"/>
            <ac:spMk id="2" creationId="{FAEE95E5-081A-4F65-A81B-B0952B831CDE}"/>
          </ac:spMkLst>
        </pc:spChg>
        <pc:spChg chg="add del">
          <ac:chgData name="Zachary Grinacoff" userId="f4ab6bb43d9bbc24" providerId="LiveId" clId="{7E52E15B-118E-48E1-BFC4-0F09364210F9}" dt="2019-07-12T16:45:10.113" v="1343"/>
          <ac:spMkLst>
            <pc:docMk/>
            <pc:sldMk cId="3046903748" sldId="262"/>
            <ac:spMk id="4" creationId="{62DF7C81-7B2A-4A3C-B6D1-20CF256970D5}"/>
          </ac:spMkLst>
        </pc:spChg>
        <pc:spChg chg="add del">
          <ac:chgData name="Zachary Grinacoff" userId="f4ab6bb43d9bbc24" providerId="LiveId" clId="{7E52E15B-118E-48E1-BFC4-0F09364210F9}" dt="2019-07-12T16:46:24.315" v="1347" actId="26606"/>
          <ac:spMkLst>
            <pc:docMk/>
            <pc:sldMk cId="3046903748" sldId="262"/>
            <ac:spMk id="5" creationId="{61B91595-DF01-4E8B-80BF-B812BA9BFDB5}"/>
          </ac:spMkLst>
        </pc:spChg>
        <pc:spChg chg="add del">
          <ac:chgData name="Zachary Grinacoff" userId="f4ab6bb43d9bbc24" providerId="LiveId" clId="{7E52E15B-118E-48E1-BFC4-0F09364210F9}" dt="2019-07-12T16:41:03.130" v="1258" actId="26606"/>
          <ac:spMkLst>
            <pc:docMk/>
            <pc:sldMk cId="3046903748" sldId="262"/>
            <ac:spMk id="8" creationId="{A4AC5506-6312-4701-8D3C-40187889A947}"/>
          </ac:spMkLst>
        </pc:spChg>
        <pc:spChg chg="add del">
          <ac:chgData name="Zachary Grinacoff" userId="f4ab6bb43d9bbc24" providerId="LiveId" clId="{7E52E15B-118E-48E1-BFC4-0F09364210F9}" dt="2019-07-12T16:46:24.315" v="1347" actId="26606"/>
          <ac:spMkLst>
            <pc:docMk/>
            <pc:sldMk cId="3046903748" sldId="262"/>
            <ac:spMk id="10" creationId="{8AC533DD-1CF6-4A33-852D-3877441533AB}"/>
          </ac:spMkLst>
        </pc:spChg>
        <pc:spChg chg="add del">
          <ac:chgData name="Zachary Grinacoff" userId="f4ab6bb43d9bbc24" providerId="LiveId" clId="{7E52E15B-118E-48E1-BFC4-0F09364210F9}" dt="2019-07-12T16:46:24.074" v="1346" actId="26606"/>
          <ac:spMkLst>
            <pc:docMk/>
            <pc:sldMk cId="3046903748" sldId="262"/>
            <ac:spMk id="15" creationId="{823AC064-BC96-4F32-8AE1-B2FD38754823}"/>
          </ac:spMkLst>
        </pc:spChg>
        <pc:spChg chg="add del">
          <ac:chgData name="Zachary Grinacoff" userId="f4ab6bb43d9bbc24" providerId="LiveId" clId="{7E52E15B-118E-48E1-BFC4-0F09364210F9}" dt="2019-07-12T19:20:36.252" v="2988" actId="26606"/>
          <ac:spMkLst>
            <pc:docMk/>
            <pc:sldMk cId="3046903748" sldId="262"/>
            <ac:spMk id="19" creationId="{823AC064-BC96-4F32-8AE1-B2FD38754823}"/>
          </ac:spMkLst>
        </pc:spChg>
        <pc:spChg chg="add del">
          <ac:chgData name="Zachary Grinacoff" userId="f4ab6bb43d9bbc24" providerId="LiveId" clId="{7E52E15B-118E-48E1-BFC4-0F09364210F9}" dt="2019-07-13T01:27:01.580" v="7399"/>
          <ac:spMkLst>
            <pc:docMk/>
            <pc:sldMk cId="3046903748" sldId="262"/>
            <ac:spMk id="25" creationId="{823AC064-BC96-4F32-8AE1-B2FD38754823}"/>
          </ac:spMkLst>
        </pc:spChg>
        <pc:graphicFrameChg chg="add del mod modGraphic">
          <ac:chgData name="Zachary Grinacoff" userId="f4ab6bb43d9bbc24" providerId="LiveId" clId="{7E52E15B-118E-48E1-BFC4-0F09364210F9}" dt="2019-07-12T17:38:21.430" v="1685"/>
          <ac:graphicFrameMkLst>
            <pc:docMk/>
            <pc:sldMk cId="3046903748" sldId="262"/>
            <ac:graphicFrameMk id="3" creationId="{90B6DB79-B32B-496E-A049-8A2A50B7BA10}"/>
          </ac:graphicFrameMkLst>
        </pc:graphicFrameChg>
        <pc:graphicFrameChg chg="add del mod modGraphic">
          <ac:chgData name="Zachary Grinacoff" userId="f4ab6bb43d9bbc24" providerId="LiveId" clId="{7E52E15B-118E-48E1-BFC4-0F09364210F9}" dt="2019-07-12T17:40:15.559" v="1692" actId="478"/>
          <ac:graphicFrameMkLst>
            <pc:docMk/>
            <pc:sldMk cId="3046903748" sldId="262"/>
            <ac:graphicFrameMk id="6" creationId="{3914857F-9C49-4393-BBD2-DA35EDE2B832}"/>
          </ac:graphicFrameMkLst>
        </pc:graphicFrameChg>
        <pc:graphicFrameChg chg="add del mod modGraphic">
          <ac:chgData name="Zachary Grinacoff" userId="f4ab6bb43d9bbc24" providerId="LiveId" clId="{7E52E15B-118E-48E1-BFC4-0F09364210F9}" dt="2019-07-12T17:42:12.063" v="1703" actId="478"/>
          <ac:graphicFrameMkLst>
            <pc:docMk/>
            <pc:sldMk cId="3046903748" sldId="262"/>
            <ac:graphicFrameMk id="7" creationId="{C09A17C1-D1F8-4F3C-AA01-FD5C89B9DF94}"/>
          </ac:graphicFrameMkLst>
        </pc:graphicFrameChg>
        <pc:graphicFrameChg chg="add mod modGraphic">
          <ac:chgData name="Zachary Grinacoff" userId="f4ab6bb43d9bbc24" providerId="LiveId" clId="{7E52E15B-118E-48E1-BFC4-0F09364210F9}" dt="2019-07-12T19:20:36.252" v="2988" actId="26606"/>
          <ac:graphicFrameMkLst>
            <pc:docMk/>
            <pc:sldMk cId="3046903748" sldId="262"/>
            <ac:graphicFrameMk id="9" creationId="{403045B4-ECDA-49F3-B68F-6706AE7DDABA}"/>
          </ac:graphicFrameMkLst>
        </pc:graphicFrameChg>
        <pc:cxnChg chg="add del">
          <ac:chgData name="Zachary Grinacoff" userId="f4ab6bb43d9bbc24" providerId="LiveId" clId="{7E52E15B-118E-48E1-BFC4-0F09364210F9}" dt="2019-07-12T16:46:24.074" v="1346" actId="26606"/>
          <ac:cxnSpMkLst>
            <pc:docMk/>
            <pc:sldMk cId="3046903748" sldId="262"/>
            <ac:cxnSpMk id="17" creationId="{7E7C77BC-7138-40B1-A15B-20F57A494629}"/>
          </ac:cxnSpMkLst>
        </pc:cxnChg>
        <pc:cxnChg chg="add del">
          <ac:chgData name="Zachary Grinacoff" userId="f4ab6bb43d9bbc24" providerId="LiveId" clId="{7E52E15B-118E-48E1-BFC4-0F09364210F9}" dt="2019-07-12T19:20:36.252" v="2988" actId="26606"/>
          <ac:cxnSpMkLst>
            <pc:docMk/>
            <pc:sldMk cId="3046903748" sldId="262"/>
            <ac:cxnSpMk id="20" creationId="{7E7C77BC-7138-40B1-A15B-20F57A494629}"/>
          </ac:cxnSpMkLst>
        </pc:cxnChg>
        <pc:cxnChg chg="add del">
          <ac:chgData name="Zachary Grinacoff" userId="f4ab6bb43d9bbc24" providerId="LiveId" clId="{7E52E15B-118E-48E1-BFC4-0F09364210F9}" dt="2019-07-13T01:27:01.580" v="7399"/>
          <ac:cxnSpMkLst>
            <pc:docMk/>
            <pc:sldMk cId="3046903748" sldId="262"/>
            <ac:cxnSpMk id="27" creationId="{7E7C77BC-7138-40B1-A15B-20F57A494629}"/>
          </ac:cxnSpMkLst>
        </pc:cxnChg>
      </pc:sldChg>
      <pc:sldChg chg="addSp delSp modSp add ord delDesignElem">
        <pc:chgData name="Zachary Grinacoff" userId="f4ab6bb43d9bbc24" providerId="LiveId" clId="{7E52E15B-118E-48E1-BFC4-0F09364210F9}" dt="2019-07-13T01:27:01.580" v="7399"/>
        <pc:sldMkLst>
          <pc:docMk/>
          <pc:sldMk cId="3341566238" sldId="263"/>
        </pc:sldMkLst>
        <pc:spChg chg="mod">
          <ac:chgData name="Zachary Grinacoff" userId="f4ab6bb43d9bbc24" providerId="LiveId" clId="{7E52E15B-118E-48E1-BFC4-0F09364210F9}" dt="2019-07-12T17:54:12.315" v="1758" actId="26606"/>
          <ac:spMkLst>
            <pc:docMk/>
            <pc:sldMk cId="3341566238" sldId="263"/>
            <ac:spMk id="2" creationId="{FAEE95E5-081A-4F65-A81B-B0952B831CDE}"/>
          </ac:spMkLst>
        </pc:spChg>
        <pc:spChg chg="add del mod">
          <ac:chgData name="Zachary Grinacoff" userId="f4ab6bb43d9bbc24" providerId="LiveId" clId="{7E52E15B-118E-48E1-BFC4-0F09364210F9}" dt="2019-07-12T17:54:12.315" v="1758" actId="26606"/>
          <ac:spMkLst>
            <pc:docMk/>
            <pc:sldMk cId="3341566238" sldId="263"/>
            <ac:spMk id="4" creationId="{ED64959D-6F1D-4791-B044-5F59516E5C8D}"/>
          </ac:spMkLst>
        </pc:spChg>
        <pc:spChg chg="add del">
          <ac:chgData name="Zachary Grinacoff" userId="f4ab6bb43d9bbc24" providerId="LiveId" clId="{7E52E15B-118E-48E1-BFC4-0F09364210F9}" dt="2019-07-12T17:54:12.315" v="1758" actId="26606"/>
          <ac:spMkLst>
            <pc:docMk/>
            <pc:sldMk cId="3341566238" sldId="263"/>
            <ac:spMk id="5" creationId="{61B91595-DF01-4E8B-80BF-B812BA9BFDB5}"/>
          </ac:spMkLst>
        </pc:spChg>
        <pc:spChg chg="add del mod">
          <ac:chgData name="Zachary Grinacoff" userId="f4ab6bb43d9bbc24" providerId="LiveId" clId="{7E52E15B-118E-48E1-BFC4-0F09364210F9}" dt="2019-07-12T16:51:51.778" v="1639"/>
          <ac:spMkLst>
            <pc:docMk/>
            <pc:sldMk cId="3341566238" sldId="263"/>
            <ac:spMk id="6" creationId="{B4A64542-DFAF-47E8-B75D-1CE61F1B5865}"/>
          </ac:spMkLst>
        </pc:spChg>
        <pc:spChg chg="add del">
          <ac:chgData name="Zachary Grinacoff" userId="f4ab6bb43d9bbc24" providerId="LiveId" clId="{7E52E15B-118E-48E1-BFC4-0F09364210F9}" dt="2019-07-12T17:54:12.315" v="1758" actId="26606"/>
          <ac:spMkLst>
            <pc:docMk/>
            <pc:sldMk cId="3341566238" sldId="263"/>
            <ac:spMk id="10" creationId="{8AC533DD-1CF6-4A33-852D-3877441533AB}"/>
          </ac:spMkLst>
        </pc:spChg>
        <pc:spChg chg="add del">
          <ac:chgData name="Zachary Grinacoff" userId="f4ab6bb43d9bbc24" providerId="LiveId" clId="{7E52E15B-118E-48E1-BFC4-0F09364210F9}" dt="2019-07-12T17:54:12.277" v="1757" actId="26606"/>
          <ac:spMkLst>
            <pc:docMk/>
            <pc:sldMk cId="3341566238" sldId="263"/>
            <ac:spMk id="15" creationId="{8D70B121-56F4-4848-B38B-182089D909FA}"/>
          </ac:spMkLst>
        </pc:spChg>
        <pc:spChg chg="add del">
          <ac:chgData name="Zachary Grinacoff" userId="f4ab6bb43d9bbc24" providerId="LiveId" clId="{7E52E15B-118E-48E1-BFC4-0F09364210F9}" dt="2019-07-12T17:55:01.056" v="1763" actId="26606"/>
          <ac:spMkLst>
            <pc:docMk/>
            <pc:sldMk cId="3341566238" sldId="263"/>
            <ac:spMk id="26" creationId="{42285737-90EE-47DC-AC80-8AE156B11969}"/>
          </ac:spMkLst>
        </pc:spChg>
        <pc:spChg chg="add del">
          <ac:chgData name="Zachary Grinacoff" userId="f4ab6bb43d9bbc24" providerId="LiveId" clId="{7E52E15B-118E-48E1-BFC4-0F09364210F9}" dt="2019-07-12T17:54:57.615" v="1760" actId="26606"/>
          <ac:spMkLst>
            <pc:docMk/>
            <pc:sldMk cId="3341566238" sldId="263"/>
            <ac:spMk id="33" creationId="{42285737-90EE-47DC-AC80-8AE156B11969}"/>
          </ac:spMkLst>
        </pc:spChg>
        <pc:spChg chg="add del">
          <ac:chgData name="Zachary Grinacoff" userId="f4ab6bb43d9bbc24" providerId="LiveId" clId="{7E52E15B-118E-48E1-BFC4-0F09364210F9}" dt="2019-07-12T17:55:01.023" v="1762" actId="26606"/>
          <ac:spMkLst>
            <pc:docMk/>
            <pc:sldMk cId="3341566238" sldId="263"/>
            <ac:spMk id="43" creationId="{42285737-90EE-47DC-AC80-8AE156B11969}"/>
          </ac:spMkLst>
        </pc:spChg>
        <pc:spChg chg="add del">
          <ac:chgData name="Zachary Grinacoff" userId="f4ab6bb43d9bbc24" providerId="LiveId" clId="{7E52E15B-118E-48E1-BFC4-0F09364210F9}" dt="2019-07-13T01:27:01.580" v="7399"/>
          <ac:spMkLst>
            <pc:docMk/>
            <pc:sldMk cId="3341566238" sldId="263"/>
            <ac:spMk id="47" creationId="{42285737-90EE-47DC-AC80-8AE156B11969}"/>
          </ac:spMkLst>
        </pc:spChg>
        <pc:grpChg chg="add del">
          <ac:chgData name="Zachary Grinacoff" userId="f4ab6bb43d9bbc24" providerId="LiveId" clId="{7E52E15B-118E-48E1-BFC4-0F09364210F9}" dt="2019-07-12T17:55:01.056" v="1763" actId="26606"/>
          <ac:grpSpMkLst>
            <pc:docMk/>
            <pc:sldMk cId="3341566238" sldId="263"/>
            <ac:grpSpMk id="19" creationId="{B57BDC17-F1B3-455F-BBF1-680AA1F25C06}"/>
          </ac:grpSpMkLst>
        </pc:grpChg>
        <pc:grpChg chg="add del">
          <ac:chgData name="Zachary Grinacoff" userId="f4ab6bb43d9bbc24" providerId="LiveId" clId="{7E52E15B-118E-48E1-BFC4-0F09364210F9}" dt="2019-07-12T17:54:57.615" v="1760" actId="26606"/>
          <ac:grpSpMkLst>
            <pc:docMk/>
            <pc:sldMk cId="3341566238" sldId="263"/>
            <ac:grpSpMk id="35" creationId="{B57BDC17-F1B3-455F-BBF1-680AA1F25C06}"/>
          </ac:grpSpMkLst>
        </pc:grpChg>
        <pc:grpChg chg="add del">
          <ac:chgData name="Zachary Grinacoff" userId="f4ab6bb43d9bbc24" providerId="LiveId" clId="{7E52E15B-118E-48E1-BFC4-0F09364210F9}" dt="2019-07-12T17:55:01.023" v="1762" actId="26606"/>
          <ac:grpSpMkLst>
            <pc:docMk/>
            <pc:sldMk cId="3341566238" sldId="263"/>
            <ac:grpSpMk id="44" creationId="{B57BDC17-F1B3-455F-BBF1-680AA1F25C06}"/>
          </ac:grpSpMkLst>
        </pc:grpChg>
        <pc:grpChg chg="add del">
          <ac:chgData name="Zachary Grinacoff" userId="f4ab6bb43d9bbc24" providerId="LiveId" clId="{7E52E15B-118E-48E1-BFC4-0F09364210F9}" dt="2019-07-13T01:27:01.580" v="7399"/>
          <ac:grpSpMkLst>
            <pc:docMk/>
            <pc:sldMk cId="3341566238" sldId="263"/>
            <ac:grpSpMk id="48" creationId="{B57BDC17-F1B3-455F-BBF1-680AA1F25C06}"/>
          </ac:grpSpMkLst>
        </pc:grpChg>
        <pc:graphicFrameChg chg="del">
          <ac:chgData name="Zachary Grinacoff" userId="f4ab6bb43d9bbc24" providerId="LiveId" clId="{7E52E15B-118E-48E1-BFC4-0F09364210F9}" dt="2019-07-12T16:42:36.534" v="1320" actId="478"/>
          <ac:graphicFrameMkLst>
            <pc:docMk/>
            <pc:sldMk cId="3341566238" sldId="263"/>
            <ac:graphicFrameMk id="3" creationId="{90B6DB79-B32B-496E-A049-8A2A50B7BA10}"/>
          </ac:graphicFrameMkLst>
        </pc:graphicFrameChg>
        <pc:graphicFrameChg chg="add del">
          <ac:chgData name="Zachary Grinacoff" userId="f4ab6bb43d9bbc24" providerId="LiveId" clId="{7E52E15B-118E-48E1-BFC4-0F09364210F9}" dt="2019-07-12T17:55:01.056" v="1763" actId="26606"/>
          <ac:graphicFrameMkLst>
            <pc:docMk/>
            <pc:sldMk cId="3341566238" sldId="263"/>
            <ac:graphicFrameMk id="12" creationId="{FCAE2F32-474B-42BC-8B76-FE7EC54C6014}"/>
          </ac:graphicFrameMkLst>
        </pc:graphicFrameChg>
        <pc:graphicFrameChg chg="add del">
          <ac:chgData name="Zachary Grinacoff" userId="f4ab6bb43d9bbc24" providerId="LiveId" clId="{7E52E15B-118E-48E1-BFC4-0F09364210F9}" dt="2019-07-12T17:54:57.615" v="1760" actId="26606"/>
          <ac:graphicFrameMkLst>
            <pc:docMk/>
            <pc:sldMk cId="3341566238" sldId="263"/>
            <ac:graphicFrameMk id="28" creationId="{6397075C-2D91-411F-9B29-C1A1721B2BA2}"/>
          </ac:graphicFrameMkLst>
        </pc:graphicFrameChg>
        <pc:graphicFrameChg chg="add del">
          <ac:chgData name="Zachary Grinacoff" userId="f4ab6bb43d9bbc24" providerId="LiveId" clId="{7E52E15B-118E-48E1-BFC4-0F09364210F9}" dt="2019-07-12T17:55:01.023" v="1762" actId="26606"/>
          <ac:graphicFrameMkLst>
            <pc:docMk/>
            <pc:sldMk cId="3341566238" sldId="263"/>
            <ac:graphicFrameMk id="45" creationId="{95FB67DA-B886-4173-A0DE-5D7A49EDF8B2}"/>
          </ac:graphicFrameMkLst>
        </pc:graphicFrameChg>
        <pc:graphicFrameChg chg="add mod">
          <ac:chgData name="Zachary Grinacoff" userId="f4ab6bb43d9bbc24" providerId="LiveId" clId="{7E52E15B-118E-48E1-BFC4-0F09364210F9}" dt="2019-07-12T21:19:58.307" v="7209" actId="20577"/>
          <ac:graphicFrameMkLst>
            <pc:docMk/>
            <pc:sldMk cId="3341566238" sldId="263"/>
            <ac:graphicFrameMk id="49" creationId="{6397075C-2D91-411F-9B29-C1A1721B2BA2}"/>
          </ac:graphicFrameMkLst>
        </pc:graphicFrameChg>
        <pc:cxnChg chg="add del">
          <ac:chgData name="Zachary Grinacoff" userId="f4ab6bb43d9bbc24" providerId="LiveId" clId="{7E52E15B-118E-48E1-BFC4-0F09364210F9}" dt="2019-07-12T17:54:12.277" v="1757" actId="26606"/>
          <ac:cxnSpMkLst>
            <pc:docMk/>
            <pc:sldMk cId="3341566238" sldId="263"/>
            <ac:cxnSpMk id="17" creationId="{2D72A2C9-F3CA-4216-8BAD-FA4C970C3C4E}"/>
          </ac:cxnSpMkLst>
        </pc:cxnChg>
      </pc:sldChg>
      <pc:sldChg chg="add del">
        <pc:chgData name="Zachary Grinacoff" userId="f4ab6bb43d9bbc24" providerId="LiveId" clId="{7E52E15B-118E-48E1-BFC4-0F09364210F9}" dt="2019-07-12T18:10:32.486" v="2291" actId="2696"/>
        <pc:sldMkLst>
          <pc:docMk/>
          <pc:sldMk cId="3442948627" sldId="264"/>
        </pc:sldMkLst>
      </pc:sldChg>
      <pc:sldChg chg="addSp delSp modSp add ord delDesignElem">
        <pc:chgData name="Zachary Grinacoff" userId="f4ab6bb43d9bbc24" providerId="LiveId" clId="{7E52E15B-118E-48E1-BFC4-0F09364210F9}" dt="2019-07-13T01:27:01.580" v="7399"/>
        <pc:sldMkLst>
          <pc:docMk/>
          <pc:sldMk cId="1876671876" sldId="265"/>
        </pc:sldMkLst>
        <pc:spChg chg="mod">
          <ac:chgData name="Zachary Grinacoff" userId="f4ab6bb43d9bbc24" providerId="LiveId" clId="{7E52E15B-118E-48E1-BFC4-0F09364210F9}" dt="2019-07-13T01:27:01.580" v="7399"/>
          <ac:spMkLst>
            <pc:docMk/>
            <pc:sldMk cId="1876671876" sldId="265"/>
            <ac:spMk id="2" creationId="{FAEE95E5-081A-4F65-A81B-B0952B831CDE}"/>
          </ac:spMkLst>
        </pc:spChg>
        <pc:spChg chg="del">
          <ac:chgData name="Zachary Grinacoff" userId="f4ab6bb43d9bbc24" providerId="LiveId" clId="{7E52E15B-118E-48E1-BFC4-0F09364210F9}" dt="2019-07-12T19:20:41.505" v="2989" actId="26606"/>
          <ac:spMkLst>
            <pc:docMk/>
            <pc:sldMk cId="1876671876" sldId="265"/>
            <ac:spMk id="19" creationId="{823AC064-BC96-4F32-8AE1-B2FD38754823}"/>
          </ac:spMkLst>
        </pc:spChg>
        <pc:spChg chg="add del">
          <ac:chgData name="Zachary Grinacoff" userId="f4ab6bb43d9bbc24" providerId="LiveId" clId="{7E52E15B-118E-48E1-BFC4-0F09364210F9}" dt="2019-07-13T01:27:01.580" v="7399"/>
          <ac:spMkLst>
            <pc:docMk/>
            <pc:sldMk cId="1876671876" sldId="265"/>
            <ac:spMk id="25" creationId="{823AC064-BC96-4F32-8AE1-B2FD38754823}"/>
          </ac:spMkLst>
        </pc:spChg>
        <pc:graphicFrameChg chg="add del mod modGraphic">
          <ac:chgData name="Zachary Grinacoff" userId="f4ab6bb43d9bbc24" providerId="LiveId" clId="{7E52E15B-118E-48E1-BFC4-0F09364210F9}" dt="2019-07-12T17:50:12.567" v="1736" actId="478"/>
          <ac:graphicFrameMkLst>
            <pc:docMk/>
            <pc:sldMk cId="1876671876" sldId="265"/>
            <ac:graphicFrameMk id="3" creationId="{41A58D14-495C-41C0-A9D3-22531F3B5C83}"/>
          </ac:graphicFrameMkLst>
        </pc:graphicFrameChg>
        <pc:graphicFrameChg chg="add mod modGraphic">
          <ac:chgData name="Zachary Grinacoff" userId="f4ab6bb43d9bbc24" providerId="LiveId" clId="{7E52E15B-118E-48E1-BFC4-0F09364210F9}" dt="2019-07-12T19:24:51.418" v="3006" actId="14100"/>
          <ac:graphicFrameMkLst>
            <pc:docMk/>
            <pc:sldMk cId="1876671876" sldId="265"/>
            <ac:graphicFrameMk id="3" creationId="{D55C1F2A-FA9A-4449-840D-B512F17D050A}"/>
          </ac:graphicFrameMkLst>
        </pc:graphicFrameChg>
        <pc:graphicFrameChg chg="add del mod modGraphic">
          <ac:chgData name="Zachary Grinacoff" userId="f4ab6bb43d9bbc24" providerId="LiveId" clId="{7E52E15B-118E-48E1-BFC4-0F09364210F9}" dt="2019-07-12T19:23:42.225" v="2996" actId="478"/>
          <ac:graphicFrameMkLst>
            <pc:docMk/>
            <pc:sldMk cId="1876671876" sldId="265"/>
            <ac:graphicFrameMk id="4" creationId="{BD906221-1423-44EE-80FA-AAF1B757DC9C}"/>
          </ac:graphicFrameMkLst>
        </pc:graphicFrameChg>
        <pc:graphicFrameChg chg="del modGraphic">
          <ac:chgData name="Zachary Grinacoff" userId="f4ab6bb43d9bbc24" providerId="LiveId" clId="{7E52E15B-118E-48E1-BFC4-0F09364210F9}" dt="2019-07-12T17:43:54.931" v="1732" actId="478"/>
          <ac:graphicFrameMkLst>
            <pc:docMk/>
            <pc:sldMk cId="1876671876" sldId="265"/>
            <ac:graphicFrameMk id="9" creationId="{403045B4-ECDA-49F3-B68F-6706AE7DDABA}"/>
          </ac:graphicFrameMkLst>
        </pc:graphicFrameChg>
        <pc:cxnChg chg="del">
          <ac:chgData name="Zachary Grinacoff" userId="f4ab6bb43d9bbc24" providerId="LiveId" clId="{7E52E15B-118E-48E1-BFC4-0F09364210F9}" dt="2019-07-12T19:20:41.505" v="2989" actId="26606"/>
          <ac:cxnSpMkLst>
            <pc:docMk/>
            <pc:sldMk cId="1876671876" sldId="265"/>
            <ac:cxnSpMk id="20" creationId="{7E7C77BC-7138-40B1-A15B-20F57A494629}"/>
          </ac:cxnSpMkLst>
        </pc:cxnChg>
        <pc:cxnChg chg="add del">
          <ac:chgData name="Zachary Grinacoff" userId="f4ab6bb43d9bbc24" providerId="LiveId" clId="{7E52E15B-118E-48E1-BFC4-0F09364210F9}" dt="2019-07-13T01:27:01.580" v="7399"/>
          <ac:cxnSpMkLst>
            <pc:docMk/>
            <pc:sldMk cId="1876671876" sldId="265"/>
            <ac:cxnSpMk id="27" creationId="{7E7C77BC-7138-40B1-A15B-20F57A494629}"/>
          </ac:cxnSpMkLst>
        </pc:cxnChg>
      </pc:sldChg>
      <pc:sldChg chg="add del ord">
        <pc:chgData name="Zachary Grinacoff" userId="f4ab6bb43d9bbc24" providerId="LiveId" clId="{7E52E15B-118E-48E1-BFC4-0F09364210F9}" dt="2019-07-12T19:20:58.851" v="2990" actId="2696"/>
        <pc:sldMkLst>
          <pc:docMk/>
          <pc:sldMk cId="1669885520" sldId="266"/>
        </pc:sldMkLst>
      </pc:sldChg>
      <pc:sldChg chg="addSp delSp modSp add mod ord setBg delDesignElem">
        <pc:chgData name="Zachary Grinacoff" userId="f4ab6bb43d9bbc24" providerId="LiveId" clId="{7E52E15B-118E-48E1-BFC4-0F09364210F9}" dt="2019-07-13T01:27:01.580" v="7399"/>
        <pc:sldMkLst>
          <pc:docMk/>
          <pc:sldMk cId="2509735483" sldId="267"/>
        </pc:sldMkLst>
        <pc:spChg chg="add del">
          <ac:chgData name="Zachary Grinacoff" userId="f4ab6bb43d9bbc24" providerId="LiveId" clId="{7E52E15B-118E-48E1-BFC4-0F09364210F9}" dt="2019-07-13T01:27:01.580" v="7399"/>
          <ac:spMkLst>
            <pc:docMk/>
            <pc:sldMk cId="2509735483" sldId="267"/>
            <ac:spMk id="8" creationId="{B9FF99BD-075F-4761-A995-6FC574BD25EA}"/>
          </ac:spMkLst>
        </pc:spChg>
        <pc:spChg chg="add del">
          <ac:chgData name="Zachary Grinacoff" userId="f4ab6bb43d9bbc24" providerId="LiveId" clId="{7E52E15B-118E-48E1-BFC4-0F09364210F9}" dt="2019-07-13T01:27:01.580" v="7399"/>
          <ac:spMkLst>
            <pc:docMk/>
            <pc:sldMk cId="2509735483" sldId="267"/>
            <ac:spMk id="10" creationId="{A7B21A54-9BA3-4EA9-B460-5A829ADD9051}"/>
          </ac:spMkLst>
        </pc:spChg>
        <pc:spChg chg="add del">
          <ac:chgData name="Zachary Grinacoff" userId="f4ab6bb43d9bbc24" providerId="LiveId" clId="{7E52E15B-118E-48E1-BFC4-0F09364210F9}" dt="2019-07-13T01:27:01.580" v="7399"/>
          <ac:spMkLst>
            <pc:docMk/>
            <pc:sldMk cId="2509735483" sldId="267"/>
            <ac:spMk id="12" creationId="{6FA8F714-B9D8-488A-8CCA-E9948FF913A9}"/>
          </ac:spMkLst>
        </pc:spChg>
        <pc:picChg chg="add mod">
          <ac:chgData name="Zachary Grinacoff" userId="f4ab6bb43d9bbc24" providerId="LiveId" clId="{7E52E15B-118E-48E1-BFC4-0F09364210F9}" dt="2019-07-12T17:53:17.300" v="1755" actId="14100"/>
          <ac:picMkLst>
            <pc:docMk/>
            <pc:sldMk cId="2509735483" sldId="267"/>
            <ac:picMk id="3" creationId="{1D7EDD44-547A-43CC-8F98-40A274F0802D}"/>
          </ac:picMkLst>
        </pc:picChg>
      </pc:sldChg>
      <pc:sldChg chg="addSp delSp modSp add ord delDesignElem">
        <pc:chgData name="Zachary Grinacoff" userId="f4ab6bb43d9bbc24" providerId="LiveId" clId="{7E52E15B-118E-48E1-BFC4-0F09364210F9}" dt="2019-07-13T01:27:01.580" v="7399"/>
        <pc:sldMkLst>
          <pc:docMk/>
          <pc:sldMk cId="2454274413" sldId="268"/>
        </pc:sldMkLst>
        <pc:spChg chg="mod">
          <ac:chgData name="Zachary Grinacoff" userId="f4ab6bb43d9bbc24" providerId="LiveId" clId="{7E52E15B-118E-48E1-BFC4-0F09364210F9}" dt="2019-07-12T17:55:40.025" v="1767"/>
          <ac:spMkLst>
            <pc:docMk/>
            <pc:sldMk cId="2454274413" sldId="268"/>
            <ac:spMk id="2" creationId="{FAEE95E5-081A-4F65-A81B-B0952B831CDE}"/>
          </ac:spMkLst>
        </pc:spChg>
        <pc:spChg chg="add del">
          <ac:chgData name="Zachary Grinacoff" userId="f4ab6bb43d9bbc24" providerId="LiveId" clId="{7E52E15B-118E-48E1-BFC4-0F09364210F9}" dt="2019-07-13T01:27:01.580" v="7399"/>
          <ac:spMkLst>
            <pc:docMk/>
            <pc:sldMk cId="2454274413" sldId="268"/>
            <ac:spMk id="47" creationId="{42285737-90EE-47DC-AC80-8AE156B11969}"/>
          </ac:spMkLst>
        </pc:spChg>
        <pc:grpChg chg="add del">
          <ac:chgData name="Zachary Grinacoff" userId="f4ab6bb43d9bbc24" providerId="LiveId" clId="{7E52E15B-118E-48E1-BFC4-0F09364210F9}" dt="2019-07-13T01:27:01.580" v="7399"/>
          <ac:grpSpMkLst>
            <pc:docMk/>
            <pc:sldMk cId="2454274413" sldId="268"/>
            <ac:grpSpMk id="48" creationId="{B57BDC17-F1B3-455F-BBF1-680AA1F25C06}"/>
          </ac:grpSpMkLst>
        </pc:grpChg>
        <pc:graphicFrameChg chg="mod">
          <ac:chgData name="Zachary Grinacoff" userId="f4ab6bb43d9bbc24" providerId="LiveId" clId="{7E52E15B-118E-48E1-BFC4-0F09364210F9}" dt="2019-07-12T21:17:33.272" v="7195" actId="20577"/>
          <ac:graphicFrameMkLst>
            <pc:docMk/>
            <pc:sldMk cId="2454274413" sldId="268"/>
            <ac:graphicFrameMk id="49" creationId="{6397075C-2D91-411F-9B29-C1A1721B2BA2}"/>
          </ac:graphicFrameMkLst>
        </pc:graphicFrameChg>
      </pc:sldChg>
      <pc:sldChg chg="addSp delSp modSp add ord delDesignElem">
        <pc:chgData name="Zachary Grinacoff" userId="f4ab6bb43d9bbc24" providerId="LiveId" clId="{7E52E15B-118E-48E1-BFC4-0F09364210F9}" dt="2019-07-13T01:27:01.580" v="7399"/>
        <pc:sldMkLst>
          <pc:docMk/>
          <pc:sldMk cId="1966222918" sldId="269"/>
        </pc:sldMkLst>
        <pc:spChg chg="add del">
          <ac:chgData name="Zachary Grinacoff" userId="f4ab6bb43d9bbc24" providerId="LiveId" clId="{7E52E15B-118E-48E1-BFC4-0F09364210F9}" dt="2019-07-13T01:27:01.580" v="7399"/>
          <ac:spMkLst>
            <pc:docMk/>
            <pc:sldMk cId="1966222918" sldId="269"/>
            <ac:spMk id="8" creationId="{B9FF99BD-075F-4761-A995-6FC574BD25EA}"/>
          </ac:spMkLst>
        </pc:spChg>
        <pc:spChg chg="add del">
          <ac:chgData name="Zachary Grinacoff" userId="f4ab6bb43d9bbc24" providerId="LiveId" clId="{7E52E15B-118E-48E1-BFC4-0F09364210F9}" dt="2019-07-13T01:27:01.580" v="7399"/>
          <ac:spMkLst>
            <pc:docMk/>
            <pc:sldMk cId="1966222918" sldId="269"/>
            <ac:spMk id="10" creationId="{A7B21A54-9BA3-4EA9-B460-5A829ADD9051}"/>
          </ac:spMkLst>
        </pc:spChg>
        <pc:spChg chg="add del">
          <ac:chgData name="Zachary Grinacoff" userId="f4ab6bb43d9bbc24" providerId="LiveId" clId="{7E52E15B-118E-48E1-BFC4-0F09364210F9}" dt="2019-07-13T01:27:01.580" v="7399"/>
          <ac:spMkLst>
            <pc:docMk/>
            <pc:sldMk cId="1966222918" sldId="269"/>
            <ac:spMk id="12" creationId="{6FA8F714-B9D8-488A-8CCA-E9948FF913A9}"/>
          </ac:spMkLst>
        </pc:spChg>
        <pc:picChg chg="del">
          <ac:chgData name="Zachary Grinacoff" userId="f4ab6bb43d9bbc24" providerId="LiveId" clId="{7E52E15B-118E-48E1-BFC4-0F09364210F9}" dt="2019-07-12T17:56:46.441" v="1771" actId="478"/>
          <ac:picMkLst>
            <pc:docMk/>
            <pc:sldMk cId="1966222918" sldId="269"/>
            <ac:picMk id="3" creationId="{1D7EDD44-547A-43CC-8F98-40A274F0802D}"/>
          </ac:picMkLst>
        </pc:picChg>
        <pc:picChg chg="add mod">
          <ac:chgData name="Zachary Grinacoff" userId="f4ab6bb43d9bbc24" providerId="LiveId" clId="{7E52E15B-118E-48E1-BFC4-0F09364210F9}" dt="2019-07-12T17:57:35.674" v="1780" actId="14100"/>
          <ac:picMkLst>
            <pc:docMk/>
            <pc:sldMk cId="1966222918" sldId="269"/>
            <ac:picMk id="4" creationId="{6792F59B-E5D1-40AD-8F0B-AE72E9F99417}"/>
          </ac:picMkLst>
        </pc:picChg>
      </pc:sldChg>
      <pc:sldChg chg="addSp delSp modSp add mod setBg setClrOvrMap delDesignElem">
        <pc:chgData name="Zachary Grinacoff" userId="f4ab6bb43d9bbc24" providerId="LiveId" clId="{7E52E15B-118E-48E1-BFC4-0F09364210F9}" dt="2019-07-13T01:27:01.580" v="7399"/>
        <pc:sldMkLst>
          <pc:docMk/>
          <pc:sldMk cId="2313646419" sldId="270"/>
        </pc:sldMkLst>
        <pc:spChg chg="mod">
          <ac:chgData name="Zachary Grinacoff" userId="f4ab6bb43d9bbc24" providerId="LiveId" clId="{7E52E15B-118E-48E1-BFC4-0F09364210F9}" dt="2019-07-13T01:19:59.870" v="7334" actId="26606"/>
          <ac:spMkLst>
            <pc:docMk/>
            <pc:sldMk cId="2313646419" sldId="270"/>
            <ac:spMk id="2" creationId="{FD941AC5-D366-4F3A-90F1-BEF2CC19D74C}"/>
          </ac:spMkLst>
        </pc:spChg>
        <pc:spChg chg="add del mod">
          <ac:chgData name="Zachary Grinacoff" userId="f4ab6bb43d9bbc24" providerId="LiveId" clId="{7E52E15B-118E-48E1-BFC4-0F09364210F9}" dt="2019-07-13T01:18:59.556" v="7331" actId="26606"/>
          <ac:spMkLst>
            <pc:docMk/>
            <pc:sldMk cId="2313646419" sldId="270"/>
            <ac:spMk id="3" creationId="{5D0E4B2D-E204-4850-A9BF-F49B44C74727}"/>
          </ac:spMkLst>
        </pc:spChg>
        <pc:spChg chg="del">
          <ac:chgData name="Zachary Grinacoff" userId="f4ab6bb43d9bbc24" providerId="LiveId" clId="{7E52E15B-118E-48E1-BFC4-0F09364210F9}" dt="2019-07-13T01:18:31.828" v="7328" actId="26606"/>
          <ac:spMkLst>
            <pc:docMk/>
            <pc:sldMk cId="2313646419" sldId="270"/>
            <ac:spMk id="8" creationId="{F98ED85F-DCEE-4B50-802E-71A6E3E12B04}"/>
          </ac:spMkLst>
        </pc:spChg>
        <pc:spChg chg="add del">
          <ac:chgData name="Zachary Grinacoff" userId="f4ab6bb43d9bbc24" providerId="LiveId" clId="{7E52E15B-118E-48E1-BFC4-0F09364210F9}" dt="2019-07-13T01:18:59.556" v="7331" actId="26606"/>
          <ac:spMkLst>
            <pc:docMk/>
            <pc:sldMk cId="2313646419" sldId="270"/>
            <ac:spMk id="13" creationId="{8D70B121-56F4-4848-B38B-182089D909FA}"/>
          </ac:spMkLst>
        </pc:spChg>
        <pc:spChg chg="add del">
          <ac:chgData name="Zachary Grinacoff" userId="f4ab6bb43d9bbc24" providerId="LiveId" clId="{7E52E15B-118E-48E1-BFC4-0F09364210F9}" dt="2019-07-13T01:19:59.870" v="7334" actId="26606"/>
          <ac:spMkLst>
            <pc:docMk/>
            <pc:sldMk cId="2313646419" sldId="270"/>
            <ac:spMk id="20" creationId="{15911E3A-C35B-4EF7-A355-B84E9A14AF4D}"/>
          </ac:spMkLst>
        </pc:spChg>
        <pc:spChg chg="add del">
          <ac:chgData name="Zachary Grinacoff" userId="f4ab6bb43d9bbc24" providerId="LiveId" clId="{7E52E15B-118E-48E1-BFC4-0F09364210F9}" dt="2019-07-13T01:18:59.510" v="7330" actId="26606"/>
          <ac:spMkLst>
            <pc:docMk/>
            <pc:sldMk cId="2313646419" sldId="270"/>
            <ac:spMk id="22" creationId="{46C2E80F-49A6-4372-B103-219D417A55ED}"/>
          </ac:spMkLst>
        </pc:spChg>
        <pc:spChg chg="add mod">
          <ac:chgData name="Zachary Grinacoff" userId="f4ab6bb43d9bbc24" providerId="LiveId" clId="{7E52E15B-118E-48E1-BFC4-0F09364210F9}" dt="2019-07-13T01:27:01.580" v="7399"/>
          <ac:spMkLst>
            <pc:docMk/>
            <pc:sldMk cId="2313646419" sldId="270"/>
            <ac:spMk id="49" creationId="{5D0E4B2D-E204-4850-A9BF-F49B44C74727}"/>
          </ac:spMkLst>
        </pc:spChg>
        <pc:spChg chg="add del">
          <ac:chgData name="Zachary Grinacoff" userId="f4ab6bb43d9bbc24" providerId="LiveId" clId="{7E52E15B-118E-48E1-BFC4-0F09364210F9}" dt="2019-07-13T01:19:59.841" v="7333" actId="26606"/>
          <ac:spMkLst>
            <pc:docMk/>
            <pc:sldMk cId="2313646419" sldId="270"/>
            <ac:spMk id="54" creationId="{8D70B121-56F4-4848-B38B-182089D909FA}"/>
          </ac:spMkLst>
        </pc:spChg>
        <pc:spChg chg="add del">
          <ac:chgData name="Zachary Grinacoff" userId="f4ab6bb43d9bbc24" providerId="LiveId" clId="{7E52E15B-118E-48E1-BFC4-0F09364210F9}" dt="2019-07-13T01:27:01.580" v="7399"/>
          <ac:spMkLst>
            <pc:docMk/>
            <pc:sldMk cId="2313646419" sldId="270"/>
            <ac:spMk id="58" creationId="{3A4F209C-C20E-4FA7-B241-1EF4F8D193B2}"/>
          </ac:spMkLst>
        </pc:spChg>
        <pc:spChg chg="add del">
          <ac:chgData name="Zachary Grinacoff" userId="f4ab6bb43d9bbc24" providerId="LiveId" clId="{7E52E15B-118E-48E1-BFC4-0F09364210F9}" dt="2019-07-13T01:27:01.580" v="7399"/>
          <ac:spMkLst>
            <pc:docMk/>
            <pc:sldMk cId="2313646419" sldId="270"/>
            <ac:spMk id="59" creationId="{E4564234-45B0-4ED8-A9E2-199C00173276}"/>
          </ac:spMkLst>
        </pc:spChg>
        <pc:grpChg chg="add del">
          <ac:chgData name="Zachary Grinacoff" userId="f4ab6bb43d9bbc24" providerId="LiveId" clId="{7E52E15B-118E-48E1-BFC4-0F09364210F9}" dt="2019-07-13T01:19:59.870" v="7334" actId="26606"/>
          <ac:grpSpMkLst>
            <pc:docMk/>
            <pc:sldMk cId="2313646419" sldId="270"/>
            <ac:grpSpMk id="44" creationId="{E21ADB3D-AD65-44B4-847D-5E90E90A5D16}"/>
          </ac:grpSpMkLst>
        </pc:grpChg>
        <pc:grpChg chg="add del">
          <ac:chgData name="Zachary Grinacoff" userId="f4ab6bb43d9bbc24" providerId="LiveId" clId="{7E52E15B-118E-48E1-BFC4-0F09364210F9}" dt="2019-07-13T01:19:59.870" v="7334" actId="26606"/>
          <ac:grpSpMkLst>
            <pc:docMk/>
            <pc:sldMk cId="2313646419" sldId="270"/>
            <ac:grpSpMk id="45" creationId="{5F8A7F7F-DD1A-4F41-98AC-B9CE2A620CDC}"/>
          </ac:grpSpMkLst>
        </pc:grpChg>
        <pc:graphicFrameChg chg="add del">
          <ac:chgData name="Zachary Grinacoff" userId="f4ab6bb43d9bbc24" providerId="LiveId" clId="{7E52E15B-118E-48E1-BFC4-0F09364210F9}" dt="2019-07-13T01:18:59.510" v="7330" actId="26606"/>
          <ac:graphicFrameMkLst>
            <pc:docMk/>
            <pc:sldMk cId="2313646419" sldId="270"/>
            <ac:graphicFrameMk id="17" creationId="{8DBF440E-D3BD-49DA-B7FB-E87192C70D37}"/>
          </ac:graphicFrameMkLst>
        </pc:graphicFrameChg>
        <pc:cxnChg chg="add del">
          <ac:chgData name="Zachary Grinacoff" userId="f4ab6bb43d9bbc24" providerId="LiveId" clId="{7E52E15B-118E-48E1-BFC4-0F09364210F9}" dt="2019-07-13T01:18:59.556" v="7331" actId="26606"/>
          <ac:cxnSpMkLst>
            <pc:docMk/>
            <pc:sldMk cId="2313646419" sldId="270"/>
            <ac:cxnSpMk id="15" creationId="{2D72A2C9-F3CA-4216-8BAD-FA4C970C3C4E}"/>
          </ac:cxnSpMkLst>
        </pc:cxnChg>
        <pc:cxnChg chg="add del">
          <ac:chgData name="Zachary Grinacoff" userId="f4ab6bb43d9bbc24" providerId="LiveId" clId="{7E52E15B-118E-48E1-BFC4-0F09364210F9}" dt="2019-07-13T01:19:59.841" v="7333" actId="26606"/>
          <ac:cxnSpMkLst>
            <pc:docMk/>
            <pc:sldMk cId="2313646419" sldId="270"/>
            <ac:cxnSpMk id="56" creationId="{2D72A2C9-F3CA-4216-8BAD-FA4C970C3C4E}"/>
          </ac:cxnSpMkLst>
        </pc:cxnChg>
      </pc:sldChg>
      <pc:sldChg chg="modSp add del">
        <pc:chgData name="Zachary Grinacoff" userId="f4ab6bb43d9bbc24" providerId="LiveId" clId="{7E52E15B-118E-48E1-BFC4-0F09364210F9}" dt="2019-07-13T01:22:55.908" v="7336" actId="2696"/>
        <pc:sldMkLst>
          <pc:docMk/>
          <pc:sldMk cId="2872682296" sldId="271"/>
        </pc:sldMkLst>
        <pc:spChg chg="mod">
          <ac:chgData name="Zachary Grinacoff" userId="f4ab6bb43d9bbc24" providerId="LiveId" clId="{7E52E15B-118E-48E1-BFC4-0F09364210F9}" dt="2019-07-12T18:22:33.193" v="2815" actId="20577"/>
          <ac:spMkLst>
            <pc:docMk/>
            <pc:sldMk cId="2872682296" sldId="271"/>
            <ac:spMk id="2" creationId="{28750D29-79F8-4FE9-BE40-B7BAE2B1F7B9}"/>
          </ac:spMkLst>
        </pc:spChg>
        <pc:spChg chg="mod">
          <ac:chgData name="Zachary Grinacoff" userId="f4ab6bb43d9bbc24" providerId="LiveId" clId="{7E52E15B-118E-48E1-BFC4-0F09364210F9}" dt="2019-07-12T18:22:39.173" v="2819" actId="15"/>
          <ac:spMkLst>
            <pc:docMk/>
            <pc:sldMk cId="2872682296" sldId="271"/>
            <ac:spMk id="3" creationId="{FC6A2D2E-209A-47B0-A00D-E3A7C76B1FF6}"/>
          </ac:spMkLst>
        </pc:spChg>
      </pc:sldChg>
      <pc:sldChg chg="add del">
        <pc:chgData name="Zachary Grinacoff" userId="f4ab6bb43d9bbc24" providerId="LiveId" clId="{7E52E15B-118E-48E1-BFC4-0F09364210F9}" dt="2019-07-12T19:13:12.811" v="2922" actId="2696"/>
        <pc:sldMkLst>
          <pc:docMk/>
          <pc:sldMk cId="79613367" sldId="272"/>
        </pc:sldMkLst>
      </pc:sldChg>
      <pc:sldChg chg="add del ord">
        <pc:chgData name="Zachary Grinacoff" userId="f4ab6bb43d9bbc24" providerId="LiveId" clId="{7E52E15B-118E-48E1-BFC4-0F09364210F9}" dt="2019-07-13T01:32:24.278" v="7411" actId="2696"/>
        <pc:sldMkLst>
          <pc:docMk/>
          <pc:sldMk cId="1078877369" sldId="273"/>
        </pc:sldMkLst>
      </pc:sldChg>
      <pc:sldChg chg="addSp delSp modSp add del ord delDesignElem">
        <pc:chgData name="Zachary Grinacoff" userId="f4ab6bb43d9bbc24" providerId="LiveId" clId="{7E52E15B-118E-48E1-BFC4-0F09364210F9}" dt="2019-07-13T01:30:59.899" v="7407" actId="2696"/>
        <pc:sldMkLst>
          <pc:docMk/>
          <pc:sldMk cId="2885944422" sldId="274"/>
        </pc:sldMkLst>
        <pc:spChg chg="mod">
          <ac:chgData name="Zachary Grinacoff" userId="f4ab6bb43d9bbc24" providerId="LiveId" clId="{7E52E15B-118E-48E1-BFC4-0F09364210F9}" dt="2019-07-12T18:23:10.189" v="2832" actId="20577"/>
          <ac:spMkLst>
            <pc:docMk/>
            <pc:sldMk cId="2885944422" sldId="274"/>
            <ac:spMk id="2" creationId="{28750D29-79F8-4FE9-BE40-B7BAE2B1F7B9}"/>
          </ac:spMkLst>
        </pc:spChg>
        <pc:spChg chg="add del">
          <ac:chgData name="Zachary Grinacoff" userId="f4ab6bb43d9bbc24" providerId="LiveId" clId="{7E52E15B-118E-48E1-BFC4-0F09364210F9}" dt="2019-07-13T01:27:01.580" v="7399"/>
          <ac:spMkLst>
            <pc:docMk/>
            <pc:sldMk cId="2885944422" sldId="274"/>
            <ac:spMk id="30" creationId="{D8386171-E87D-46AB-8718-4CE2A88748BD}"/>
          </ac:spMkLst>
        </pc:spChg>
        <pc:spChg chg="add del">
          <ac:chgData name="Zachary Grinacoff" userId="f4ab6bb43d9bbc24" providerId="LiveId" clId="{7E52E15B-118E-48E1-BFC4-0F09364210F9}" dt="2019-07-13T01:27:01.580" v="7399"/>
          <ac:spMkLst>
            <pc:docMk/>
            <pc:sldMk cId="2885944422" sldId="274"/>
            <ac:spMk id="31" creationId="{207CB456-8849-413C-8210-B663779A32E0}"/>
          </ac:spMkLst>
        </pc:spChg>
        <pc:spChg chg="add del">
          <ac:chgData name="Zachary Grinacoff" userId="f4ab6bb43d9bbc24" providerId="LiveId" clId="{7E52E15B-118E-48E1-BFC4-0F09364210F9}" dt="2019-07-13T01:27:01.580" v="7399"/>
          <ac:spMkLst>
            <pc:docMk/>
            <pc:sldMk cId="2885944422" sldId="274"/>
            <ac:spMk id="32" creationId="{E513936D-D1EB-4E42-A97F-942BA1F3DFA7}"/>
          </ac:spMkLst>
        </pc:spChg>
      </pc:sldChg>
      <pc:sldChg chg="add del">
        <pc:chgData name="Zachary Grinacoff" userId="f4ab6bb43d9bbc24" providerId="LiveId" clId="{7E52E15B-118E-48E1-BFC4-0F09364210F9}" dt="2019-07-13T01:22:27.026" v="7335" actId="2696"/>
        <pc:sldMkLst>
          <pc:docMk/>
          <pc:sldMk cId="2088210840" sldId="275"/>
        </pc:sldMkLst>
      </pc:sldChg>
      <pc:sldChg chg="addSp delSp modSp add mod setBg delDesignElem">
        <pc:chgData name="Zachary Grinacoff" userId="f4ab6bb43d9bbc24" providerId="LiveId" clId="{7E52E15B-118E-48E1-BFC4-0F09364210F9}" dt="2019-07-13T01:42:46.476" v="7412" actId="14826"/>
        <pc:sldMkLst>
          <pc:docMk/>
          <pc:sldMk cId="601052392" sldId="276"/>
        </pc:sldMkLst>
        <pc:spChg chg="mod">
          <ac:chgData name="Zachary Grinacoff" userId="f4ab6bb43d9bbc24" providerId="LiveId" clId="{7E52E15B-118E-48E1-BFC4-0F09364210F9}" dt="2019-07-13T01:27:01.580" v="7399"/>
          <ac:spMkLst>
            <pc:docMk/>
            <pc:sldMk cId="601052392" sldId="276"/>
            <ac:spMk id="2" creationId="{C9C2C712-65DD-40A6-9FF5-FEE4ACF482C3}"/>
          </ac:spMkLst>
        </pc:spChg>
        <pc:spChg chg="add del">
          <ac:chgData name="Zachary Grinacoff" userId="f4ab6bb43d9bbc24" providerId="LiveId" clId="{7E52E15B-118E-48E1-BFC4-0F09364210F9}" dt="2019-07-12T19:10:51.872" v="2914" actId="26606"/>
          <ac:spMkLst>
            <pc:docMk/>
            <pc:sldMk cId="601052392" sldId="276"/>
            <ac:spMk id="11" creationId="{823AC064-BC96-4F32-8AE1-B2FD38754823}"/>
          </ac:spMkLst>
        </pc:spChg>
        <pc:spChg chg="add del">
          <ac:chgData name="Zachary Grinacoff" userId="f4ab6bb43d9bbc24" providerId="LiveId" clId="{7E52E15B-118E-48E1-BFC4-0F09364210F9}" dt="2019-07-12T19:10:51.861" v="2913" actId="26606"/>
          <ac:spMkLst>
            <pc:docMk/>
            <pc:sldMk cId="601052392" sldId="276"/>
            <ac:spMk id="20" creationId="{0700D48D-C9AA-4000-A912-29A4FEA98A9F}"/>
          </ac:spMkLst>
        </pc:spChg>
        <pc:spChg chg="add del">
          <ac:chgData name="Zachary Grinacoff" userId="f4ab6bb43d9bbc24" providerId="LiveId" clId="{7E52E15B-118E-48E1-BFC4-0F09364210F9}" dt="2019-07-13T01:27:01.580" v="7399"/>
          <ac:spMkLst>
            <pc:docMk/>
            <pc:sldMk cId="601052392" sldId="276"/>
            <ac:spMk id="26" creationId="{823AC064-BC96-4F32-8AE1-B2FD38754823}"/>
          </ac:spMkLst>
        </pc:spChg>
        <pc:picChg chg="add mod ord">
          <ac:chgData name="Zachary Grinacoff" userId="f4ab6bb43d9bbc24" providerId="LiveId" clId="{7E52E15B-118E-48E1-BFC4-0F09364210F9}" dt="2019-07-12T19:11:16.958" v="2918" actId="1076"/>
          <ac:picMkLst>
            <pc:docMk/>
            <pc:sldMk cId="601052392" sldId="276"/>
            <ac:picMk id="4" creationId="{126A5742-4C50-43FA-B3E8-AF60BC5E2AF9}"/>
          </ac:picMkLst>
        </pc:picChg>
        <pc:picChg chg="add mod ord">
          <ac:chgData name="Zachary Grinacoff" userId="f4ab6bb43d9bbc24" providerId="LiveId" clId="{7E52E15B-118E-48E1-BFC4-0F09364210F9}" dt="2019-07-13T01:42:46.476" v="7412" actId="14826"/>
          <ac:picMkLst>
            <pc:docMk/>
            <pc:sldMk cId="601052392" sldId="276"/>
            <ac:picMk id="6" creationId="{B6D5A084-DD6D-46B2-A8E4-E4291A91C674}"/>
          </ac:picMkLst>
        </pc:picChg>
        <pc:cxnChg chg="add del">
          <ac:chgData name="Zachary Grinacoff" userId="f4ab6bb43d9bbc24" providerId="LiveId" clId="{7E52E15B-118E-48E1-BFC4-0F09364210F9}" dt="2019-07-12T19:10:51.872" v="2914" actId="26606"/>
          <ac:cxnSpMkLst>
            <pc:docMk/>
            <pc:sldMk cId="601052392" sldId="276"/>
            <ac:cxnSpMk id="13" creationId="{7E7C77BC-7138-40B1-A15B-20F57A494629}"/>
          </ac:cxnSpMkLst>
        </pc:cxnChg>
        <pc:cxnChg chg="add del">
          <ac:chgData name="Zachary Grinacoff" userId="f4ab6bb43d9bbc24" providerId="LiveId" clId="{7E52E15B-118E-48E1-BFC4-0F09364210F9}" dt="2019-07-12T19:10:51.872" v="2914" actId="26606"/>
          <ac:cxnSpMkLst>
            <pc:docMk/>
            <pc:sldMk cId="601052392" sldId="276"/>
            <ac:cxnSpMk id="15" creationId="{DB146403-F3D6-484B-B2ED-97F9565D0370}"/>
          </ac:cxnSpMkLst>
        </pc:cxnChg>
        <pc:cxnChg chg="add del">
          <ac:chgData name="Zachary Grinacoff" userId="f4ab6bb43d9bbc24" providerId="LiveId" clId="{7E52E15B-118E-48E1-BFC4-0F09364210F9}" dt="2019-07-12T19:10:51.861" v="2913" actId="26606"/>
          <ac:cxnSpMkLst>
            <pc:docMk/>
            <pc:sldMk cId="601052392" sldId="276"/>
            <ac:cxnSpMk id="22" creationId="{805E69BC-D844-4AB5-9E35-ED458EE29655}"/>
          </ac:cxnSpMkLst>
        </pc:cxnChg>
        <pc:cxnChg chg="add del">
          <ac:chgData name="Zachary Grinacoff" userId="f4ab6bb43d9bbc24" providerId="LiveId" clId="{7E52E15B-118E-48E1-BFC4-0F09364210F9}" dt="2019-07-12T19:10:51.861" v="2913" actId="26606"/>
          <ac:cxnSpMkLst>
            <pc:docMk/>
            <pc:sldMk cId="601052392" sldId="276"/>
            <ac:cxnSpMk id="24" creationId="{4312C673-8179-457E-AD2A-D1FAE4CC961A}"/>
          </ac:cxnSpMkLst>
        </pc:cxnChg>
        <pc:cxnChg chg="add del">
          <ac:chgData name="Zachary Grinacoff" userId="f4ab6bb43d9bbc24" providerId="LiveId" clId="{7E52E15B-118E-48E1-BFC4-0F09364210F9}" dt="2019-07-13T01:27:01.580" v="7399"/>
          <ac:cxnSpMkLst>
            <pc:docMk/>
            <pc:sldMk cId="601052392" sldId="276"/>
            <ac:cxnSpMk id="27" creationId="{7E7C77BC-7138-40B1-A15B-20F57A494629}"/>
          </ac:cxnSpMkLst>
        </pc:cxnChg>
        <pc:cxnChg chg="add del">
          <ac:chgData name="Zachary Grinacoff" userId="f4ab6bb43d9bbc24" providerId="LiveId" clId="{7E52E15B-118E-48E1-BFC4-0F09364210F9}" dt="2019-07-13T01:27:01.580" v="7399"/>
          <ac:cxnSpMkLst>
            <pc:docMk/>
            <pc:sldMk cId="601052392" sldId="276"/>
            <ac:cxnSpMk id="28" creationId="{DB146403-F3D6-484B-B2ED-97F9565D0370}"/>
          </ac:cxnSpMkLst>
        </pc:cxnChg>
      </pc:sldChg>
      <pc:sldChg chg="addSp delSp modSp add delDesignElem">
        <pc:chgData name="Zachary Grinacoff" userId="f4ab6bb43d9bbc24" providerId="LiveId" clId="{7E52E15B-118E-48E1-BFC4-0F09364210F9}" dt="2019-07-13T01:43:43.435" v="7413" actId="14826"/>
        <pc:sldMkLst>
          <pc:docMk/>
          <pc:sldMk cId="1308037323" sldId="277"/>
        </pc:sldMkLst>
        <pc:spChg chg="mod">
          <ac:chgData name="Zachary Grinacoff" userId="f4ab6bb43d9bbc24" providerId="LiveId" clId="{7E52E15B-118E-48E1-BFC4-0F09364210F9}" dt="2019-07-12T19:14:07.587" v="2934" actId="20577"/>
          <ac:spMkLst>
            <pc:docMk/>
            <pc:sldMk cId="1308037323" sldId="277"/>
            <ac:spMk id="2" creationId="{C9C2C712-65DD-40A6-9FF5-FEE4ACF482C3}"/>
          </ac:spMkLst>
        </pc:spChg>
        <pc:spChg chg="add del">
          <ac:chgData name="Zachary Grinacoff" userId="f4ab6bb43d9bbc24" providerId="LiveId" clId="{7E52E15B-118E-48E1-BFC4-0F09364210F9}" dt="2019-07-13T01:27:01.580" v="7399"/>
          <ac:spMkLst>
            <pc:docMk/>
            <pc:sldMk cId="1308037323" sldId="277"/>
            <ac:spMk id="26" creationId="{823AC064-BC96-4F32-8AE1-B2FD38754823}"/>
          </ac:spMkLst>
        </pc:spChg>
        <pc:picChg chg="mod">
          <ac:chgData name="Zachary Grinacoff" userId="f4ab6bb43d9bbc24" providerId="LiveId" clId="{7E52E15B-118E-48E1-BFC4-0F09364210F9}" dt="2019-07-12T19:14:21.723" v="2935" actId="14826"/>
          <ac:picMkLst>
            <pc:docMk/>
            <pc:sldMk cId="1308037323" sldId="277"/>
            <ac:picMk id="4" creationId="{126A5742-4C50-43FA-B3E8-AF60BC5E2AF9}"/>
          </ac:picMkLst>
        </pc:picChg>
        <pc:picChg chg="mod">
          <ac:chgData name="Zachary Grinacoff" userId="f4ab6bb43d9bbc24" providerId="LiveId" clId="{7E52E15B-118E-48E1-BFC4-0F09364210F9}" dt="2019-07-13T01:43:43.435" v="7413" actId="14826"/>
          <ac:picMkLst>
            <pc:docMk/>
            <pc:sldMk cId="1308037323" sldId="277"/>
            <ac:picMk id="6" creationId="{B6D5A084-DD6D-46B2-A8E4-E4291A91C674}"/>
          </ac:picMkLst>
        </pc:picChg>
        <pc:cxnChg chg="add del">
          <ac:chgData name="Zachary Grinacoff" userId="f4ab6bb43d9bbc24" providerId="LiveId" clId="{7E52E15B-118E-48E1-BFC4-0F09364210F9}" dt="2019-07-13T01:27:01.580" v="7399"/>
          <ac:cxnSpMkLst>
            <pc:docMk/>
            <pc:sldMk cId="1308037323" sldId="277"/>
            <ac:cxnSpMk id="27" creationId="{7E7C77BC-7138-40B1-A15B-20F57A494629}"/>
          </ac:cxnSpMkLst>
        </pc:cxnChg>
        <pc:cxnChg chg="add del">
          <ac:chgData name="Zachary Grinacoff" userId="f4ab6bb43d9bbc24" providerId="LiveId" clId="{7E52E15B-118E-48E1-BFC4-0F09364210F9}" dt="2019-07-13T01:27:01.580" v="7399"/>
          <ac:cxnSpMkLst>
            <pc:docMk/>
            <pc:sldMk cId="1308037323" sldId="277"/>
            <ac:cxnSpMk id="28" creationId="{DB146403-F3D6-484B-B2ED-97F9565D0370}"/>
          </ac:cxnSpMkLst>
        </pc:cxnChg>
      </pc:sldChg>
      <pc:sldChg chg="addSp delSp modSp add delDesignElem">
        <pc:chgData name="Zachary Grinacoff" userId="f4ab6bb43d9bbc24" providerId="LiveId" clId="{7E52E15B-118E-48E1-BFC4-0F09364210F9}" dt="2019-07-13T01:43:56.470" v="7414" actId="14826"/>
        <pc:sldMkLst>
          <pc:docMk/>
          <pc:sldMk cId="1901968455" sldId="278"/>
        </pc:sldMkLst>
        <pc:spChg chg="mod">
          <ac:chgData name="Zachary Grinacoff" userId="f4ab6bb43d9bbc24" providerId="LiveId" clId="{7E52E15B-118E-48E1-BFC4-0F09364210F9}" dt="2019-07-12T19:15:42.496" v="2946" actId="20577"/>
          <ac:spMkLst>
            <pc:docMk/>
            <pc:sldMk cId="1901968455" sldId="278"/>
            <ac:spMk id="2" creationId="{C9C2C712-65DD-40A6-9FF5-FEE4ACF482C3}"/>
          </ac:spMkLst>
        </pc:spChg>
        <pc:spChg chg="add del">
          <ac:chgData name="Zachary Grinacoff" userId="f4ab6bb43d9bbc24" providerId="LiveId" clId="{7E52E15B-118E-48E1-BFC4-0F09364210F9}" dt="2019-07-13T01:27:01.580" v="7399"/>
          <ac:spMkLst>
            <pc:docMk/>
            <pc:sldMk cId="1901968455" sldId="278"/>
            <ac:spMk id="26" creationId="{823AC064-BC96-4F32-8AE1-B2FD38754823}"/>
          </ac:spMkLst>
        </pc:spChg>
        <pc:picChg chg="mod">
          <ac:chgData name="Zachary Grinacoff" userId="f4ab6bb43d9bbc24" providerId="LiveId" clId="{7E52E15B-118E-48E1-BFC4-0F09364210F9}" dt="2019-07-12T19:15:58.644" v="2947" actId="14826"/>
          <ac:picMkLst>
            <pc:docMk/>
            <pc:sldMk cId="1901968455" sldId="278"/>
            <ac:picMk id="4" creationId="{126A5742-4C50-43FA-B3E8-AF60BC5E2AF9}"/>
          </ac:picMkLst>
        </pc:picChg>
        <pc:picChg chg="mod">
          <ac:chgData name="Zachary Grinacoff" userId="f4ab6bb43d9bbc24" providerId="LiveId" clId="{7E52E15B-118E-48E1-BFC4-0F09364210F9}" dt="2019-07-13T01:43:56.470" v="7414" actId="14826"/>
          <ac:picMkLst>
            <pc:docMk/>
            <pc:sldMk cId="1901968455" sldId="278"/>
            <ac:picMk id="6" creationId="{B6D5A084-DD6D-46B2-A8E4-E4291A91C674}"/>
          </ac:picMkLst>
        </pc:picChg>
        <pc:cxnChg chg="add del">
          <ac:chgData name="Zachary Grinacoff" userId="f4ab6bb43d9bbc24" providerId="LiveId" clId="{7E52E15B-118E-48E1-BFC4-0F09364210F9}" dt="2019-07-13T01:27:01.580" v="7399"/>
          <ac:cxnSpMkLst>
            <pc:docMk/>
            <pc:sldMk cId="1901968455" sldId="278"/>
            <ac:cxnSpMk id="27" creationId="{7E7C77BC-7138-40B1-A15B-20F57A494629}"/>
          </ac:cxnSpMkLst>
        </pc:cxnChg>
        <pc:cxnChg chg="add del">
          <ac:chgData name="Zachary Grinacoff" userId="f4ab6bb43d9bbc24" providerId="LiveId" clId="{7E52E15B-118E-48E1-BFC4-0F09364210F9}" dt="2019-07-13T01:27:01.580" v="7399"/>
          <ac:cxnSpMkLst>
            <pc:docMk/>
            <pc:sldMk cId="1901968455" sldId="278"/>
            <ac:cxnSpMk id="28" creationId="{DB146403-F3D6-484B-B2ED-97F9565D0370}"/>
          </ac:cxnSpMkLst>
        </pc:cxnChg>
      </pc:sldChg>
      <pc:sldChg chg="modSp add del">
        <pc:chgData name="Zachary Grinacoff" userId="f4ab6bb43d9bbc24" providerId="LiveId" clId="{7E52E15B-118E-48E1-BFC4-0F09364210F9}" dt="2019-07-12T21:07:50.441" v="6937" actId="2696"/>
        <pc:sldMkLst>
          <pc:docMk/>
          <pc:sldMk cId="3001823841" sldId="279"/>
        </pc:sldMkLst>
        <pc:spChg chg="mod">
          <ac:chgData name="Zachary Grinacoff" userId="f4ab6bb43d9bbc24" providerId="LiveId" clId="{7E52E15B-118E-48E1-BFC4-0F09364210F9}" dt="2019-07-12T19:22:54.567" v="2994"/>
          <ac:spMkLst>
            <pc:docMk/>
            <pc:sldMk cId="3001823841" sldId="279"/>
            <ac:spMk id="2" creationId="{FAEE95E5-081A-4F65-A81B-B0952B831CDE}"/>
          </ac:spMkLst>
        </pc:spChg>
      </pc:sldChg>
      <pc:sldChg chg="addSp delSp modSp add del mod ord setBg delDesignElem">
        <pc:chgData name="Zachary Grinacoff" userId="f4ab6bb43d9bbc24" providerId="LiveId" clId="{7E52E15B-118E-48E1-BFC4-0F09364210F9}" dt="2019-07-13T03:24:30.544" v="7415" actId="2696"/>
        <pc:sldMkLst>
          <pc:docMk/>
          <pc:sldMk cId="927022220" sldId="280"/>
        </pc:sldMkLst>
        <pc:spChg chg="mod">
          <ac:chgData name="Zachary Grinacoff" userId="f4ab6bb43d9bbc24" providerId="LiveId" clId="{7E52E15B-118E-48E1-BFC4-0F09364210F9}" dt="2019-07-12T21:24:12.954" v="7224" actId="20577"/>
          <ac:spMkLst>
            <pc:docMk/>
            <pc:sldMk cId="927022220" sldId="280"/>
            <ac:spMk id="2" creationId="{49A20813-0C7E-4FA9-AD42-FCC41E8B4137}"/>
          </ac:spMkLst>
        </pc:spChg>
        <pc:spChg chg="add del">
          <ac:chgData name="Zachary Grinacoff" userId="f4ab6bb43d9bbc24" providerId="LiveId" clId="{7E52E15B-118E-48E1-BFC4-0F09364210F9}" dt="2019-07-12T19:33:29.729" v="3083" actId="26606"/>
          <ac:spMkLst>
            <pc:docMk/>
            <pc:sldMk cId="927022220" sldId="280"/>
            <ac:spMk id="9" creationId="{6753252F-4873-4F63-801D-CC719279A7D5}"/>
          </ac:spMkLst>
        </pc:spChg>
        <pc:spChg chg="add del">
          <ac:chgData name="Zachary Grinacoff" userId="f4ab6bb43d9bbc24" providerId="LiveId" clId="{7E52E15B-118E-48E1-BFC4-0F09364210F9}" dt="2019-07-12T19:33:29.729" v="3083" actId="26606"/>
          <ac:spMkLst>
            <pc:docMk/>
            <pc:sldMk cId="927022220" sldId="280"/>
            <ac:spMk id="11" creationId="{047C8CCB-F95D-4249-92DD-651249D3535A}"/>
          </ac:spMkLst>
        </pc:spChg>
        <pc:spChg chg="add del">
          <ac:chgData name="Zachary Grinacoff" userId="f4ab6bb43d9bbc24" providerId="LiveId" clId="{7E52E15B-118E-48E1-BFC4-0F09364210F9}" dt="2019-07-12T19:33:29.719" v="3082" actId="26606"/>
          <ac:spMkLst>
            <pc:docMk/>
            <pc:sldMk cId="927022220" sldId="280"/>
            <ac:spMk id="16" creationId="{D12DDE76-C203-4047-9998-63900085B5E8}"/>
          </ac:spMkLst>
        </pc:spChg>
        <pc:spChg chg="add del">
          <ac:chgData name="Zachary Grinacoff" userId="f4ab6bb43d9bbc24" providerId="LiveId" clId="{7E52E15B-118E-48E1-BFC4-0F09364210F9}" dt="2019-07-13T01:27:01.580" v="7399"/>
          <ac:spMkLst>
            <pc:docMk/>
            <pc:sldMk cId="927022220" sldId="280"/>
            <ac:spMk id="18" creationId="{047C8CCB-F95D-4249-92DD-651249D3535A}"/>
          </ac:spMkLst>
        </pc:spChg>
        <pc:spChg chg="add del">
          <ac:chgData name="Zachary Grinacoff" userId="f4ab6bb43d9bbc24" providerId="LiveId" clId="{7E52E15B-118E-48E1-BFC4-0F09364210F9}" dt="2019-07-13T01:27:01.580" v="7399"/>
          <ac:spMkLst>
            <pc:docMk/>
            <pc:sldMk cId="927022220" sldId="280"/>
            <ac:spMk id="19" creationId="{6753252F-4873-4F63-801D-CC719279A7D5}"/>
          </ac:spMkLst>
        </pc:spChg>
        <pc:picChg chg="add mod">
          <ac:chgData name="Zachary Grinacoff" userId="f4ab6bb43d9bbc24" providerId="LiveId" clId="{7E52E15B-118E-48E1-BFC4-0F09364210F9}" dt="2019-07-13T00:17:11.768" v="7309" actId="14826"/>
          <ac:picMkLst>
            <pc:docMk/>
            <pc:sldMk cId="927022220" sldId="280"/>
            <ac:picMk id="4" creationId="{D4751CD1-97A9-4F4A-8DF0-B050500669F1}"/>
          </ac:picMkLst>
        </pc:picChg>
      </pc:sldChg>
      <pc:sldChg chg="add del">
        <pc:chgData name="Zachary Grinacoff" userId="f4ab6bb43d9bbc24" providerId="LiveId" clId="{7E52E15B-118E-48E1-BFC4-0F09364210F9}" dt="2019-07-12T19:35:40.591" v="3085"/>
        <pc:sldMkLst>
          <pc:docMk/>
          <pc:sldMk cId="1569275318" sldId="281"/>
        </pc:sldMkLst>
      </pc:sldChg>
      <pc:sldChg chg="addSp delSp modSp add mod setBg delDesignElem">
        <pc:chgData name="Zachary Grinacoff" userId="f4ab6bb43d9bbc24" providerId="LiveId" clId="{7E52E15B-118E-48E1-BFC4-0F09364210F9}" dt="2019-07-13T01:27:01.580" v="7399"/>
        <pc:sldMkLst>
          <pc:docMk/>
          <pc:sldMk cId="1791986143" sldId="281"/>
        </pc:sldMkLst>
        <pc:spChg chg="mod">
          <ac:chgData name="Zachary Grinacoff" userId="f4ab6bb43d9bbc24" providerId="LiveId" clId="{7E52E15B-118E-48E1-BFC4-0F09364210F9}" dt="2019-07-12T20:21:07.566" v="4841" actId="26606"/>
          <ac:spMkLst>
            <pc:docMk/>
            <pc:sldMk cId="1791986143" sldId="281"/>
            <ac:spMk id="2" creationId="{6B65F970-956F-4E32-B89B-EB0A99B9B23C}"/>
          </ac:spMkLst>
        </pc:spChg>
        <pc:spChg chg="del mod">
          <ac:chgData name="Zachary Grinacoff" userId="f4ab6bb43d9bbc24" providerId="LiveId" clId="{7E52E15B-118E-48E1-BFC4-0F09364210F9}" dt="2019-07-12T20:21:07.566" v="4841" actId="26606"/>
          <ac:spMkLst>
            <pc:docMk/>
            <pc:sldMk cId="1791986143" sldId="281"/>
            <ac:spMk id="3" creationId="{BDEC75B3-BA14-4F58-8360-1FF135274E18}"/>
          </ac:spMkLst>
        </pc:spChg>
        <pc:spChg chg="add del">
          <ac:chgData name="Zachary Grinacoff" userId="f4ab6bb43d9bbc24" providerId="LiveId" clId="{7E52E15B-118E-48E1-BFC4-0F09364210F9}" dt="2019-07-13T01:27:01.580" v="7399"/>
          <ac:spMkLst>
            <pc:docMk/>
            <pc:sldMk cId="1791986143" sldId="281"/>
            <ac:spMk id="10" creationId="{42285737-90EE-47DC-AC80-8AE156B11969}"/>
          </ac:spMkLst>
        </pc:spChg>
        <pc:grpChg chg="add del">
          <ac:chgData name="Zachary Grinacoff" userId="f4ab6bb43d9bbc24" providerId="LiveId" clId="{7E52E15B-118E-48E1-BFC4-0F09364210F9}" dt="2019-07-13T01:27:01.580" v="7399"/>
          <ac:grpSpMkLst>
            <pc:docMk/>
            <pc:sldMk cId="1791986143" sldId="281"/>
            <ac:grpSpMk id="12" creationId="{B57BDC17-F1B3-455F-BBF1-680AA1F25C06}"/>
          </ac:grpSpMkLst>
        </pc:grpChg>
        <pc:graphicFrameChg chg="add mod">
          <ac:chgData name="Zachary Grinacoff" userId="f4ab6bb43d9bbc24" providerId="LiveId" clId="{7E52E15B-118E-48E1-BFC4-0F09364210F9}" dt="2019-07-13T00:07:50.021" v="7308" actId="20577"/>
          <ac:graphicFrameMkLst>
            <pc:docMk/>
            <pc:sldMk cId="1791986143" sldId="281"/>
            <ac:graphicFrameMk id="5" creationId="{92A72626-44E6-4362-BA54-9E86ACEA04C5}"/>
          </ac:graphicFrameMkLst>
        </pc:graphicFrameChg>
      </pc:sldChg>
      <pc:sldChg chg="addSp delSp modSp add delDesignElem">
        <pc:chgData name="Zachary Grinacoff" userId="f4ab6bb43d9bbc24" providerId="LiveId" clId="{7E52E15B-118E-48E1-BFC4-0F09364210F9}" dt="2019-07-13T01:27:01.580" v="7399"/>
        <pc:sldMkLst>
          <pc:docMk/>
          <pc:sldMk cId="3458395854" sldId="282"/>
        </pc:sldMkLst>
        <pc:spChg chg="mod">
          <ac:chgData name="Zachary Grinacoff" userId="f4ab6bb43d9bbc24" providerId="LiveId" clId="{7E52E15B-118E-48E1-BFC4-0F09364210F9}" dt="2019-07-13T01:27:01.580" v="7399"/>
          <ac:spMkLst>
            <pc:docMk/>
            <pc:sldMk cId="3458395854" sldId="282"/>
            <ac:spMk id="2" creationId="{6B65F970-956F-4E32-B89B-EB0A99B9B23C}"/>
          </ac:spMkLst>
        </pc:spChg>
        <pc:spChg chg="add del">
          <ac:chgData name="Zachary Grinacoff" userId="f4ab6bb43d9bbc24" providerId="LiveId" clId="{7E52E15B-118E-48E1-BFC4-0F09364210F9}" dt="2019-07-13T01:27:01.580" v="7399"/>
          <ac:spMkLst>
            <pc:docMk/>
            <pc:sldMk cId="3458395854" sldId="282"/>
            <ac:spMk id="10" creationId="{42285737-90EE-47DC-AC80-8AE156B11969}"/>
          </ac:spMkLst>
        </pc:spChg>
        <pc:grpChg chg="add del">
          <ac:chgData name="Zachary Grinacoff" userId="f4ab6bb43d9bbc24" providerId="LiveId" clId="{7E52E15B-118E-48E1-BFC4-0F09364210F9}" dt="2019-07-13T01:27:01.580" v="7399"/>
          <ac:grpSpMkLst>
            <pc:docMk/>
            <pc:sldMk cId="3458395854" sldId="282"/>
            <ac:grpSpMk id="12" creationId="{B57BDC17-F1B3-455F-BBF1-680AA1F25C06}"/>
          </ac:grpSpMkLst>
        </pc:grpChg>
        <pc:graphicFrameChg chg="mod">
          <ac:chgData name="Zachary Grinacoff" userId="f4ab6bb43d9bbc24" providerId="LiveId" clId="{7E52E15B-118E-48E1-BFC4-0F09364210F9}" dt="2019-07-12T20:47:04.314" v="5619" actId="20577"/>
          <ac:graphicFrameMkLst>
            <pc:docMk/>
            <pc:sldMk cId="3458395854" sldId="282"/>
            <ac:graphicFrameMk id="5" creationId="{92A72626-44E6-4362-BA54-9E86ACEA04C5}"/>
          </ac:graphicFrameMkLst>
        </pc:graphicFrameChg>
      </pc:sldChg>
      <pc:sldChg chg="modSp">
        <pc:chgData name="Zachary Grinacoff" userId="f4ab6bb43d9bbc24" providerId="LiveId" clId="{7E52E15B-118E-48E1-BFC4-0F09364210F9}" dt="2019-07-13T01:27:01.580" v="7399"/>
        <pc:sldMkLst>
          <pc:docMk/>
          <pc:sldMk cId="1665531229" sldId="285"/>
        </pc:sldMkLst>
        <pc:spChg chg="mod">
          <ac:chgData name="Zachary Grinacoff" userId="f4ab6bb43d9bbc24" providerId="LiveId" clId="{7E52E15B-118E-48E1-BFC4-0F09364210F9}" dt="2019-07-13T01:27:01.580" v="7399"/>
          <ac:spMkLst>
            <pc:docMk/>
            <pc:sldMk cId="1665531229" sldId="285"/>
            <ac:spMk id="2" creationId="{4A633C1D-55C0-43C3-B93B-B0537C7CDC00}"/>
          </ac:spMkLst>
        </pc:spChg>
      </pc:sldChg>
      <pc:sldChg chg="modSp">
        <pc:chgData name="Zachary Grinacoff" userId="f4ab6bb43d9bbc24" providerId="LiveId" clId="{7E52E15B-118E-48E1-BFC4-0F09364210F9}" dt="2019-07-13T01:27:01.580" v="7399"/>
        <pc:sldMkLst>
          <pc:docMk/>
          <pc:sldMk cId="1347775608" sldId="286"/>
        </pc:sldMkLst>
        <pc:spChg chg="mod">
          <ac:chgData name="Zachary Grinacoff" userId="f4ab6bb43d9bbc24" providerId="LiveId" clId="{7E52E15B-118E-48E1-BFC4-0F09364210F9}" dt="2019-07-13T01:27:01.580" v="7399"/>
          <ac:spMkLst>
            <pc:docMk/>
            <pc:sldMk cId="1347775608" sldId="286"/>
            <ac:spMk id="2" creationId="{71B26BC0-216A-4B46-B3FD-E85C1F36856A}"/>
          </ac:spMkLst>
        </pc:spChg>
      </pc:sldChg>
      <pc:sldChg chg="addSp delSp delDesignElem">
        <pc:chgData name="Zachary Grinacoff" userId="f4ab6bb43d9bbc24" providerId="LiveId" clId="{7E52E15B-118E-48E1-BFC4-0F09364210F9}" dt="2019-07-13T01:27:01.580" v="7399"/>
        <pc:sldMkLst>
          <pc:docMk/>
          <pc:sldMk cId="2900919320" sldId="287"/>
        </pc:sldMkLst>
        <pc:spChg chg="add del">
          <ac:chgData name="Zachary Grinacoff" userId="f4ab6bb43d9bbc24" providerId="LiveId" clId="{7E52E15B-118E-48E1-BFC4-0F09364210F9}" dt="2019-07-13T01:27:01.580" v="7399"/>
          <ac:spMkLst>
            <pc:docMk/>
            <pc:sldMk cId="2900919320" sldId="287"/>
            <ac:spMk id="10" creationId="{A4AC5506-6312-4701-8D3C-40187889A947}"/>
          </ac:spMkLst>
        </pc:spChg>
      </pc:sldChg>
      <pc:sldChg chg="addSp delSp delDesignElem">
        <pc:chgData name="Zachary Grinacoff" userId="f4ab6bb43d9bbc24" providerId="LiveId" clId="{7E52E15B-118E-48E1-BFC4-0F09364210F9}" dt="2019-07-13T01:27:01.580" v="7399"/>
        <pc:sldMkLst>
          <pc:docMk/>
          <pc:sldMk cId="1116804879" sldId="288"/>
        </pc:sldMkLst>
        <pc:spChg chg="add del">
          <ac:chgData name="Zachary Grinacoff" userId="f4ab6bb43d9bbc24" providerId="LiveId" clId="{7E52E15B-118E-48E1-BFC4-0F09364210F9}" dt="2019-07-13T01:27:01.580" v="7399"/>
          <ac:spMkLst>
            <pc:docMk/>
            <pc:sldMk cId="1116804879" sldId="288"/>
            <ac:spMk id="14" creationId="{A4AC5506-6312-4701-8D3C-40187889A947}"/>
          </ac:spMkLst>
        </pc:spChg>
      </pc:sldChg>
      <pc:sldChg chg="addSp delSp modSp mod setBg setClrOvrMap delDesignElem">
        <pc:chgData name="Zachary Grinacoff" userId="f4ab6bb43d9bbc24" providerId="LiveId" clId="{7E52E15B-118E-48E1-BFC4-0F09364210F9}" dt="2019-07-13T01:28:39.359" v="7406" actId="14100"/>
        <pc:sldMkLst>
          <pc:docMk/>
          <pc:sldMk cId="691652825" sldId="289"/>
        </pc:sldMkLst>
        <pc:spChg chg="mod">
          <ac:chgData name="Zachary Grinacoff" userId="f4ab6bb43d9bbc24" providerId="LiveId" clId="{7E52E15B-118E-48E1-BFC4-0F09364210F9}" dt="2019-07-13T01:28:29.300" v="7405" actId="1076"/>
          <ac:spMkLst>
            <pc:docMk/>
            <pc:sldMk cId="691652825" sldId="289"/>
            <ac:spMk id="2" creationId="{28750D29-79F8-4FE9-BE40-B7BAE2B1F7B9}"/>
          </ac:spMkLst>
        </pc:spChg>
        <pc:spChg chg="mod">
          <ac:chgData name="Zachary Grinacoff" userId="f4ab6bb43d9bbc24" providerId="LiveId" clId="{7E52E15B-118E-48E1-BFC4-0F09364210F9}" dt="2019-07-13T01:28:39.359" v="7406" actId="14100"/>
          <ac:spMkLst>
            <pc:docMk/>
            <pc:sldMk cId="691652825" sldId="289"/>
            <ac:spMk id="3" creationId="{FC6A2D2E-209A-47B0-A00D-E3A7C76B1FF6}"/>
          </ac:spMkLst>
        </pc:spChg>
        <pc:spChg chg="add del">
          <ac:chgData name="Zachary Grinacoff" userId="f4ab6bb43d9bbc24" providerId="LiveId" clId="{7E52E15B-118E-48E1-BFC4-0F09364210F9}" dt="2019-07-13T01:25:07.265" v="7343" actId="26606"/>
          <ac:spMkLst>
            <pc:docMk/>
            <pc:sldMk cId="691652825" sldId="289"/>
            <ac:spMk id="8" creationId="{D8386171-E87D-46AB-8718-4CE2A88748BD}"/>
          </ac:spMkLst>
        </pc:spChg>
        <pc:spChg chg="add del">
          <ac:chgData name="Zachary Grinacoff" userId="f4ab6bb43d9bbc24" providerId="LiveId" clId="{7E52E15B-118E-48E1-BFC4-0F09364210F9}" dt="2019-07-13T01:25:07.265" v="7343" actId="26606"/>
          <ac:spMkLst>
            <pc:docMk/>
            <pc:sldMk cId="691652825" sldId="289"/>
            <ac:spMk id="10" creationId="{207CB456-8849-413C-8210-B663779A32E0}"/>
          </ac:spMkLst>
        </pc:spChg>
        <pc:spChg chg="add del">
          <ac:chgData name="Zachary Grinacoff" userId="f4ab6bb43d9bbc24" providerId="LiveId" clId="{7E52E15B-118E-48E1-BFC4-0F09364210F9}" dt="2019-07-13T01:25:07.265" v="7343" actId="26606"/>
          <ac:spMkLst>
            <pc:docMk/>
            <pc:sldMk cId="691652825" sldId="289"/>
            <ac:spMk id="12" creationId="{E513936D-D1EB-4E42-A97F-942BA1F3DFA7}"/>
          </ac:spMkLst>
        </pc:spChg>
        <pc:spChg chg="add del">
          <ac:chgData name="Zachary Grinacoff" userId="f4ab6bb43d9bbc24" providerId="LiveId" clId="{7E52E15B-118E-48E1-BFC4-0F09364210F9}" dt="2019-07-13T01:27:55.329" v="7400" actId="26606"/>
          <ac:spMkLst>
            <pc:docMk/>
            <pc:sldMk cId="691652825" sldId="289"/>
            <ac:spMk id="17" creationId="{793EF0C2-EE57-40DD-B754-BF1477FABABB}"/>
          </ac:spMkLst>
        </pc:spChg>
        <pc:spChg chg="add">
          <ac:chgData name="Zachary Grinacoff" userId="f4ab6bb43d9bbc24" providerId="LiveId" clId="{7E52E15B-118E-48E1-BFC4-0F09364210F9}" dt="2019-07-13T01:27:55.329" v="7400" actId="26606"/>
          <ac:spMkLst>
            <pc:docMk/>
            <pc:sldMk cId="691652825" sldId="289"/>
            <ac:spMk id="22" creationId="{0482A7D0-DB09-4EBA-8D52-E6A5934B668D}"/>
          </ac:spMkLst>
        </pc:spChg>
        <pc:spChg chg="add">
          <ac:chgData name="Zachary Grinacoff" userId="f4ab6bb43d9bbc24" providerId="LiveId" clId="{7E52E15B-118E-48E1-BFC4-0F09364210F9}" dt="2019-07-13T01:27:55.329" v="7400" actId="26606"/>
          <ac:spMkLst>
            <pc:docMk/>
            <pc:sldMk cId="691652825" sldId="289"/>
            <ac:spMk id="24" creationId="{1A3688C8-DFCE-4CCD-BCF0-5FB239E5072D}"/>
          </ac:spMkLst>
        </pc:spChg>
        <pc:spChg chg="add">
          <ac:chgData name="Zachary Grinacoff" userId="f4ab6bb43d9bbc24" providerId="LiveId" clId="{7E52E15B-118E-48E1-BFC4-0F09364210F9}" dt="2019-07-13T01:27:55.329" v="7400" actId="26606"/>
          <ac:spMkLst>
            <pc:docMk/>
            <pc:sldMk cId="691652825" sldId="289"/>
            <ac:spMk id="28" creationId="{8482FDCF-45F3-40F1-8751-19B7AFB3CFCE}"/>
          </ac:spMkLst>
        </pc:spChg>
        <pc:spChg chg="add del">
          <ac:chgData name="Zachary Grinacoff" userId="f4ab6bb43d9bbc24" providerId="LiveId" clId="{7E52E15B-118E-48E1-BFC4-0F09364210F9}" dt="2019-07-13T01:23:29.293" v="7341" actId="26606"/>
          <ac:spMkLst>
            <pc:docMk/>
            <pc:sldMk cId="691652825" sldId="289"/>
            <ac:spMk id="37" creationId="{793EF0C2-EE57-40DD-B754-BF1477FABABB}"/>
          </ac:spMkLst>
        </pc:spChg>
        <pc:spChg chg="add del">
          <ac:chgData name="Zachary Grinacoff" userId="f4ab6bb43d9bbc24" providerId="LiveId" clId="{7E52E15B-118E-48E1-BFC4-0F09364210F9}" dt="2019-07-13T01:23:23.103" v="7338" actId="26606"/>
          <ac:spMkLst>
            <pc:docMk/>
            <pc:sldMk cId="691652825" sldId="289"/>
            <ac:spMk id="42" creationId="{0482A7D0-DB09-4EBA-8D52-E6A5934B668D}"/>
          </ac:spMkLst>
        </pc:spChg>
        <pc:spChg chg="add del">
          <ac:chgData name="Zachary Grinacoff" userId="f4ab6bb43d9bbc24" providerId="LiveId" clId="{7E52E15B-118E-48E1-BFC4-0F09364210F9}" dt="2019-07-13T01:23:23.103" v="7338" actId="26606"/>
          <ac:spMkLst>
            <pc:docMk/>
            <pc:sldMk cId="691652825" sldId="289"/>
            <ac:spMk id="44" creationId="{1A3688C8-DFCE-4CCD-BCF0-5FB239E5072D}"/>
          </ac:spMkLst>
        </pc:spChg>
        <pc:spChg chg="add del">
          <ac:chgData name="Zachary Grinacoff" userId="f4ab6bb43d9bbc24" providerId="LiveId" clId="{7E52E15B-118E-48E1-BFC4-0F09364210F9}" dt="2019-07-13T01:23:23.103" v="7338" actId="26606"/>
          <ac:spMkLst>
            <pc:docMk/>
            <pc:sldMk cId="691652825" sldId="289"/>
            <ac:spMk id="48" creationId="{8482FDCF-45F3-40F1-8751-19B7AFB3CFCE}"/>
          </ac:spMkLst>
        </pc:spChg>
        <pc:spChg chg="add del">
          <ac:chgData name="Zachary Grinacoff" userId="f4ab6bb43d9bbc24" providerId="LiveId" clId="{7E52E15B-118E-48E1-BFC4-0F09364210F9}" dt="2019-07-13T01:23:29.281" v="7340" actId="26606"/>
          <ac:spMkLst>
            <pc:docMk/>
            <pc:sldMk cId="691652825" sldId="289"/>
            <ac:spMk id="50" creationId="{793EF0C2-EE57-40DD-B754-BF1477FABABB}"/>
          </ac:spMkLst>
        </pc:spChg>
        <pc:cxnChg chg="add">
          <ac:chgData name="Zachary Grinacoff" userId="f4ab6bb43d9bbc24" providerId="LiveId" clId="{7E52E15B-118E-48E1-BFC4-0F09364210F9}" dt="2019-07-13T01:27:55.329" v="7400" actId="26606"/>
          <ac:cxnSpMkLst>
            <pc:docMk/>
            <pc:sldMk cId="691652825" sldId="289"/>
            <ac:cxnSpMk id="26" creationId="{D598FBE3-48D2-40A2-B7E6-F485834C8213}"/>
          </ac:cxnSpMkLst>
        </pc:cxnChg>
        <pc:cxnChg chg="add del">
          <ac:chgData name="Zachary Grinacoff" userId="f4ab6bb43d9bbc24" providerId="LiveId" clId="{7E52E15B-118E-48E1-BFC4-0F09364210F9}" dt="2019-07-13T01:23:23.103" v="7338" actId="26606"/>
          <ac:cxnSpMkLst>
            <pc:docMk/>
            <pc:sldMk cId="691652825" sldId="289"/>
            <ac:cxnSpMk id="46" creationId="{D598FBE3-48D2-40A2-B7E6-F485834C8213}"/>
          </ac:cxnSpMkLst>
        </pc:cxnChg>
      </pc:sldChg>
      <pc:sldChg chg="modSp">
        <pc:chgData name="Zachary Grinacoff" userId="f4ab6bb43d9bbc24" providerId="LiveId" clId="{7E52E15B-118E-48E1-BFC4-0F09364210F9}" dt="2019-07-13T01:31:33.729" v="7410" actId="14100"/>
        <pc:sldMkLst>
          <pc:docMk/>
          <pc:sldMk cId="1774863953" sldId="291"/>
        </pc:sldMkLst>
        <pc:picChg chg="mod">
          <ac:chgData name="Zachary Grinacoff" userId="f4ab6bb43d9bbc24" providerId="LiveId" clId="{7E52E15B-118E-48E1-BFC4-0F09364210F9}" dt="2019-07-13T01:31:33.729" v="7410" actId="14100"/>
          <ac:picMkLst>
            <pc:docMk/>
            <pc:sldMk cId="1774863953" sldId="291"/>
            <ac:picMk id="6" creationId="{D3270332-5158-4E53-B181-034188EBAD06}"/>
          </ac:picMkLst>
        </pc:picChg>
      </pc:sldChg>
      <pc:sldChg chg="modSp">
        <pc:chgData name="Zachary Grinacoff" userId="f4ab6bb43d9bbc24" providerId="LiveId" clId="{7E52E15B-118E-48E1-BFC4-0F09364210F9}" dt="2019-07-13T17:00:38.213" v="7419" actId="20577"/>
        <pc:sldMkLst>
          <pc:docMk/>
          <pc:sldMk cId="3022846578" sldId="292"/>
        </pc:sldMkLst>
        <pc:spChg chg="mod">
          <ac:chgData name="Zachary Grinacoff" userId="f4ab6bb43d9bbc24" providerId="LiveId" clId="{7E52E15B-118E-48E1-BFC4-0F09364210F9}" dt="2019-07-13T17:00:38.213" v="7419" actId="20577"/>
          <ac:spMkLst>
            <pc:docMk/>
            <pc:sldMk cId="3022846578" sldId="292"/>
            <ac:spMk id="4" creationId="{C47732D1-05C6-470D-8009-E0651E4709D8}"/>
          </ac:spMkLst>
        </pc:spChg>
      </pc:sldChg>
      <pc:sldChg chg="addSp modSp mod setBg">
        <pc:chgData name="Zachary Grinacoff" userId="f4ab6bb43d9bbc24" providerId="LiveId" clId="{7E52E15B-118E-48E1-BFC4-0F09364210F9}" dt="2019-07-13T17:01:40.635" v="7420" actId="26606"/>
        <pc:sldMkLst>
          <pc:docMk/>
          <pc:sldMk cId="3915197440" sldId="293"/>
        </pc:sldMkLst>
        <pc:spChg chg="mod">
          <ac:chgData name="Zachary Grinacoff" userId="f4ab6bb43d9bbc24" providerId="LiveId" clId="{7E52E15B-118E-48E1-BFC4-0F09364210F9}" dt="2019-07-13T17:01:40.635" v="7420" actId="26606"/>
          <ac:spMkLst>
            <pc:docMk/>
            <pc:sldMk cId="3915197440" sldId="293"/>
            <ac:spMk id="2" creationId="{2C4F433C-2C98-4FA0-BA18-A102581398A4}"/>
          </ac:spMkLst>
        </pc:spChg>
        <pc:spChg chg="mod">
          <ac:chgData name="Zachary Grinacoff" userId="f4ab6bb43d9bbc24" providerId="LiveId" clId="{7E52E15B-118E-48E1-BFC4-0F09364210F9}" dt="2019-07-13T17:01:40.635" v="7420" actId="26606"/>
          <ac:spMkLst>
            <pc:docMk/>
            <pc:sldMk cId="3915197440" sldId="293"/>
            <ac:spMk id="3" creationId="{E0CD6695-FBE1-4D80-912C-75E823FCC365}"/>
          </ac:spMkLst>
        </pc:spChg>
        <pc:spChg chg="add">
          <ac:chgData name="Zachary Grinacoff" userId="f4ab6bb43d9bbc24" providerId="LiveId" clId="{7E52E15B-118E-48E1-BFC4-0F09364210F9}" dt="2019-07-13T17:01:40.635" v="7420" actId="26606"/>
          <ac:spMkLst>
            <pc:docMk/>
            <pc:sldMk cId="3915197440" sldId="293"/>
            <ac:spMk id="8" creationId="{8D70B121-56F4-4848-B38B-182089D909FA}"/>
          </ac:spMkLst>
        </pc:spChg>
        <pc:cxnChg chg="add">
          <ac:chgData name="Zachary Grinacoff" userId="f4ab6bb43d9bbc24" providerId="LiveId" clId="{7E52E15B-118E-48E1-BFC4-0F09364210F9}" dt="2019-07-13T17:01:40.635" v="7420" actId="26606"/>
          <ac:cxnSpMkLst>
            <pc:docMk/>
            <pc:sldMk cId="3915197440" sldId="293"/>
            <ac:cxnSpMk id="10" creationId="{2D72A2C9-F3CA-4216-8BAD-FA4C970C3C4E}"/>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75A09B-FD97-4D40-923B-1C81CCA9D7B2}" type="doc">
      <dgm:prSet loTypeId="urn:microsoft.com/office/officeart/2017/3/layout/HorizontalLabelsTimeline" loCatId="process" qsTypeId="urn:microsoft.com/office/officeart/2005/8/quickstyle/simple1" qsCatId="simple" csTypeId="urn:microsoft.com/office/officeart/2005/8/colors/accent1_2" csCatId="accent1" phldr="1"/>
      <dgm:spPr/>
      <dgm:t>
        <a:bodyPr/>
        <a:lstStyle/>
        <a:p>
          <a:endParaRPr lang="en-US"/>
        </a:p>
      </dgm:t>
    </dgm:pt>
    <dgm:pt modelId="{EB3F415E-62C7-4832-8819-18EC08D3CAEC}">
      <dgm:prSet/>
      <dgm:spPr/>
      <dgm:t>
        <a:bodyPr/>
        <a:lstStyle/>
        <a:p>
          <a:pPr>
            <a:defRPr b="1"/>
          </a:pPr>
          <a:r>
            <a:rPr lang="en-US" dirty="0"/>
            <a:t>2009</a:t>
          </a:r>
        </a:p>
      </dgm:t>
    </dgm:pt>
    <dgm:pt modelId="{85FFD845-40FE-4810-AD22-D7C3E8424B46}" type="parTrans" cxnId="{22B0014E-D2EB-4EFE-B382-29CD971A6F24}">
      <dgm:prSet/>
      <dgm:spPr/>
      <dgm:t>
        <a:bodyPr/>
        <a:lstStyle/>
        <a:p>
          <a:endParaRPr lang="en-US"/>
        </a:p>
      </dgm:t>
    </dgm:pt>
    <dgm:pt modelId="{646F7EE4-56EE-4E36-8E35-09BA10F43594}" type="sibTrans" cxnId="{22B0014E-D2EB-4EFE-B382-29CD971A6F24}">
      <dgm:prSet/>
      <dgm:spPr/>
      <dgm:t>
        <a:bodyPr/>
        <a:lstStyle/>
        <a:p>
          <a:endParaRPr lang="en-US"/>
        </a:p>
      </dgm:t>
    </dgm:pt>
    <dgm:pt modelId="{0842F9EE-50EC-4BEC-B00A-B996DE1CCEE9}">
      <dgm:prSet custT="1"/>
      <dgm:spPr/>
      <dgm:t>
        <a:bodyPr/>
        <a:lstStyle/>
        <a:p>
          <a:r>
            <a:rPr lang="en-US" sz="1600" dirty="0"/>
            <a:t>Total Count of Hate Crimes Among Top 5 in 2009:    2,840</a:t>
          </a:r>
        </a:p>
      </dgm:t>
    </dgm:pt>
    <dgm:pt modelId="{4BE7854D-0959-4696-8C12-40E202DB5E79}" type="parTrans" cxnId="{E69C502F-3237-4566-9A2B-999B1291FFB8}">
      <dgm:prSet/>
      <dgm:spPr/>
      <dgm:t>
        <a:bodyPr/>
        <a:lstStyle/>
        <a:p>
          <a:endParaRPr lang="en-US"/>
        </a:p>
      </dgm:t>
    </dgm:pt>
    <dgm:pt modelId="{9C971BC6-589C-42B0-87BF-070D2C0105BB}" type="sibTrans" cxnId="{E69C502F-3237-4566-9A2B-999B1291FFB8}">
      <dgm:prSet/>
      <dgm:spPr/>
      <dgm:t>
        <a:bodyPr/>
        <a:lstStyle/>
        <a:p>
          <a:endParaRPr lang="en-US"/>
        </a:p>
      </dgm:t>
    </dgm:pt>
    <dgm:pt modelId="{BA6D073C-E2FE-4A5A-93FA-550E10A8C13A}">
      <dgm:prSet custT="1"/>
      <dgm:spPr/>
      <dgm:t>
        <a:bodyPr/>
        <a:lstStyle/>
        <a:p>
          <a:r>
            <a:rPr lang="en-US" sz="1600" dirty="0"/>
            <a:t>Total Share of Hate Crimes Among Top 5 in 2009:    42.92%</a:t>
          </a:r>
        </a:p>
      </dgm:t>
    </dgm:pt>
    <dgm:pt modelId="{98DD3E85-7AA1-4EE8-A7F9-F28898066E58}" type="parTrans" cxnId="{08E35FFB-2375-4C24-A5D4-0451A888456F}">
      <dgm:prSet/>
      <dgm:spPr/>
      <dgm:t>
        <a:bodyPr/>
        <a:lstStyle/>
        <a:p>
          <a:endParaRPr lang="en-US"/>
        </a:p>
      </dgm:t>
    </dgm:pt>
    <dgm:pt modelId="{EE5458A0-02FB-4174-AA39-7E98758ACA0B}" type="sibTrans" cxnId="{08E35FFB-2375-4C24-A5D4-0451A888456F}">
      <dgm:prSet/>
      <dgm:spPr/>
      <dgm:t>
        <a:bodyPr/>
        <a:lstStyle/>
        <a:p>
          <a:endParaRPr lang="en-US"/>
        </a:p>
      </dgm:t>
    </dgm:pt>
    <dgm:pt modelId="{EBDBEBCD-9CA1-40F9-BA37-B502F39777F9}">
      <dgm:prSet/>
      <dgm:spPr/>
      <dgm:t>
        <a:bodyPr/>
        <a:lstStyle/>
        <a:p>
          <a:pPr>
            <a:defRPr b="1"/>
          </a:pPr>
          <a:r>
            <a:rPr lang="en-US" dirty="0"/>
            <a:t>2017</a:t>
          </a:r>
        </a:p>
      </dgm:t>
    </dgm:pt>
    <dgm:pt modelId="{580F8DE7-A628-4BC3-990E-AC16BD718CF5}" type="parTrans" cxnId="{4C376D61-7D79-4917-9AC9-AABED3525118}">
      <dgm:prSet/>
      <dgm:spPr/>
      <dgm:t>
        <a:bodyPr/>
        <a:lstStyle/>
        <a:p>
          <a:endParaRPr lang="en-US"/>
        </a:p>
      </dgm:t>
    </dgm:pt>
    <dgm:pt modelId="{A45AFCA9-BC66-4956-8D5F-ED80374C0BFF}" type="sibTrans" cxnId="{4C376D61-7D79-4917-9AC9-AABED3525118}">
      <dgm:prSet/>
      <dgm:spPr/>
      <dgm:t>
        <a:bodyPr/>
        <a:lstStyle/>
        <a:p>
          <a:endParaRPr lang="en-US"/>
        </a:p>
      </dgm:t>
    </dgm:pt>
    <dgm:pt modelId="{8B4CF2EB-8A42-4FC2-8897-589823E4A0CF}">
      <dgm:prSet custT="1"/>
      <dgm:spPr/>
      <dgm:t>
        <a:bodyPr/>
        <a:lstStyle/>
        <a:p>
          <a:r>
            <a:rPr lang="en-US" sz="1600" dirty="0"/>
            <a:t>Total Count of Hate Crimes Among Top 5 in 2017:    3115</a:t>
          </a:r>
        </a:p>
      </dgm:t>
    </dgm:pt>
    <dgm:pt modelId="{BBC54B28-D161-4932-97FE-D35F73F6977A}" type="parTrans" cxnId="{B2FD43E2-4FD7-46B9-9A5A-03ED563E385F}">
      <dgm:prSet/>
      <dgm:spPr/>
      <dgm:t>
        <a:bodyPr/>
        <a:lstStyle/>
        <a:p>
          <a:endParaRPr lang="en-US"/>
        </a:p>
      </dgm:t>
    </dgm:pt>
    <dgm:pt modelId="{BA47868F-8DB4-43DE-BCA1-56A87EE7B9A2}" type="sibTrans" cxnId="{B2FD43E2-4FD7-46B9-9A5A-03ED563E385F}">
      <dgm:prSet/>
      <dgm:spPr/>
      <dgm:t>
        <a:bodyPr/>
        <a:lstStyle/>
        <a:p>
          <a:endParaRPr lang="en-US"/>
        </a:p>
      </dgm:t>
    </dgm:pt>
    <dgm:pt modelId="{1C036461-1931-4BA8-8687-E4EE9F5DCA93}">
      <dgm:prSet custT="1"/>
      <dgm:spPr/>
      <dgm:t>
        <a:bodyPr/>
        <a:lstStyle/>
        <a:p>
          <a:r>
            <a:rPr lang="en-US" sz="1600" dirty="0"/>
            <a:t>Total Share of Hate Crimes Among Top 5 in 2017:    42.47%</a:t>
          </a:r>
        </a:p>
      </dgm:t>
    </dgm:pt>
    <dgm:pt modelId="{78AA7E44-F6B6-498E-9712-C2517C4CC14F}" type="parTrans" cxnId="{FDCD1AB2-2E3B-499F-99E0-FC0D9D2B551A}">
      <dgm:prSet/>
      <dgm:spPr/>
      <dgm:t>
        <a:bodyPr/>
        <a:lstStyle/>
        <a:p>
          <a:endParaRPr lang="en-US"/>
        </a:p>
      </dgm:t>
    </dgm:pt>
    <dgm:pt modelId="{80F92980-B428-403B-87A3-D43BE90D090F}" type="sibTrans" cxnId="{FDCD1AB2-2E3B-499F-99E0-FC0D9D2B551A}">
      <dgm:prSet/>
      <dgm:spPr/>
      <dgm:t>
        <a:bodyPr/>
        <a:lstStyle/>
        <a:p>
          <a:endParaRPr lang="en-US"/>
        </a:p>
      </dgm:t>
    </dgm:pt>
    <dgm:pt modelId="{6290B7F3-2AA3-4713-B680-8F0A82AE2524}">
      <dgm:prSet custT="1"/>
      <dgm:spPr/>
      <dgm:t>
        <a:bodyPr/>
        <a:lstStyle/>
        <a:p>
          <a:r>
            <a:rPr lang="en-US" sz="1600" dirty="0"/>
            <a:t>Average Hate Crime Count(All): 132</a:t>
          </a:r>
        </a:p>
      </dgm:t>
    </dgm:pt>
    <dgm:pt modelId="{384D5A8D-4E13-4642-B7C7-FA3FDCB790AD}" type="parTrans" cxnId="{0038DE18-1944-43E6-8665-BA4A23628477}">
      <dgm:prSet/>
      <dgm:spPr/>
      <dgm:t>
        <a:bodyPr/>
        <a:lstStyle/>
        <a:p>
          <a:endParaRPr lang="en-US"/>
        </a:p>
      </dgm:t>
    </dgm:pt>
    <dgm:pt modelId="{15274611-D32B-48A2-978F-F12643E8C1F9}" type="sibTrans" cxnId="{0038DE18-1944-43E6-8665-BA4A23628477}">
      <dgm:prSet/>
      <dgm:spPr/>
      <dgm:t>
        <a:bodyPr/>
        <a:lstStyle/>
        <a:p>
          <a:endParaRPr lang="en-US"/>
        </a:p>
      </dgm:t>
    </dgm:pt>
    <dgm:pt modelId="{7C6E1683-D835-49C3-867F-218F8341559F}">
      <dgm:prSet custT="1"/>
      <dgm:spPr/>
      <dgm:t>
        <a:bodyPr/>
        <a:lstStyle/>
        <a:p>
          <a:r>
            <a:rPr lang="en-US" sz="1600" dirty="0"/>
            <a:t>Average Hate Crime Count(All): 147</a:t>
          </a:r>
        </a:p>
      </dgm:t>
    </dgm:pt>
    <dgm:pt modelId="{4505451F-F670-4931-AAA5-81140C182054}" type="parTrans" cxnId="{B8AC60DD-CFAD-4FE4-A221-A2D6F83BAF14}">
      <dgm:prSet/>
      <dgm:spPr/>
      <dgm:t>
        <a:bodyPr/>
        <a:lstStyle/>
        <a:p>
          <a:endParaRPr lang="en-US"/>
        </a:p>
      </dgm:t>
    </dgm:pt>
    <dgm:pt modelId="{4582B6F2-ED30-41BF-AA44-E3F29D0545DA}" type="sibTrans" cxnId="{B8AC60DD-CFAD-4FE4-A221-A2D6F83BAF14}">
      <dgm:prSet/>
      <dgm:spPr/>
      <dgm:t>
        <a:bodyPr/>
        <a:lstStyle/>
        <a:p>
          <a:endParaRPr lang="en-US"/>
        </a:p>
      </dgm:t>
    </dgm:pt>
    <dgm:pt modelId="{61B0D69D-4202-4916-BF30-B8F87E6D8533}" type="pres">
      <dgm:prSet presAssocID="{2975A09B-FD97-4D40-923B-1C81CCA9D7B2}" presName="root" presStyleCnt="0">
        <dgm:presLayoutVars>
          <dgm:chMax/>
          <dgm:chPref/>
          <dgm:animLvl val="lvl"/>
        </dgm:presLayoutVars>
      </dgm:prSet>
      <dgm:spPr/>
    </dgm:pt>
    <dgm:pt modelId="{60FE02A3-2F8F-440D-857E-D9072726D8C3}" type="pres">
      <dgm:prSet presAssocID="{2975A09B-FD97-4D40-923B-1C81CCA9D7B2}" presName="divider" presStyleLbl="fgAcc1" presStyleIdx="0" presStyleCnt="1"/>
      <dgm:spPr/>
    </dgm:pt>
    <dgm:pt modelId="{FA980EE5-563B-4648-8DB1-31AC21E19581}" type="pres">
      <dgm:prSet presAssocID="{2975A09B-FD97-4D40-923B-1C81CCA9D7B2}" presName="nodes" presStyleCnt="0">
        <dgm:presLayoutVars>
          <dgm:chMax/>
          <dgm:chPref/>
          <dgm:animLvl val="lvl"/>
        </dgm:presLayoutVars>
      </dgm:prSet>
      <dgm:spPr/>
    </dgm:pt>
    <dgm:pt modelId="{D3DDFEA0-F2A9-4ABD-9159-E11B8DFB094B}" type="pres">
      <dgm:prSet presAssocID="{EB3F415E-62C7-4832-8819-18EC08D3CAEC}" presName="composite" presStyleCnt="0"/>
      <dgm:spPr/>
    </dgm:pt>
    <dgm:pt modelId="{4728847B-A0E0-4C57-AA2C-4BDB4B4F271C}" type="pres">
      <dgm:prSet presAssocID="{EB3F415E-62C7-4832-8819-18EC08D3CAEC}" presName="L1TextContainer" presStyleLbl="alignNode1" presStyleIdx="0" presStyleCnt="2">
        <dgm:presLayoutVars>
          <dgm:chMax val="1"/>
          <dgm:chPref val="1"/>
          <dgm:bulletEnabled val="1"/>
        </dgm:presLayoutVars>
      </dgm:prSet>
      <dgm:spPr/>
    </dgm:pt>
    <dgm:pt modelId="{9F4CD685-E4C1-4511-BA2E-F3177E11735E}" type="pres">
      <dgm:prSet presAssocID="{EB3F415E-62C7-4832-8819-18EC08D3CAEC}" presName="L2TextContainerWrapper" presStyleCnt="0">
        <dgm:presLayoutVars>
          <dgm:bulletEnabled val="1"/>
        </dgm:presLayoutVars>
      </dgm:prSet>
      <dgm:spPr/>
    </dgm:pt>
    <dgm:pt modelId="{6C492AB4-3CE9-4493-8DEC-8CD423303D58}" type="pres">
      <dgm:prSet presAssocID="{EB3F415E-62C7-4832-8819-18EC08D3CAEC}" presName="L2TextContainer" presStyleLbl="bgAccFollowNode1" presStyleIdx="0" presStyleCnt="2"/>
      <dgm:spPr/>
    </dgm:pt>
    <dgm:pt modelId="{B73BB82F-E564-483C-966A-AC7DBA5403C2}" type="pres">
      <dgm:prSet presAssocID="{EB3F415E-62C7-4832-8819-18EC08D3CAEC}" presName="FlexibleEmptyPlaceHolder" presStyleCnt="0"/>
      <dgm:spPr/>
    </dgm:pt>
    <dgm:pt modelId="{26D4E394-36D2-41BF-B2BF-45BBE8078BD9}" type="pres">
      <dgm:prSet presAssocID="{EB3F415E-62C7-4832-8819-18EC08D3CAEC}" presName="ConnectLine" presStyleLbl="sibTrans1D1" presStyleIdx="0" presStyleCnt="2"/>
      <dgm:spPr/>
    </dgm:pt>
    <dgm:pt modelId="{DB4C1237-8198-4EE7-ACD9-44026A7221E2}" type="pres">
      <dgm:prSet presAssocID="{EB3F415E-62C7-4832-8819-18EC08D3CAEC}" presName="ConnectorPoint" presStyleLbl="node1" presStyleIdx="0" presStyleCnt="2"/>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F609BA0A-40E9-4D05-ABD4-39A27BB84834}" type="pres">
      <dgm:prSet presAssocID="{EB3F415E-62C7-4832-8819-18EC08D3CAEC}" presName="EmptyPlaceHolder" presStyleCnt="0"/>
      <dgm:spPr/>
    </dgm:pt>
    <dgm:pt modelId="{F230D0CA-EFF3-4D6D-88DF-9D45DB5A39B8}" type="pres">
      <dgm:prSet presAssocID="{646F7EE4-56EE-4E36-8E35-09BA10F43594}" presName="spaceBetweenRectangles" presStyleCnt="0"/>
      <dgm:spPr/>
    </dgm:pt>
    <dgm:pt modelId="{DE61458D-942B-4DB2-90DD-18AFAD860C79}" type="pres">
      <dgm:prSet presAssocID="{EBDBEBCD-9CA1-40F9-BA37-B502F39777F9}" presName="composite" presStyleCnt="0"/>
      <dgm:spPr/>
    </dgm:pt>
    <dgm:pt modelId="{B235266C-DB08-4A48-9B31-E66CBED004AA}" type="pres">
      <dgm:prSet presAssocID="{EBDBEBCD-9CA1-40F9-BA37-B502F39777F9}" presName="L1TextContainer" presStyleLbl="alignNode1" presStyleIdx="1" presStyleCnt="2" custScaleY="117156">
        <dgm:presLayoutVars>
          <dgm:chMax val="1"/>
          <dgm:chPref val="1"/>
          <dgm:bulletEnabled val="1"/>
        </dgm:presLayoutVars>
      </dgm:prSet>
      <dgm:spPr/>
    </dgm:pt>
    <dgm:pt modelId="{C79CC121-5624-4EE3-A2A5-4CDAD2DF133E}" type="pres">
      <dgm:prSet presAssocID="{EBDBEBCD-9CA1-40F9-BA37-B502F39777F9}" presName="L2TextContainerWrapper" presStyleCnt="0">
        <dgm:presLayoutVars>
          <dgm:bulletEnabled val="1"/>
        </dgm:presLayoutVars>
      </dgm:prSet>
      <dgm:spPr/>
    </dgm:pt>
    <dgm:pt modelId="{F6E45222-9882-4F2E-90A4-07075372BA13}" type="pres">
      <dgm:prSet presAssocID="{EBDBEBCD-9CA1-40F9-BA37-B502F39777F9}" presName="L2TextContainer" presStyleLbl="bgAccFollowNode1" presStyleIdx="1" presStyleCnt="2"/>
      <dgm:spPr/>
    </dgm:pt>
    <dgm:pt modelId="{592B1422-AD56-48B6-ADB2-3BFA5539FB6B}" type="pres">
      <dgm:prSet presAssocID="{EBDBEBCD-9CA1-40F9-BA37-B502F39777F9}" presName="FlexibleEmptyPlaceHolder" presStyleCnt="0"/>
      <dgm:spPr/>
    </dgm:pt>
    <dgm:pt modelId="{A66F8681-8470-44CF-A65A-1320AD823C34}" type="pres">
      <dgm:prSet presAssocID="{EBDBEBCD-9CA1-40F9-BA37-B502F39777F9}" presName="ConnectLine" presStyleLbl="sibTrans1D1" presStyleIdx="1" presStyleCnt="2"/>
      <dgm:spPr/>
    </dgm:pt>
    <dgm:pt modelId="{097A4FDA-DB02-4382-A124-A07662FB86B1}" type="pres">
      <dgm:prSet presAssocID="{EBDBEBCD-9CA1-40F9-BA37-B502F39777F9}" presName="ConnectorPoint" presStyleLbl="node1" presStyleIdx="1" presStyleCnt="2"/>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FD670727-80ED-4F1B-A54A-FA9E8A0BCABC}" type="pres">
      <dgm:prSet presAssocID="{EBDBEBCD-9CA1-40F9-BA37-B502F39777F9}" presName="EmptyPlaceHolder" presStyleCnt="0"/>
      <dgm:spPr/>
    </dgm:pt>
  </dgm:ptLst>
  <dgm:cxnLst>
    <dgm:cxn modelId="{0038DE18-1944-43E6-8665-BA4A23628477}" srcId="{EB3F415E-62C7-4832-8819-18EC08D3CAEC}" destId="{6290B7F3-2AA3-4713-B680-8F0A82AE2524}" srcOrd="2" destOrd="0" parTransId="{384D5A8D-4E13-4642-B7C7-FA3FDCB790AD}" sibTransId="{15274611-D32B-48A2-978F-F12643E8C1F9}"/>
    <dgm:cxn modelId="{E69C502F-3237-4566-9A2B-999B1291FFB8}" srcId="{EB3F415E-62C7-4832-8819-18EC08D3CAEC}" destId="{0842F9EE-50EC-4BEC-B00A-B996DE1CCEE9}" srcOrd="0" destOrd="0" parTransId="{4BE7854D-0959-4696-8C12-40E202DB5E79}" sibTransId="{9C971BC6-589C-42B0-87BF-070D2C0105BB}"/>
    <dgm:cxn modelId="{68BAA737-8D9F-47CC-80F0-88D049556EA2}" type="presOf" srcId="{BA6D073C-E2FE-4A5A-93FA-550E10A8C13A}" destId="{6C492AB4-3CE9-4493-8DEC-8CD423303D58}" srcOrd="0" destOrd="1" presId="urn:microsoft.com/office/officeart/2017/3/layout/HorizontalLabelsTimeline"/>
    <dgm:cxn modelId="{1AE8A03A-B1D1-4248-BD9E-3E3213C4C179}" type="presOf" srcId="{EBDBEBCD-9CA1-40F9-BA37-B502F39777F9}" destId="{B235266C-DB08-4A48-9B31-E66CBED004AA}" srcOrd="0" destOrd="0" presId="urn:microsoft.com/office/officeart/2017/3/layout/HorizontalLabelsTimeline"/>
    <dgm:cxn modelId="{4C376D61-7D79-4917-9AC9-AABED3525118}" srcId="{2975A09B-FD97-4D40-923B-1C81CCA9D7B2}" destId="{EBDBEBCD-9CA1-40F9-BA37-B502F39777F9}" srcOrd="1" destOrd="0" parTransId="{580F8DE7-A628-4BC3-990E-AC16BD718CF5}" sibTransId="{A45AFCA9-BC66-4956-8D5F-ED80374C0BFF}"/>
    <dgm:cxn modelId="{22B0014E-D2EB-4EFE-B382-29CD971A6F24}" srcId="{2975A09B-FD97-4D40-923B-1C81CCA9D7B2}" destId="{EB3F415E-62C7-4832-8819-18EC08D3CAEC}" srcOrd="0" destOrd="0" parTransId="{85FFD845-40FE-4810-AD22-D7C3E8424B46}" sibTransId="{646F7EE4-56EE-4E36-8E35-09BA10F43594}"/>
    <dgm:cxn modelId="{D1B78F7E-E41B-4DC7-819E-E5590CE2F435}" type="presOf" srcId="{8B4CF2EB-8A42-4FC2-8897-589823E4A0CF}" destId="{F6E45222-9882-4F2E-90A4-07075372BA13}" srcOrd="0" destOrd="0" presId="urn:microsoft.com/office/officeart/2017/3/layout/HorizontalLabelsTimeline"/>
    <dgm:cxn modelId="{D6533B90-7B1E-40F9-910D-B713DDD3C599}" type="presOf" srcId="{7C6E1683-D835-49C3-867F-218F8341559F}" destId="{F6E45222-9882-4F2E-90A4-07075372BA13}" srcOrd="0" destOrd="2" presId="urn:microsoft.com/office/officeart/2017/3/layout/HorizontalLabelsTimeline"/>
    <dgm:cxn modelId="{FDCD1AB2-2E3B-499F-99E0-FC0D9D2B551A}" srcId="{EBDBEBCD-9CA1-40F9-BA37-B502F39777F9}" destId="{1C036461-1931-4BA8-8687-E4EE9F5DCA93}" srcOrd="1" destOrd="0" parTransId="{78AA7E44-F6B6-498E-9712-C2517C4CC14F}" sibTransId="{80F92980-B428-403B-87A3-D43BE90D090F}"/>
    <dgm:cxn modelId="{D2CB37B2-CBC5-4116-9A68-67897E157A85}" type="presOf" srcId="{0842F9EE-50EC-4BEC-B00A-B996DE1CCEE9}" destId="{6C492AB4-3CE9-4493-8DEC-8CD423303D58}" srcOrd="0" destOrd="0" presId="urn:microsoft.com/office/officeart/2017/3/layout/HorizontalLabelsTimeline"/>
    <dgm:cxn modelId="{2D73CCC3-2CC9-4351-B66D-118921779ED9}" type="presOf" srcId="{6290B7F3-2AA3-4713-B680-8F0A82AE2524}" destId="{6C492AB4-3CE9-4493-8DEC-8CD423303D58}" srcOrd="0" destOrd="2" presId="urn:microsoft.com/office/officeart/2017/3/layout/HorizontalLabelsTimeline"/>
    <dgm:cxn modelId="{E27EBAC9-1E43-4A5B-B4FA-C4FE6C2E3D1D}" type="presOf" srcId="{2975A09B-FD97-4D40-923B-1C81CCA9D7B2}" destId="{61B0D69D-4202-4916-BF30-B8F87E6D8533}" srcOrd="0" destOrd="0" presId="urn:microsoft.com/office/officeart/2017/3/layout/HorizontalLabelsTimeline"/>
    <dgm:cxn modelId="{7D29DDD6-09B6-46AE-938A-3DBF8F321900}" type="presOf" srcId="{1C036461-1931-4BA8-8687-E4EE9F5DCA93}" destId="{F6E45222-9882-4F2E-90A4-07075372BA13}" srcOrd="0" destOrd="1" presId="urn:microsoft.com/office/officeart/2017/3/layout/HorizontalLabelsTimeline"/>
    <dgm:cxn modelId="{B8AC60DD-CFAD-4FE4-A221-A2D6F83BAF14}" srcId="{EBDBEBCD-9CA1-40F9-BA37-B502F39777F9}" destId="{7C6E1683-D835-49C3-867F-218F8341559F}" srcOrd="2" destOrd="0" parTransId="{4505451F-F670-4931-AAA5-81140C182054}" sibTransId="{4582B6F2-ED30-41BF-AA44-E3F29D0545DA}"/>
    <dgm:cxn modelId="{B2FD43E2-4FD7-46B9-9A5A-03ED563E385F}" srcId="{EBDBEBCD-9CA1-40F9-BA37-B502F39777F9}" destId="{8B4CF2EB-8A42-4FC2-8897-589823E4A0CF}" srcOrd="0" destOrd="0" parTransId="{BBC54B28-D161-4932-97FE-D35F73F6977A}" sibTransId="{BA47868F-8DB4-43DE-BCA1-56A87EE7B9A2}"/>
    <dgm:cxn modelId="{D171AEFA-74D0-496D-81F8-D03F041B3C31}" type="presOf" srcId="{EB3F415E-62C7-4832-8819-18EC08D3CAEC}" destId="{4728847B-A0E0-4C57-AA2C-4BDB4B4F271C}" srcOrd="0" destOrd="0" presId="urn:microsoft.com/office/officeart/2017/3/layout/HorizontalLabelsTimeline"/>
    <dgm:cxn modelId="{08E35FFB-2375-4C24-A5D4-0451A888456F}" srcId="{EB3F415E-62C7-4832-8819-18EC08D3CAEC}" destId="{BA6D073C-E2FE-4A5A-93FA-550E10A8C13A}" srcOrd="1" destOrd="0" parTransId="{98DD3E85-7AA1-4EE8-A7F9-F28898066E58}" sibTransId="{EE5458A0-02FB-4174-AA39-7E98758ACA0B}"/>
    <dgm:cxn modelId="{6589F53A-4990-427B-9DF1-4257FA76A768}" type="presParOf" srcId="{61B0D69D-4202-4916-BF30-B8F87E6D8533}" destId="{60FE02A3-2F8F-440D-857E-D9072726D8C3}" srcOrd="0" destOrd="0" presId="urn:microsoft.com/office/officeart/2017/3/layout/HorizontalLabelsTimeline"/>
    <dgm:cxn modelId="{A35620A6-CEA7-43B4-882B-F4BEC282F5B1}" type="presParOf" srcId="{61B0D69D-4202-4916-BF30-B8F87E6D8533}" destId="{FA980EE5-563B-4648-8DB1-31AC21E19581}" srcOrd="1" destOrd="0" presId="urn:microsoft.com/office/officeart/2017/3/layout/HorizontalLabelsTimeline"/>
    <dgm:cxn modelId="{8200ECF2-758C-473E-B39F-58BAA515A2C8}" type="presParOf" srcId="{FA980EE5-563B-4648-8DB1-31AC21E19581}" destId="{D3DDFEA0-F2A9-4ABD-9159-E11B8DFB094B}" srcOrd="0" destOrd="0" presId="urn:microsoft.com/office/officeart/2017/3/layout/HorizontalLabelsTimeline"/>
    <dgm:cxn modelId="{4A05569D-44CD-44AA-AA9E-43759421F361}" type="presParOf" srcId="{D3DDFEA0-F2A9-4ABD-9159-E11B8DFB094B}" destId="{4728847B-A0E0-4C57-AA2C-4BDB4B4F271C}" srcOrd="0" destOrd="0" presId="urn:microsoft.com/office/officeart/2017/3/layout/HorizontalLabelsTimeline"/>
    <dgm:cxn modelId="{370AAC2D-56C2-4E9B-A15F-C46B8970815C}" type="presParOf" srcId="{D3DDFEA0-F2A9-4ABD-9159-E11B8DFB094B}" destId="{9F4CD685-E4C1-4511-BA2E-F3177E11735E}" srcOrd="1" destOrd="0" presId="urn:microsoft.com/office/officeart/2017/3/layout/HorizontalLabelsTimeline"/>
    <dgm:cxn modelId="{B9297578-BA64-4F35-B313-D68B770DE8C6}" type="presParOf" srcId="{9F4CD685-E4C1-4511-BA2E-F3177E11735E}" destId="{6C492AB4-3CE9-4493-8DEC-8CD423303D58}" srcOrd="0" destOrd="0" presId="urn:microsoft.com/office/officeart/2017/3/layout/HorizontalLabelsTimeline"/>
    <dgm:cxn modelId="{E7065846-5E24-48C3-9308-F0F8A65B6ABB}" type="presParOf" srcId="{9F4CD685-E4C1-4511-BA2E-F3177E11735E}" destId="{B73BB82F-E564-483C-966A-AC7DBA5403C2}" srcOrd="1" destOrd="0" presId="urn:microsoft.com/office/officeart/2017/3/layout/HorizontalLabelsTimeline"/>
    <dgm:cxn modelId="{4474F6D5-1F71-4314-B4EA-E3C4359EF196}" type="presParOf" srcId="{D3DDFEA0-F2A9-4ABD-9159-E11B8DFB094B}" destId="{26D4E394-36D2-41BF-B2BF-45BBE8078BD9}" srcOrd="2" destOrd="0" presId="urn:microsoft.com/office/officeart/2017/3/layout/HorizontalLabelsTimeline"/>
    <dgm:cxn modelId="{C927E5D3-D644-436D-9144-1B334A6D992A}" type="presParOf" srcId="{D3DDFEA0-F2A9-4ABD-9159-E11B8DFB094B}" destId="{DB4C1237-8198-4EE7-ACD9-44026A7221E2}" srcOrd="3" destOrd="0" presId="urn:microsoft.com/office/officeart/2017/3/layout/HorizontalLabelsTimeline"/>
    <dgm:cxn modelId="{CD7DFF13-EB7A-4174-91F1-3E31303F7401}" type="presParOf" srcId="{D3DDFEA0-F2A9-4ABD-9159-E11B8DFB094B}" destId="{F609BA0A-40E9-4D05-ABD4-39A27BB84834}" srcOrd="4" destOrd="0" presId="urn:microsoft.com/office/officeart/2017/3/layout/HorizontalLabelsTimeline"/>
    <dgm:cxn modelId="{C7BD99C9-7326-4448-B213-5130DD8C1227}" type="presParOf" srcId="{FA980EE5-563B-4648-8DB1-31AC21E19581}" destId="{F230D0CA-EFF3-4D6D-88DF-9D45DB5A39B8}" srcOrd="1" destOrd="0" presId="urn:microsoft.com/office/officeart/2017/3/layout/HorizontalLabelsTimeline"/>
    <dgm:cxn modelId="{6820F18B-DA48-424E-9C43-4F471C345D6E}" type="presParOf" srcId="{FA980EE5-563B-4648-8DB1-31AC21E19581}" destId="{DE61458D-942B-4DB2-90DD-18AFAD860C79}" srcOrd="2" destOrd="0" presId="urn:microsoft.com/office/officeart/2017/3/layout/HorizontalLabelsTimeline"/>
    <dgm:cxn modelId="{E5F3D7FB-8509-43CF-9421-55AB2A476B5F}" type="presParOf" srcId="{DE61458D-942B-4DB2-90DD-18AFAD860C79}" destId="{B235266C-DB08-4A48-9B31-E66CBED004AA}" srcOrd="0" destOrd="0" presId="urn:microsoft.com/office/officeart/2017/3/layout/HorizontalLabelsTimeline"/>
    <dgm:cxn modelId="{A9F73C4F-3CE9-475B-B50F-68C1FE7EDBC2}" type="presParOf" srcId="{DE61458D-942B-4DB2-90DD-18AFAD860C79}" destId="{C79CC121-5624-4EE3-A2A5-4CDAD2DF133E}" srcOrd="1" destOrd="0" presId="urn:microsoft.com/office/officeart/2017/3/layout/HorizontalLabelsTimeline"/>
    <dgm:cxn modelId="{FFA497C3-7AD7-4F74-9904-6AB556BB6CE0}" type="presParOf" srcId="{C79CC121-5624-4EE3-A2A5-4CDAD2DF133E}" destId="{F6E45222-9882-4F2E-90A4-07075372BA13}" srcOrd="0" destOrd="0" presId="urn:microsoft.com/office/officeart/2017/3/layout/HorizontalLabelsTimeline"/>
    <dgm:cxn modelId="{0AF94ACB-E1E6-44B7-A269-DBFE3502F95A}" type="presParOf" srcId="{C79CC121-5624-4EE3-A2A5-4CDAD2DF133E}" destId="{592B1422-AD56-48B6-ADB2-3BFA5539FB6B}" srcOrd="1" destOrd="0" presId="urn:microsoft.com/office/officeart/2017/3/layout/HorizontalLabelsTimeline"/>
    <dgm:cxn modelId="{45C32872-A32F-46AA-A757-C0ACE5840211}" type="presParOf" srcId="{DE61458D-942B-4DB2-90DD-18AFAD860C79}" destId="{A66F8681-8470-44CF-A65A-1320AD823C34}" srcOrd="2" destOrd="0" presId="urn:microsoft.com/office/officeart/2017/3/layout/HorizontalLabelsTimeline"/>
    <dgm:cxn modelId="{813DB4BB-CBC6-4504-9A53-2AB9771C67DA}" type="presParOf" srcId="{DE61458D-942B-4DB2-90DD-18AFAD860C79}" destId="{097A4FDA-DB02-4382-A124-A07662FB86B1}" srcOrd="3" destOrd="0" presId="urn:microsoft.com/office/officeart/2017/3/layout/HorizontalLabelsTimeline"/>
    <dgm:cxn modelId="{3A8428C3-3846-4488-A04C-11D9D465017F}" type="presParOf" srcId="{DE61458D-942B-4DB2-90DD-18AFAD860C79}" destId="{FD670727-80ED-4F1B-A54A-FA9E8A0BCABC}" srcOrd="4" destOrd="0" presId="urn:microsoft.com/office/officeart/2017/3/layout/HorizontalLabels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75A09B-FD97-4D40-923B-1C81CCA9D7B2}" type="doc">
      <dgm:prSet loTypeId="urn:microsoft.com/office/officeart/2017/3/layout/HorizontalLabelsTimeline" loCatId="process" qsTypeId="urn:microsoft.com/office/officeart/2005/8/quickstyle/simple1" qsCatId="simple" csTypeId="urn:microsoft.com/office/officeart/2005/8/colors/accent1_2" csCatId="accent1" phldr="1"/>
      <dgm:spPr/>
      <dgm:t>
        <a:bodyPr/>
        <a:lstStyle/>
        <a:p>
          <a:endParaRPr lang="en-US"/>
        </a:p>
      </dgm:t>
    </dgm:pt>
    <dgm:pt modelId="{EB3F415E-62C7-4832-8819-18EC08D3CAEC}">
      <dgm:prSet/>
      <dgm:spPr/>
      <dgm:t>
        <a:bodyPr/>
        <a:lstStyle/>
        <a:p>
          <a:pPr>
            <a:defRPr b="1"/>
          </a:pPr>
          <a:r>
            <a:rPr lang="en-US"/>
            <a:t>2009</a:t>
          </a:r>
        </a:p>
      </dgm:t>
    </dgm:pt>
    <dgm:pt modelId="{85FFD845-40FE-4810-AD22-D7C3E8424B46}" type="parTrans" cxnId="{22B0014E-D2EB-4EFE-B382-29CD971A6F24}">
      <dgm:prSet/>
      <dgm:spPr/>
      <dgm:t>
        <a:bodyPr/>
        <a:lstStyle/>
        <a:p>
          <a:endParaRPr lang="en-US"/>
        </a:p>
      </dgm:t>
    </dgm:pt>
    <dgm:pt modelId="{646F7EE4-56EE-4E36-8E35-09BA10F43594}" type="sibTrans" cxnId="{22B0014E-D2EB-4EFE-B382-29CD971A6F24}">
      <dgm:prSet/>
      <dgm:spPr/>
      <dgm:t>
        <a:bodyPr/>
        <a:lstStyle/>
        <a:p>
          <a:endParaRPr lang="en-US"/>
        </a:p>
      </dgm:t>
    </dgm:pt>
    <dgm:pt modelId="{0842F9EE-50EC-4BEC-B00A-B996DE1CCEE9}">
      <dgm:prSet custT="1"/>
      <dgm:spPr/>
      <dgm:t>
        <a:bodyPr/>
        <a:lstStyle/>
        <a:p>
          <a:r>
            <a:rPr lang="en-US" sz="1600" dirty="0"/>
            <a:t>State with Highest Hate Crime Rate: New Jersey = 6.24</a:t>
          </a:r>
        </a:p>
      </dgm:t>
    </dgm:pt>
    <dgm:pt modelId="{4BE7854D-0959-4696-8C12-40E202DB5E79}" type="parTrans" cxnId="{E69C502F-3237-4566-9A2B-999B1291FFB8}">
      <dgm:prSet/>
      <dgm:spPr/>
      <dgm:t>
        <a:bodyPr/>
        <a:lstStyle/>
        <a:p>
          <a:endParaRPr lang="en-US"/>
        </a:p>
      </dgm:t>
    </dgm:pt>
    <dgm:pt modelId="{9C971BC6-589C-42B0-87BF-070D2C0105BB}" type="sibTrans" cxnId="{E69C502F-3237-4566-9A2B-999B1291FFB8}">
      <dgm:prSet/>
      <dgm:spPr/>
      <dgm:t>
        <a:bodyPr/>
        <a:lstStyle/>
        <a:p>
          <a:endParaRPr lang="en-US"/>
        </a:p>
      </dgm:t>
    </dgm:pt>
    <dgm:pt modelId="{BA6D073C-E2FE-4A5A-93FA-550E10A8C13A}">
      <dgm:prSet custT="1"/>
      <dgm:spPr/>
      <dgm:t>
        <a:bodyPr/>
        <a:lstStyle/>
        <a:p>
          <a:r>
            <a:rPr lang="en-US" sz="1600" dirty="0"/>
            <a:t>State with Second Highest Hate Crime Rate: Washington D.C. = 6.11</a:t>
          </a:r>
        </a:p>
      </dgm:t>
    </dgm:pt>
    <dgm:pt modelId="{98DD3E85-7AA1-4EE8-A7F9-F28898066E58}" type="parTrans" cxnId="{08E35FFB-2375-4C24-A5D4-0451A888456F}">
      <dgm:prSet/>
      <dgm:spPr/>
      <dgm:t>
        <a:bodyPr/>
        <a:lstStyle/>
        <a:p>
          <a:endParaRPr lang="en-US"/>
        </a:p>
      </dgm:t>
    </dgm:pt>
    <dgm:pt modelId="{EE5458A0-02FB-4174-AA39-7E98758ACA0B}" type="sibTrans" cxnId="{08E35FFB-2375-4C24-A5D4-0451A888456F}">
      <dgm:prSet/>
      <dgm:spPr/>
      <dgm:t>
        <a:bodyPr/>
        <a:lstStyle/>
        <a:p>
          <a:endParaRPr lang="en-US"/>
        </a:p>
      </dgm:t>
    </dgm:pt>
    <dgm:pt modelId="{EBDBEBCD-9CA1-40F9-BA37-B502F39777F9}">
      <dgm:prSet/>
      <dgm:spPr/>
      <dgm:t>
        <a:bodyPr/>
        <a:lstStyle/>
        <a:p>
          <a:pPr>
            <a:defRPr b="1"/>
          </a:pPr>
          <a:r>
            <a:rPr lang="en-US" dirty="0"/>
            <a:t>2017</a:t>
          </a:r>
        </a:p>
      </dgm:t>
    </dgm:pt>
    <dgm:pt modelId="{580F8DE7-A628-4BC3-990E-AC16BD718CF5}" type="parTrans" cxnId="{4C376D61-7D79-4917-9AC9-AABED3525118}">
      <dgm:prSet/>
      <dgm:spPr/>
      <dgm:t>
        <a:bodyPr/>
        <a:lstStyle/>
        <a:p>
          <a:endParaRPr lang="en-US"/>
        </a:p>
      </dgm:t>
    </dgm:pt>
    <dgm:pt modelId="{A45AFCA9-BC66-4956-8D5F-ED80374C0BFF}" type="sibTrans" cxnId="{4C376D61-7D79-4917-9AC9-AABED3525118}">
      <dgm:prSet/>
      <dgm:spPr/>
      <dgm:t>
        <a:bodyPr/>
        <a:lstStyle/>
        <a:p>
          <a:endParaRPr lang="en-US"/>
        </a:p>
      </dgm:t>
    </dgm:pt>
    <dgm:pt modelId="{8B4CF2EB-8A42-4FC2-8897-589823E4A0CF}">
      <dgm:prSet custT="1"/>
      <dgm:spPr/>
      <dgm:t>
        <a:bodyPr/>
        <a:lstStyle/>
        <a:p>
          <a:r>
            <a:rPr lang="en-US" sz="1500" dirty="0"/>
            <a:t>State with Highest Hate Crime Rate: Washington D.C. = 29.44 (roughly a 400% increase)</a:t>
          </a:r>
        </a:p>
      </dgm:t>
    </dgm:pt>
    <dgm:pt modelId="{BBC54B28-D161-4932-97FE-D35F73F6977A}" type="parTrans" cxnId="{B2FD43E2-4FD7-46B9-9A5A-03ED563E385F}">
      <dgm:prSet/>
      <dgm:spPr/>
      <dgm:t>
        <a:bodyPr/>
        <a:lstStyle/>
        <a:p>
          <a:endParaRPr lang="en-US"/>
        </a:p>
      </dgm:t>
    </dgm:pt>
    <dgm:pt modelId="{BA47868F-8DB4-43DE-BCA1-56A87EE7B9A2}" type="sibTrans" cxnId="{B2FD43E2-4FD7-46B9-9A5A-03ED563E385F}">
      <dgm:prSet/>
      <dgm:spPr/>
      <dgm:t>
        <a:bodyPr/>
        <a:lstStyle/>
        <a:p>
          <a:endParaRPr lang="en-US"/>
        </a:p>
      </dgm:t>
    </dgm:pt>
    <dgm:pt modelId="{1C036461-1931-4BA8-8687-E4EE9F5DCA93}">
      <dgm:prSet custT="1"/>
      <dgm:spPr/>
      <dgm:t>
        <a:bodyPr/>
        <a:lstStyle/>
        <a:p>
          <a:r>
            <a:rPr lang="en-US" sz="1500" dirty="0"/>
            <a:t>State with Second Highest Hate Crime Rate: Kentucky = 8.57 (roughly a 150% increase)</a:t>
          </a:r>
        </a:p>
      </dgm:t>
    </dgm:pt>
    <dgm:pt modelId="{78AA7E44-F6B6-498E-9712-C2517C4CC14F}" type="parTrans" cxnId="{FDCD1AB2-2E3B-499F-99E0-FC0D9D2B551A}">
      <dgm:prSet/>
      <dgm:spPr/>
      <dgm:t>
        <a:bodyPr/>
        <a:lstStyle/>
        <a:p>
          <a:endParaRPr lang="en-US"/>
        </a:p>
      </dgm:t>
    </dgm:pt>
    <dgm:pt modelId="{80F92980-B428-403B-87A3-D43BE90D090F}" type="sibTrans" cxnId="{FDCD1AB2-2E3B-499F-99E0-FC0D9D2B551A}">
      <dgm:prSet/>
      <dgm:spPr/>
      <dgm:t>
        <a:bodyPr/>
        <a:lstStyle/>
        <a:p>
          <a:endParaRPr lang="en-US"/>
        </a:p>
      </dgm:t>
    </dgm:pt>
    <dgm:pt modelId="{3EA4CA09-0865-489C-B98F-F832A6B1E9F7}">
      <dgm:prSet custT="1"/>
      <dgm:spPr/>
      <dgm:t>
        <a:bodyPr/>
        <a:lstStyle/>
        <a:p>
          <a:r>
            <a:rPr lang="en-US" sz="1600" dirty="0"/>
            <a:t>Average Hate Crime Rate: 2.46</a:t>
          </a:r>
        </a:p>
      </dgm:t>
    </dgm:pt>
    <dgm:pt modelId="{73F0B743-3AA0-4479-8AB9-C6451F9DB116}" type="parTrans" cxnId="{F5BCCA8A-DF7E-4CAE-BA75-BB2073875E0F}">
      <dgm:prSet/>
      <dgm:spPr/>
      <dgm:t>
        <a:bodyPr/>
        <a:lstStyle/>
        <a:p>
          <a:endParaRPr lang="en-US"/>
        </a:p>
      </dgm:t>
    </dgm:pt>
    <dgm:pt modelId="{FC98F028-17DF-4FA2-84E5-543A99B820E0}" type="sibTrans" cxnId="{F5BCCA8A-DF7E-4CAE-BA75-BB2073875E0F}">
      <dgm:prSet/>
      <dgm:spPr/>
      <dgm:t>
        <a:bodyPr/>
        <a:lstStyle/>
        <a:p>
          <a:endParaRPr lang="en-US"/>
        </a:p>
      </dgm:t>
    </dgm:pt>
    <dgm:pt modelId="{0876C575-0F0C-4AD3-9333-0EDC12AD62C5}">
      <dgm:prSet custT="1"/>
      <dgm:spPr/>
      <dgm:t>
        <a:bodyPr/>
        <a:lstStyle/>
        <a:p>
          <a:r>
            <a:rPr lang="en-US" sz="1500" dirty="0"/>
            <a:t>Average Hate Crime Rate: 2.80</a:t>
          </a:r>
        </a:p>
      </dgm:t>
    </dgm:pt>
    <dgm:pt modelId="{DF27D4C3-CB9E-4DE7-8AEC-256C934A895F}" type="parTrans" cxnId="{6E39BBF9-D877-47E4-BD5B-9A0394CF8973}">
      <dgm:prSet/>
      <dgm:spPr/>
      <dgm:t>
        <a:bodyPr/>
        <a:lstStyle/>
        <a:p>
          <a:endParaRPr lang="en-US"/>
        </a:p>
      </dgm:t>
    </dgm:pt>
    <dgm:pt modelId="{8B45B588-8D5E-49D5-A542-9FE566EB0EB9}" type="sibTrans" cxnId="{6E39BBF9-D877-47E4-BD5B-9A0394CF8973}">
      <dgm:prSet/>
      <dgm:spPr/>
      <dgm:t>
        <a:bodyPr/>
        <a:lstStyle/>
        <a:p>
          <a:endParaRPr lang="en-US"/>
        </a:p>
      </dgm:t>
    </dgm:pt>
    <dgm:pt modelId="{61B0D69D-4202-4916-BF30-B8F87E6D8533}" type="pres">
      <dgm:prSet presAssocID="{2975A09B-FD97-4D40-923B-1C81CCA9D7B2}" presName="root" presStyleCnt="0">
        <dgm:presLayoutVars>
          <dgm:chMax/>
          <dgm:chPref/>
          <dgm:animLvl val="lvl"/>
        </dgm:presLayoutVars>
      </dgm:prSet>
      <dgm:spPr/>
    </dgm:pt>
    <dgm:pt modelId="{60FE02A3-2F8F-440D-857E-D9072726D8C3}" type="pres">
      <dgm:prSet presAssocID="{2975A09B-FD97-4D40-923B-1C81CCA9D7B2}" presName="divider" presStyleLbl="fgAcc1" presStyleIdx="0" presStyleCnt="1"/>
      <dgm:spPr/>
    </dgm:pt>
    <dgm:pt modelId="{FA980EE5-563B-4648-8DB1-31AC21E19581}" type="pres">
      <dgm:prSet presAssocID="{2975A09B-FD97-4D40-923B-1C81CCA9D7B2}" presName="nodes" presStyleCnt="0">
        <dgm:presLayoutVars>
          <dgm:chMax/>
          <dgm:chPref/>
          <dgm:animLvl val="lvl"/>
        </dgm:presLayoutVars>
      </dgm:prSet>
      <dgm:spPr/>
    </dgm:pt>
    <dgm:pt modelId="{D3DDFEA0-F2A9-4ABD-9159-E11B8DFB094B}" type="pres">
      <dgm:prSet presAssocID="{EB3F415E-62C7-4832-8819-18EC08D3CAEC}" presName="composite" presStyleCnt="0"/>
      <dgm:spPr/>
    </dgm:pt>
    <dgm:pt modelId="{4728847B-A0E0-4C57-AA2C-4BDB4B4F271C}" type="pres">
      <dgm:prSet presAssocID="{EB3F415E-62C7-4832-8819-18EC08D3CAEC}" presName="L1TextContainer" presStyleLbl="alignNode1" presStyleIdx="0" presStyleCnt="2">
        <dgm:presLayoutVars>
          <dgm:chMax val="1"/>
          <dgm:chPref val="1"/>
          <dgm:bulletEnabled val="1"/>
        </dgm:presLayoutVars>
      </dgm:prSet>
      <dgm:spPr/>
    </dgm:pt>
    <dgm:pt modelId="{9F4CD685-E4C1-4511-BA2E-F3177E11735E}" type="pres">
      <dgm:prSet presAssocID="{EB3F415E-62C7-4832-8819-18EC08D3CAEC}" presName="L2TextContainerWrapper" presStyleCnt="0">
        <dgm:presLayoutVars>
          <dgm:bulletEnabled val="1"/>
        </dgm:presLayoutVars>
      </dgm:prSet>
      <dgm:spPr/>
    </dgm:pt>
    <dgm:pt modelId="{6C492AB4-3CE9-4493-8DEC-8CD423303D58}" type="pres">
      <dgm:prSet presAssocID="{EB3F415E-62C7-4832-8819-18EC08D3CAEC}" presName="L2TextContainer" presStyleLbl="bgAccFollowNode1" presStyleIdx="0" presStyleCnt="2"/>
      <dgm:spPr/>
    </dgm:pt>
    <dgm:pt modelId="{B73BB82F-E564-483C-966A-AC7DBA5403C2}" type="pres">
      <dgm:prSet presAssocID="{EB3F415E-62C7-4832-8819-18EC08D3CAEC}" presName="FlexibleEmptyPlaceHolder" presStyleCnt="0"/>
      <dgm:spPr/>
    </dgm:pt>
    <dgm:pt modelId="{26D4E394-36D2-41BF-B2BF-45BBE8078BD9}" type="pres">
      <dgm:prSet presAssocID="{EB3F415E-62C7-4832-8819-18EC08D3CAEC}" presName="ConnectLine" presStyleLbl="sibTrans1D1" presStyleIdx="0" presStyleCnt="2"/>
      <dgm:spPr/>
    </dgm:pt>
    <dgm:pt modelId="{DB4C1237-8198-4EE7-ACD9-44026A7221E2}" type="pres">
      <dgm:prSet presAssocID="{EB3F415E-62C7-4832-8819-18EC08D3CAEC}" presName="ConnectorPoint" presStyleLbl="node1" presStyleIdx="0" presStyleCnt="2"/>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F609BA0A-40E9-4D05-ABD4-39A27BB84834}" type="pres">
      <dgm:prSet presAssocID="{EB3F415E-62C7-4832-8819-18EC08D3CAEC}" presName="EmptyPlaceHolder" presStyleCnt="0"/>
      <dgm:spPr/>
    </dgm:pt>
    <dgm:pt modelId="{F230D0CA-EFF3-4D6D-88DF-9D45DB5A39B8}" type="pres">
      <dgm:prSet presAssocID="{646F7EE4-56EE-4E36-8E35-09BA10F43594}" presName="spaceBetweenRectangles" presStyleCnt="0"/>
      <dgm:spPr/>
    </dgm:pt>
    <dgm:pt modelId="{DE61458D-942B-4DB2-90DD-18AFAD860C79}" type="pres">
      <dgm:prSet presAssocID="{EBDBEBCD-9CA1-40F9-BA37-B502F39777F9}" presName="composite" presStyleCnt="0"/>
      <dgm:spPr/>
    </dgm:pt>
    <dgm:pt modelId="{B235266C-DB08-4A48-9B31-E66CBED004AA}" type="pres">
      <dgm:prSet presAssocID="{EBDBEBCD-9CA1-40F9-BA37-B502F39777F9}" presName="L1TextContainer" presStyleLbl="alignNode1" presStyleIdx="1" presStyleCnt="2" custLinFactNeighborY="-1555">
        <dgm:presLayoutVars>
          <dgm:chMax val="1"/>
          <dgm:chPref val="1"/>
          <dgm:bulletEnabled val="1"/>
        </dgm:presLayoutVars>
      </dgm:prSet>
      <dgm:spPr/>
    </dgm:pt>
    <dgm:pt modelId="{C79CC121-5624-4EE3-A2A5-4CDAD2DF133E}" type="pres">
      <dgm:prSet presAssocID="{EBDBEBCD-9CA1-40F9-BA37-B502F39777F9}" presName="L2TextContainerWrapper" presStyleCnt="0">
        <dgm:presLayoutVars>
          <dgm:bulletEnabled val="1"/>
        </dgm:presLayoutVars>
      </dgm:prSet>
      <dgm:spPr/>
    </dgm:pt>
    <dgm:pt modelId="{F6E45222-9882-4F2E-90A4-07075372BA13}" type="pres">
      <dgm:prSet presAssocID="{EBDBEBCD-9CA1-40F9-BA37-B502F39777F9}" presName="L2TextContainer" presStyleLbl="bgAccFollowNode1" presStyleIdx="1" presStyleCnt="2"/>
      <dgm:spPr/>
    </dgm:pt>
    <dgm:pt modelId="{592B1422-AD56-48B6-ADB2-3BFA5539FB6B}" type="pres">
      <dgm:prSet presAssocID="{EBDBEBCD-9CA1-40F9-BA37-B502F39777F9}" presName="FlexibleEmptyPlaceHolder" presStyleCnt="0"/>
      <dgm:spPr/>
    </dgm:pt>
    <dgm:pt modelId="{A66F8681-8470-44CF-A65A-1320AD823C34}" type="pres">
      <dgm:prSet presAssocID="{EBDBEBCD-9CA1-40F9-BA37-B502F39777F9}" presName="ConnectLine" presStyleLbl="sibTrans1D1" presStyleIdx="1" presStyleCnt="2"/>
      <dgm:spPr/>
    </dgm:pt>
    <dgm:pt modelId="{097A4FDA-DB02-4382-A124-A07662FB86B1}" type="pres">
      <dgm:prSet presAssocID="{EBDBEBCD-9CA1-40F9-BA37-B502F39777F9}" presName="ConnectorPoint" presStyleLbl="node1" presStyleIdx="1" presStyleCnt="2"/>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FD670727-80ED-4F1B-A54A-FA9E8A0BCABC}" type="pres">
      <dgm:prSet presAssocID="{EBDBEBCD-9CA1-40F9-BA37-B502F39777F9}" presName="EmptyPlaceHolder" presStyleCnt="0"/>
      <dgm:spPr/>
    </dgm:pt>
  </dgm:ptLst>
  <dgm:cxnLst>
    <dgm:cxn modelId="{E69C502F-3237-4566-9A2B-999B1291FFB8}" srcId="{EB3F415E-62C7-4832-8819-18EC08D3CAEC}" destId="{0842F9EE-50EC-4BEC-B00A-B996DE1CCEE9}" srcOrd="0" destOrd="0" parTransId="{4BE7854D-0959-4696-8C12-40E202DB5E79}" sibTransId="{9C971BC6-589C-42B0-87BF-070D2C0105BB}"/>
    <dgm:cxn modelId="{68BAA737-8D9F-47CC-80F0-88D049556EA2}" type="presOf" srcId="{BA6D073C-E2FE-4A5A-93FA-550E10A8C13A}" destId="{6C492AB4-3CE9-4493-8DEC-8CD423303D58}" srcOrd="0" destOrd="1" presId="urn:microsoft.com/office/officeart/2017/3/layout/HorizontalLabelsTimeline"/>
    <dgm:cxn modelId="{1AE8A03A-B1D1-4248-BD9E-3E3213C4C179}" type="presOf" srcId="{EBDBEBCD-9CA1-40F9-BA37-B502F39777F9}" destId="{B235266C-DB08-4A48-9B31-E66CBED004AA}" srcOrd="0" destOrd="0" presId="urn:microsoft.com/office/officeart/2017/3/layout/HorizontalLabelsTimeline"/>
    <dgm:cxn modelId="{4C376D61-7D79-4917-9AC9-AABED3525118}" srcId="{2975A09B-FD97-4D40-923B-1C81CCA9D7B2}" destId="{EBDBEBCD-9CA1-40F9-BA37-B502F39777F9}" srcOrd="1" destOrd="0" parTransId="{580F8DE7-A628-4BC3-990E-AC16BD718CF5}" sibTransId="{A45AFCA9-BC66-4956-8D5F-ED80374C0BFF}"/>
    <dgm:cxn modelId="{22B0014E-D2EB-4EFE-B382-29CD971A6F24}" srcId="{2975A09B-FD97-4D40-923B-1C81CCA9D7B2}" destId="{EB3F415E-62C7-4832-8819-18EC08D3CAEC}" srcOrd="0" destOrd="0" parTransId="{85FFD845-40FE-4810-AD22-D7C3E8424B46}" sibTransId="{646F7EE4-56EE-4E36-8E35-09BA10F43594}"/>
    <dgm:cxn modelId="{D1B78F7E-E41B-4DC7-819E-E5590CE2F435}" type="presOf" srcId="{8B4CF2EB-8A42-4FC2-8897-589823E4A0CF}" destId="{F6E45222-9882-4F2E-90A4-07075372BA13}" srcOrd="0" destOrd="0" presId="urn:microsoft.com/office/officeart/2017/3/layout/HorizontalLabelsTimeline"/>
    <dgm:cxn modelId="{E7ED2987-23B9-41C2-8087-CA534AC6E7CF}" type="presOf" srcId="{3EA4CA09-0865-489C-B98F-F832A6B1E9F7}" destId="{6C492AB4-3CE9-4493-8DEC-8CD423303D58}" srcOrd="0" destOrd="2" presId="urn:microsoft.com/office/officeart/2017/3/layout/HorizontalLabelsTimeline"/>
    <dgm:cxn modelId="{F5BCCA8A-DF7E-4CAE-BA75-BB2073875E0F}" srcId="{EB3F415E-62C7-4832-8819-18EC08D3CAEC}" destId="{3EA4CA09-0865-489C-B98F-F832A6B1E9F7}" srcOrd="2" destOrd="0" parTransId="{73F0B743-3AA0-4479-8AB9-C6451F9DB116}" sibTransId="{FC98F028-17DF-4FA2-84E5-543A99B820E0}"/>
    <dgm:cxn modelId="{FDCD1AB2-2E3B-499F-99E0-FC0D9D2B551A}" srcId="{EBDBEBCD-9CA1-40F9-BA37-B502F39777F9}" destId="{1C036461-1931-4BA8-8687-E4EE9F5DCA93}" srcOrd="1" destOrd="0" parTransId="{78AA7E44-F6B6-498E-9712-C2517C4CC14F}" sibTransId="{80F92980-B428-403B-87A3-D43BE90D090F}"/>
    <dgm:cxn modelId="{D2CB37B2-CBC5-4116-9A68-67897E157A85}" type="presOf" srcId="{0842F9EE-50EC-4BEC-B00A-B996DE1CCEE9}" destId="{6C492AB4-3CE9-4493-8DEC-8CD423303D58}" srcOrd="0" destOrd="0" presId="urn:microsoft.com/office/officeart/2017/3/layout/HorizontalLabelsTimeline"/>
    <dgm:cxn modelId="{E27EBAC9-1E43-4A5B-B4FA-C4FE6C2E3D1D}" type="presOf" srcId="{2975A09B-FD97-4D40-923B-1C81CCA9D7B2}" destId="{61B0D69D-4202-4916-BF30-B8F87E6D8533}" srcOrd="0" destOrd="0" presId="urn:microsoft.com/office/officeart/2017/3/layout/HorizontalLabelsTimeline"/>
    <dgm:cxn modelId="{7D29DDD6-09B6-46AE-938A-3DBF8F321900}" type="presOf" srcId="{1C036461-1931-4BA8-8687-E4EE9F5DCA93}" destId="{F6E45222-9882-4F2E-90A4-07075372BA13}" srcOrd="0" destOrd="1" presId="urn:microsoft.com/office/officeart/2017/3/layout/HorizontalLabelsTimeline"/>
    <dgm:cxn modelId="{26E298D7-66BD-4B59-B286-5D86146FE243}" type="presOf" srcId="{0876C575-0F0C-4AD3-9333-0EDC12AD62C5}" destId="{F6E45222-9882-4F2E-90A4-07075372BA13}" srcOrd="0" destOrd="2" presId="urn:microsoft.com/office/officeart/2017/3/layout/HorizontalLabelsTimeline"/>
    <dgm:cxn modelId="{B2FD43E2-4FD7-46B9-9A5A-03ED563E385F}" srcId="{EBDBEBCD-9CA1-40F9-BA37-B502F39777F9}" destId="{8B4CF2EB-8A42-4FC2-8897-589823E4A0CF}" srcOrd="0" destOrd="0" parTransId="{BBC54B28-D161-4932-97FE-D35F73F6977A}" sibTransId="{BA47868F-8DB4-43DE-BCA1-56A87EE7B9A2}"/>
    <dgm:cxn modelId="{6E39BBF9-D877-47E4-BD5B-9A0394CF8973}" srcId="{EBDBEBCD-9CA1-40F9-BA37-B502F39777F9}" destId="{0876C575-0F0C-4AD3-9333-0EDC12AD62C5}" srcOrd="2" destOrd="0" parTransId="{DF27D4C3-CB9E-4DE7-8AEC-256C934A895F}" sibTransId="{8B45B588-8D5E-49D5-A542-9FE566EB0EB9}"/>
    <dgm:cxn modelId="{D171AEFA-74D0-496D-81F8-D03F041B3C31}" type="presOf" srcId="{EB3F415E-62C7-4832-8819-18EC08D3CAEC}" destId="{4728847B-A0E0-4C57-AA2C-4BDB4B4F271C}" srcOrd="0" destOrd="0" presId="urn:microsoft.com/office/officeart/2017/3/layout/HorizontalLabelsTimeline"/>
    <dgm:cxn modelId="{08E35FFB-2375-4C24-A5D4-0451A888456F}" srcId="{EB3F415E-62C7-4832-8819-18EC08D3CAEC}" destId="{BA6D073C-E2FE-4A5A-93FA-550E10A8C13A}" srcOrd="1" destOrd="0" parTransId="{98DD3E85-7AA1-4EE8-A7F9-F28898066E58}" sibTransId="{EE5458A0-02FB-4174-AA39-7E98758ACA0B}"/>
    <dgm:cxn modelId="{6589F53A-4990-427B-9DF1-4257FA76A768}" type="presParOf" srcId="{61B0D69D-4202-4916-BF30-B8F87E6D8533}" destId="{60FE02A3-2F8F-440D-857E-D9072726D8C3}" srcOrd="0" destOrd="0" presId="urn:microsoft.com/office/officeart/2017/3/layout/HorizontalLabelsTimeline"/>
    <dgm:cxn modelId="{A35620A6-CEA7-43B4-882B-F4BEC282F5B1}" type="presParOf" srcId="{61B0D69D-4202-4916-BF30-B8F87E6D8533}" destId="{FA980EE5-563B-4648-8DB1-31AC21E19581}" srcOrd="1" destOrd="0" presId="urn:microsoft.com/office/officeart/2017/3/layout/HorizontalLabelsTimeline"/>
    <dgm:cxn modelId="{8200ECF2-758C-473E-B39F-58BAA515A2C8}" type="presParOf" srcId="{FA980EE5-563B-4648-8DB1-31AC21E19581}" destId="{D3DDFEA0-F2A9-4ABD-9159-E11B8DFB094B}" srcOrd="0" destOrd="0" presId="urn:microsoft.com/office/officeart/2017/3/layout/HorizontalLabelsTimeline"/>
    <dgm:cxn modelId="{4A05569D-44CD-44AA-AA9E-43759421F361}" type="presParOf" srcId="{D3DDFEA0-F2A9-4ABD-9159-E11B8DFB094B}" destId="{4728847B-A0E0-4C57-AA2C-4BDB4B4F271C}" srcOrd="0" destOrd="0" presId="urn:microsoft.com/office/officeart/2017/3/layout/HorizontalLabelsTimeline"/>
    <dgm:cxn modelId="{370AAC2D-56C2-4E9B-A15F-C46B8970815C}" type="presParOf" srcId="{D3DDFEA0-F2A9-4ABD-9159-E11B8DFB094B}" destId="{9F4CD685-E4C1-4511-BA2E-F3177E11735E}" srcOrd="1" destOrd="0" presId="urn:microsoft.com/office/officeart/2017/3/layout/HorizontalLabelsTimeline"/>
    <dgm:cxn modelId="{B9297578-BA64-4F35-B313-D68B770DE8C6}" type="presParOf" srcId="{9F4CD685-E4C1-4511-BA2E-F3177E11735E}" destId="{6C492AB4-3CE9-4493-8DEC-8CD423303D58}" srcOrd="0" destOrd="0" presId="urn:microsoft.com/office/officeart/2017/3/layout/HorizontalLabelsTimeline"/>
    <dgm:cxn modelId="{E7065846-5E24-48C3-9308-F0F8A65B6ABB}" type="presParOf" srcId="{9F4CD685-E4C1-4511-BA2E-F3177E11735E}" destId="{B73BB82F-E564-483C-966A-AC7DBA5403C2}" srcOrd="1" destOrd="0" presId="urn:microsoft.com/office/officeart/2017/3/layout/HorizontalLabelsTimeline"/>
    <dgm:cxn modelId="{4474F6D5-1F71-4314-B4EA-E3C4359EF196}" type="presParOf" srcId="{D3DDFEA0-F2A9-4ABD-9159-E11B8DFB094B}" destId="{26D4E394-36D2-41BF-B2BF-45BBE8078BD9}" srcOrd="2" destOrd="0" presId="urn:microsoft.com/office/officeart/2017/3/layout/HorizontalLabelsTimeline"/>
    <dgm:cxn modelId="{C927E5D3-D644-436D-9144-1B334A6D992A}" type="presParOf" srcId="{D3DDFEA0-F2A9-4ABD-9159-E11B8DFB094B}" destId="{DB4C1237-8198-4EE7-ACD9-44026A7221E2}" srcOrd="3" destOrd="0" presId="urn:microsoft.com/office/officeart/2017/3/layout/HorizontalLabelsTimeline"/>
    <dgm:cxn modelId="{CD7DFF13-EB7A-4174-91F1-3E31303F7401}" type="presParOf" srcId="{D3DDFEA0-F2A9-4ABD-9159-E11B8DFB094B}" destId="{F609BA0A-40E9-4D05-ABD4-39A27BB84834}" srcOrd="4" destOrd="0" presId="urn:microsoft.com/office/officeart/2017/3/layout/HorizontalLabelsTimeline"/>
    <dgm:cxn modelId="{C7BD99C9-7326-4448-B213-5130DD8C1227}" type="presParOf" srcId="{FA980EE5-563B-4648-8DB1-31AC21E19581}" destId="{F230D0CA-EFF3-4D6D-88DF-9D45DB5A39B8}" srcOrd="1" destOrd="0" presId="urn:microsoft.com/office/officeart/2017/3/layout/HorizontalLabelsTimeline"/>
    <dgm:cxn modelId="{6820F18B-DA48-424E-9C43-4F471C345D6E}" type="presParOf" srcId="{FA980EE5-563B-4648-8DB1-31AC21E19581}" destId="{DE61458D-942B-4DB2-90DD-18AFAD860C79}" srcOrd="2" destOrd="0" presId="urn:microsoft.com/office/officeart/2017/3/layout/HorizontalLabelsTimeline"/>
    <dgm:cxn modelId="{E5F3D7FB-8509-43CF-9421-55AB2A476B5F}" type="presParOf" srcId="{DE61458D-942B-4DB2-90DD-18AFAD860C79}" destId="{B235266C-DB08-4A48-9B31-E66CBED004AA}" srcOrd="0" destOrd="0" presId="urn:microsoft.com/office/officeart/2017/3/layout/HorizontalLabelsTimeline"/>
    <dgm:cxn modelId="{A9F73C4F-3CE9-475B-B50F-68C1FE7EDBC2}" type="presParOf" srcId="{DE61458D-942B-4DB2-90DD-18AFAD860C79}" destId="{C79CC121-5624-4EE3-A2A5-4CDAD2DF133E}" srcOrd="1" destOrd="0" presId="urn:microsoft.com/office/officeart/2017/3/layout/HorizontalLabelsTimeline"/>
    <dgm:cxn modelId="{FFA497C3-7AD7-4F74-9904-6AB556BB6CE0}" type="presParOf" srcId="{C79CC121-5624-4EE3-A2A5-4CDAD2DF133E}" destId="{F6E45222-9882-4F2E-90A4-07075372BA13}" srcOrd="0" destOrd="0" presId="urn:microsoft.com/office/officeart/2017/3/layout/HorizontalLabelsTimeline"/>
    <dgm:cxn modelId="{0AF94ACB-E1E6-44B7-A269-DBFE3502F95A}" type="presParOf" srcId="{C79CC121-5624-4EE3-A2A5-4CDAD2DF133E}" destId="{592B1422-AD56-48B6-ADB2-3BFA5539FB6B}" srcOrd="1" destOrd="0" presId="urn:microsoft.com/office/officeart/2017/3/layout/HorizontalLabelsTimeline"/>
    <dgm:cxn modelId="{45C32872-A32F-46AA-A757-C0ACE5840211}" type="presParOf" srcId="{DE61458D-942B-4DB2-90DD-18AFAD860C79}" destId="{A66F8681-8470-44CF-A65A-1320AD823C34}" srcOrd="2" destOrd="0" presId="urn:microsoft.com/office/officeart/2017/3/layout/HorizontalLabelsTimeline"/>
    <dgm:cxn modelId="{813DB4BB-CBC6-4504-9A53-2AB9771C67DA}" type="presParOf" srcId="{DE61458D-942B-4DB2-90DD-18AFAD860C79}" destId="{097A4FDA-DB02-4382-A124-A07662FB86B1}" srcOrd="3" destOrd="0" presId="urn:microsoft.com/office/officeart/2017/3/layout/HorizontalLabelsTimeline"/>
    <dgm:cxn modelId="{3A8428C3-3846-4488-A04C-11D9D465017F}" type="presParOf" srcId="{DE61458D-942B-4DB2-90DD-18AFAD860C79}" destId="{FD670727-80ED-4F1B-A54A-FA9E8A0BCABC}" srcOrd="4" destOrd="0" presId="urn:microsoft.com/office/officeart/2017/3/layout/HorizontalLabels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FEA603-5909-4282-8B6F-A1F2FE71D1C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7145E30-35D2-4A83-B65C-146AE134556F}">
      <dgm:prSet custT="1"/>
      <dgm:spPr/>
      <dgm:t>
        <a:bodyPr/>
        <a:lstStyle/>
        <a:p>
          <a:r>
            <a:rPr lang="en-US" sz="1800" dirty="0"/>
            <a:t>It is widely believed that violent crimes, and thus hate crimes occur at greater rates in poorer areas. However, this seems to contradict our findings. Higher rates of poverty do not seem to be the only determinant in whether a state experiences more hate crimes.</a:t>
          </a:r>
        </a:p>
      </dgm:t>
    </dgm:pt>
    <dgm:pt modelId="{B057CF28-0EFE-4EDE-BC91-DB3343415416}" type="parTrans" cxnId="{94A21742-B29A-4CCC-81C3-637FC11F3069}">
      <dgm:prSet/>
      <dgm:spPr/>
      <dgm:t>
        <a:bodyPr/>
        <a:lstStyle/>
        <a:p>
          <a:endParaRPr lang="en-US"/>
        </a:p>
      </dgm:t>
    </dgm:pt>
    <dgm:pt modelId="{21DB0065-AC09-4265-B7AB-C13A953A92AA}" type="sibTrans" cxnId="{94A21742-B29A-4CCC-81C3-637FC11F3069}">
      <dgm:prSet/>
      <dgm:spPr/>
      <dgm:t>
        <a:bodyPr/>
        <a:lstStyle/>
        <a:p>
          <a:endParaRPr lang="en-US"/>
        </a:p>
      </dgm:t>
    </dgm:pt>
    <dgm:pt modelId="{35070413-EED2-45E0-BF43-C1D2773AD91C}">
      <dgm:prSet custT="1"/>
      <dgm:spPr/>
      <dgm:t>
        <a:bodyPr/>
        <a:lstStyle/>
        <a:p>
          <a:r>
            <a:rPr lang="en-US" sz="1800" dirty="0"/>
            <a:t>Factors associated with income and income inequality are correlated with, and positively affect the hate crime rate in a given state. Hate crime rates tend to increase as the level of income inequality increases. This is likely due to public perception because a disproportionate amount of income is concentrated in the hands of fewer people.</a:t>
          </a:r>
        </a:p>
      </dgm:t>
    </dgm:pt>
    <dgm:pt modelId="{AB73D75B-8654-4638-90C0-40CC154D91B2}" type="parTrans" cxnId="{E3875F77-3E87-45AB-96B5-B5B1FBCDF5CD}">
      <dgm:prSet/>
      <dgm:spPr/>
      <dgm:t>
        <a:bodyPr/>
        <a:lstStyle/>
        <a:p>
          <a:endParaRPr lang="en-US"/>
        </a:p>
      </dgm:t>
    </dgm:pt>
    <dgm:pt modelId="{FFD08073-72D8-4E49-A273-3787E2F4A1AA}" type="sibTrans" cxnId="{E3875F77-3E87-45AB-96B5-B5B1FBCDF5CD}">
      <dgm:prSet/>
      <dgm:spPr/>
      <dgm:t>
        <a:bodyPr/>
        <a:lstStyle/>
        <a:p>
          <a:endParaRPr lang="en-US"/>
        </a:p>
      </dgm:t>
    </dgm:pt>
    <dgm:pt modelId="{30B0BE39-6590-4E6C-8F47-9AD2E0690077}">
      <dgm:prSet custT="1"/>
      <dgm:spPr/>
      <dgm:t>
        <a:bodyPr/>
        <a:lstStyle/>
        <a:p>
          <a:r>
            <a:rPr lang="en-US" sz="1800" dirty="0"/>
            <a:t>It is important to note that average state level values are not wholly representative of all communities within a given state. Fluctuations in per capita income, income inequality and other socioeconomic factors over time, give rise to different hate crime outcomes in each community. Therefore, additional research and analysis for multiple years of data at the city, community, or census tract level is required to produce more thorough and descriptive results.</a:t>
          </a:r>
        </a:p>
      </dgm:t>
    </dgm:pt>
    <dgm:pt modelId="{5F240516-D99D-42BE-BE7D-55D391A500F7}" type="parTrans" cxnId="{130E35EA-DE07-4EB2-B045-4ACECEC4F7A6}">
      <dgm:prSet/>
      <dgm:spPr/>
      <dgm:t>
        <a:bodyPr/>
        <a:lstStyle/>
        <a:p>
          <a:endParaRPr lang="en-US"/>
        </a:p>
      </dgm:t>
    </dgm:pt>
    <dgm:pt modelId="{F1FB6F7D-3FCB-4455-8C3B-9840054E0C5F}" type="sibTrans" cxnId="{130E35EA-DE07-4EB2-B045-4ACECEC4F7A6}">
      <dgm:prSet/>
      <dgm:spPr/>
      <dgm:t>
        <a:bodyPr/>
        <a:lstStyle/>
        <a:p>
          <a:endParaRPr lang="en-US"/>
        </a:p>
      </dgm:t>
    </dgm:pt>
    <dgm:pt modelId="{D7246DBF-158D-45A0-9C96-77129EA149E0}" type="pres">
      <dgm:prSet presAssocID="{87FEA603-5909-4282-8B6F-A1F2FE71D1CC}" presName="vert0" presStyleCnt="0">
        <dgm:presLayoutVars>
          <dgm:dir/>
          <dgm:animOne val="branch"/>
          <dgm:animLvl val="lvl"/>
        </dgm:presLayoutVars>
      </dgm:prSet>
      <dgm:spPr/>
    </dgm:pt>
    <dgm:pt modelId="{3A3F259C-A1AA-4969-9942-9746FE144CF4}" type="pres">
      <dgm:prSet presAssocID="{F7145E30-35D2-4A83-B65C-146AE134556F}" presName="thickLine" presStyleLbl="alignNode1" presStyleIdx="0" presStyleCnt="3"/>
      <dgm:spPr/>
    </dgm:pt>
    <dgm:pt modelId="{BC06E0F5-C81E-41F8-9498-FAEE0DC23FBF}" type="pres">
      <dgm:prSet presAssocID="{F7145E30-35D2-4A83-B65C-146AE134556F}" presName="horz1" presStyleCnt="0"/>
      <dgm:spPr/>
    </dgm:pt>
    <dgm:pt modelId="{97D91480-17E8-4956-B2D9-A99475E2499C}" type="pres">
      <dgm:prSet presAssocID="{F7145E30-35D2-4A83-B65C-146AE134556F}" presName="tx1" presStyleLbl="revTx" presStyleIdx="0" presStyleCnt="3" custScaleY="53910"/>
      <dgm:spPr/>
    </dgm:pt>
    <dgm:pt modelId="{099CB385-349D-468D-8D4A-8003A20F5F0D}" type="pres">
      <dgm:prSet presAssocID="{F7145E30-35D2-4A83-B65C-146AE134556F}" presName="vert1" presStyleCnt="0"/>
      <dgm:spPr/>
    </dgm:pt>
    <dgm:pt modelId="{90CAE43D-6ED2-457C-9E57-D71D180DF0A4}" type="pres">
      <dgm:prSet presAssocID="{35070413-EED2-45E0-BF43-C1D2773AD91C}" presName="thickLine" presStyleLbl="alignNode1" presStyleIdx="1" presStyleCnt="3"/>
      <dgm:spPr/>
    </dgm:pt>
    <dgm:pt modelId="{B2B7847D-8153-4754-913F-C013C0392D8D}" type="pres">
      <dgm:prSet presAssocID="{35070413-EED2-45E0-BF43-C1D2773AD91C}" presName="horz1" presStyleCnt="0"/>
      <dgm:spPr/>
    </dgm:pt>
    <dgm:pt modelId="{94D0BBF9-052A-47CF-BA6E-1B428DF32242}" type="pres">
      <dgm:prSet presAssocID="{35070413-EED2-45E0-BF43-C1D2773AD91C}" presName="tx1" presStyleLbl="revTx" presStyleIdx="1" presStyleCnt="3" custScaleY="81347"/>
      <dgm:spPr/>
    </dgm:pt>
    <dgm:pt modelId="{CD4680CB-0303-49C5-A525-2547C5125C4D}" type="pres">
      <dgm:prSet presAssocID="{35070413-EED2-45E0-BF43-C1D2773AD91C}" presName="vert1" presStyleCnt="0"/>
      <dgm:spPr/>
    </dgm:pt>
    <dgm:pt modelId="{FD8BF72E-A8CB-4CCB-B2C9-E9DC2EB70153}" type="pres">
      <dgm:prSet presAssocID="{30B0BE39-6590-4E6C-8F47-9AD2E0690077}" presName="thickLine" presStyleLbl="alignNode1" presStyleIdx="2" presStyleCnt="3"/>
      <dgm:spPr/>
    </dgm:pt>
    <dgm:pt modelId="{AE70D4D5-C973-41BD-AEC2-A6FBB9C21801}" type="pres">
      <dgm:prSet presAssocID="{30B0BE39-6590-4E6C-8F47-9AD2E0690077}" presName="horz1" presStyleCnt="0"/>
      <dgm:spPr/>
    </dgm:pt>
    <dgm:pt modelId="{21A0F06E-88DB-4A27-9049-DC2A6F56DC8E}" type="pres">
      <dgm:prSet presAssocID="{30B0BE39-6590-4E6C-8F47-9AD2E0690077}" presName="tx1" presStyleLbl="revTx" presStyleIdx="2" presStyleCnt="3"/>
      <dgm:spPr/>
    </dgm:pt>
    <dgm:pt modelId="{BECA0072-65A8-4784-AF37-3639283A4E35}" type="pres">
      <dgm:prSet presAssocID="{30B0BE39-6590-4E6C-8F47-9AD2E0690077}" presName="vert1" presStyleCnt="0"/>
      <dgm:spPr/>
    </dgm:pt>
  </dgm:ptLst>
  <dgm:cxnLst>
    <dgm:cxn modelId="{66A7A627-695F-4591-B6B5-336AC88F1D7F}" type="presOf" srcId="{87FEA603-5909-4282-8B6F-A1F2FE71D1CC}" destId="{D7246DBF-158D-45A0-9C96-77129EA149E0}" srcOrd="0" destOrd="0" presId="urn:microsoft.com/office/officeart/2008/layout/LinedList"/>
    <dgm:cxn modelId="{94A21742-B29A-4CCC-81C3-637FC11F3069}" srcId="{87FEA603-5909-4282-8B6F-A1F2FE71D1CC}" destId="{F7145E30-35D2-4A83-B65C-146AE134556F}" srcOrd="0" destOrd="0" parTransId="{B057CF28-0EFE-4EDE-BC91-DB3343415416}" sibTransId="{21DB0065-AC09-4265-B7AB-C13A953A92AA}"/>
    <dgm:cxn modelId="{E3875F77-3E87-45AB-96B5-B5B1FBCDF5CD}" srcId="{87FEA603-5909-4282-8B6F-A1F2FE71D1CC}" destId="{35070413-EED2-45E0-BF43-C1D2773AD91C}" srcOrd="1" destOrd="0" parTransId="{AB73D75B-8654-4638-90C0-40CC154D91B2}" sibTransId="{FFD08073-72D8-4E49-A273-3787E2F4A1AA}"/>
    <dgm:cxn modelId="{C8E2278B-B716-43E9-8CA3-BBC4BA18F6C0}" type="presOf" srcId="{35070413-EED2-45E0-BF43-C1D2773AD91C}" destId="{94D0BBF9-052A-47CF-BA6E-1B428DF32242}" srcOrd="0" destOrd="0" presId="urn:microsoft.com/office/officeart/2008/layout/LinedList"/>
    <dgm:cxn modelId="{58590391-DACB-4411-9907-FFBE4704FE98}" type="presOf" srcId="{F7145E30-35D2-4A83-B65C-146AE134556F}" destId="{97D91480-17E8-4956-B2D9-A99475E2499C}" srcOrd="0" destOrd="0" presId="urn:microsoft.com/office/officeart/2008/layout/LinedList"/>
    <dgm:cxn modelId="{130E35EA-DE07-4EB2-B045-4ACECEC4F7A6}" srcId="{87FEA603-5909-4282-8B6F-A1F2FE71D1CC}" destId="{30B0BE39-6590-4E6C-8F47-9AD2E0690077}" srcOrd="2" destOrd="0" parTransId="{5F240516-D99D-42BE-BE7D-55D391A500F7}" sibTransId="{F1FB6F7D-3FCB-4455-8C3B-9840054E0C5F}"/>
    <dgm:cxn modelId="{5952A4EA-A88E-49CA-831E-976636AED3B8}" type="presOf" srcId="{30B0BE39-6590-4E6C-8F47-9AD2E0690077}" destId="{21A0F06E-88DB-4A27-9049-DC2A6F56DC8E}" srcOrd="0" destOrd="0" presId="urn:microsoft.com/office/officeart/2008/layout/LinedList"/>
    <dgm:cxn modelId="{30E1686C-651F-4946-AAB7-1017B3DC9B85}" type="presParOf" srcId="{D7246DBF-158D-45A0-9C96-77129EA149E0}" destId="{3A3F259C-A1AA-4969-9942-9746FE144CF4}" srcOrd="0" destOrd="0" presId="urn:microsoft.com/office/officeart/2008/layout/LinedList"/>
    <dgm:cxn modelId="{2461F620-6B92-4D29-AA63-6CFED5D8AC02}" type="presParOf" srcId="{D7246DBF-158D-45A0-9C96-77129EA149E0}" destId="{BC06E0F5-C81E-41F8-9498-FAEE0DC23FBF}" srcOrd="1" destOrd="0" presId="urn:microsoft.com/office/officeart/2008/layout/LinedList"/>
    <dgm:cxn modelId="{A57B98B7-7F15-47EE-A145-4141749E2134}" type="presParOf" srcId="{BC06E0F5-C81E-41F8-9498-FAEE0DC23FBF}" destId="{97D91480-17E8-4956-B2D9-A99475E2499C}" srcOrd="0" destOrd="0" presId="urn:microsoft.com/office/officeart/2008/layout/LinedList"/>
    <dgm:cxn modelId="{C5551A70-F786-468B-8308-6EB48062C12C}" type="presParOf" srcId="{BC06E0F5-C81E-41F8-9498-FAEE0DC23FBF}" destId="{099CB385-349D-468D-8D4A-8003A20F5F0D}" srcOrd="1" destOrd="0" presId="urn:microsoft.com/office/officeart/2008/layout/LinedList"/>
    <dgm:cxn modelId="{B1959956-4110-4F7E-8B03-17651E246E8E}" type="presParOf" srcId="{D7246DBF-158D-45A0-9C96-77129EA149E0}" destId="{90CAE43D-6ED2-457C-9E57-D71D180DF0A4}" srcOrd="2" destOrd="0" presId="urn:microsoft.com/office/officeart/2008/layout/LinedList"/>
    <dgm:cxn modelId="{64B02811-4442-4E2E-B875-EEA4B336A9C8}" type="presParOf" srcId="{D7246DBF-158D-45A0-9C96-77129EA149E0}" destId="{B2B7847D-8153-4754-913F-C013C0392D8D}" srcOrd="3" destOrd="0" presId="urn:microsoft.com/office/officeart/2008/layout/LinedList"/>
    <dgm:cxn modelId="{C72EC496-BEF1-419B-87F5-8677D9E4BE5A}" type="presParOf" srcId="{B2B7847D-8153-4754-913F-C013C0392D8D}" destId="{94D0BBF9-052A-47CF-BA6E-1B428DF32242}" srcOrd="0" destOrd="0" presId="urn:microsoft.com/office/officeart/2008/layout/LinedList"/>
    <dgm:cxn modelId="{76995E06-74D4-4C30-A5B7-44F1C015B032}" type="presParOf" srcId="{B2B7847D-8153-4754-913F-C013C0392D8D}" destId="{CD4680CB-0303-49C5-A525-2547C5125C4D}" srcOrd="1" destOrd="0" presId="urn:microsoft.com/office/officeart/2008/layout/LinedList"/>
    <dgm:cxn modelId="{744AA214-AF27-4D0D-A80D-6140B0BBDCF3}" type="presParOf" srcId="{D7246DBF-158D-45A0-9C96-77129EA149E0}" destId="{FD8BF72E-A8CB-4CCB-B2C9-E9DC2EB70153}" srcOrd="4" destOrd="0" presId="urn:microsoft.com/office/officeart/2008/layout/LinedList"/>
    <dgm:cxn modelId="{12A58FEC-E5BA-40BB-8C1A-B34A00F612E8}" type="presParOf" srcId="{D7246DBF-158D-45A0-9C96-77129EA149E0}" destId="{AE70D4D5-C973-41BD-AEC2-A6FBB9C21801}" srcOrd="5" destOrd="0" presId="urn:microsoft.com/office/officeart/2008/layout/LinedList"/>
    <dgm:cxn modelId="{2659A4AA-0FFE-450D-B312-F29E04E9B8D9}" type="presParOf" srcId="{AE70D4D5-C973-41BD-AEC2-A6FBB9C21801}" destId="{21A0F06E-88DB-4A27-9049-DC2A6F56DC8E}" srcOrd="0" destOrd="0" presId="urn:microsoft.com/office/officeart/2008/layout/LinedList"/>
    <dgm:cxn modelId="{71B0B602-A435-459E-BE17-5B919E34EC9A}" type="presParOf" srcId="{AE70D4D5-C973-41BD-AEC2-A6FBB9C21801}" destId="{BECA0072-65A8-4784-AF37-3639283A4E3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FEA603-5909-4282-8B6F-A1F2FE71D1C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7145E30-35D2-4A83-B65C-146AE134556F}">
      <dgm:prSet custT="1"/>
      <dgm:spPr/>
      <dgm:t>
        <a:bodyPr/>
        <a:lstStyle/>
        <a:p>
          <a:r>
            <a:rPr lang="en-US" sz="1600" dirty="0"/>
            <a:t>Income: The </a:t>
          </a:r>
          <a:r>
            <a:rPr lang="en-US" sz="1600" b="0" i="0" dirty="0"/>
            <a:t>market price of a skill, and hence the wage for the job that requires the skill, is low if a higher share of workers are willing and able to offer that skill but only a few employers need it. On the contrary, when there is low supply but high demand for a skill, the wage for a job requiring the skill increases.</a:t>
          </a:r>
        </a:p>
      </dgm:t>
    </dgm:pt>
    <dgm:pt modelId="{B057CF28-0EFE-4EDE-BC91-DB3343415416}" type="parTrans" cxnId="{94A21742-B29A-4CCC-81C3-637FC11F3069}">
      <dgm:prSet/>
      <dgm:spPr/>
      <dgm:t>
        <a:bodyPr/>
        <a:lstStyle/>
        <a:p>
          <a:endParaRPr lang="en-US"/>
        </a:p>
      </dgm:t>
    </dgm:pt>
    <dgm:pt modelId="{21DB0065-AC09-4265-B7AB-C13A953A92AA}" type="sibTrans" cxnId="{94A21742-B29A-4CCC-81C3-637FC11F3069}">
      <dgm:prSet/>
      <dgm:spPr/>
      <dgm:t>
        <a:bodyPr/>
        <a:lstStyle/>
        <a:p>
          <a:endParaRPr lang="en-US"/>
        </a:p>
      </dgm:t>
    </dgm:pt>
    <dgm:pt modelId="{16D49A9A-C462-4C7C-98FC-291C4C0940E5}">
      <dgm:prSet custT="1"/>
      <dgm:spPr/>
      <dgm:t>
        <a:bodyPr/>
        <a:lstStyle/>
        <a:p>
          <a:r>
            <a:rPr lang="en-US" sz="1600" dirty="0"/>
            <a:t>Education: T</a:t>
          </a:r>
          <a:r>
            <a:rPr lang="en-US" sz="1600" b="0" i="0" dirty="0"/>
            <a:t>he level of education is often proportional to the level of skill. With a higher level of education, a person often has more advanced skills that few workers are able to offer, justifying a higher wage. </a:t>
          </a:r>
        </a:p>
      </dgm:t>
    </dgm:pt>
    <dgm:pt modelId="{236349F5-CF6E-4B36-B4EA-354C1182A357}" type="parTrans" cxnId="{AB233E13-2364-4416-949C-5386B6EC230E}">
      <dgm:prSet/>
      <dgm:spPr/>
      <dgm:t>
        <a:bodyPr/>
        <a:lstStyle/>
        <a:p>
          <a:endParaRPr lang="en-US"/>
        </a:p>
      </dgm:t>
    </dgm:pt>
    <dgm:pt modelId="{E6BC75DC-F0B9-4DDD-90B5-F7D60CC25F32}" type="sibTrans" cxnId="{AB233E13-2364-4416-949C-5386B6EC230E}">
      <dgm:prSet/>
      <dgm:spPr/>
      <dgm:t>
        <a:bodyPr/>
        <a:lstStyle/>
        <a:p>
          <a:endParaRPr lang="en-US"/>
        </a:p>
      </dgm:t>
    </dgm:pt>
    <dgm:pt modelId="{8FEFE05A-E810-476E-9EBF-973BFDB4283D}">
      <dgm:prSet custT="1"/>
      <dgm:spPr/>
      <dgm:t>
        <a:bodyPr/>
        <a:lstStyle/>
        <a:p>
          <a:r>
            <a:rPr lang="en-US" sz="1600" dirty="0"/>
            <a:t>Globalization, Capital and Technology: Globalization and growth in technology renders joblessness at all skill levels. Additionally, the income gap between workers who earn by their skills and owners who earn by investing in capital has widened.</a:t>
          </a:r>
          <a:endParaRPr lang="en-US" sz="1600" b="0" i="0" dirty="0"/>
        </a:p>
      </dgm:t>
    </dgm:pt>
    <dgm:pt modelId="{83C6B134-21CA-4688-B7B0-2609EDB68C9F}" type="parTrans" cxnId="{AFF51E23-663E-4B1D-9E7D-4218EEC681E3}">
      <dgm:prSet/>
      <dgm:spPr/>
      <dgm:t>
        <a:bodyPr/>
        <a:lstStyle/>
        <a:p>
          <a:endParaRPr lang="en-US"/>
        </a:p>
      </dgm:t>
    </dgm:pt>
    <dgm:pt modelId="{685915EF-E83F-4221-8235-63A5D65D2BEE}" type="sibTrans" cxnId="{AFF51E23-663E-4B1D-9E7D-4218EEC681E3}">
      <dgm:prSet/>
      <dgm:spPr/>
      <dgm:t>
        <a:bodyPr/>
        <a:lstStyle/>
        <a:p>
          <a:endParaRPr lang="en-US"/>
        </a:p>
      </dgm:t>
    </dgm:pt>
    <dgm:pt modelId="{7BA028FD-5DE2-4A2E-91D7-BE40485934FA}">
      <dgm:prSet custT="1"/>
      <dgm:spPr/>
      <dgm:t>
        <a:bodyPr/>
        <a:lstStyle/>
        <a:p>
          <a:r>
            <a:rPr lang="en-US" sz="1600" dirty="0"/>
            <a:t>Gender, Race and Ethnicity: Differential earnings exist for several minority groups, and women of all major racial and ethnic groups earn less than men of the same group.</a:t>
          </a:r>
        </a:p>
      </dgm:t>
    </dgm:pt>
    <dgm:pt modelId="{C1C69118-43C1-42F9-884E-AEB4932C1057}" type="parTrans" cxnId="{11044427-DC49-4474-BE5B-E9225C970F8C}">
      <dgm:prSet/>
      <dgm:spPr/>
      <dgm:t>
        <a:bodyPr/>
        <a:lstStyle/>
        <a:p>
          <a:endParaRPr lang="en-US"/>
        </a:p>
      </dgm:t>
    </dgm:pt>
    <dgm:pt modelId="{C0B2168A-E739-43A6-A98C-FB918DF42D27}" type="sibTrans" cxnId="{11044427-DC49-4474-BE5B-E9225C970F8C}">
      <dgm:prSet/>
      <dgm:spPr/>
      <dgm:t>
        <a:bodyPr/>
        <a:lstStyle/>
        <a:p>
          <a:endParaRPr lang="en-US"/>
        </a:p>
      </dgm:t>
    </dgm:pt>
    <dgm:pt modelId="{3185913C-1BD5-4491-8562-9EB7A917451C}">
      <dgm:prSet custT="1"/>
      <dgm:spPr/>
      <dgm:t>
        <a:bodyPr/>
        <a:lstStyle/>
        <a:p>
          <a:r>
            <a:rPr lang="en-US" sz="1600" b="0" i="0" dirty="0"/>
            <a:t>Personal Preference: Innate ability may not be the only difference in individual income. Diversity of preferences, within a society or among different societies, contributes to the difference in wealth. When it comes to working harder or having fun, equally capable individuals may have totally different priorities, resulting in a difference in their incomes. Their saving patterns may also differ, leading to different levels of accumulated wealth.</a:t>
          </a:r>
          <a:endParaRPr lang="en-US" sz="1600" dirty="0"/>
        </a:p>
      </dgm:t>
    </dgm:pt>
    <dgm:pt modelId="{30716D4B-1A53-4282-83B5-E1A2E3AA2F1B}" type="parTrans" cxnId="{8DE64F84-3024-4A26-AADA-903E0C721943}">
      <dgm:prSet/>
      <dgm:spPr/>
      <dgm:t>
        <a:bodyPr/>
        <a:lstStyle/>
        <a:p>
          <a:endParaRPr lang="en-US"/>
        </a:p>
      </dgm:t>
    </dgm:pt>
    <dgm:pt modelId="{1235EF63-ACC2-4873-B605-76A07A0674E8}" type="sibTrans" cxnId="{8DE64F84-3024-4A26-AADA-903E0C721943}">
      <dgm:prSet/>
      <dgm:spPr/>
      <dgm:t>
        <a:bodyPr/>
        <a:lstStyle/>
        <a:p>
          <a:endParaRPr lang="en-US"/>
        </a:p>
      </dgm:t>
    </dgm:pt>
    <dgm:pt modelId="{D7246DBF-158D-45A0-9C96-77129EA149E0}" type="pres">
      <dgm:prSet presAssocID="{87FEA603-5909-4282-8B6F-A1F2FE71D1CC}" presName="vert0" presStyleCnt="0">
        <dgm:presLayoutVars>
          <dgm:dir/>
          <dgm:animOne val="branch"/>
          <dgm:animLvl val="lvl"/>
        </dgm:presLayoutVars>
      </dgm:prSet>
      <dgm:spPr/>
    </dgm:pt>
    <dgm:pt modelId="{3A3F259C-A1AA-4969-9942-9746FE144CF4}" type="pres">
      <dgm:prSet presAssocID="{F7145E30-35D2-4A83-B65C-146AE134556F}" presName="thickLine" presStyleLbl="alignNode1" presStyleIdx="0" presStyleCnt="5"/>
      <dgm:spPr/>
    </dgm:pt>
    <dgm:pt modelId="{BC06E0F5-C81E-41F8-9498-FAEE0DC23FBF}" type="pres">
      <dgm:prSet presAssocID="{F7145E30-35D2-4A83-B65C-146AE134556F}" presName="horz1" presStyleCnt="0"/>
      <dgm:spPr/>
    </dgm:pt>
    <dgm:pt modelId="{97D91480-17E8-4956-B2D9-A99475E2499C}" type="pres">
      <dgm:prSet presAssocID="{F7145E30-35D2-4A83-B65C-146AE134556F}" presName="tx1" presStyleLbl="revTx" presStyleIdx="0" presStyleCnt="5" custScaleY="120035"/>
      <dgm:spPr/>
    </dgm:pt>
    <dgm:pt modelId="{099CB385-349D-468D-8D4A-8003A20F5F0D}" type="pres">
      <dgm:prSet presAssocID="{F7145E30-35D2-4A83-B65C-146AE134556F}" presName="vert1" presStyleCnt="0"/>
      <dgm:spPr/>
    </dgm:pt>
    <dgm:pt modelId="{CB8FA098-71D9-4D1E-8035-F32A13DE6651}" type="pres">
      <dgm:prSet presAssocID="{16D49A9A-C462-4C7C-98FC-291C4C0940E5}" presName="thickLine" presStyleLbl="alignNode1" presStyleIdx="1" presStyleCnt="5"/>
      <dgm:spPr/>
    </dgm:pt>
    <dgm:pt modelId="{9D5BB26B-126E-4B80-9B8C-AF6E9B96575A}" type="pres">
      <dgm:prSet presAssocID="{16D49A9A-C462-4C7C-98FC-291C4C0940E5}" presName="horz1" presStyleCnt="0"/>
      <dgm:spPr/>
    </dgm:pt>
    <dgm:pt modelId="{6CDA4C6D-5C7A-4AE4-A2EE-C6814CEE4044}" type="pres">
      <dgm:prSet presAssocID="{16D49A9A-C462-4C7C-98FC-291C4C0940E5}" presName="tx1" presStyleLbl="revTx" presStyleIdx="1" presStyleCnt="5" custScaleY="83439"/>
      <dgm:spPr/>
    </dgm:pt>
    <dgm:pt modelId="{A7434962-5B51-4F45-B711-57386E0E93BD}" type="pres">
      <dgm:prSet presAssocID="{16D49A9A-C462-4C7C-98FC-291C4C0940E5}" presName="vert1" presStyleCnt="0"/>
      <dgm:spPr/>
    </dgm:pt>
    <dgm:pt modelId="{D8CAEA12-D5CA-499A-8F7D-08016091C6DC}" type="pres">
      <dgm:prSet presAssocID="{8FEFE05A-E810-476E-9EBF-973BFDB4283D}" presName="thickLine" presStyleLbl="alignNode1" presStyleIdx="2" presStyleCnt="5"/>
      <dgm:spPr/>
    </dgm:pt>
    <dgm:pt modelId="{7710572B-3395-4098-86FA-CC3844B1938A}" type="pres">
      <dgm:prSet presAssocID="{8FEFE05A-E810-476E-9EBF-973BFDB4283D}" presName="horz1" presStyleCnt="0"/>
      <dgm:spPr/>
    </dgm:pt>
    <dgm:pt modelId="{C008A139-B633-4573-ADD1-2260404170B3}" type="pres">
      <dgm:prSet presAssocID="{8FEFE05A-E810-476E-9EBF-973BFDB4283D}" presName="tx1" presStyleLbl="revTx" presStyleIdx="2" presStyleCnt="5"/>
      <dgm:spPr/>
    </dgm:pt>
    <dgm:pt modelId="{CB51A5F7-3D81-426B-8FC7-A01F901B8E08}" type="pres">
      <dgm:prSet presAssocID="{8FEFE05A-E810-476E-9EBF-973BFDB4283D}" presName="vert1" presStyleCnt="0"/>
      <dgm:spPr/>
    </dgm:pt>
    <dgm:pt modelId="{741F24DC-1ECD-45D1-845D-DFBB91357A3F}" type="pres">
      <dgm:prSet presAssocID="{7BA028FD-5DE2-4A2E-91D7-BE40485934FA}" presName="thickLine" presStyleLbl="alignNode1" presStyleIdx="3" presStyleCnt="5"/>
      <dgm:spPr/>
    </dgm:pt>
    <dgm:pt modelId="{4E23383A-9095-4F68-89CC-8EFC911818B6}" type="pres">
      <dgm:prSet presAssocID="{7BA028FD-5DE2-4A2E-91D7-BE40485934FA}" presName="horz1" presStyleCnt="0"/>
      <dgm:spPr/>
    </dgm:pt>
    <dgm:pt modelId="{57092486-B777-4D0C-8DE8-D64A8533A501}" type="pres">
      <dgm:prSet presAssocID="{7BA028FD-5DE2-4A2E-91D7-BE40485934FA}" presName="tx1" presStyleLbl="revTx" presStyleIdx="3" presStyleCnt="5" custScaleY="84143"/>
      <dgm:spPr/>
    </dgm:pt>
    <dgm:pt modelId="{508228BB-D601-4729-9792-FE6631DEF556}" type="pres">
      <dgm:prSet presAssocID="{7BA028FD-5DE2-4A2E-91D7-BE40485934FA}" presName="vert1" presStyleCnt="0"/>
      <dgm:spPr/>
    </dgm:pt>
    <dgm:pt modelId="{6E6086E3-8B0D-40EC-8CF5-FB6027FBAD4C}" type="pres">
      <dgm:prSet presAssocID="{3185913C-1BD5-4491-8562-9EB7A917451C}" presName="thickLine" presStyleLbl="alignNode1" presStyleIdx="4" presStyleCnt="5"/>
      <dgm:spPr/>
    </dgm:pt>
    <dgm:pt modelId="{D2CE6571-D4C9-4973-AA2E-7C6AD6ECA9EE}" type="pres">
      <dgm:prSet presAssocID="{3185913C-1BD5-4491-8562-9EB7A917451C}" presName="horz1" presStyleCnt="0"/>
      <dgm:spPr/>
    </dgm:pt>
    <dgm:pt modelId="{86E7717B-608C-4585-BA4B-C3A154A95115}" type="pres">
      <dgm:prSet presAssocID="{3185913C-1BD5-4491-8562-9EB7A917451C}" presName="tx1" presStyleLbl="revTx" presStyleIdx="4" presStyleCnt="5" custScaleY="152696"/>
      <dgm:spPr/>
    </dgm:pt>
    <dgm:pt modelId="{578BFB40-910D-4A4E-A16A-ADEE13E6E828}" type="pres">
      <dgm:prSet presAssocID="{3185913C-1BD5-4491-8562-9EB7A917451C}" presName="vert1" presStyleCnt="0"/>
      <dgm:spPr/>
    </dgm:pt>
  </dgm:ptLst>
  <dgm:cxnLst>
    <dgm:cxn modelId="{AB233E13-2364-4416-949C-5386B6EC230E}" srcId="{87FEA603-5909-4282-8B6F-A1F2FE71D1CC}" destId="{16D49A9A-C462-4C7C-98FC-291C4C0940E5}" srcOrd="1" destOrd="0" parTransId="{236349F5-CF6E-4B36-B4EA-354C1182A357}" sibTransId="{E6BC75DC-F0B9-4DDD-90B5-F7D60CC25F32}"/>
    <dgm:cxn modelId="{AFF51E23-663E-4B1D-9E7D-4218EEC681E3}" srcId="{87FEA603-5909-4282-8B6F-A1F2FE71D1CC}" destId="{8FEFE05A-E810-476E-9EBF-973BFDB4283D}" srcOrd="2" destOrd="0" parTransId="{83C6B134-21CA-4688-B7B0-2609EDB68C9F}" sibTransId="{685915EF-E83F-4221-8235-63A5D65D2BEE}"/>
    <dgm:cxn modelId="{11044427-DC49-4474-BE5B-E9225C970F8C}" srcId="{87FEA603-5909-4282-8B6F-A1F2FE71D1CC}" destId="{7BA028FD-5DE2-4A2E-91D7-BE40485934FA}" srcOrd="3" destOrd="0" parTransId="{C1C69118-43C1-42F9-884E-AEB4932C1057}" sibTransId="{C0B2168A-E739-43A6-A98C-FB918DF42D27}"/>
    <dgm:cxn modelId="{66A7A627-695F-4591-B6B5-336AC88F1D7F}" type="presOf" srcId="{87FEA603-5909-4282-8B6F-A1F2FE71D1CC}" destId="{D7246DBF-158D-45A0-9C96-77129EA149E0}" srcOrd="0" destOrd="0" presId="urn:microsoft.com/office/officeart/2008/layout/LinedList"/>
    <dgm:cxn modelId="{2044F65E-A9B4-4C01-B092-CA7FC360A070}" type="presOf" srcId="{16D49A9A-C462-4C7C-98FC-291C4C0940E5}" destId="{6CDA4C6D-5C7A-4AE4-A2EE-C6814CEE4044}" srcOrd="0" destOrd="0" presId="urn:microsoft.com/office/officeart/2008/layout/LinedList"/>
    <dgm:cxn modelId="{F55AA25F-5561-43F5-B70B-232FCEBC0ACA}" type="presOf" srcId="{8FEFE05A-E810-476E-9EBF-973BFDB4283D}" destId="{C008A139-B633-4573-ADD1-2260404170B3}" srcOrd="0" destOrd="0" presId="urn:microsoft.com/office/officeart/2008/layout/LinedList"/>
    <dgm:cxn modelId="{94A21742-B29A-4CCC-81C3-637FC11F3069}" srcId="{87FEA603-5909-4282-8B6F-A1F2FE71D1CC}" destId="{F7145E30-35D2-4A83-B65C-146AE134556F}" srcOrd="0" destOrd="0" parTransId="{B057CF28-0EFE-4EDE-BC91-DB3343415416}" sibTransId="{21DB0065-AC09-4265-B7AB-C13A953A92AA}"/>
    <dgm:cxn modelId="{8DE64F84-3024-4A26-AADA-903E0C721943}" srcId="{87FEA603-5909-4282-8B6F-A1F2FE71D1CC}" destId="{3185913C-1BD5-4491-8562-9EB7A917451C}" srcOrd="4" destOrd="0" parTransId="{30716D4B-1A53-4282-83B5-E1A2E3AA2F1B}" sibTransId="{1235EF63-ACC2-4873-B605-76A07A0674E8}"/>
    <dgm:cxn modelId="{D0CAE68C-FD58-46AE-A572-4C60C4E9CBE4}" type="presOf" srcId="{7BA028FD-5DE2-4A2E-91D7-BE40485934FA}" destId="{57092486-B777-4D0C-8DE8-D64A8533A501}" srcOrd="0" destOrd="0" presId="urn:microsoft.com/office/officeart/2008/layout/LinedList"/>
    <dgm:cxn modelId="{58590391-DACB-4411-9907-FFBE4704FE98}" type="presOf" srcId="{F7145E30-35D2-4A83-B65C-146AE134556F}" destId="{97D91480-17E8-4956-B2D9-A99475E2499C}" srcOrd="0" destOrd="0" presId="urn:microsoft.com/office/officeart/2008/layout/LinedList"/>
    <dgm:cxn modelId="{848AD79B-6E77-4DBE-B3E5-76F6799129FC}" type="presOf" srcId="{3185913C-1BD5-4491-8562-9EB7A917451C}" destId="{86E7717B-608C-4585-BA4B-C3A154A95115}" srcOrd="0" destOrd="0" presId="urn:microsoft.com/office/officeart/2008/layout/LinedList"/>
    <dgm:cxn modelId="{30E1686C-651F-4946-AAB7-1017B3DC9B85}" type="presParOf" srcId="{D7246DBF-158D-45A0-9C96-77129EA149E0}" destId="{3A3F259C-A1AA-4969-9942-9746FE144CF4}" srcOrd="0" destOrd="0" presId="urn:microsoft.com/office/officeart/2008/layout/LinedList"/>
    <dgm:cxn modelId="{2461F620-6B92-4D29-AA63-6CFED5D8AC02}" type="presParOf" srcId="{D7246DBF-158D-45A0-9C96-77129EA149E0}" destId="{BC06E0F5-C81E-41F8-9498-FAEE0DC23FBF}" srcOrd="1" destOrd="0" presId="urn:microsoft.com/office/officeart/2008/layout/LinedList"/>
    <dgm:cxn modelId="{A57B98B7-7F15-47EE-A145-4141749E2134}" type="presParOf" srcId="{BC06E0F5-C81E-41F8-9498-FAEE0DC23FBF}" destId="{97D91480-17E8-4956-B2D9-A99475E2499C}" srcOrd="0" destOrd="0" presId="urn:microsoft.com/office/officeart/2008/layout/LinedList"/>
    <dgm:cxn modelId="{C5551A70-F786-468B-8308-6EB48062C12C}" type="presParOf" srcId="{BC06E0F5-C81E-41F8-9498-FAEE0DC23FBF}" destId="{099CB385-349D-468D-8D4A-8003A20F5F0D}" srcOrd="1" destOrd="0" presId="urn:microsoft.com/office/officeart/2008/layout/LinedList"/>
    <dgm:cxn modelId="{13BD7EC2-85C4-4E96-8B9C-E5A59E6D69CE}" type="presParOf" srcId="{D7246DBF-158D-45A0-9C96-77129EA149E0}" destId="{CB8FA098-71D9-4D1E-8035-F32A13DE6651}" srcOrd="2" destOrd="0" presId="urn:microsoft.com/office/officeart/2008/layout/LinedList"/>
    <dgm:cxn modelId="{DFFC1605-CB3B-4C38-A60B-BC5A30AEAF83}" type="presParOf" srcId="{D7246DBF-158D-45A0-9C96-77129EA149E0}" destId="{9D5BB26B-126E-4B80-9B8C-AF6E9B96575A}" srcOrd="3" destOrd="0" presId="urn:microsoft.com/office/officeart/2008/layout/LinedList"/>
    <dgm:cxn modelId="{CC2BE406-91C8-49A9-BA9C-6DA496B0A06D}" type="presParOf" srcId="{9D5BB26B-126E-4B80-9B8C-AF6E9B96575A}" destId="{6CDA4C6D-5C7A-4AE4-A2EE-C6814CEE4044}" srcOrd="0" destOrd="0" presId="urn:microsoft.com/office/officeart/2008/layout/LinedList"/>
    <dgm:cxn modelId="{97C951AA-8FEF-4A0B-9965-E412E6F2F205}" type="presParOf" srcId="{9D5BB26B-126E-4B80-9B8C-AF6E9B96575A}" destId="{A7434962-5B51-4F45-B711-57386E0E93BD}" srcOrd="1" destOrd="0" presId="urn:microsoft.com/office/officeart/2008/layout/LinedList"/>
    <dgm:cxn modelId="{F2C53BA5-3C67-41BC-980E-D251BC29AC0F}" type="presParOf" srcId="{D7246DBF-158D-45A0-9C96-77129EA149E0}" destId="{D8CAEA12-D5CA-499A-8F7D-08016091C6DC}" srcOrd="4" destOrd="0" presId="urn:microsoft.com/office/officeart/2008/layout/LinedList"/>
    <dgm:cxn modelId="{AB0D4131-BBA3-460A-9A08-3F628F47F304}" type="presParOf" srcId="{D7246DBF-158D-45A0-9C96-77129EA149E0}" destId="{7710572B-3395-4098-86FA-CC3844B1938A}" srcOrd="5" destOrd="0" presId="urn:microsoft.com/office/officeart/2008/layout/LinedList"/>
    <dgm:cxn modelId="{692AB13E-D08F-4C10-9A94-F4408CF8ABBC}" type="presParOf" srcId="{7710572B-3395-4098-86FA-CC3844B1938A}" destId="{C008A139-B633-4573-ADD1-2260404170B3}" srcOrd="0" destOrd="0" presId="urn:microsoft.com/office/officeart/2008/layout/LinedList"/>
    <dgm:cxn modelId="{F97D3E6D-21BC-44F6-B4D1-76FFA9220E50}" type="presParOf" srcId="{7710572B-3395-4098-86FA-CC3844B1938A}" destId="{CB51A5F7-3D81-426B-8FC7-A01F901B8E08}" srcOrd="1" destOrd="0" presId="urn:microsoft.com/office/officeart/2008/layout/LinedList"/>
    <dgm:cxn modelId="{7E7006CE-847E-4348-B5B1-5C02AB647420}" type="presParOf" srcId="{D7246DBF-158D-45A0-9C96-77129EA149E0}" destId="{741F24DC-1ECD-45D1-845D-DFBB91357A3F}" srcOrd="6" destOrd="0" presId="urn:microsoft.com/office/officeart/2008/layout/LinedList"/>
    <dgm:cxn modelId="{8A40FABC-E101-410F-9999-DAC5BC3FDF3D}" type="presParOf" srcId="{D7246DBF-158D-45A0-9C96-77129EA149E0}" destId="{4E23383A-9095-4F68-89CC-8EFC911818B6}" srcOrd="7" destOrd="0" presId="urn:microsoft.com/office/officeart/2008/layout/LinedList"/>
    <dgm:cxn modelId="{864F0075-86A8-4CD8-9109-992CDE821C4E}" type="presParOf" srcId="{4E23383A-9095-4F68-89CC-8EFC911818B6}" destId="{57092486-B777-4D0C-8DE8-D64A8533A501}" srcOrd="0" destOrd="0" presId="urn:microsoft.com/office/officeart/2008/layout/LinedList"/>
    <dgm:cxn modelId="{35B63666-0A52-4EEB-9A3F-7DE175CCD182}" type="presParOf" srcId="{4E23383A-9095-4F68-89CC-8EFC911818B6}" destId="{508228BB-D601-4729-9792-FE6631DEF556}" srcOrd="1" destOrd="0" presId="urn:microsoft.com/office/officeart/2008/layout/LinedList"/>
    <dgm:cxn modelId="{AF92A48C-FA4D-455E-93BD-E72F981035A1}" type="presParOf" srcId="{D7246DBF-158D-45A0-9C96-77129EA149E0}" destId="{6E6086E3-8B0D-40EC-8CF5-FB6027FBAD4C}" srcOrd="8" destOrd="0" presId="urn:microsoft.com/office/officeart/2008/layout/LinedList"/>
    <dgm:cxn modelId="{3605DA81-2FEA-4F6A-A7F5-7A99206491D6}" type="presParOf" srcId="{D7246DBF-158D-45A0-9C96-77129EA149E0}" destId="{D2CE6571-D4C9-4973-AA2E-7C6AD6ECA9EE}" srcOrd="9" destOrd="0" presId="urn:microsoft.com/office/officeart/2008/layout/LinedList"/>
    <dgm:cxn modelId="{92DC43E7-E01E-4F2C-8620-318836B7EEE2}" type="presParOf" srcId="{D2CE6571-D4C9-4973-AA2E-7C6AD6ECA9EE}" destId="{86E7717B-608C-4585-BA4B-C3A154A95115}" srcOrd="0" destOrd="0" presId="urn:microsoft.com/office/officeart/2008/layout/LinedList"/>
    <dgm:cxn modelId="{09FB24CC-293C-455A-8A82-D4DCDB50C435}" type="presParOf" srcId="{D2CE6571-D4C9-4973-AA2E-7C6AD6ECA9EE}" destId="{578BFB40-910D-4A4E-A16A-ADEE13E6E82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FE02A3-2F8F-440D-857E-D9072726D8C3}">
      <dsp:nvSpPr>
        <dsp:cNvPr id="0" name=""/>
        <dsp:cNvSpPr/>
      </dsp:nvSpPr>
      <dsp:spPr>
        <a:xfrm>
          <a:off x="0" y="2872899"/>
          <a:ext cx="6492875" cy="0"/>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28847B-A0E0-4C57-AA2C-4BDB4B4F271C}">
      <dsp:nvSpPr>
        <dsp:cNvPr id="0" name=""/>
        <dsp:cNvSpPr/>
      </dsp:nvSpPr>
      <dsp:spPr>
        <a:xfrm>
          <a:off x="194786" y="1781197"/>
          <a:ext cx="2856865" cy="68949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defRPr b="1"/>
          </a:pPr>
          <a:r>
            <a:rPr lang="en-US" sz="2000" kern="1200" dirty="0"/>
            <a:t>2009</a:t>
          </a:r>
        </a:p>
      </dsp:txBody>
      <dsp:txXfrm>
        <a:off x="194786" y="1781197"/>
        <a:ext cx="2856865" cy="689495"/>
      </dsp:txXfrm>
    </dsp:sp>
    <dsp:sp modelId="{6C492AB4-3CE9-4493-8DEC-8CD423303D58}">
      <dsp:nvSpPr>
        <dsp:cNvPr id="0" name=""/>
        <dsp:cNvSpPr/>
      </dsp:nvSpPr>
      <dsp:spPr>
        <a:xfrm>
          <a:off x="194786" y="0"/>
          <a:ext cx="2856865" cy="17811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l" defTabSz="711200">
            <a:lnSpc>
              <a:spcPct val="90000"/>
            </a:lnSpc>
            <a:spcBef>
              <a:spcPct val="0"/>
            </a:spcBef>
            <a:spcAft>
              <a:spcPct val="35000"/>
            </a:spcAft>
            <a:buNone/>
          </a:pPr>
          <a:r>
            <a:rPr lang="en-US" sz="1600" kern="1200" dirty="0"/>
            <a:t>Total Count of Hate Crimes Among Top 5 in 2009:    2,840</a:t>
          </a:r>
        </a:p>
        <a:p>
          <a:pPr marL="0" lvl="0" indent="0" algn="l" defTabSz="711200">
            <a:lnSpc>
              <a:spcPct val="90000"/>
            </a:lnSpc>
            <a:spcBef>
              <a:spcPct val="0"/>
            </a:spcBef>
            <a:spcAft>
              <a:spcPct val="35000"/>
            </a:spcAft>
            <a:buNone/>
          </a:pPr>
          <a:r>
            <a:rPr lang="en-US" sz="1600" kern="1200" dirty="0"/>
            <a:t>Total Share of Hate Crimes Among Top 5 in 2009:    42.92%</a:t>
          </a:r>
        </a:p>
        <a:p>
          <a:pPr marL="0" lvl="0" indent="0" algn="l" defTabSz="711200">
            <a:lnSpc>
              <a:spcPct val="90000"/>
            </a:lnSpc>
            <a:spcBef>
              <a:spcPct val="0"/>
            </a:spcBef>
            <a:spcAft>
              <a:spcPct val="35000"/>
            </a:spcAft>
            <a:buNone/>
          </a:pPr>
          <a:r>
            <a:rPr lang="en-US" sz="1600" kern="1200" dirty="0"/>
            <a:t>Average Hate Crime Count(All): 132</a:t>
          </a:r>
        </a:p>
      </dsp:txBody>
      <dsp:txXfrm>
        <a:off x="194786" y="0"/>
        <a:ext cx="2856865" cy="1781197"/>
      </dsp:txXfrm>
    </dsp:sp>
    <dsp:sp modelId="{26D4E394-36D2-41BF-B2BF-45BBE8078BD9}">
      <dsp:nvSpPr>
        <dsp:cNvPr id="0" name=""/>
        <dsp:cNvSpPr/>
      </dsp:nvSpPr>
      <dsp:spPr>
        <a:xfrm>
          <a:off x="1623218" y="2470693"/>
          <a:ext cx="0" cy="402205"/>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35266C-DB08-4A48-9B31-E66CBED004AA}">
      <dsp:nvSpPr>
        <dsp:cNvPr id="0" name=""/>
        <dsp:cNvSpPr/>
      </dsp:nvSpPr>
      <dsp:spPr>
        <a:xfrm>
          <a:off x="3441223" y="3215959"/>
          <a:ext cx="2856865" cy="80778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defRPr b="1"/>
          </a:pPr>
          <a:r>
            <a:rPr lang="en-US" sz="2000" kern="1200" dirty="0"/>
            <a:t>2017</a:t>
          </a:r>
        </a:p>
      </dsp:txBody>
      <dsp:txXfrm>
        <a:off x="3441223" y="3215959"/>
        <a:ext cx="2856865" cy="807785"/>
      </dsp:txXfrm>
    </dsp:sp>
    <dsp:sp modelId="{F6E45222-9882-4F2E-90A4-07075372BA13}">
      <dsp:nvSpPr>
        <dsp:cNvPr id="0" name=""/>
        <dsp:cNvSpPr/>
      </dsp:nvSpPr>
      <dsp:spPr>
        <a:xfrm>
          <a:off x="3441223" y="3964600"/>
          <a:ext cx="2856865" cy="17811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l" defTabSz="711200">
            <a:lnSpc>
              <a:spcPct val="90000"/>
            </a:lnSpc>
            <a:spcBef>
              <a:spcPct val="0"/>
            </a:spcBef>
            <a:spcAft>
              <a:spcPct val="35000"/>
            </a:spcAft>
            <a:buNone/>
          </a:pPr>
          <a:r>
            <a:rPr lang="en-US" sz="1600" kern="1200" dirty="0"/>
            <a:t>Total Count of Hate Crimes Among Top 5 in 2017:    3115</a:t>
          </a:r>
        </a:p>
        <a:p>
          <a:pPr marL="0" lvl="0" indent="0" algn="l" defTabSz="711200">
            <a:lnSpc>
              <a:spcPct val="90000"/>
            </a:lnSpc>
            <a:spcBef>
              <a:spcPct val="0"/>
            </a:spcBef>
            <a:spcAft>
              <a:spcPct val="35000"/>
            </a:spcAft>
            <a:buNone/>
          </a:pPr>
          <a:r>
            <a:rPr lang="en-US" sz="1600" kern="1200" dirty="0"/>
            <a:t>Total Share of Hate Crimes Among Top 5 in 2017:    42.47%</a:t>
          </a:r>
        </a:p>
        <a:p>
          <a:pPr marL="0" lvl="0" indent="0" algn="l" defTabSz="711200">
            <a:lnSpc>
              <a:spcPct val="90000"/>
            </a:lnSpc>
            <a:spcBef>
              <a:spcPct val="0"/>
            </a:spcBef>
            <a:spcAft>
              <a:spcPct val="35000"/>
            </a:spcAft>
            <a:buNone/>
          </a:pPr>
          <a:r>
            <a:rPr lang="en-US" sz="1600" kern="1200" dirty="0"/>
            <a:t>Average Hate Crime Count(All): 147</a:t>
          </a:r>
        </a:p>
      </dsp:txBody>
      <dsp:txXfrm>
        <a:off x="3441223" y="3964600"/>
        <a:ext cx="2856865" cy="1781197"/>
      </dsp:txXfrm>
    </dsp:sp>
    <dsp:sp modelId="{A66F8681-8470-44CF-A65A-1320AD823C34}">
      <dsp:nvSpPr>
        <dsp:cNvPr id="0" name=""/>
        <dsp:cNvSpPr/>
      </dsp:nvSpPr>
      <dsp:spPr>
        <a:xfrm>
          <a:off x="4869656" y="2838397"/>
          <a:ext cx="0" cy="471208"/>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B4C1237-8198-4EE7-ACD9-44026A7221E2}">
      <dsp:nvSpPr>
        <dsp:cNvPr id="0" name=""/>
        <dsp:cNvSpPr/>
      </dsp:nvSpPr>
      <dsp:spPr>
        <a:xfrm rot="2700000">
          <a:off x="1578526" y="2828207"/>
          <a:ext cx="89383" cy="89383"/>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7A4FDA-DB02-4382-A124-A07662FB86B1}">
      <dsp:nvSpPr>
        <dsp:cNvPr id="0" name=""/>
        <dsp:cNvSpPr/>
      </dsp:nvSpPr>
      <dsp:spPr>
        <a:xfrm rot="2700000">
          <a:off x="4824964" y="2828207"/>
          <a:ext cx="89383" cy="89383"/>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FE02A3-2F8F-440D-857E-D9072726D8C3}">
      <dsp:nvSpPr>
        <dsp:cNvPr id="0" name=""/>
        <dsp:cNvSpPr/>
      </dsp:nvSpPr>
      <dsp:spPr>
        <a:xfrm>
          <a:off x="0" y="2997200"/>
          <a:ext cx="6492875" cy="0"/>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28847B-A0E0-4C57-AA2C-4BDB4B4F271C}">
      <dsp:nvSpPr>
        <dsp:cNvPr id="0" name=""/>
        <dsp:cNvSpPr/>
      </dsp:nvSpPr>
      <dsp:spPr>
        <a:xfrm>
          <a:off x="194786" y="1858264"/>
          <a:ext cx="2856865" cy="71932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defRPr b="1"/>
          </a:pPr>
          <a:r>
            <a:rPr lang="en-US" sz="2000" kern="1200"/>
            <a:t>2009</a:t>
          </a:r>
        </a:p>
      </dsp:txBody>
      <dsp:txXfrm>
        <a:off x="194786" y="1858264"/>
        <a:ext cx="2856865" cy="719328"/>
      </dsp:txXfrm>
    </dsp:sp>
    <dsp:sp modelId="{6C492AB4-3CE9-4493-8DEC-8CD423303D58}">
      <dsp:nvSpPr>
        <dsp:cNvPr id="0" name=""/>
        <dsp:cNvSpPr/>
      </dsp:nvSpPr>
      <dsp:spPr>
        <a:xfrm>
          <a:off x="194786" y="1161"/>
          <a:ext cx="2856865" cy="18571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l" defTabSz="711200">
            <a:lnSpc>
              <a:spcPct val="90000"/>
            </a:lnSpc>
            <a:spcBef>
              <a:spcPct val="0"/>
            </a:spcBef>
            <a:spcAft>
              <a:spcPct val="35000"/>
            </a:spcAft>
            <a:buNone/>
          </a:pPr>
          <a:r>
            <a:rPr lang="en-US" sz="1600" kern="1200" dirty="0"/>
            <a:t>State with Highest Hate Crime Rate: New Jersey = 6.24</a:t>
          </a:r>
        </a:p>
        <a:p>
          <a:pPr marL="0" lvl="0" indent="0" algn="l" defTabSz="711200">
            <a:lnSpc>
              <a:spcPct val="90000"/>
            </a:lnSpc>
            <a:spcBef>
              <a:spcPct val="0"/>
            </a:spcBef>
            <a:spcAft>
              <a:spcPct val="35000"/>
            </a:spcAft>
            <a:buNone/>
          </a:pPr>
          <a:r>
            <a:rPr lang="en-US" sz="1600" kern="1200" dirty="0"/>
            <a:t>State with Second Highest Hate Crime Rate: Washington D.C. = 6.11</a:t>
          </a:r>
        </a:p>
        <a:p>
          <a:pPr marL="0" lvl="0" indent="0" algn="l" defTabSz="711200">
            <a:lnSpc>
              <a:spcPct val="90000"/>
            </a:lnSpc>
            <a:spcBef>
              <a:spcPct val="0"/>
            </a:spcBef>
            <a:spcAft>
              <a:spcPct val="35000"/>
            </a:spcAft>
            <a:buNone/>
          </a:pPr>
          <a:r>
            <a:rPr lang="en-US" sz="1600" kern="1200" dirty="0"/>
            <a:t>Average Hate Crime Rate: 2.46</a:t>
          </a:r>
        </a:p>
      </dsp:txBody>
      <dsp:txXfrm>
        <a:off x="194786" y="1161"/>
        <a:ext cx="2856865" cy="1857102"/>
      </dsp:txXfrm>
    </dsp:sp>
    <dsp:sp modelId="{26D4E394-36D2-41BF-B2BF-45BBE8078BD9}">
      <dsp:nvSpPr>
        <dsp:cNvPr id="0" name=""/>
        <dsp:cNvSpPr/>
      </dsp:nvSpPr>
      <dsp:spPr>
        <a:xfrm>
          <a:off x="1623218" y="2577592"/>
          <a:ext cx="0" cy="419608"/>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35266C-DB08-4A48-9B31-E66CBED004AA}">
      <dsp:nvSpPr>
        <dsp:cNvPr id="0" name=""/>
        <dsp:cNvSpPr/>
      </dsp:nvSpPr>
      <dsp:spPr>
        <a:xfrm>
          <a:off x="3441223" y="3405622"/>
          <a:ext cx="2856865" cy="71932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defRPr b="1"/>
          </a:pPr>
          <a:r>
            <a:rPr lang="en-US" sz="2000" kern="1200" dirty="0"/>
            <a:t>2017</a:t>
          </a:r>
        </a:p>
      </dsp:txBody>
      <dsp:txXfrm>
        <a:off x="3441223" y="3405622"/>
        <a:ext cx="2856865" cy="719328"/>
      </dsp:txXfrm>
    </dsp:sp>
    <dsp:sp modelId="{F6E45222-9882-4F2E-90A4-07075372BA13}">
      <dsp:nvSpPr>
        <dsp:cNvPr id="0" name=""/>
        <dsp:cNvSpPr/>
      </dsp:nvSpPr>
      <dsp:spPr>
        <a:xfrm>
          <a:off x="3441223" y="4136136"/>
          <a:ext cx="2856865" cy="185826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State with Highest Hate Crime Rate: Washington D.C. = 29.44 (roughly a 400% increase)</a:t>
          </a:r>
        </a:p>
        <a:p>
          <a:pPr marL="0" lvl="0" indent="0" algn="l" defTabSz="666750">
            <a:lnSpc>
              <a:spcPct val="90000"/>
            </a:lnSpc>
            <a:spcBef>
              <a:spcPct val="0"/>
            </a:spcBef>
            <a:spcAft>
              <a:spcPct val="35000"/>
            </a:spcAft>
            <a:buNone/>
          </a:pPr>
          <a:r>
            <a:rPr lang="en-US" sz="1500" kern="1200" dirty="0"/>
            <a:t>State with Second Highest Hate Crime Rate: Kentucky = 8.57 (roughly a 150% increase)</a:t>
          </a:r>
        </a:p>
        <a:p>
          <a:pPr marL="0" lvl="0" indent="0" algn="l" defTabSz="666750">
            <a:lnSpc>
              <a:spcPct val="90000"/>
            </a:lnSpc>
            <a:spcBef>
              <a:spcPct val="0"/>
            </a:spcBef>
            <a:spcAft>
              <a:spcPct val="35000"/>
            </a:spcAft>
            <a:buNone/>
          </a:pPr>
          <a:r>
            <a:rPr lang="en-US" sz="1500" kern="1200" dirty="0"/>
            <a:t>Average Hate Crime Rate: 2.80</a:t>
          </a:r>
        </a:p>
      </dsp:txBody>
      <dsp:txXfrm>
        <a:off x="3441223" y="4136136"/>
        <a:ext cx="2856865" cy="1858264"/>
      </dsp:txXfrm>
    </dsp:sp>
    <dsp:sp modelId="{A66F8681-8470-44CF-A65A-1320AD823C34}">
      <dsp:nvSpPr>
        <dsp:cNvPr id="0" name=""/>
        <dsp:cNvSpPr/>
      </dsp:nvSpPr>
      <dsp:spPr>
        <a:xfrm>
          <a:off x="4869656" y="2986014"/>
          <a:ext cx="0" cy="419608"/>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B4C1237-8198-4EE7-ACD9-44026A7221E2}">
      <dsp:nvSpPr>
        <dsp:cNvPr id="0" name=""/>
        <dsp:cNvSpPr/>
      </dsp:nvSpPr>
      <dsp:spPr>
        <a:xfrm rot="2700000">
          <a:off x="1576593" y="2950574"/>
          <a:ext cx="93250" cy="9325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7A4FDA-DB02-4382-A124-A07662FB86B1}">
      <dsp:nvSpPr>
        <dsp:cNvPr id="0" name=""/>
        <dsp:cNvSpPr/>
      </dsp:nvSpPr>
      <dsp:spPr>
        <a:xfrm rot="2700000">
          <a:off x="4823030" y="2939388"/>
          <a:ext cx="93250" cy="9325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F259C-A1AA-4969-9942-9746FE144CF4}">
      <dsp:nvSpPr>
        <dsp:cNvPr id="0" name=""/>
        <dsp:cNvSpPr/>
      </dsp:nvSpPr>
      <dsp:spPr>
        <a:xfrm>
          <a:off x="0" y="1575"/>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D91480-17E8-4956-B2D9-A99475E2499C}">
      <dsp:nvSpPr>
        <dsp:cNvPr id="0" name=""/>
        <dsp:cNvSpPr/>
      </dsp:nvSpPr>
      <dsp:spPr>
        <a:xfrm>
          <a:off x="0" y="1575"/>
          <a:ext cx="6492875" cy="1169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It is widely believed that violent crimes, and thus hate crimes occur at greater rates in poorer areas. However, this seems to contradict our findings. Higher rates of poverty do not seem to be the only determinant in whether a state experiences more hate crimes.</a:t>
          </a:r>
        </a:p>
      </dsp:txBody>
      <dsp:txXfrm>
        <a:off x="0" y="1575"/>
        <a:ext cx="6492875" cy="1169198"/>
      </dsp:txXfrm>
    </dsp:sp>
    <dsp:sp modelId="{90CAE43D-6ED2-457C-9E57-D71D180DF0A4}">
      <dsp:nvSpPr>
        <dsp:cNvPr id="0" name=""/>
        <dsp:cNvSpPr/>
      </dsp:nvSpPr>
      <dsp:spPr>
        <a:xfrm>
          <a:off x="0" y="1170774"/>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D0BBF9-052A-47CF-BA6E-1B428DF32242}">
      <dsp:nvSpPr>
        <dsp:cNvPr id="0" name=""/>
        <dsp:cNvSpPr/>
      </dsp:nvSpPr>
      <dsp:spPr>
        <a:xfrm>
          <a:off x="0" y="1170774"/>
          <a:ext cx="6492875" cy="1764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Factors associated with income and income inequality are correlated with, and positively affect the hate crime rate in a given state. Hate crime rates tend to increase as the level of income inequality increases. This is likely due to public perception because a disproportionate amount of income is concentrated in the hands of fewer people.</a:t>
          </a:r>
        </a:p>
      </dsp:txBody>
      <dsp:txXfrm>
        <a:off x="0" y="1170774"/>
        <a:ext cx="6492875" cy="1764251"/>
      </dsp:txXfrm>
    </dsp:sp>
    <dsp:sp modelId="{FD8BF72E-A8CB-4CCB-B2C9-E9DC2EB70153}">
      <dsp:nvSpPr>
        <dsp:cNvPr id="0" name=""/>
        <dsp:cNvSpPr/>
      </dsp:nvSpPr>
      <dsp:spPr>
        <a:xfrm>
          <a:off x="0" y="2935026"/>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A0F06E-88DB-4A27-9049-DC2A6F56DC8E}">
      <dsp:nvSpPr>
        <dsp:cNvPr id="0" name=""/>
        <dsp:cNvSpPr/>
      </dsp:nvSpPr>
      <dsp:spPr>
        <a:xfrm>
          <a:off x="0" y="2935026"/>
          <a:ext cx="6492875" cy="2168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It is important to note that average state level values are not wholly representative of all communities within a given state. Fluctuations in per capita income, income inequality and other socioeconomic factors over time, give rise to different hate crime outcomes in each community. Therefore, additional research and analysis for multiple years of data at the city, community, or census tract level is required to produce more thorough and descriptive results.</a:t>
          </a:r>
        </a:p>
      </dsp:txBody>
      <dsp:txXfrm>
        <a:off x="0" y="2935026"/>
        <a:ext cx="6492875" cy="21687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F259C-A1AA-4969-9942-9746FE144CF4}">
      <dsp:nvSpPr>
        <dsp:cNvPr id="0" name=""/>
        <dsp:cNvSpPr/>
      </dsp:nvSpPr>
      <dsp:spPr>
        <a:xfrm>
          <a:off x="0" y="291"/>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D91480-17E8-4956-B2D9-A99475E2499C}">
      <dsp:nvSpPr>
        <dsp:cNvPr id="0" name=""/>
        <dsp:cNvSpPr/>
      </dsp:nvSpPr>
      <dsp:spPr>
        <a:xfrm>
          <a:off x="0" y="291"/>
          <a:ext cx="6486534" cy="1241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Income: The </a:t>
          </a:r>
          <a:r>
            <a:rPr lang="en-US" sz="1600" b="0" i="0" kern="1200" dirty="0"/>
            <a:t>market price of a skill, and hence the wage for the job that requires the skill, is low if a higher share of workers are willing and able to offer that skill but only a few employers need it. On the contrary, when there is low supply but high demand for a skill, the wage for a job requiring the skill increases.</a:t>
          </a:r>
        </a:p>
      </dsp:txBody>
      <dsp:txXfrm>
        <a:off x="0" y="291"/>
        <a:ext cx="6486534" cy="1241290"/>
      </dsp:txXfrm>
    </dsp:sp>
    <dsp:sp modelId="{CB8FA098-71D9-4D1E-8035-F32A13DE6651}">
      <dsp:nvSpPr>
        <dsp:cNvPr id="0" name=""/>
        <dsp:cNvSpPr/>
      </dsp:nvSpPr>
      <dsp:spPr>
        <a:xfrm>
          <a:off x="0" y="1241582"/>
          <a:ext cx="6492875"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DA4C6D-5C7A-4AE4-A2EE-C6814CEE4044}">
      <dsp:nvSpPr>
        <dsp:cNvPr id="0" name=""/>
        <dsp:cNvSpPr/>
      </dsp:nvSpPr>
      <dsp:spPr>
        <a:xfrm>
          <a:off x="0" y="1241582"/>
          <a:ext cx="6492875" cy="862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Education: T</a:t>
          </a:r>
          <a:r>
            <a:rPr lang="en-US" sz="1600" b="0" i="0" kern="1200" dirty="0"/>
            <a:t>he level of education is often proportional to the level of skill. With a higher level of education, a person often has more advanced skills that few workers are able to offer, justifying a higher wage. </a:t>
          </a:r>
        </a:p>
      </dsp:txBody>
      <dsp:txXfrm>
        <a:off x="0" y="1241582"/>
        <a:ext cx="6492875" cy="862848"/>
      </dsp:txXfrm>
    </dsp:sp>
    <dsp:sp modelId="{D8CAEA12-D5CA-499A-8F7D-08016091C6DC}">
      <dsp:nvSpPr>
        <dsp:cNvPr id="0" name=""/>
        <dsp:cNvSpPr/>
      </dsp:nvSpPr>
      <dsp:spPr>
        <a:xfrm>
          <a:off x="0" y="2104431"/>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08A139-B633-4573-ADD1-2260404170B3}">
      <dsp:nvSpPr>
        <dsp:cNvPr id="0" name=""/>
        <dsp:cNvSpPr/>
      </dsp:nvSpPr>
      <dsp:spPr>
        <a:xfrm>
          <a:off x="0" y="2104431"/>
          <a:ext cx="6492875" cy="1034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Globalization, Capital and Technology: Globalization and growth in technology renders joblessness at all skill levels. Additionally, the income gap between workers who earn by their skills and owners who earn by investing in capital has widened.</a:t>
          </a:r>
          <a:endParaRPr lang="en-US" sz="1600" b="0" i="0" kern="1200" dirty="0"/>
        </a:p>
      </dsp:txBody>
      <dsp:txXfrm>
        <a:off x="0" y="2104431"/>
        <a:ext cx="6492875" cy="1034107"/>
      </dsp:txXfrm>
    </dsp:sp>
    <dsp:sp modelId="{741F24DC-1ECD-45D1-845D-DFBB91357A3F}">
      <dsp:nvSpPr>
        <dsp:cNvPr id="0" name=""/>
        <dsp:cNvSpPr/>
      </dsp:nvSpPr>
      <dsp:spPr>
        <a:xfrm>
          <a:off x="0" y="3138538"/>
          <a:ext cx="6492875"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092486-B777-4D0C-8DE8-D64A8533A501}">
      <dsp:nvSpPr>
        <dsp:cNvPr id="0" name=""/>
        <dsp:cNvSpPr/>
      </dsp:nvSpPr>
      <dsp:spPr>
        <a:xfrm>
          <a:off x="0" y="3138538"/>
          <a:ext cx="6492875" cy="870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Gender, Race and Ethnicity: Differential earnings exist for several minority groups, and women of all major racial and ethnic groups earn less than men of the same group.</a:t>
          </a:r>
        </a:p>
      </dsp:txBody>
      <dsp:txXfrm>
        <a:off x="0" y="3138538"/>
        <a:ext cx="6492875" cy="870129"/>
      </dsp:txXfrm>
    </dsp:sp>
    <dsp:sp modelId="{6E6086E3-8B0D-40EC-8CF5-FB6027FBAD4C}">
      <dsp:nvSpPr>
        <dsp:cNvPr id="0" name=""/>
        <dsp:cNvSpPr/>
      </dsp:nvSpPr>
      <dsp:spPr>
        <a:xfrm>
          <a:off x="0" y="4008667"/>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E7717B-608C-4585-BA4B-C3A154A95115}">
      <dsp:nvSpPr>
        <dsp:cNvPr id="0" name=""/>
        <dsp:cNvSpPr/>
      </dsp:nvSpPr>
      <dsp:spPr>
        <a:xfrm>
          <a:off x="0" y="4008667"/>
          <a:ext cx="6486534" cy="1579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Personal Preference: Innate ability may not be the only difference in individual income. Diversity of preferences, within a society or among different societies, contributes to the difference in wealth. When it comes to working harder or having fun, equally capable individuals may have totally different priorities, resulting in a difference in their incomes. Their saving patterns may also differ, leading to different levels of accumulated wealth.</a:t>
          </a:r>
          <a:endParaRPr lang="en-US" sz="1600" kern="1200" dirty="0"/>
        </a:p>
      </dsp:txBody>
      <dsp:txXfrm>
        <a:off x="0" y="4008667"/>
        <a:ext cx="6486534" cy="1579040"/>
      </dsp:txXfrm>
    </dsp:sp>
  </dsp:spTree>
</dsp:drawing>
</file>

<file path=ppt/diagrams/layout1.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F3B6-FF38-451C-B46D-910D1AD3EF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C22DD2-662A-4135-86D0-A7EBC797BC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636F3A-0BEA-4344-B42E-B4B8799856B4}"/>
              </a:ext>
            </a:extLst>
          </p:cNvPr>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a:extLst>
              <a:ext uri="{FF2B5EF4-FFF2-40B4-BE49-F238E27FC236}">
                <a16:creationId xmlns:a16="http://schemas.microsoft.com/office/drawing/2014/main" id="{B1C8BC84-2150-4EA1-8153-9E7441BF6E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41AEFB-33CD-4020-8CC1-F5C305B8FB68}"/>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900791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17F06-3828-4A36-9265-2F18F31EE7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4196B6-765C-40E2-81A9-A2B73B9049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EC8CDC-57B7-467B-A59F-0F426BAF769B}"/>
              </a:ext>
            </a:extLst>
          </p:cNvPr>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a:extLst>
              <a:ext uri="{FF2B5EF4-FFF2-40B4-BE49-F238E27FC236}">
                <a16:creationId xmlns:a16="http://schemas.microsoft.com/office/drawing/2014/main" id="{7328FE81-4DA9-4E86-A3C9-96FEA2774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0488ED-8099-47FE-A414-35380608C513}"/>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130726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7DF6CE-D086-4EC7-8D50-F6F38FF436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2BC092-2977-47D8-827A-E708D819C5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03756-DF4B-47D2-BC3D-9BA3EAAEB969}"/>
              </a:ext>
            </a:extLst>
          </p:cNvPr>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a:extLst>
              <a:ext uri="{FF2B5EF4-FFF2-40B4-BE49-F238E27FC236}">
                <a16:creationId xmlns:a16="http://schemas.microsoft.com/office/drawing/2014/main" id="{29E0DE6A-0DD1-46D2-8C4C-5F23D65A5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51B454-F215-4669-8778-81E7E4DAD2C1}"/>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455787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09487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524786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345804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8C4063-5A52-4EC2-BC3D-71FE056EFFE9}"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2729903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8C4063-5A52-4EC2-BC3D-71FE056EFFE9}" type="datetimeFigureOut">
              <a:rPr lang="en-US" smtClean="0"/>
              <a:t>7/13/2019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2085378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8C4063-5A52-4EC2-BC3D-71FE056EFFE9}" type="datetimeFigureOut">
              <a:rPr lang="en-US" smtClean="0"/>
              <a:t>7/13/2019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244588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68C4063-5A52-4EC2-BC3D-71FE056EFFE9}" type="datetimeFigureOut">
              <a:rPr lang="en-US" smtClean="0"/>
              <a:t>7/13/2019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8940614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8C4063-5A52-4EC2-BC3D-71FE056EFFE9}"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441533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33D28-E19E-4520-963E-A850C8B514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B729E-CAB5-44CD-B2A1-6F84138A87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A618B9-AD28-4D46-974A-CCA6CB711E80}"/>
              </a:ext>
            </a:extLst>
          </p:cNvPr>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a:extLst>
              <a:ext uri="{FF2B5EF4-FFF2-40B4-BE49-F238E27FC236}">
                <a16:creationId xmlns:a16="http://schemas.microsoft.com/office/drawing/2014/main" id="{7D2723D8-869E-4CD0-AD48-0C6297C45B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E3CE5-DF53-4760-8607-F932B44BEC54}"/>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20225713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8C4063-5A52-4EC2-BC3D-71FE056EFFE9}"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21327186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8C4063-5A52-4EC2-BC3D-71FE056EFFE9}"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7290239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8C4063-5A52-4EC2-BC3D-71FE056EFFE9}"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807135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8C4063-5A52-4EC2-BC3D-71FE056EFFE9}"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35805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8C4063-5A52-4EC2-BC3D-71FE056EFFE9}"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4796333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8C4063-5A52-4EC2-BC3D-71FE056EFFE9}" type="datetimeFigureOut">
              <a:rPr lang="en-US" smtClean="0"/>
              <a:t>7/13/2019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0920383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8C4063-5A52-4EC2-BC3D-71FE056EFFE9}" type="datetimeFigureOut">
              <a:rPr lang="en-US" smtClean="0"/>
              <a:t>7/13/2019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2638475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2337040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6168293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30DE-D2F9-4F83-AE72-4A7F47469C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89D101-10D5-45CF-B7B4-F2A4F11CB0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46E3BE-A45A-47F3-9201-3331E943D1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D3ED16-BF1A-4DBC-87FD-A0061E3A6B14}"/>
              </a:ext>
            </a:extLst>
          </p:cNvPr>
          <p:cNvSpPr>
            <a:spLocks noGrp="1"/>
          </p:cNvSpPr>
          <p:nvPr>
            <p:ph type="dt" sz="half" idx="10"/>
          </p:nvPr>
        </p:nvSpPr>
        <p:spPr/>
        <p:txBody>
          <a:bodyPr/>
          <a:lstStyle/>
          <a:p>
            <a:fld id="{468C4063-5A52-4EC2-BC3D-71FE056EFFE9}" type="datetimeFigureOut">
              <a:rPr lang="en-US" smtClean="0"/>
              <a:t>7/13/2019</a:t>
            </a:fld>
            <a:endParaRPr lang="en-US"/>
          </a:p>
        </p:txBody>
      </p:sp>
      <p:sp>
        <p:nvSpPr>
          <p:cNvPr id="6" name="Footer Placeholder 5">
            <a:extLst>
              <a:ext uri="{FF2B5EF4-FFF2-40B4-BE49-F238E27FC236}">
                <a16:creationId xmlns:a16="http://schemas.microsoft.com/office/drawing/2014/main" id="{26BE7A83-7596-4BCF-9B54-B871DBC6FC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C879AD-C121-46E5-A8EF-44E07CE47E4A}"/>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597302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131B-147D-4D5E-8CA6-EBEEFA5DB0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A4A7F7-35B5-4D61-A389-817076C0C7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9C2E15-D6F9-480B-9227-C2F4CB9A6984}"/>
              </a:ext>
            </a:extLst>
          </p:cNvPr>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a:extLst>
              <a:ext uri="{FF2B5EF4-FFF2-40B4-BE49-F238E27FC236}">
                <a16:creationId xmlns:a16="http://schemas.microsoft.com/office/drawing/2014/main" id="{2CD6094A-DCA7-4991-8006-ADA362599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FCD67-8A65-4BD2-BCF0-DA5271DC7549}"/>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0380760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4928192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0534884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21462737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8C4063-5A52-4EC2-BC3D-71FE056EFFE9}"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5540476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8C4063-5A52-4EC2-BC3D-71FE056EFFE9}" type="datetimeFigureOut">
              <a:rPr lang="en-US" smtClean="0"/>
              <a:t>7/13/2019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597654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8C4063-5A52-4EC2-BC3D-71FE056EFFE9}" type="datetimeFigureOut">
              <a:rPr lang="en-US" smtClean="0"/>
              <a:t>7/13/2019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42132636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C4063-5A52-4EC2-BC3D-71FE056EFFE9}" type="datetimeFigureOut">
              <a:rPr lang="en-US" smtClean="0"/>
              <a:t>7/13/2019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8779701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8C4063-5A52-4EC2-BC3D-71FE056EFFE9}"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24334880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8C4063-5A52-4EC2-BC3D-71FE056EFFE9}"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6903289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8C4063-5A52-4EC2-BC3D-71FE056EFFE9}" type="datetimeFigureOut">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2620759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30DE-D2F9-4F83-AE72-4A7F47469C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89D101-10D5-45CF-B7B4-F2A4F11CB0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46E3BE-A45A-47F3-9201-3331E943D1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D3ED16-BF1A-4DBC-87FD-A0061E3A6B14}"/>
              </a:ext>
            </a:extLst>
          </p:cNvPr>
          <p:cNvSpPr>
            <a:spLocks noGrp="1"/>
          </p:cNvSpPr>
          <p:nvPr>
            <p:ph type="dt" sz="half" idx="10"/>
          </p:nvPr>
        </p:nvSpPr>
        <p:spPr/>
        <p:txBody>
          <a:bodyPr/>
          <a:lstStyle/>
          <a:p>
            <a:fld id="{468C4063-5A52-4EC2-BC3D-71FE056EFFE9}" type="datetimeFigureOut">
              <a:rPr lang="en-US" smtClean="0"/>
              <a:t>7/13/2019</a:t>
            </a:fld>
            <a:endParaRPr lang="en-US"/>
          </a:p>
        </p:txBody>
      </p:sp>
      <p:sp>
        <p:nvSpPr>
          <p:cNvPr id="6" name="Footer Placeholder 5">
            <a:extLst>
              <a:ext uri="{FF2B5EF4-FFF2-40B4-BE49-F238E27FC236}">
                <a16:creationId xmlns:a16="http://schemas.microsoft.com/office/drawing/2014/main" id="{26BE7A83-7596-4BCF-9B54-B871DBC6FC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C879AD-C121-46E5-A8EF-44E07CE47E4A}"/>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88720338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5050040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3424541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21509679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5459861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9759017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8582651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8C4063-5A52-4EC2-BC3D-71FE056EFFE9}" type="datetimeFigureOut">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646284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66EB-E90C-4753-879E-21E050E7EE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E324DF-D1C8-4239-810D-2C68BF505F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583662-C031-4215-9F9C-397FCF770C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752709-4102-4CBF-BC1B-1E1D782F48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C35705-8317-4BCE-940C-679A62C664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FA32C3-ACD3-4664-9919-1B83DE6873CB}"/>
              </a:ext>
            </a:extLst>
          </p:cNvPr>
          <p:cNvSpPr>
            <a:spLocks noGrp="1"/>
          </p:cNvSpPr>
          <p:nvPr>
            <p:ph type="dt" sz="half" idx="10"/>
          </p:nvPr>
        </p:nvSpPr>
        <p:spPr/>
        <p:txBody>
          <a:bodyPr/>
          <a:lstStyle/>
          <a:p>
            <a:fld id="{468C4063-5A52-4EC2-BC3D-71FE056EFFE9}" type="datetimeFigureOut">
              <a:rPr lang="en-US" smtClean="0"/>
              <a:t>7/13/2019</a:t>
            </a:fld>
            <a:endParaRPr lang="en-US"/>
          </a:p>
        </p:txBody>
      </p:sp>
      <p:sp>
        <p:nvSpPr>
          <p:cNvPr id="8" name="Footer Placeholder 7">
            <a:extLst>
              <a:ext uri="{FF2B5EF4-FFF2-40B4-BE49-F238E27FC236}">
                <a16:creationId xmlns:a16="http://schemas.microsoft.com/office/drawing/2014/main" id="{AD869DD6-677A-4190-ACE3-B1328C1DBD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0D2DCD-2D61-45CF-BBA1-A69981589E5B}"/>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278846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4243-10EB-4566-8F99-544201C4AF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F43779-A8E7-4C43-8FA9-004DBD8F9CF9}"/>
              </a:ext>
            </a:extLst>
          </p:cNvPr>
          <p:cNvSpPr>
            <a:spLocks noGrp="1"/>
          </p:cNvSpPr>
          <p:nvPr>
            <p:ph type="dt" sz="half" idx="10"/>
          </p:nvPr>
        </p:nvSpPr>
        <p:spPr/>
        <p:txBody>
          <a:bodyPr/>
          <a:lstStyle/>
          <a:p>
            <a:fld id="{468C4063-5A52-4EC2-BC3D-71FE056EFFE9}" type="datetimeFigureOut">
              <a:rPr lang="en-US" smtClean="0"/>
              <a:t>7/13/2019</a:t>
            </a:fld>
            <a:endParaRPr lang="en-US"/>
          </a:p>
        </p:txBody>
      </p:sp>
      <p:sp>
        <p:nvSpPr>
          <p:cNvPr id="4" name="Footer Placeholder 3">
            <a:extLst>
              <a:ext uri="{FF2B5EF4-FFF2-40B4-BE49-F238E27FC236}">
                <a16:creationId xmlns:a16="http://schemas.microsoft.com/office/drawing/2014/main" id="{FD5AE393-2780-4C02-AE0D-28EFAB9C39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5D3569-3803-434D-8577-30ABFBD674F3}"/>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679588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2474AA-1357-481A-AC40-41D534F54C5B}"/>
              </a:ext>
            </a:extLst>
          </p:cNvPr>
          <p:cNvSpPr>
            <a:spLocks noGrp="1"/>
          </p:cNvSpPr>
          <p:nvPr>
            <p:ph type="dt" sz="half" idx="10"/>
          </p:nvPr>
        </p:nvSpPr>
        <p:spPr/>
        <p:txBody>
          <a:bodyPr/>
          <a:lstStyle/>
          <a:p>
            <a:fld id="{468C4063-5A52-4EC2-BC3D-71FE056EFFE9}" type="datetimeFigureOut">
              <a:rPr lang="en-US" smtClean="0"/>
              <a:t>7/13/2019</a:t>
            </a:fld>
            <a:endParaRPr lang="en-US"/>
          </a:p>
        </p:txBody>
      </p:sp>
      <p:sp>
        <p:nvSpPr>
          <p:cNvPr id="3" name="Footer Placeholder 2">
            <a:extLst>
              <a:ext uri="{FF2B5EF4-FFF2-40B4-BE49-F238E27FC236}">
                <a16:creationId xmlns:a16="http://schemas.microsoft.com/office/drawing/2014/main" id="{24BD0FAF-9155-4E6D-8A01-9404608349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104958-6607-441A-9D21-21FD83622872}"/>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645350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A02B-B2D0-4E4D-98B9-821547E5E5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36EB5C-849F-40F4-94F7-F17B8D5E98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FFAD97-60AB-4A4A-938F-F2C38A19B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26742-915E-4B96-933C-F8374607E459}"/>
              </a:ext>
            </a:extLst>
          </p:cNvPr>
          <p:cNvSpPr>
            <a:spLocks noGrp="1"/>
          </p:cNvSpPr>
          <p:nvPr>
            <p:ph type="dt" sz="half" idx="10"/>
          </p:nvPr>
        </p:nvSpPr>
        <p:spPr/>
        <p:txBody>
          <a:bodyPr/>
          <a:lstStyle/>
          <a:p>
            <a:fld id="{468C4063-5A52-4EC2-BC3D-71FE056EFFE9}" type="datetimeFigureOut">
              <a:rPr lang="en-US" smtClean="0"/>
              <a:t>7/13/2019</a:t>
            </a:fld>
            <a:endParaRPr lang="en-US"/>
          </a:p>
        </p:txBody>
      </p:sp>
      <p:sp>
        <p:nvSpPr>
          <p:cNvPr id="6" name="Footer Placeholder 5">
            <a:extLst>
              <a:ext uri="{FF2B5EF4-FFF2-40B4-BE49-F238E27FC236}">
                <a16:creationId xmlns:a16="http://schemas.microsoft.com/office/drawing/2014/main" id="{E7D4D170-2835-426A-A33D-4A04145AD1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E9D4E8-CC8F-469E-847D-1B043D818B81}"/>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4115385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FFFF-72B6-4FB4-908E-30BA43968D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AE4DE4-C69B-4BD2-AFD2-731C0A52BB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5E3E05-998D-4664-B1A0-440D73E661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390170-A3A0-4C32-8BA5-7D491C94EE91}"/>
              </a:ext>
            </a:extLst>
          </p:cNvPr>
          <p:cNvSpPr>
            <a:spLocks noGrp="1"/>
          </p:cNvSpPr>
          <p:nvPr>
            <p:ph type="dt" sz="half" idx="10"/>
          </p:nvPr>
        </p:nvSpPr>
        <p:spPr/>
        <p:txBody>
          <a:bodyPr/>
          <a:lstStyle/>
          <a:p>
            <a:fld id="{468C4063-5A52-4EC2-BC3D-71FE056EFFE9}" type="datetimeFigureOut">
              <a:rPr lang="en-US" smtClean="0"/>
              <a:t>7/13/2019</a:t>
            </a:fld>
            <a:endParaRPr lang="en-US"/>
          </a:p>
        </p:txBody>
      </p:sp>
      <p:sp>
        <p:nvSpPr>
          <p:cNvPr id="6" name="Footer Placeholder 5">
            <a:extLst>
              <a:ext uri="{FF2B5EF4-FFF2-40B4-BE49-F238E27FC236}">
                <a16:creationId xmlns:a16="http://schemas.microsoft.com/office/drawing/2014/main" id="{E0F3DF9A-5D27-4F38-A3CA-386D5DC395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CBEF6C-AE86-4C4C-8E20-FE3292C29D41}"/>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672778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theme" Target="../theme/theme3.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C899E4-8A7C-481B-A84B-2F426F5D9D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79510C-0A61-42BE-8434-A4D0D85035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9AADAF-FFAA-4863-90BB-5B952DBED8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8C4063-5A52-4EC2-BC3D-71FE056EFFE9}" type="datetimeFigureOut">
              <a:rPr lang="en-US" smtClean="0"/>
              <a:t>7/13/2019</a:t>
            </a:fld>
            <a:endParaRPr lang="en-US"/>
          </a:p>
        </p:txBody>
      </p:sp>
      <p:sp>
        <p:nvSpPr>
          <p:cNvPr id="5" name="Footer Placeholder 4">
            <a:extLst>
              <a:ext uri="{FF2B5EF4-FFF2-40B4-BE49-F238E27FC236}">
                <a16:creationId xmlns:a16="http://schemas.microsoft.com/office/drawing/2014/main" id="{50109665-3EF4-46E2-9219-49E69EE773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5B348B-FD02-40C7-8997-E0F280F5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20054-2E44-4AAE-9050-C3D3CB8FE34F}" type="slidenum">
              <a:rPr lang="en-US" smtClean="0"/>
              <a:t>‹#›</a:t>
            </a:fld>
            <a:endParaRPr lang="en-US"/>
          </a:p>
        </p:txBody>
      </p:sp>
    </p:spTree>
    <p:extLst>
      <p:ext uri="{BB962C8B-B14F-4D97-AF65-F5344CB8AC3E}">
        <p14:creationId xmlns:p14="http://schemas.microsoft.com/office/powerpoint/2010/main" val="4169314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68C4063-5A52-4EC2-BC3D-71FE056EFFE9}" type="datetimeFigureOut">
              <a:rPr lang="en-US" smtClean="0"/>
              <a:t>7/13/2019</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2E20054-2E44-4AAE-9050-C3D3CB8FE34F}" type="slidenum">
              <a:rPr lang="en-US" smtClean="0"/>
              <a:t>‹#›</a:t>
            </a:fld>
            <a:endParaRPr lang="en-US"/>
          </a:p>
        </p:txBody>
      </p:sp>
    </p:spTree>
    <p:extLst>
      <p:ext uri="{BB962C8B-B14F-4D97-AF65-F5344CB8AC3E}">
        <p14:creationId xmlns:p14="http://schemas.microsoft.com/office/powerpoint/2010/main" val="39697674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8C4063-5A52-4EC2-BC3D-71FE056EFFE9}" type="datetimeFigureOut">
              <a:rPr lang="en-US" smtClean="0"/>
              <a:t>7/13/2019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2E20054-2E44-4AAE-9050-C3D3CB8FE34F}" type="slidenum">
              <a:rPr lang="en-US" smtClean="0"/>
              <a:t>‹#›</a:t>
            </a:fld>
            <a:endParaRPr lang="en-US"/>
          </a:p>
        </p:txBody>
      </p:sp>
    </p:spTree>
    <p:extLst>
      <p:ext uri="{BB962C8B-B14F-4D97-AF65-F5344CB8AC3E}">
        <p14:creationId xmlns:p14="http://schemas.microsoft.com/office/powerpoint/2010/main" val="164902986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plot.ly/~maximusrex/3/#/plot" TargetMode="Externa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hyperlink" Target="http://rationallyspeaking.blogspot.com/2012_10_01_archive.html" TargetMode="External"/><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datamade/census" TargetMode="External"/><Relationship Id="rId2" Type="http://schemas.openxmlformats.org/officeDocument/2006/relationships/hyperlink" Target="https://crime-data-explorer.fr.cloud.gov/downloads-and-doc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lectionlab.mit.edu/" TargetMode="External"/><Relationship Id="rId2" Type="http://schemas.openxmlformats.org/officeDocument/2006/relationships/hyperlink" Target="https://factfinder.census.gov/faces/tableservices/jsf/pages/productview.xhtml?pid=ACS_10_1YR_B19083&amp;prodType=tab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top sign&#10;&#10;Description automatically generated">
            <a:extLst>
              <a:ext uri="{FF2B5EF4-FFF2-40B4-BE49-F238E27FC236}">
                <a16:creationId xmlns:a16="http://schemas.microsoft.com/office/drawing/2014/main" id="{278888EA-3D0F-449E-87EB-9D1172EAE28A}"/>
              </a:ext>
            </a:extLst>
          </p:cNvPr>
          <p:cNvPicPr>
            <a:picLocks noChangeAspect="1"/>
          </p:cNvPicPr>
          <p:nvPr/>
        </p:nvPicPr>
        <p:blipFill rotWithShape="1">
          <a:blip r:embed="rId2">
            <a:extLst>
              <a:ext uri="{28A0092B-C50C-407E-A947-70E740481C1C}">
                <a14:useLocalDpi xmlns:a14="http://schemas.microsoft.com/office/drawing/2010/main" val="0"/>
              </a:ext>
            </a:extLst>
          </a:blip>
          <a:srcRect t="11340" b="11340"/>
          <a:stretch/>
        </p:blipFill>
        <p:spPr>
          <a:xfrm>
            <a:off x="20" y="10"/>
            <a:ext cx="12191980" cy="6857990"/>
          </a:xfrm>
          <a:prstGeom prst="rect">
            <a:avLst/>
          </a:prstGeom>
        </p:spPr>
      </p:pic>
      <p:sp>
        <p:nvSpPr>
          <p:cNvPr id="1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D9B98EEC-3FBB-4587-BE9D-22482EF982A8}"/>
              </a:ext>
            </a:extLst>
          </p:cNvPr>
          <p:cNvSpPr>
            <a:spLocks noGrp="1"/>
          </p:cNvSpPr>
          <p:nvPr>
            <p:ph type="ctrTitle"/>
          </p:nvPr>
        </p:nvSpPr>
        <p:spPr>
          <a:xfrm>
            <a:off x="8022021" y="2956567"/>
            <a:ext cx="3852041" cy="1737460"/>
          </a:xfrm>
        </p:spPr>
        <p:txBody>
          <a:bodyPr>
            <a:normAutofit/>
          </a:bodyPr>
          <a:lstStyle/>
          <a:p>
            <a:r>
              <a:rPr lang="en-US" sz="5000" dirty="0"/>
              <a:t>Hate Crime Study:</a:t>
            </a:r>
          </a:p>
        </p:txBody>
      </p:sp>
      <p:sp>
        <p:nvSpPr>
          <p:cNvPr id="3" name="Subtitle 2">
            <a:extLst>
              <a:ext uri="{FF2B5EF4-FFF2-40B4-BE49-F238E27FC236}">
                <a16:creationId xmlns:a16="http://schemas.microsoft.com/office/drawing/2014/main" id="{E289DC47-BB04-49E9-90EE-59962FE3C85B}"/>
              </a:ext>
            </a:extLst>
          </p:cNvPr>
          <p:cNvSpPr>
            <a:spLocks noGrp="1"/>
          </p:cNvSpPr>
          <p:nvPr>
            <p:ph type="subTitle" idx="1"/>
          </p:nvPr>
        </p:nvSpPr>
        <p:spPr>
          <a:xfrm>
            <a:off x="7782910" y="5123794"/>
            <a:ext cx="4330262" cy="1734206"/>
          </a:xfrm>
        </p:spPr>
        <p:txBody>
          <a:bodyPr>
            <a:noAutofit/>
          </a:bodyPr>
          <a:lstStyle/>
          <a:p>
            <a:r>
              <a:rPr lang="en-US" sz="2500" dirty="0"/>
              <a:t>Analysis of hate crimes in 2009 and 2017. Special consideration for political and socioeconomic make-up by state.</a:t>
            </a:r>
          </a:p>
        </p:txBody>
      </p:sp>
      <p:cxnSp>
        <p:nvCxnSpPr>
          <p:cNvPr id="21" name="Straight Connector 2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5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DD031-7BD6-4DD4-9EA9-08DCFA001DF0}"/>
              </a:ext>
            </a:extLst>
          </p:cNvPr>
          <p:cNvSpPr>
            <a:spLocks noGrp="1"/>
          </p:cNvSpPr>
          <p:nvPr>
            <p:ph type="title"/>
          </p:nvPr>
        </p:nvSpPr>
        <p:spPr>
          <a:solidFill>
            <a:schemeClr val="bg1"/>
          </a:solidFill>
        </p:spPr>
        <p:txBody>
          <a:bodyPr/>
          <a:lstStyle/>
          <a:p>
            <a:pPr algn="ctr"/>
            <a:r>
              <a:rPr lang="en-US" u="sng" dirty="0"/>
              <a:t>Hate crime vs High school</a:t>
            </a:r>
          </a:p>
        </p:txBody>
      </p:sp>
      <p:sp>
        <p:nvSpPr>
          <p:cNvPr id="3" name="Content Placeholder 2">
            <a:extLst>
              <a:ext uri="{FF2B5EF4-FFF2-40B4-BE49-F238E27FC236}">
                <a16:creationId xmlns:a16="http://schemas.microsoft.com/office/drawing/2014/main" id="{9C8B9A49-C781-480E-B425-9C847D90F593}"/>
              </a:ext>
            </a:extLst>
          </p:cNvPr>
          <p:cNvSpPr>
            <a:spLocks noGrp="1"/>
          </p:cNvSpPr>
          <p:nvPr>
            <p:ph sz="half" idx="1"/>
          </p:nvPr>
        </p:nvSpPr>
        <p:spPr/>
        <p:txBody>
          <a:bodyPr/>
          <a:lstStyle/>
          <a:p>
            <a:r>
              <a:rPr lang="en-US" dirty="0">
                <a:hlinkClick r:id="rId2"/>
              </a:rPr>
              <a:t>https://plot.ly/~maximusrex/3/#/plot</a:t>
            </a:r>
            <a:endParaRPr lang="en-US" dirty="0"/>
          </a:p>
          <a:p>
            <a:pPr marL="0" indent="0">
              <a:buNone/>
            </a:pPr>
            <a:endParaRPr lang="en-US" dirty="0"/>
          </a:p>
        </p:txBody>
      </p:sp>
      <p:pic>
        <p:nvPicPr>
          <p:cNvPr id="6" name="Content Placeholder 5">
            <a:extLst>
              <a:ext uri="{FF2B5EF4-FFF2-40B4-BE49-F238E27FC236}">
                <a16:creationId xmlns:a16="http://schemas.microsoft.com/office/drawing/2014/main" id="{D3270332-5158-4E53-B181-034188EBAD0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8160" y="2286000"/>
            <a:ext cx="11225605" cy="4206239"/>
          </a:xfrm>
        </p:spPr>
      </p:pic>
    </p:spTree>
    <p:extLst>
      <p:ext uri="{BB962C8B-B14F-4D97-AF65-F5344CB8AC3E}">
        <p14:creationId xmlns:p14="http://schemas.microsoft.com/office/powerpoint/2010/main" val="1774863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BA86DD-9AFB-4A5B-A656-2CF238E93808}"/>
              </a:ext>
            </a:extLst>
          </p:cNvPr>
          <p:cNvSpPr>
            <a:spLocks noGrp="1"/>
          </p:cNvSpPr>
          <p:nvPr>
            <p:ph type="title"/>
          </p:nvPr>
        </p:nvSpPr>
        <p:spPr/>
        <p:txBody>
          <a:bodyPr/>
          <a:lstStyle/>
          <a:p>
            <a:r>
              <a:rPr lang="en-US" dirty="0"/>
              <a:t>Education Conclusions</a:t>
            </a:r>
          </a:p>
        </p:txBody>
      </p:sp>
      <p:sp>
        <p:nvSpPr>
          <p:cNvPr id="4" name="Content Placeholder 3">
            <a:extLst>
              <a:ext uri="{FF2B5EF4-FFF2-40B4-BE49-F238E27FC236}">
                <a16:creationId xmlns:a16="http://schemas.microsoft.com/office/drawing/2014/main" id="{C47732D1-05C6-470D-8009-E0651E4709D8}"/>
              </a:ext>
            </a:extLst>
          </p:cNvPr>
          <p:cNvSpPr>
            <a:spLocks noGrp="1"/>
          </p:cNvSpPr>
          <p:nvPr>
            <p:ph idx="1"/>
          </p:nvPr>
        </p:nvSpPr>
        <p:spPr/>
        <p:txBody>
          <a:bodyPr/>
          <a:lstStyle/>
          <a:p>
            <a:pPr marL="0" indent="0">
              <a:buNone/>
            </a:pPr>
            <a:r>
              <a:rPr lang="en-US" dirty="0"/>
              <a:t>It is widely believed that education helps cure prejudice, however the data we have shows that the affect a high school education has on impacting hate crimes is negligible. </a:t>
            </a:r>
          </a:p>
        </p:txBody>
      </p:sp>
    </p:spTree>
    <p:extLst>
      <p:ext uri="{BB962C8B-B14F-4D97-AF65-F5344CB8AC3E}">
        <p14:creationId xmlns:p14="http://schemas.microsoft.com/office/powerpoint/2010/main" val="3022846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50D29-79F8-4FE9-BE40-B7BAE2B1F7B9}"/>
              </a:ext>
            </a:extLst>
          </p:cNvPr>
          <p:cNvSpPr>
            <a:spLocks noGrp="1"/>
          </p:cNvSpPr>
          <p:nvPr>
            <p:ph type="title"/>
          </p:nvPr>
        </p:nvSpPr>
        <p:spPr>
          <a:xfrm>
            <a:off x="6592164" y="1783959"/>
            <a:ext cx="5101996" cy="2889114"/>
          </a:xfrm>
        </p:spPr>
        <p:txBody>
          <a:bodyPr vert="horz" lIns="91440" tIns="45720" rIns="91440" bIns="45720" rtlCol="0" anchor="b">
            <a:normAutofit/>
          </a:bodyPr>
          <a:lstStyle/>
          <a:p>
            <a:r>
              <a:rPr lang="en-US" sz="5600" kern="1200" dirty="0">
                <a:solidFill>
                  <a:schemeClr val="bg1"/>
                </a:solidFill>
                <a:latin typeface="+mj-lt"/>
                <a:ea typeface="+mj-ea"/>
                <a:cs typeface="+mj-cs"/>
              </a:rPr>
              <a:t>Socioeconomic Analysis:</a:t>
            </a:r>
          </a:p>
        </p:txBody>
      </p:sp>
      <p:sp>
        <p:nvSpPr>
          <p:cNvPr id="3" name="Text Placeholder 2">
            <a:extLst>
              <a:ext uri="{FF2B5EF4-FFF2-40B4-BE49-F238E27FC236}">
                <a16:creationId xmlns:a16="http://schemas.microsoft.com/office/drawing/2014/main" id="{FC6A2D2E-209A-47B0-A00D-E3A7C76B1FF6}"/>
              </a:ext>
            </a:extLst>
          </p:cNvPr>
          <p:cNvSpPr>
            <a:spLocks noGrp="1"/>
          </p:cNvSpPr>
          <p:nvPr>
            <p:ph type="body" idx="1"/>
          </p:nvPr>
        </p:nvSpPr>
        <p:spPr>
          <a:xfrm>
            <a:off x="6746627" y="4750893"/>
            <a:ext cx="4645250" cy="1842947"/>
          </a:xfrm>
        </p:spPr>
        <p:txBody>
          <a:bodyPr vert="horz" lIns="91440" tIns="45720" rIns="91440" bIns="45720" rtlCol="0" anchor="t">
            <a:normAutofit fontScale="92500" lnSpcReduction="20000"/>
          </a:bodyPr>
          <a:lstStyle/>
          <a:p>
            <a:r>
              <a:rPr lang="en-US" sz="2200" kern="1200" dirty="0">
                <a:solidFill>
                  <a:schemeClr val="bg1"/>
                </a:solidFill>
                <a:latin typeface="+mn-lt"/>
                <a:ea typeface="+mn-ea"/>
                <a:cs typeface="+mn-cs"/>
              </a:rPr>
              <a:t>Hypothesis: </a:t>
            </a:r>
          </a:p>
          <a:p>
            <a:pPr marL="0" lvl="1">
              <a:spcBef>
                <a:spcPts val="1000"/>
              </a:spcBef>
            </a:pPr>
            <a:r>
              <a:rPr lang="en-US" sz="1900" kern="1200" dirty="0">
                <a:solidFill>
                  <a:schemeClr val="bg1"/>
                </a:solidFill>
                <a:latin typeface="+mn-lt"/>
                <a:ea typeface="+mn-ea"/>
                <a:cs typeface="+mn-cs"/>
              </a:rPr>
              <a:t>It is well known that the factors that contribute to socioeconomic status affect crime rates around the world. Therefore, areas that experience higher rates of poverty, relatively low per capita income, and high rates of income inequality (according to the Gini Index), will also experience higher rates of hate crimes.</a:t>
            </a:r>
          </a:p>
          <a:p>
            <a:endParaRPr lang="en-US" sz="1100" kern="1200" dirty="0">
              <a:solidFill>
                <a:schemeClr val="bg1"/>
              </a:solidFill>
              <a:latin typeface="+mn-lt"/>
              <a:ea typeface="+mn-ea"/>
              <a:cs typeface="+mn-cs"/>
            </a:endParaRPr>
          </a:p>
        </p:txBody>
      </p:sp>
      <p:sp>
        <p:nvSpPr>
          <p:cNvPr id="39" name="Freeform: Shape 3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lose up of a device&#10;&#10;Description automatically generated">
            <a:extLst>
              <a:ext uri="{FF2B5EF4-FFF2-40B4-BE49-F238E27FC236}">
                <a16:creationId xmlns:a16="http://schemas.microsoft.com/office/drawing/2014/main" id="{B7FF7796-65EB-4EFA-81B0-34FD773BBDC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19382" y="898086"/>
            <a:ext cx="4047843" cy="3693656"/>
          </a:xfrm>
          <a:prstGeom prst="rect">
            <a:avLst/>
          </a:prstGeom>
        </p:spPr>
      </p:pic>
    </p:spTree>
    <p:extLst>
      <p:ext uri="{BB962C8B-B14F-4D97-AF65-F5344CB8AC3E}">
        <p14:creationId xmlns:p14="http://schemas.microsoft.com/office/powerpoint/2010/main" val="3593529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2C712-65DD-40A6-9FF5-FEE4ACF482C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Hate Crime Rate vs. Per Capita Income</a:t>
            </a:r>
          </a:p>
        </p:txBody>
      </p:sp>
      <p:cxnSp>
        <p:nvCxnSpPr>
          <p:cNvPr id="27" name="Straight Connector 2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6D5A084-DD6D-46B2-A8E4-E4291A91C67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80759" y="2617159"/>
            <a:ext cx="5455915" cy="3637276"/>
          </a:xfrm>
          <a:prstGeom prst="rect">
            <a:avLst/>
          </a:prstGeom>
        </p:spPr>
      </p:pic>
      <p:cxnSp>
        <p:nvCxnSpPr>
          <p:cNvPr id="28" name="Straight Connector 2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map&#10;&#10;Description automatically generated">
            <a:extLst>
              <a:ext uri="{FF2B5EF4-FFF2-40B4-BE49-F238E27FC236}">
                <a16:creationId xmlns:a16="http://schemas.microsoft.com/office/drawing/2014/main" id="{126A5742-4C50-43FA-B3E8-AF60BC5E2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82" y="2617159"/>
            <a:ext cx="5455917" cy="3637277"/>
          </a:xfrm>
          <a:prstGeom prst="rect">
            <a:avLst/>
          </a:prstGeom>
        </p:spPr>
      </p:pic>
    </p:spTree>
    <p:extLst>
      <p:ext uri="{BB962C8B-B14F-4D97-AF65-F5344CB8AC3E}">
        <p14:creationId xmlns:p14="http://schemas.microsoft.com/office/powerpoint/2010/main" val="601052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2C712-65DD-40A6-9FF5-FEE4ACF482C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Hate Crime Rate vs. Poverty Rate</a:t>
            </a:r>
          </a:p>
        </p:txBody>
      </p:sp>
      <p:cxnSp>
        <p:nvCxnSpPr>
          <p:cNvPr id="27" name="Straight Connector 2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6D5A084-DD6D-46B2-A8E4-E4291A91C67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80759" y="2617159"/>
            <a:ext cx="5455914" cy="3637276"/>
          </a:xfrm>
          <a:prstGeom prst="rect">
            <a:avLst/>
          </a:prstGeom>
        </p:spPr>
      </p:pic>
      <p:cxnSp>
        <p:nvCxnSpPr>
          <p:cNvPr id="28" name="Straight Connector 2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26A5742-4C50-43FA-B3E8-AF60BC5E2AF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96883" y="2617159"/>
            <a:ext cx="5455915" cy="3637277"/>
          </a:xfrm>
          <a:prstGeom prst="rect">
            <a:avLst/>
          </a:prstGeom>
        </p:spPr>
      </p:pic>
    </p:spTree>
    <p:extLst>
      <p:ext uri="{BB962C8B-B14F-4D97-AF65-F5344CB8AC3E}">
        <p14:creationId xmlns:p14="http://schemas.microsoft.com/office/powerpoint/2010/main" val="1308037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2C712-65DD-40A6-9FF5-FEE4ACF482C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Hate Crime Rate vs. Gini Index</a:t>
            </a:r>
          </a:p>
        </p:txBody>
      </p:sp>
      <p:cxnSp>
        <p:nvCxnSpPr>
          <p:cNvPr id="27" name="Straight Connector 2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6D5A084-DD6D-46B2-A8E4-E4291A91C67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80759" y="2617159"/>
            <a:ext cx="5455914" cy="3637276"/>
          </a:xfrm>
          <a:prstGeom prst="rect">
            <a:avLst/>
          </a:prstGeom>
        </p:spPr>
      </p:pic>
      <p:cxnSp>
        <p:nvCxnSpPr>
          <p:cNvPr id="28" name="Straight Connector 2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26A5742-4C50-43FA-B3E8-AF60BC5E2AF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96883" y="2617159"/>
            <a:ext cx="5455915" cy="3637277"/>
          </a:xfrm>
          <a:prstGeom prst="rect">
            <a:avLst/>
          </a:prstGeom>
        </p:spPr>
      </p:pic>
    </p:spTree>
    <p:extLst>
      <p:ext uri="{BB962C8B-B14F-4D97-AF65-F5344CB8AC3E}">
        <p14:creationId xmlns:p14="http://schemas.microsoft.com/office/powerpoint/2010/main" val="1901968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6B65F970-956F-4E32-B89B-EB0A99B9B23C}"/>
              </a:ext>
            </a:extLst>
          </p:cNvPr>
          <p:cNvSpPr>
            <a:spLocks noGrp="1"/>
          </p:cNvSpPr>
          <p:nvPr>
            <p:ph type="title"/>
          </p:nvPr>
        </p:nvSpPr>
        <p:spPr>
          <a:xfrm>
            <a:off x="535020" y="685800"/>
            <a:ext cx="2780271" cy="5105400"/>
          </a:xfrm>
        </p:spPr>
        <p:txBody>
          <a:bodyPr>
            <a:normAutofit/>
          </a:bodyPr>
          <a:lstStyle/>
          <a:p>
            <a:r>
              <a:rPr lang="en-US" sz="3100">
                <a:solidFill>
                  <a:srgbClr val="FFFFFF"/>
                </a:solidFill>
              </a:rPr>
              <a:t>Major Findings from Socioeconomic Analysis:</a:t>
            </a:r>
          </a:p>
        </p:txBody>
      </p:sp>
      <p:graphicFrame>
        <p:nvGraphicFramePr>
          <p:cNvPr id="5" name="Content Placeholder 2">
            <a:extLst>
              <a:ext uri="{FF2B5EF4-FFF2-40B4-BE49-F238E27FC236}">
                <a16:creationId xmlns:a16="http://schemas.microsoft.com/office/drawing/2014/main" id="{92A72626-44E6-4362-BA54-9E86ACEA04C5}"/>
              </a:ext>
            </a:extLst>
          </p:cNvPr>
          <p:cNvGraphicFramePr>
            <a:graphicFrameLocks noGrp="1"/>
          </p:cNvGraphicFramePr>
          <p:nvPr>
            <p:ph idx="1"/>
            <p:extLst>
              <p:ext uri="{D42A27DB-BD31-4B8C-83A1-F6EECF244321}">
                <p14:modId xmlns:p14="http://schemas.microsoft.com/office/powerpoint/2010/main" val="229687553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1986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6B65F970-956F-4E32-B89B-EB0A99B9B23C}"/>
              </a:ext>
            </a:extLst>
          </p:cNvPr>
          <p:cNvSpPr>
            <a:spLocks noGrp="1"/>
          </p:cNvSpPr>
          <p:nvPr>
            <p:ph type="title"/>
          </p:nvPr>
        </p:nvSpPr>
        <p:spPr>
          <a:xfrm>
            <a:off x="535020" y="685800"/>
            <a:ext cx="2780271" cy="5105400"/>
          </a:xfrm>
        </p:spPr>
        <p:txBody>
          <a:bodyPr>
            <a:normAutofit/>
          </a:bodyPr>
          <a:lstStyle/>
          <a:p>
            <a:r>
              <a:rPr lang="en-US" sz="3100" dirty="0">
                <a:solidFill>
                  <a:srgbClr val="FFFFFF"/>
                </a:solidFill>
              </a:rPr>
              <a:t>Sources of Income Inequality: How do these factors contribute to public perception of those with more and those with less?</a:t>
            </a:r>
          </a:p>
        </p:txBody>
      </p:sp>
      <p:graphicFrame>
        <p:nvGraphicFramePr>
          <p:cNvPr id="5" name="Content Placeholder 2">
            <a:extLst>
              <a:ext uri="{FF2B5EF4-FFF2-40B4-BE49-F238E27FC236}">
                <a16:creationId xmlns:a16="http://schemas.microsoft.com/office/drawing/2014/main" id="{92A72626-44E6-4362-BA54-9E86ACEA04C5}"/>
              </a:ext>
            </a:extLst>
          </p:cNvPr>
          <p:cNvGraphicFramePr>
            <a:graphicFrameLocks noGrp="1"/>
          </p:cNvGraphicFramePr>
          <p:nvPr>
            <p:ph idx="1"/>
            <p:extLst>
              <p:ext uri="{D42A27DB-BD31-4B8C-83A1-F6EECF244321}">
                <p14:modId xmlns:p14="http://schemas.microsoft.com/office/powerpoint/2010/main" val="220826072"/>
              </p:ext>
            </p:extLst>
          </p:nvPr>
        </p:nvGraphicFramePr>
        <p:xfrm>
          <a:off x="5010150" y="447040"/>
          <a:ext cx="6492875" cy="558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8395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82A7D0-DB09-4EBA-8D52-E6A5934B6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1A3688C8-DFCE-4CCD-BCF0-5FB239E5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750D29-79F8-4FE9-BE40-B7BAE2B1F7B9}"/>
              </a:ext>
            </a:extLst>
          </p:cNvPr>
          <p:cNvSpPr>
            <a:spLocks noGrp="1"/>
          </p:cNvSpPr>
          <p:nvPr>
            <p:ph type="title"/>
          </p:nvPr>
        </p:nvSpPr>
        <p:spPr>
          <a:xfrm>
            <a:off x="1181092" y="798991"/>
            <a:ext cx="6339840" cy="2387600"/>
          </a:xfrm>
        </p:spPr>
        <p:txBody>
          <a:bodyPr vert="horz" lIns="91440" tIns="45720" rIns="91440" bIns="45720" rtlCol="0" anchor="b">
            <a:normAutofit/>
          </a:bodyPr>
          <a:lstStyle/>
          <a:p>
            <a:r>
              <a:rPr lang="en-US" sz="6600" kern="1200" dirty="0">
                <a:solidFill>
                  <a:schemeClr val="tx1">
                    <a:lumMod val="85000"/>
                    <a:lumOff val="15000"/>
                  </a:schemeClr>
                </a:solidFill>
                <a:latin typeface="+mj-lt"/>
                <a:ea typeface="+mj-ea"/>
                <a:cs typeface="+mj-cs"/>
              </a:rPr>
              <a:t>Political Analysis:</a:t>
            </a:r>
          </a:p>
        </p:txBody>
      </p:sp>
      <p:sp>
        <p:nvSpPr>
          <p:cNvPr id="3" name="Text Placeholder 2">
            <a:extLst>
              <a:ext uri="{FF2B5EF4-FFF2-40B4-BE49-F238E27FC236}">
                <a16:creationId xmlns:a16="http://schemas.microsoft.com/office/drawing/2014/main" id="{FC6A2D2E-209A-47B0-A00D-E3A7C76B1FF6}"/>
              </a:ext>
            </a:extLst>
          </p:cNvPr>
          <p:cNvSpPr>
            <a:spLocks noGrp="1"/>
          </p:cNvSpPr>
          <p:nvPr>
            <p:ph type="body" idx="1"/>
          </p:nvPr>
        </p:nvSpPr>
        <p:spPr>
          <a:xfrm>
            <a:off x="1158240" y="4470397"/>
            <a:ext cx="5252288" cy="2387599"/>
          </a:xfrm>
        </p:spPr>
        <p:txBody>
          <a:bodyPr vert="horz" lIns="91440" tIns="45720" rIns="91440" bIns="45720" rtlCol="0">
            <a:normAutofit/>
          </a:bodyPr>
          <a:lstStyle/>
          <a:p>
            <a:r>
              <a:rPr lang="en-US" sz="1600" kern="1200" dirty="0">
                <a:solidFill>
                  <a:schemeClr val="tx1">
                    <a:lumMod val="85000"/>
                    <a:lumOff val="15000"/>
                  </a:schemeClr>
                </a:solidFill>
                <a:latin typeface="+mn-lt"/>
                <a:ea typeface="+mn-ea"/>
                <a:cs typeface="+mn-cs"/>
              </a:rPr>
              <a:t>Hypothesis: In today’s divisive political climate, Democrats and Republicans often try to place blame on one another for various problems facing our society.  One of these problems, which is a huge source of media attention, is discrimination of race, religion, sexuality, and gender.  In this study, we will use the rates of specific hate crimes to measure the targeted attacks against these groups.  So, the question is, is there a correlation between political affiliation and race, religion, sexuality, gender-based discrimination? </a:t>
            </a:r>
          </a:p>
          <a:p>
            <a:pPr marL="0" lvl="1">
              <a:spcBef>
                <a:spcPts val="1000"/>
              </a:spcBef>
            </a:pPr>
            <a:endParaRPr lang="en-US" sz="1300" kern="1200" dirty="0">
              <a:solidFill>
                <a:schemeClr val="tx1">
                  <a:lumMod val="85000"/>
                  <a:lumOff val="15000"/>
                </a:schemeClr>
              </a:solidFill>
              <a:latin typeface="+mn-lt"/>
              <a:ea typeface="+mn-ea"/>
              <a:cs typeface="+mn-cs"/>
            </a:endParaRPr>
          </a:p>
        </p:txBody>
      </p:sp>
      <p:cxnSp>
        <p:nvCxnSpPr>
          <p:cNvPr id="26" name="Straight Connector 25">
            <a:extLst>
              <a:ext uri="{FF2B5EF4-FFF2-40B4-BE49-F238E27FC236}">
                <a16:creationId xmlns:a16="http://schemas.microsoft.com/office/drawing/2014/main" id="{D598FBE3-48D2-40A2-B7E6-F485834C82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8482FDCF-45F3-40F1-8751-19B7AFB3C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100583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1652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C23334-49C4-4B7A-A483-1D976F2E81B4}"/>
              </a:ext>
            </a:extLst>
          </p:cNvPr>
          <p:cNvSpPr>
            <a:spLocks noGrp="1"/>
          </p:cNvSpPr>
          <p:nvPr>
            <p:ph type="title"/>
          </p:nvPr>
        </p:nvSpPr>
        <p:spPr/>
        <p:txBody>
          <a:bodyPr/>
          <a:lstStyle/>
          <a:p>
            <a:pPr algn="ctr"/>
            <a:r>
              <a:rPr lang="en-US" dirty="0"/>
              <a:t>States With The Most Hate Crimes By Type</a:t>
            </a:r>
          </a:p>
        </p:txBody>
      </p:sp>
      <p:graphicFrame>
        <p:nvGraphicFramePr>
          <p:cNvPr id="5" name="Content Placeholder 4">
            <a:extLst>
              <a:ext uri="{FF2B5EF4-FFF2-40B4-BE49-F238E27FC236}">
                <a16:creationId xmlns:a16="http://schemas.microsoft.com/office/drawing/2014/main" id="{5FBF44B1-D6DE-4EB6-9A73-8F1A31D85845}"/>
              </a:ext>
            </a:extLst>
          </p:cNvPr>
          <p:cNvGraphicFramePr>
            <a:graphicFrameLocks noGrp="1"/>
          </p:cNvGraphicFramePr>
          <p:nvPr>
            <p:ph idx="1"/>
          </p:nvPr>
        </p:nvGraphicFramePr>
        <p:xfrm>
          <a:off x="701039" y="1458962"/>
          <a:ext cx="10789922" cy="2546252"/>
        </p:xfrm>
        <a:graphic>
          <a:graphicData uri="http://schemas.openxmlformats.org/drawingml/2006/table">
            <a:tbl>
              <a:tblPr>
                <a:tableStyleId>{5C22544A-7EE6-4342-B048-85BDC9FD1C3A}</a:tableStyleId>
              </a:tblPr>
              <a:tblGrid>
                <a:gridCol w="985564">
                  <a:extLst>
                    <a:ext uri="{9D8B030D-6E8A-4147-A177-3AD203B41FA5}">
                      <a16:colId xmlns:a16="http://schemas.microsoft.com/office/drawing/2014/main" val="1555635690"/>
                    </a:ext>
                  </a:extLst>
                </a:gridCol>
                <a:gridCol w="1662786">
                  <a:extLst>
                    <a:ext uri="{9D8B030D-6E8A-4147-A177-3AD203B41FA5}">
                      <a16:colId xmlns:a16="http://schemas.microsoft.com/office/drawing/2014/main" val="118866291"/>
                    </a:ext>
                  </a:extLst>
                </a:gridCol>
                <a:gridCol w="977614">
                  <a:extLst>
                    <a:ext uri="{9D8B030D-6E8A-4147-A177-3AD203B41FA5}">
                      <a16:colId xmlns:a16="http://schemas.microsoft.com/office/drawing/2014/main" val="1939416128"/>
                    </a:ext>
                  </a:extLst>
                </a:gridCol>
                <a:gridCol w="1055202">
                  <a:extLst>
                    <a:ext uri="{9D8B030D-6E8A-4147-A177-3AD203B41FA5}">
                      <a16:colId xmlns:a16="http://schemas.microsoft.com/office/drawing/2014/main" val="3184671220"/>
                    </a:ext>
                  </a:extLst>
                </a:gridCol>
                <a:gridCol w="1008649">
                  <a:extLst>
                    <a:ext uri="{9D8B030D-6E8A-4147-A177-3AD203B41FA5}">
                      <a16:colId xmlns:a16="http://schemas.microsoft.com/office/drawing/2014/main" val="1518136779"/>
                    </a:ext>
                  </a:extLst>
                </a:gridCol>
                <a:gridCol w="977614">
                  <a:extLst>
                    <a:ext uri="{9D8B030D-6E8A-4147-A177-3AD203B41FA5}">
                      <a16:colId xmlns:a16="http://schemas.microsoft.com/office/drawing/2014/main" val="1943283298"/>
                    </a:ext>
                  </a:extLst>
                </a:gridCol>
                <a:gridCol w="1070719">
                  <a:extLst>
                    <a:ext uri="{9D8B030D-6E8A-4147-A177-3AD203B41FA5}">
                      <a16:colId xmlns:a16="http://schemas.microsoft.com/office/drawing/2014/main" val="3808970194"/>
                    </a:ext>
                  </a:extLst>
                </a:gridCol>
                <a:gridCol w="1008649">
                  <a:extLst>
                    <a:ext uri="{9D8B030D-6E8A-4147-A177-3AD203B41FA5}">
                      <a16:colId xmlns:a16="http://schemas.microsoft.com/office/drawing/2014/main" val="1339465401"/>
                    </a:ext>
                  </a:extLst>
                </a:gridCol>
                <a:gridCol w="1008649">
                  <a:extLst>
                    <a:ext uri="{9D8B030D-6E8A-4147-A177-3AD203B41FA5}">
                      <a16:colId xmlns:a16="http://schemas.microsoft.com/office/drawing/2014/main" val="4018292942"/>
                    </a:ext>
                  </a:extLst>
                </a:gridCol>
                <a:gridCol w="1034476">
                  <a:extLst>
                    <a:ext uri="{9D8B030D-6E8A-4147-A177-3AD203B41FA5}">
                      <a16:colId xmlns:a16="http://schemas.microsoft.com/office/drawing/2014/main" val="861524154"/>
                    </a:ext>
                  </a:extLst>
                </a:gridCol>
              </a:tblGrid>
              <a:tr h="546221">
                <a:tc>
                  <a:txBody>
                    <a:bodyPr/>
                    <a:lstStyle/>
                    <a:p>
                      <a:pPr algn="ctr" fontAlgn="b"/>
                      <a:r>
                        <a:rPr lang="en-US" sz="2000" b="1" i="0" u="none" strike="noStrike" dirty="0">
                          <a:effectLst/>
                          <a:latin typeface="Arial" panose="020B0604020202020204" pitchFamily="34" charset="0"/>
                        </a:rPr>
                        <a:t>2009</a:t>
                      </a:r>
                    </a:p>
                  </a:txBody>
                  <a:tcPr marL="7620" marR="7620" marT="7620" marB="0" anchor="b"/>
                </a:tc>
                <a:tc>
                  <a:txBody>
                    <a:bodyPr/>
                    <a:lstStyle/>
                    <a:p>
                      <a:pPr algn="ctr" fontAlgn="t"/>
                      <a:r>
                        <a:rPr lang="en-US" sz="1400" u="none" strike="noStrike" dirty="0">
                          <a:effectLst/>
                        </a:rPr>
                        <a:t>State</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a:effectLst/>
                        </a:rPr>
                        <a:t>Voting Affiliation 2009</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Total Population</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dirty="0">
                          <a:effectLst/>
                        </a:rPr>
                        <a:t>Race Related Incidents</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a:effectLst/>
                        </a:rPr>
                        <a:t>Religion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Sexuality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Gender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Total Hate Crimes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Hate Crime Rate</a:t>
                      </a:r>
                      <a:endParaRPr lang="en-US" sz="1400" b="1" i="0" u="none" strike="noStrike">
                        <a:effectLst/>
                        <a:latin typeface="Arial" panose="020B0604020202020204" pitchFamily="34" charset="0"/>
                      </a:endParaRPr>
                    </a:p>
                  </a:txBody>
                  <a:tcPr marL="7620" marR="7620" marT="7620" marB="0"/>
                </a:tc>
                <a:extLst>
                  <a:ext uri="{0D108BD9-81ED-4DB2-BD59-A6C34878D82A}">
                    <a16:rowId xmlns:a16="http://schemas.microsoft.com/office/drawing/2014/main" val="2837399746"/>
                  </a:ext>
                </a:extLst>
              </a:tr>
              <a:tr h="182074">
                <a:tc>
                  <a:txBody>
                    <a:bodyPr/>
                    <a:lstStyle/>
                    <a:p>
                      <a:pPr algn="ctr" fontAlgn="t"/>
                      <a:r>
                        <a:rPr lang="en-US" sz="1400" u="none" strike="noStrike" dirty="0">
                          <a:effectLst/>
                        </a:rPr>
                        <a:t>1</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dirty="0">
                          <a:effectLst/>
                        </a:rPr>
                        <a:t>California</a:t>
                      </a:r>
                      <a:endParaRPr lang="en-US" sz="1400" b="0" i="0" u="none" strike="noStrike" dirty="0">
                        <a:effectLst/>
                        <a:latin typeface="Arial" panose="020B0604020202020204" pitchFamily="34" charset="0"/>
                      </a:endParaRPr>
                    </a:p>
                  </a:txBody>
                  <a:tcPr marL="7620" marR="7620" marT="7620" marB="0" anchor="b"/>
                </a:tc>
                <a:tc>
                  <a:txBody>
                    <a:bodyPr/>
                    <a:lstStyle/>
                    <a:p>
                      <a:pPr algn="l" fontAlgn="b"/>
                      <a:r>
                        <a:rPr lang="en-US" sz="1400" u="none" strike="noStrike">
                          <a:effectLst/>
                        </a:rPr>
                        <a:t>Hard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36308527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597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191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222</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84</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1018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2.72739</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3493683896"/>
                  </a:ext>
                </a:extLst>
              </a:tr>
              <a:tr h="182074">
                <a:tc>
                  <a:txBody>
                    <a:bodyPr/>
                    <a:lstStyle/>
                    <a:p>
                      <a:pPr algn="ctr" fontAlgn="t"/>
                      <a:r>
                        <a:rPr lang="en-US" sz="1400" u="none" strike="noStrike" dirty="0">
                          <a:effectLst/>
                        </a:rPr>
                        <a:t>2</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dirty="0">
                          <a:effectLst/>
                        </a:rPr>
                        <a:t>New York</a:t>
                      </a:r>
                      <a:endParaRPr lang="en-US" sz="1400" b="0" i="0" u="none" strike="noStrike" dirty="0">
                        <a:effectLst/>
                        <a:latin typeface="Arial" panose="020B0604020202020204" pitchFamily="34" charset="0"/>
                      </a:endParaRPr>
                    </a:p>
                  </a:txBody>
                  <a:tcPr marL="7620" marR="7620" marT="7620" marB="0" anchor="b"/>
                </a:tc>
                <a:tc>
                  <a:txBody>
                    <a:bodyPr/>
                    <a:lstStyle/>
                    <a:p>
                      <a:pPr algn="l" fontAlgn="b"/>
                      <a:r>
                        <a:rPr lang="en-US" sz="1400" u="none" strike="noStrike">
                          <a:effectLst/>
                        </a:rPr>
                        <a:t>Hard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19423896</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234</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286</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117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641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3.304443</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4284686501"/>
                  </a:ext>
                </a:extLst>
              </a:tr>
              <a:tr h="364148">
                <a:tc>
                  <a:txBody>
                    <a:bodyPr/>
                    <a:lstStyle/>
                    <a:p>
                      <a:pPr algn="ctr" fontAlgn="t"/>
                      <a:r>
                        <a:rPr lang="en-US" sz="1400" u="none" strike="noStrike" dirty="0">
                          <a:effectLst/>
                        </a:rPr>
                        <a:t>3</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dirty="0">
                          <a:effectLst/>
                        </a:rPr>
                        <a:t>New Jersey</a:t>
                      </a:r>
                      <a:endParaRPr lang="en-US" sz="1400" b="0" i="0" u="none" strike="noStrike" dirty="0">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8650548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271</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208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66</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549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6.242972</a:t>
                      </a:r>
                      <a:endParaRPr lang="en-US" sz="1400" b="0" i="0" u="none" strike="noStrike" dirty="0">
                        <a:effectLst/>
                        <a:latin typeface="Arial" panose="020B0604020202020204" pitchFamily="34" charset="0"/>
                      </a:endParaRPr>
                    </a:p>
                  </a:txBody>
                  <a:tcPr marL="7620" marR="7620" marT="7620" marB="0" anchor="b"/>
                </a:tc>
                <a:extLst>
                  <a:ext uri="{0D108BD9-81ED-4DB2-BD59-A6C34878D82A}">
                    <a16:rowId xmlns:a16="http://schemas.microsoft.com/office/drawing/2014/main" val="602361059"/>
                  </a:ext>
                </a:extLst>
              </a:tr>
              <a:tr h="364148">
                <a:tc>
                  <a:txBody>
                    <a:bodyPr/>
                    <a:lstStyle/>
                    <a:p>
                      <a:pPr algn="ctr" fontAlgn="t"/>
                      <a:r>
                        <a:rPr lang="en-US" sz="1400" u="none" strike="noStrike" dirty="0">
                          <a:effectLst/>
                        </a:rPr>
                        <a:t>4</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dirty="0">
                          <a:effectLst/>
                        </a:rPr>
                        <a:t>Massachusetts</a:t>
                      </a:r>
                      <a:endParaRPr lang="en-US" sz="1400" b="0" i="0" u="none" strike="noStrike" dirty="0">
                        <a:effectLst/>
                        <a:latin typeface="Arial" panose="020B0604020202020204" pitchFamily="34" charset="0"/>
                      </a:endParaRPr>
                    </a:p>
                  </a:txBody>
                  <a:tcPr marL="7620" marR="7620" marT="7620" marB="0" anchor="b"/>
                </a:tc>
                <a:tc>
                  <a:txBody>
                    <a:bodyPr/>
                    <a:lstStyle/>
                    <a:p>
                      <a:pPr algn="l" fontAlgn="b"/>
                      <a:r>
                        <a:rPr lang="en-US" sz="1400" u="none" strike="noStrike" dirty="0">
                          <a:effectLst/>
                        </a:rPr>
                        <a:t>Hard Left</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6511176</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189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67</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0</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317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4.831879</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880784114"/>
                  </a:ext>
                </a:extLst>
              </a:tr>
              <a:tr h="364148">
                <a:tc>
                  <a:txBody>
                    <a:bodyPr/>
                    <a:lstStyle/>
                    <a:p>
                      <a:pPr algn="ctr" fontAlgn="t"/>
                      <a:r>
                        <a:rPr lang="en-US" sz="1400" u="none" strike="noStrike" dirty="0">
                          <a:effectLst/>
                        </a:rPr>
                        <a:t>5</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dirty="0">
                          <a:effectLst/>
                        </a:rPr>
                        <a:t>Michigan</a:t>
                      </a:r>
                      <a:endParaRPr lang="en-US" sz="1400" b="0" i="0" u="none" strike="noStrike" dirty="0">
                        <a:effectLst/>
                        <a:latin typeface="Arial" panose="020B0604020202020204" pitchFamily="34" charset="0"/>
                      </a:endParaRPr>
                    </a:p>
                  </a:txBody>
                  <a:tcPr marL="7620" marR="7620" marT="7620" marB="0" anchor="b"/>
                </a:tc>
                <a:tc>
                  <a:txBody>
                    <a:bodyPr/>
                    <a:lstStyle/>
                    <a:p>
                      <a:pPr algn="l" fontAlgn="b"/>
                      <a:r>
                        <a:rPr lang="en-US" sz="1400" u="none" strike="noStrike" dirty="0">
                          <a:effectLst/>
                        </a:rPr>
                        <a:t>Middle Left</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10039208</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220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62</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19</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315</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3.182698</a:t>
                      </a:r>
                      <a:endParaRPr lang="en-US" sz="1400" b="0" i="0" u="none" strike="noStrike" dirty="0">
                        <a:effectLst/>
                        <a:latin typeface="Arial" panose="020B0604020202020204" pitchFamily="34" charset="0"/>
                      </a:endParaRPr>
                    </a:p>
                  </a:txBody>
                  <a:tcPr marL="7620" marR="7620" marT="7620" marB="0" anchor="b"/>
                </a:tc>
                <a:extLst>
                  <a:ext uri="{0D108BD9-81ED-4DB2-BD59-A6C34878D82A}">
                    <a16:rowId xmlns:a16="http://schemas.microsoft.com/office/drawing/2014/main" val="57469041"/>
                  </a:ext>
                </a:extLst>
              </a:tr>
              <a:tr h="364148">
                <a:tc>
                  <a:txBody>
                    <a:bodyPr/>
                    <a:lstStyle/>
                    <a:p>
                      <a:pPr algn="ctr" fontAlgn="t"/>
                      <a:r>
                        <a:rPr lang="en-US" sz="1400" u="none" strike="noStrike" dirty="0">
                          <a:effectLst/>
                        </a:rPr>
                        <a:t>6</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dirty="0">
                          <a:effectLst/>
                        </a:rPr>
                        <a:t>Ohio</a:t>
                      </a:r>
                      <a:endParaRPr lang="en-US" sz="1400" b="0" i="0" u="none" strike="noStrike" dirty="0">
                        <a:effectLst/>
                        <a:latin typeface="Arial" panose="020B0604020202020204" pitchFamily="34" charset="0"/>
                      </a:endParaRPr>
                    </a:p>
                  </a:txBody>
                  <a:tcPr marL="7620" marR="7620" marT="7620" marB="0" anchor="b"/>
                </a:tc>
                <a:tc>
                  <a:txBody>
                    <a:bodyPr/>
                    <a:lstStyle/>
                    <a:p>
                      <a:pPr algn="l" fontAlgn="b"/>
                      <a:r>
                        <a:rPr lang="en-US" sz="1400" u="none" strike="noStrike" dirty="0">
                          <a:effectLst/>
                        </a:rPr>
                        <a:t>Middle Left</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11511858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177</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25</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48</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23</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303</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2.627116</a:t>
                      </a:r>
                      <a:endParaRPr lang="en-US" sz="1400" b="0" i="0" u="none" strike="noStrike" dirty="0">
                        <a:effectLst/>
                        <a:latin typeface="Arial" panose="020B0604020202020204" pitchFamily="34" charset="0"/>
                      </a:endParaRPr>
                    </a:p>
                  </a:txBody>
                  <a:tcPr marL="7620" marR="7620" marT="7620" marB="0" anchor="b"/>
                </a:tc>
                <a:extLst>
                  <a:ext uri="{0D108BD9-81ED-4DB2-BD59-A6C34878D82A}">
                    <a16:rowId xmlns:a16="http://schemas.microsoft.com/office/drawing/2014/main" val="1012293515"/>
                  </a:ext>
                </a:extLst>
              </a:tr>
            </a:tbl>
          </a:graphicData>
        </a:graphic>
      </p:graphicFrame>
      <p:graphicFrame>
        <p:nvGraphicFramePr>
          <p:cNvPr id="6" name="Table 5">
            <a:extLst>
              <a:ext uri="{FF2B5EF4-FFF2-40B4-BE49-F238E27FC236}">
                <a16:creationId xmlns:a16="http://schemas.microsoft.com/office/drawing/2014/main" id="{F4B47234-45CB-46B1-83ED-8C14CC38883C}"/>
              </a:ext>
            </a:extLst>
          </p:cNvPr>
          <p:cNvGraphicFramePr>
            <a:graphicFrameLocks noGrp="1"/>
          </p:cNvGraphicFramePr>
          <p:nvPr/>
        </p:nvGraphicFramePr>
        <p:xfrm>
          <a:off x="701039" y="4125912"/>
          <a:ext cx="10789922" cy="2496186"/>
        </p:xfrm>
        <a:graphic>
          <a:graphicData uri="http://schemas.openxmlformats.org/drawingml/2006/table">
            <a:tbl>
              <a:tblPr>
                <a:tableStyleId>{5C22544A-7EE6-4342-B048-85BDC9FD1C3A}</a:tableStyleId>
              </a:tblPr>
              <a:tblGrid>
                <a:gridCol w="1003476">
                  <a:extLst>
                    <a:ext uri="{9D8B030D-6E8A-4147-A177-3AD203B41FA5}">
                      <a16:colId xmlns:a16="http://schemas.microsoft.com/office/drawing/2014/main" val="2560575588"/>
                    </a:ext>
                  </a:extLst>
                </a:gridCol>
                <a:gridCol w="1613966">
                  <a:extLst>
                    <a:ext uri="{9D8B030D-6E8A-4147-A177-3AD203B41FA5}">
                      <a16:colId xmlns:a16="http://schemas.microsoft.com/office/drawing/2014/main" val="327705813"/>
                    </a:ext>
                  </a:extLst>
                </a:gridCol>
                <a:gridCol w="1021560">
                  <a:extLst>
                    <a:ext uri="{9D8B030D-6E8A-4147-A177-3AD203B41FA5}">
                      <a16:colId xmlns:a16="http://schemas.microsoft.com/office/drawing/2014/main" val="479263383"/>
                    </a:ext>
                  </a:extLst>
                </a:gridCol>
                <a:gridCol w="1021560">
                  <a:extLst>
                    <a:ext uri="{9D8B030D-6E8A-4147-A177-3AD203B41FA5}">
                      <a16:colId xmlns:a16="http://schemas.microsoft.com/office/drawing/2014/main" val="372605605"/>
                    </a:ext>
                  </a:extLst>
                </a:gridCol>
                <a:gridCol w="1021560">
                  <a:extLst>
                    <a:ext uri="{9D8B030D-6E8A-4147-A177-3AD203B41FA5}">
                      <a16:colId xmlns:a16="http://schemas.microsoft.com/office/drawing/2014/main" val="1538980190"/>
                    </a:ext>
                  </a:extLst>
                </a:gridCol>
                <a:gridCol w="1021560">
                  <a:extLst>
                    <a:ext uri="{9D8B030D-6E8A-4147-A177-3AD203B41FA5}">
                      <a16:colId xmlns:a16="http://schemas.microsoft.com/office/drawing/2014/main" val="3315593378"/>
                    </a:ext>
                  </a:extLst>
                </a:gridCol>
                <a:gridCol w="1021560">
                  <a:extLst>
                    <a:ext uri="{9D8B030D-6E8A-4147-A177-3AD203B41FA5}">
                      <a16:colId xmlns:a16="http://schemas.microsoft.com/office/drawing/2014/main" val="796788814"/>
                    </a:ext>
                  </a:extLst>
                </a:gridCol>
                <a:gridCol w="1021560">
                  <a:extLst>
                    <a:ext uri="{9D8B030D-6E8A-4147-A177-3AD203B41FA5}">
                      <a16:colId xmlns:a16="http://schemas.microsoft.com/office/drawing/2014/main" val="3627376733"/>
                    </a:ext>
                  </a:extLst>
                </a:gridCol>
                <a:gridCol w="1021560">
                  <a:extLst>
                    <a:ext uri="{9D8B030D-6E8A-4147-A177-3AD203B41FA5}">
                      <a16:colId xmlns:a16="http://schemas.microsoft.com/office/drawing/2014/main" val="2183117391"/>
                    </a:ext>
                  </a:extLst>
                </a:gridCol>
                <a:gridCol w="1021560">
                  <a:extLst>
                    <a:ext uri="{9D8B030D-6E8A-4147-A177-3AD203B41FA5}">
                      <a16:colId xmlns:a16="http://schemas.microsoft.com/office/drawing/2014/main" val="3770079562"/>
                    </a:ext>
                  </a:extLst>
                </a:gridCol>
              </a:tblGrid>
              <a:tr h="651828">
                <a:tc>
                  <a:txBody>
                    <a:bodyPr/>
                    <a:lstStyle/>
                    <a:p>
                      <a:pPr algn="ctr" fontAlgn="b"/>
                      <a:r>
                        <a:rPr lang="en-US" sz="2200" b="1" u="none" strike="noStrike" dirty="0">
                          <a:effectLst/>
                        </a:rPr>
                        <a:t>2017</a:t>
                      </a:r>
                      <a:endParaRPr lang="en-US" sz="2200" b="1" i="0" u="none" strike="noStrike" dirty="0">
                        <a:effectLst/>
                        <a:latin typeface="Arial" panose="020B0604020202020204" pitchFamily="34" charset="0"/>
                      </a:endParaRPr>
                    </a:p>
                  </a:txBody>
                  <a:tcPr marL="7620" marR="7620" marT="7620" marB="0" anchor="b"/>
                </a:tc>
                <a:tc>
                  <a:txBody>
                    <a:bodyPr/>
                    <a:lstStyle/>
                    <a:p>
                      <a:pPr algn="ctr" fontAlgn="t"/>
                      <a:r>
                        <a:rPr lang="en-US" sz="1400" u="none" strike="noStrike" dirty="0">
                          <a:effectLst/>
                        </a:rPr>
                        <a:t>State</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dirty="0">
                          <a:effectLst/>
                        </a:rPr>
                        <a:t>Voting Affiliation 2017</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a:effectLst/>
                        </a:rPr>
                        <a:t>Total Population</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Race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Religion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Sexuality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dirty="0">
                          <a:effectLst/>
                        </a:rPr>
                        <a:t>Gender Related Incidents</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a:effectLst/>
                        </a:rPr>
                        <a:t>Total Hate Crimes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Hate Crimes per 100,000</a:t>
                      </a:r>
                      <a:endParaRPr lang="en-US" sz="1400" b="1" i="0" u="none" strike="noStrike">
                        <a:effectLst/>
                        <a:latin typeface="Arial" panose="020B0604020202020204" pitchFamily="34" charset="0"/>
                      </a:endParaRPr>
                    </a:p>
                  </a:txBody>
                  <a:tcPr marL="7620" marR="7620" marT="7620" marB="0"/>
                </a:tc>
                <a:extLst>
                  <a:ext uri="{0D108BD9-81ED-4DB2-BD59-A6C34878D82A}">
                    <a16:rowId xmlns:a16="http://schemas.microsoft.com/office/drawing/2014/main" val="2825366097"/>
                  </a:ext>
                </a:extLst>
              </a:tr>
              <a:tr h="167640">
                <a:tc>
                  <a:txBody>
                    <a:bodyPr/>
                    <a:lstStyle/>
                    <a:p>
                      <a:pPr algn="ctr" fontAlgn="t"/>
                      <a:r>
                        <a:rPr lang="en-US" sz="1400" u="none" strike="noStrike" dirty="0">
                          <a:effectLst/>
                        </a:rPr>
                        <a:t>1</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a:effectLst/>
                        </a:rPr>
                        <a:t>California</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Hard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38982847</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602</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200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247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78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1094</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2.830222</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175264454"/>
                  </a:ext>
                </a:extLst>
              </a:tr>
              <a:tr h="282258">
                <a:tc>
                  <a:txBody>
                    <a:bodyPr/>
                    <a:lstStyle/>
                    <a:p>
                      <a:pPr algn="ctr" fontAlgn="t"/>
                      <a:r>
                        <a:rPr lang="en-US" sz="1400" u="none" strike="noStrike" dirty="0">
                          <a:effectLst/>
                        </a:rPr>
                        <a:t>2</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a:effectLst/>
                        </a:rPr>
                        <a:t>New York</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19798228</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189</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284</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65</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554</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2.812546</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786312405"/>
                  </a:ext>
                </a:extLst>
              </a:tr>
              <a:tr h="335280">
                <a:tc>
                  <a:txBody>
                    <a:bodyPr/>
                    <a:lstStyle/>
                    <a:p>
                      <a:pPr algn="ctr" fontAlgn="t"/>
                      <a:r>
                        <a:rPr lang="en-US" sz="1400" u="none" strike="noStrike" dirty="0">
                          <a:effectLst/>
                        </a:rPr>
                        <a:t>3</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a:effectLst/>
                        </a:rPr>
                        <a:t>Washington</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7169967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328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85</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73</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72</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511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7.224508</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4248078162"/>
                  </a:ext>
                </a:extLst>
              </a:tr>
              <a:tr h="335280">
                <a:tc>
                  <a:txBody>
                    <a:bodyPr/>
                    <a:lstStyle/>
                    <a:p>
                      <a:pPr algn="ctr" fontAlgn="t"/>
                      <a:r>
                        <a:rPr lang="en-US" sz="1400" u="none" strike="noStrike" dirty="0">
                          <a:effectLst/>
                        </a:rPr>
                        <a:t>4</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a:effectLst/>
                        </a:rPr>
                        <a:t>New Jersey</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8960161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261</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180</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52</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499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5.597022</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3022630569"/>
                  </a:ext>
                </a:extLst>
              </a:tr>
              <a:tr h="335280">
                <a:tc>
                  <a:txBody>
                    <a:bodyPr/>
                    <a:lstStyle/>
                    <a:p>
                      <a:pPr algn="ctr" fontAlgn="t"/>
                      <a:r>
                        <a:rPr lang="en-US" sz="1400" u="none" strike="noStrike" dirty="0">
                          <a:effectLst/>
                        </a:rPr>
                        <a:t>5</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a:effectLst/>
                        </a:rPr>
                        <a:t>Michigan</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Right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9925568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312</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71</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59</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36</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457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4.61169</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1687866684"/>
                  </a:ext>
                </a:extLst>
              </a:tr>
              <a:tr h="335280">
                <a:tc>
                  <a:txBody>
                    <a:bodyPr/>
                    <a:lstStyle/>
                    <a:p>
                      <a:pPr algn="ctr" fontAlgn="t"/>
                      <a:r>
                        <a:rPr lang="en-US" sz="1400" u="none" strike="noStrike" dirty="0">
                          <a:effectLst/>
                        </a:rPr>
                        <a:t>6</a:t>
                      </a:r>
                      <a:endParaRPr lang="en-US" sz="1400" b="1" i="0" u="none" strike="noStrike" dirty="0">
                        <a:effectLst/>
                        <a:latin typeface="Arial" panose="020B0604020202020204" pitchFamily="34" charset="0"/>
                      </a:endParaRPr>
                    </a:p>
                  </a:txBody>
                  <a:tcPr marL="7620" marR="7620" marT="7620" marB="0"/>
                </a:tc>
                <a:tc>
                  <a:txBody>
                    <a:bodyPr/>
                    <a:lstStyle/>
                    <a:p>
                      <a:pPr algn="l" fontAlgn="b"/>
                      <a:r>
                        <a:rPr lang="en-US" sz="1400" u="none" strike="noStrike">
                          <a:effectLst/>
                        </a:rPr>
                        <a:t>Massachusetts</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6789319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208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116</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25</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434</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6.437122</a:t>
                      </a:r>
                      <a:endParaRPr lang="en-US" sz="1400" b="0" i="0" u="none" strike="noStrike" dirty="0">
                        <a:effectLst/>
                        <a:latin typeface="Arial" panose="020B0604020202020204" pitchFamily="34" charset="0"/>
                      </a:endParaRPr>
                    </a:p>
                  </a:txBody>
                  <a:tcPr marL="7620" marR="7620" marT="7620" marB="0" anchor="b"/>
                </a:tc>
                <a:extLst>
                  <a:ext uri="{0D108BD9-81ED-4DB2-BD59-A6C34878D82A}">
                    <a16:rowId xmlns:a16="http://schemas.microsoft.com/office/drawing/2014/main" val="877547936"/>
                  </a:ext>
                </a:extLst>
              </a:tr>
            </a:tbl>
          </a:graphicData>
        </a:graphic>
      </p:graphicFrame>
    </p:spTree>
    <p:extLst>
      <p:ext uri="{BB962C8B-B14F-4D97-AF65-F5344CB8AC3E}">
        <p14:creationId xmlns:p14="http://schemas.microsoft.com/office/powerpoint/2010/main" val="1207561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8" name="Rectangle 53">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Rectangle 55">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41AC5-D366-4F3A-90F1-BEF2CC19D74C}"/>
              </a:ext>
            </a:extLst>
          </p:cNvPr>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rPr>
              <a:t>Hypothesis:</a:t>
            </a:r>
          </a:p>
        </p:txBody>
      </p:sp>
      <p:sp>
        <p:nvSpPr>
          <p:cNvPr id="49" name="Content Placeholder 2">
            <a:extLst>
              <a:ext uri="{FF2B5EF4-FFF2-40B4-BE49-F238E27FC236}">
                <a16:creationId xmlns:a16="http://schemas.microsoft.com/office/drawing/2014/main" id="{5D0E4B2D-E204-4850-A9BF-F49B44C74727}"/>
              </a:ext>
            </a:extLst>
          </p:cNvPr>
          <p:cNvSpPr>
            <a:spLocks noGrp="1"/>
          </p:cNvSpPr>
          <p:nvPr>
            <p:ph idx="1"/>
          </p:nvPr>
        </p:nvSpPr>
        <p:spPr>
          <a:xfrm>
            <a:off x="838200" y="2015406"/>
            <a:ext cx="10515600" cy="4065986"/>
          </a:xfrm>
        </p:spPr>
        <p:txBody>
          <a:bodyPr anchor="ctr">
            <a:normAutofit/>
          </a:bodyPr>
          <a:lstStyle/>
          <a:p>
            <a:r>
              <a:rPr lang="en-US" sz="1900"/>
              <a:t>Hypothesis: "Intolerance is the first sign of an inadequate education." This quote by Aleksander Solzhenitsyn sums up a general belief about prejudice, that with education these attitudes can be erased. However, is this really the case? Through research, are we able to prove a correlation between people who graduate high school and lack of hate crimes?</a:t>
            </a:r>
          </a:p>
          <a:p>
            <a:r>
              <a:rPr lang="en-US" sz="1900"/>
              <a:t>It is well known that the factors that contribute to socioeconomic status affect crime rates around the world. Therefore, areas that experience higher rates of poverty, relatively low per capita income, and high rates of income inequality (according to the Gini Index), should also experience higher rates of hate crimes.</a:t>
            </a:r>
          </a:p>
          <a:p>
            <a:r>
              <a:rPr lang="en-US" sz="1900"/>
              <a:t> In today’s divisive political climate, Democrats and Republicans often try to place blame on one another for various problems facing our society.  One of these problems, which is a huge source of media attention, is discrimination of race, religion, sexuality, and gender.  In this study, we will use the rates of specific hate crimes to measure the targeted attacks against these groups.  So, the question is, is there a correlation between political affiliation and race, religion, sexuality, gender-based discrimination?</a:t>
            </a:r>
          </a:p>
          <a:p>
            <a:endParaRPr lang="en-US" sz="1900"/>
          </a:p>
        </p:txBody>
      </p:sp>
    </p:spTree>
    <p:extLst>
      <p:ext uri="{BB962C8B-B14F-4D97-AF65-F5344CB8AC3E}">
        <p14:creationId xmlns:p14="http://schemas.microsoft.com/office/powerpoint/2010/main" val="231364641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70CB2-27D0-4F1F-81EE-F69F71F4B613}"/>
              </a:ext>
            </a:extLst>
          </p:cNvPr>
          <p:cNvSpPr>
            <a:spLocks noGrp="1"/>
          </p:cNvSpPr>
          <p:nvPr>
            <p:ph type="title"/>
          </p:nvPr>
        </p:nvSpPr>
        <p:spPr/>
        <p:txBody>
          <a:bodyPr/>
          <a:lstStyle/>
          <a:p>
            <a:pPr algn="ctr"/>
            <a:r>
              <a:rPr lang="en-US" dirty="0"/>
              <a:t>States With The Highest Hate Crime Rate</a:t>
            </a:r>
          </a:p>
        </p:txBody>
      </p:sp>
      <p:graphicFrame>
        <p:nvGraphicFramePr>
          <p:cNvPr id="4" name="Table 3">
            <a:extLst>
              <a:ext uri="{FF2B5EF4-FFF2-40B4-BE49-F238E27FC236}">
                <a16:creationId xmlns:a16="http://schemas.microsoft.com/office/drawing/2014/main" id="{94CD5ED5-D7A3-456E-A855-D18A8974F353}"/>
              </a:ext>
            </a:extLst>
          </p:cNvPr>
          <p:cNvGraphicFramePr>
            <a:graphicFrameLocks noGrp="1"/>
          </p:cNvGraphicFramePr>
          <p:nvPr/>
        </p:nvGraphicFramePr>
        <p:xfrm>
          <a:off x="541019" y="1467664"/>
          <a:ext cx="11109961" cy="2483127"/>
        </p:xfrm>
        <a:graphic>
          <a:graphicData uri="http://schemas.openxmlformats.org/drawingml/2006/table">
            <a:tbl>
              <a:tblPr>
                <a:tableStyleId>{5C22544A-7EE6-4342-B048-85BDC9FD1C3A}</a:tableStyleId>
              </a:tblPr>
              <a:tblGrid>
                <a:gridCol w="727711">
                  <a:extLst>
                    <a:ext uri="{9D8B030D-6E8A-4147-A177-3AD203B41FA5}">
                      <a16:colId xmlns:a16="http://schemas.microsoft.com/office/drawing/2014/main" val="2823971036"/>
                    </a:ext>
                  </a:extLst>
                </a:gridCol>
                <a:gridCol w="1688395">
                  <a:extLst>
                    <a:ext uri="{9D8B030D-6E8A-4147-A177-3AD203B41FA5}">
                      <a16:colId xmlns:a16="http://schemas.microsoft.com/office/drawing/2014/main" val="3558836813"/>
                    </a:ext>
                  </a:extLst>
                </a:gridCol>
                <a:gridCol w="991223">
                  <a:extLst>
                    <a:ext uri="{9D8B030D-6E8A-4147-A177-3AD203B41FA5}">
                      <a16:colId xmlns:a16="http://schemas.microsoft.com/office/drawing/2014/main" val="2986585167"/>
                    </a:ext>
                  </a:extLst>
                </a:gridCol>
                <a:gridCol w="1073825">
                  <a:extLst>
                    <a:ext uri="{9D8B030D-6E8A-4147-A177-3AD203B41FA5}">
                      <a16:colId xmlns:a16="http://schemas.microsoft.com/office/drawing/2014/main" val="2857340989"/>
                    </a:ext>
                  </a:extLst>
                </a:gridCol>
                <a:gridCol w="1011874">
                  <a:extLst>
                    <a:ext uri="{9D8B030D-6E8A-4147-A177-3AD203B41FA5}">
                      <a16:colId xmlns:a16="http://schemas.microsoft.com/office/drawing/2014/main" val="3382727004"/>
                    </a:ext>
                  </a:extLst>
                </a:gridCol>
                <a:gridCol w="1011874">
                  <a:extLst>
                    <a:ext uri="{9D8B030D-6E8A-4147-A177-3AD203B41FA5}">
                      <a16:colId xmlns:a16="http://schemas.microsoft.com/office/drawing/2014/main" val="3114897610"/>
                    </a:ext>
                  </a:extLst>
                </a:gridCol>
                <a:gridCol w="1011874">
                  <a:extLst>
                    <a:ext uri="{9D8B030D-6E8A-4147-A177-3AD203B41FA5}">
                      <a16:colId xmlns:a16="http://schemas.microsoft.com/office/drawing/2014/main" val="3589626233"/>
                    </a:ext>
                  </a:extLst>
                </a:gridCol>
                <a:gridCol w="1011874">
                  <a:extLst>
                    <a:ext uri="{9D8B030D-6E8A-4147-A177-3AD203B41FA5}">
                      <a16:colId xmlns:a16="http://schemas.microsoft.com/office/drawing/2014/main" val="2354962042"/>
                    </a:ext>
                  </a:extLst>
                </a:gridCol>
                <a:gridCol w="1011874">
                  <a:extLst>
                    <a:ext uri="{9D8B030D-6E8A-4147-A177-3AD203B41FA5}">
                      <a16:colId xmlns:a16="http://schemas.microsoft.com/office/drawing/2014/main" val="1210505167"/>
                    </a:ext>
                  </a:extLst>
                </a:gridCol>
                <a:gridCol w="1569437">
                  <a:extLst>
                    <a:ext uri="{9D8B030D-6E8A-4147-A177-3AD203B41FA5}">
                      <a16:colId xmlns:a16="http://schemas.microsoft.com/office/drawing/2014/main" val="2496818444"/>
                    </a:ext>
                  </a:extLst>
                </a:gridCol>
              </a:tblGrid>
              <a:tr h="750711">
                <a:tc>
                  <a:txBody>
                    <a:bodyPr/>
                    <a:lstStyle/>
                    <a:p>
                      <a:pPr algn="ctr" fontAlgn="b"/>
                      <a:r>
                        <a:rPr lang="en-US" sz="2000" b="1" i="0" u="none" strike="noStrike" dirty="0">
                          <a:effectLst/>
                          <a:latin typeface="Arial" panose="020B0604020202020204" pitchFamily="34" charset="0"/>
                        </a:rPr>
                        <a:t>2009</a:t>
                      </a:r>
                    </a:p>
                  </a:txBody>
                  <a:tcPr marL="7620" marR="7620" marT="7620" marB="0" anchor="b"/>
                </a:tc>
                <a:tc>
                  <a:txBody>
                    <a:bodyPr/>
                    <a:lstStyle/>
                    <a:p>
                      <a:pPr algn="ctr" fontAlgn="t"/>
                      <a:r>
                        <a:rPr lang="en-US" sz="1400" u="none" strike="noStrike" dirty="0">
                          <a:effectLst/>
                        </a:rPr>
                        <a:t>State</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a:effectLst/>
                        </a:rPr>
                        <a:t>Voting Affiliation 2008</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dirty="0">
                          <a:effectLst/>
                        </a:rPr>
                        <a:t>Total Population</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a:effectLst/>
                        </a:rPr>
                        <a:t>Race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Religion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Sexuality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Gender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Total Hate Crimes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dirty="0">
                          <a:effectLst/>
                        </a:rPr>
                        <a:t>Hate Crimes per 100,000</a:t>
                      </a:r>
                      <a:endParaRPr lang="en-US" sz="1400" b="1" i="0" u="none" strike="noStrike" dirty="0">
                        <a:effectLst/>
                        <a:latin typeface="Arial" panose="020B0604020202020204" pitchFamily="34" charset="0"/>
                      </a:endParaRPr>
                    </a:p>
                  </a:txBody>
                  <a:tcPr marL="7620" marR="7620" marT="7620" marB="0"/>
                </a:tc>
                <a:extLst>
                  <a:ext uri="{0D108BD9-81ED-4DB2-BD59-A6C34878D82A}">
                    <a16:rowId xmlns:a16="http://schemas.microsoft.com/office/drawing/2014/main" val="2702610778"/>
                  </a:ext>
                </a:extLst>
              </a:tr>
              <a:tr h="288736">
                <a:tc>
                  <a:txBody>
                    <a:bodyPr/>
                    <a:lstStyle/>
                    <a:p>
                      <a:pPr algn="ctr" fontAlgn="t"/>
                      <a:r>
                        <a:rPr lang="en-US" sz="1400" u="none" strike="noStrike">
                          <a:effectLst/>
                        </a:rPr>
                        <a:t>1</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dirty="0">
                          <a:effectLst/>
                        </a:rPr>
                        <a:t>New Jersey</a:t>
                      </a:r>
                      <a:endParaRPr lang="en-US" sz="1400" b="0" i="0" u="none" strike="noStrike" dirty="0">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8650548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271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208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66</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549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6.24297239</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1841190049"/>
                  </a:ext>
                </a:extLst>
              </a:tr>
              <a:tr h="288736">
                <a:tc>
                  <a:txBody>
                    <a:bodyPr/>
                    <a:lstStyle/>
                    <a:p>
                      <a:pPr algn="ctr" fontAlgn="t"/>
                      <a:r>
                        <a:rPr lang="en-US" sz="1400" u="none" strike="noStrike">
                          <a:effectLst/>
                        </a:rPr>
                        <a:t>2</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dirty="0">
                          <a:effectLst/>
                        </a:rPr>
                        <a:t>District of Columbia</a:t>
                      </a:r>
                      <a:endParaRPr lang="en-US" sz="1400" b="0" i="0" u="none" strike="noStrike" dirty="0">
                        <a:effectLst/>
                        <a:latin typeface="Arial" panose="020B0604020202020204" pitchFamily="34" charset="0"/>
                      </a:endParaRPr>
                    </a:p>
                  </a:txBody>
                  <a:tcPr marL="7620" marR="7620" marT="7620" marB="0" anchor="b"/>
                </a:tc>
                <a:tc>
                  <a:txBody>
                    <a:bodyPr/>
                    <a:lstStyle/>
                    <a:p>
                      <a:pPr algn="l" fontAlgn="b"/>
                      <a:r>
                        <a:rPr lang="en-US" sz="1400" u="none" strike="noStrike">
                          <a:effectLst/>
                        </a:rPr>
                        <a:t>Hard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588433</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6</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6.10803967</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683240874"/>
                  </a:ext>
                </a:extLst>
              </a:tr>
              <a:tr h="288736">
                <a:tc>
                  <a:txBody>
                    <a:bodyPr/>
                    <a:lstStyle/>
                    <a:p>
                      <a:pPr algn="ctr" fontAlgn="t"/>
                      <a:r>
                        <a:rPr lang="en-US" sz="1400" u="none" strike="noStrike">
                          <a:effectLst/>
                        </a:rPr>
                        <a:t>3</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a:effectLst/>
                        </a:rPr>
                        <a:t>Connecticut</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Hard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3494487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126</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43</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27</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10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200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5.59877029</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812438686"/>
                  </a:ext>
                </a:extLst>
              </a:tr>
              <a:tr h="288736">
                <a:tc>
                  <a:txBody>
                    <a:bodyPr/>
                    <a:lstStyle/>
                    <a:p>
                      <a:pPr algn="ctr" fontAlgn="t"/>
                      <a:r>
                        <a:rPr lang="en-US" sz="1400" u="none" strike="noStrike">
                          <a:effectLst/>
                        </a:rPr>
                        <a:t>4</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a:effectLst/>
                        </a:rPr>
                        <a:t>South Dakota</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dirty="0">
                          <a:effectLst/>
                        </a:rPr>
                        <a:t>Middle Right</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796513</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33</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5</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4</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42</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5.14787264</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889590377"/>
                  </a:ext>
                </a:extLst>
              </a:tr>
              <a:tr h="288736">
                <a:tc>
                  <a:txBody>
                    <a:bodyPr/>
                    <a:lstStyle/>
                    <a:p>
                      <a:pPr algn="ctr" fontAlgn="t"/>
                      <a:r>
                        <a:rPr lang="en-US" sz="1400" u="none" strike="noStrike">
                          <a:effectLst/>
                        </a:rPr>
                        <a:t>5</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a:effectLst/>
                        </a:rPr>
                        <a:t>Massachusetts</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Hard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6511176</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189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67</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0</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317</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4.83187882</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1602268422"/>
                  </a:ext>
                </a:extLst>
              </a:tr>
              <a:tr h="288736">
                <a:tc>
                  <a:txBody>
                    <a:bodyPr/>
                    <a:lstStyle/>
                    <a:p>
                      <a:pPr algn="ctr" fontAlgn="t"/>
                      <a:r>
                        <a:rPr lang="en-US" sz="1400" u="none" strike="noStrike">
                          <a:effectLst/>
                        </a:rPr>
                        <a:t>6</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a:effectLst/>
                        </a:rPr>
                        <a:t>Kansas</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Right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2777835</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83</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15</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20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8</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122</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4.27892562</a:t>
                      </a:r>
                      <a:endParaRPr lang="en-US" sz="1400" b="0" i="0" u="none" strike="noStrike" dirty="0">
                        <a:effectLst/>
                        <a:latin typeface="Arial" panose="020B0604020202020204" pitchFamily="34" charset="0"/>
                      </a:endParaRPr>
                    </a:p>
                  </a:txBody>
                  <a:tcPr marL="7620" marR="7620" marT="7620" marB="0" anchor="b"/>
                </a:tc>
                <a:extLst>
                  <a:ext uri="{0D108BD9-81ED-4DB2-BD59-A6C34878D82A}">
                    <a16:rowId xmlns:a16="http://schemas.microsoft.com/office/drawing/2014/main" val="664548455"/>
                  </a:ext>
                </a:extLst>
              </a:tr>
            </a:tbl>
          </a:graphicData>
        </a:graphic>
      </p:graphicFrame>
      <p:graphicFrame>
        <p:nvGraphicFramePr>
          <p:cNvPr id="5" name="Table 4">
            <a:extLst>
              <a:ext uri="{FF2B5EF4-FFF2-40B4-BE49-F238E27FC236}">
                <a16:creationId xmlns:a16="http://schemas.microsoft.com/office/drawing/2014/main" id="{2C67E8FC-617D-4084-8932-C5B821B4621F}"/>
              </a:ext>
            </a:extLst>
          </p:cNvPr>
          <p:cNvGraphicFramePr>
            <a:graphicFrameLocks noGrp="1"/>
          </p:cNvGraphicFramePr>
          <p:nvPr/>
        </p:nvGraphicFramePr>
        <p:xfrm>
          <a:off x="541019" y="4049216"/>
          <a:ext cx="11109960" cy="2351382"/>
        </p:xfrm>
        <a:graphic>
          <a:graphicData uri="http://schemas.openxmlformats.org/drawingml/2006/table">
            <a:tbl>
              <a:tblPr>
                <a:tableStyleId>{5C22544A-7EE6-4342-B048-85BDC9FD1C3A}</a:tableStyleId>
              </a:tblPr>
              <a:tblGrid>
                <a:gridCol w="739141">
                  <a:extLst>
                    <a:ext uri="{9D8B030D-6E8A-4147-A177-3AD203B41FA5}">
                      <a16:colId xmlns:a16="http://schemas.microsoft.com/office/drawing/2014/main" val="3278769503"/>
                    </a:ext>
                  </a:extLst>
                </a:gridCol>
                <a:gridCol w="1668780">
                  <a:extLst>
                    <a:ext uri="{9D8B030D-6E8A-4147-A177-3AD203B41FA5}">
                      <a16:colId xmlns:a16="http://schemas.microsoft.com/office/drawing/2014/main" val="116835733"/>
                    </a:ext>
                  </a:extLst>
                </a:gridCol>
                <a:gridCol w="1017270">
                  <a:extLst>
                    <a:ext uri="{9D8B030D-6E8A-4147-A177-3AD203B41FA5}">
                      <a16:colId xmlns:a16="http://schemas.microsoft.com/office/drawing/2014/main" val="51436810"/>
                    </a:ext>
                  </a:extLst>
                </a:gridCol>
                <a:gridCol w="1085850">
                  <a:extLst>
                    <a:ext uri="{9D8B030D-6E8A-4147-A177-3AD203B41FA5}">
                      <a16:colId xmlns:a16="http://schemas.microsoft.com/office/drawing/2014/main" val="2073977346"/>
                    </a:ext>
                  </a:extLst>
                </a:gridCol>
                <a:gridCol w="994410">
                  <a:extLst>
                    <a:ext uri="{9D8B030D-6E8A-4147-A177-3AD203B41FA5}">
                      <a16:colId xmlns:a16="http://schemas.microsoft.com/office/drawing/2014/main" val="1509922405"/>
                    </a:ext>
                  </a:extLst>
                </a:gridCol>
                <a:gridCol w="1005840">
                  <a:extLst>
                    <a:ext uri="{9D8B030D-6E8A-4147-A177-3AD203B41FA5}">
                      <a16:colId xmlns:a16="http://schemas.microsoft.com/office/drawing/2014/main" val="109782520"/>
                    </a:ext>
                  </a:extLst>
                </a:gridCol>
                <a:gridCol w="1005840">
                  <a:extLst>
                    <a:ext uri="{9D8B030D-6E8A-4147-A177-3AD203B41FA5}">
                      <a16:colId xmlns:a16="http://schemas.microsoft.com/office/drawing/2014/main" val="3543474231"/>
                    </a:ext>
                  </a:extLst>
                </a:gridCol>
                <a:gridCol w="1017270">
                  <a:extLst>
                    <a:ext uri="{9D8B030D-6E8A-4147-A177-3AD203B41FA5}">
                      <a16:colId xmlns:a16="http://schemas.microsoft.com/office/drawing/2014/main" val="4007349829"/>
                    </a:ext>
                  </a:extLst>
                </a:gridCol>
                <a:gridCol w="1005840">
                  <a:extLst>
                    <a:ext uri="{9D8B030D-6E8A-4147-A177-3AD203B41FA5}">
                      <a16:colId xmlns:a16="http://schemas.microsoft.com/office/drawing/2014/main" val="3062504218"/>
                    </a:ext>
                  </a:extLst>
                </a:gridCol>
                <a:gridCol w="1569719">
                  <a:extLst>
                    <a:ext uri="{9D8B030D-6E8A-4147-A177-3AD203B41FA5}">
                      <a16:colId xmlns:a16="http://schemas.microsoft.com/office/drawing/2014/main" val="2251788727"/>
                    </a:ext>
                  </a:extLst>
                </a:gridCol>
              </a:tblGrid>
              <a:tr h="567894">
                <a:tc>
                  <a:txBody>
                    <a:bodyPr/>
                    <a:lstStyle/>
                    <a:p>
                      <a:pPr algn="ctr" fontAlgn="b"/>
                      <a:r>
                        <a:rPr lang="en-US" sz="2000" b="1" u="none" strike="noStrike" dirty="0">
                          <a:effectLst/>
                        </a:rPr>
                        <a:t>2017</a:t>
                      </a:r>
                      <a:endParaRPr lang="en-US" sz="2000" b="1" i="0" u="none" strike="noStrike" dirty="0">
                        <a:effectLst/>
                        <a:latin typeface="Arial" panose="020B0604020202020204" pitchFamily="34" charset="0"/>
                      </a:endParaRPr>
                    </a:p>
                  </a:txBody>
                  <a:tcPr marL="7620" marR="7620" marT="7620" marB="0" anchor="b"/>
                </a:tc>
                <a:tc>
                  <a:txBody>
                    <a:bodyPr/>
                    <a:lstStyle/>
                    <a:p>
                      <a:pPr algn="ctr" fontAlgn="t"/>
                      <a:r>
                        <a:rPr lang="en-US" sz="1400" u="none" strike="noStrike" dirty="0">
                          <a:effectLst/>
                        </a:rPr>
                        <a:t>State</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dirty="0">
                          <a:effectLst/>
                        </a:rPr>
                        <a:t>Voting Affiliation 2016</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a:effectLst/>
                        </a:rPr>
                        <a:t>Total Population</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dirty="0">
                          <a:effectLst/>
                        </a:rPr>
                        <a:t>Race Related Incidents</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a:effectLst/>
                        </a:rPr>
                        <a:t>Religion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dirty="0">
                          <a:effectLst/>
                        </a:rPr>
                        <a:t>Sexuality Related Incidents</a:t>
                      </a:r>
                      <a:endParaRPr lang="en-US" sz="1400" b="1" i="0" u="none" strike="noStrike" dirty="0">
                        <a:effectLst/>
                        <a:latin typeface="Arial" panose="020B0604020202020204" pitchFamily="34" charset="0"/>
                      </a:endParaRPr>
                    </a:p>
                  </a:txBody>
                  <a:tcPr marL="7620" marR="7620" marT="7620" marB="0"/>
                </a:tc>
                <a:tc>
                  <a:txBody>
                    <a:bodyPr/>
                    <a:lstStyle/>
                    <a:p>
                      <a:pPr algn="ctr" fontAlgn="t"/>
                      <a:r>
                        <a:rPr lang="en-US" sz="1400" u="none" strike="noStrike">
                          <a:effectLst/>
                        </a:rPr>
                        <a:t>Gender Related Incidents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Total Hate Crimes</a:t>
                      </a:r>
                      <a:endParaRPr lang="en-US" sz="1400" b="1" i="0" u="none" strike="noStrike">
                        <a:effectLst/>
                        <a:latin typeface="Arial" panose="020B0604020202020204" pitchFamily="34" charset="0"/>
                      </a:endParaRPr>
                    </a:p>
                  </a:txBody>
                  <a:tcPr marL="7620" marR="7620" marT="7620" marB="0"/>
                </a:tc>
                <a:tc>
                  <a:txBody>
                    <a:bodyPr/>
                    <a:lstStyle/>
                    <a:p>
                      <a:pPr algn="ctr" fontAlgn="t"/>
                      <a:r>
                        <a:rPr lang="en-US" sz="1400" u="none" strike="noStrike">
                          <a:effectLst/>
                        </a:rPr>
                        <a:t>Hate Crimes per 100,000</a:t>
                      </a:r>
                      <a:endParaRPr lang="en-US" sz="1400" b="1" i="0" u="none" strike="noStrike">
                        <a:effectLst/>
                        <a:latin typeface="Arial" panose="020B0604020202020204" pitchFamily="34" charset="0"/>
                      </a:endParaRPr>
                    </a:p>
                  </a:txBody>
                  <a:tcPr marL="7620" marR="7620" marT="7620" marB="0"/>
                </a:tc>
                <a:extLst>
                  <a:ext uri="{0D108BD9-81ED-4DB2-BD59-A6C34878D82A}">
                    <a16:rowId xmlns:a16="http://schemas.microsoft.com/office/drawing/2014/main" val="2786922468"/>
                  </a:ext>
                </a:extLst>
              </a:tr>
              <a:tr h="283947">
                <a:tc>
                  <a:txBody>
                    <a:bodyPr/>
                    <a:lstStyle/>
                    <a:p>
                      <a:pPr algn="ctr" fontAlgn="t"/>
                      <a:r>
                        <a:rPr lang="en-US" sz="1400" u="none" strike="noStrike">
                          <a:effectLst/>
                        </a:rPr>
                        <a:t>1</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a:effectLst/>
                        </a:rPr>
                        <a:t>District of Columbia</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dirty="0">
                          <a:effectLst/>
                        </a:rPr>
                        <a:t>Hard Left</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672391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109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14</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194</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29.43814</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2836796749"/>
                  </a:ext>
                </a:extLst>
              </a:tr>
              <a:tr h="283947">
                <a:tc>
                  <a:txBody>
                    <a:bodyPr/>
                    <a:lstStyle/>
                    <a:p>
                      <a:pPr algn="ctr" fontAlgn="t"/>
                      <a:r>
                        <a:rPr lang="en-US" sz="1400" u="none" strike="noStrike">
                          <a:effectLst/>
                        </a:rPr>
                        <a:t>2</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a:effectLst/>
                        </a:rPr>
                        <a:t>Kentucky</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Hard Right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4424376</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285</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36</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26</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378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8.567564</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3464346678"/>
                  </a:ext>
                </a:extLst>
              </a:tr>
              <a:tr h="283947">
                <a:tc>
                  <a:txBody>
                    <a:bodyPr/>
                    <a:lstStyle/>
                    <a:p>
                      <a:pPr algn="ctr" fontAlgn="t"/>
                      <a:r>
                        <a:rPr lang="en-US" sz="1400" u="none" strike="noStrike">
                          <a:effectLst/>
                        </a:rPr>
                        <a:t>3</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a:effectLst/>
                        </a:rPr>
                        <a:t>Washington</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7169967</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328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85</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73</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72</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511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7.224508</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2589526555"/>
                  </a:ext>
                </a:extLst>
              </a:tr>
              <a:tr h="283947">
                <a:tc>
                  <a:txBody>
                    <a:bodyPr/>
                    <a:lstStyle/>
                    <a:p>
                      <a:pPr algn="ctr" fontAlgn="t"/>
                      <a:r>
                        <a:rPr lang="en-US" sz="1400" u="none" strike="noStrike">
                          <a:effectLst/>
                        </a:rPr>
                        <a:t>4</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a:effectLst/>
                        </a:rPr>
                        <a:t>Massachusetts</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6789319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208</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116</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60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25</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434</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6.437122</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508120916"/>
                  </a:ext>
                </a:extLst>
              </a:tr>
              <a:tr h="283947">
                <a:tc>
                  <a:txBody>
                    <a:bodyPr/>
                    <a:lstStyle/>
                    <a:p>
                      <a:pPr algn="ctr" fontAlgn="t"/>
                      <a:r>
                        <a:rPr lang="en-US" sz="1400" u="none" strike="noStrike">
                          <a:effectLst/>
                        </a:rPr>
                        <a:t>5</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a:effectLst/>
                        </a:rPr>
                        <a:t>New Jersey</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8960161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261</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180</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52</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a:effectLst/>
                        </a:rPr>
                        <a:t>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499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5.597022</a:t>
                      </a:r>
                      <a:endParaRPr lang="en-US" sz="14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3783646926"/>
                  </a:ext>
                </a:extLst>
              </a:tr>
              <a:tr h="283947">
                <a:tc>
                  <a:txBody>
                    <a:bodyPr/>
                    <a:lstStyle/>
                    <a:p>
                      <a:pPr algn="ctr" fontAlgn="t"/>
                      <a:r>
                        <a:rPr lang="en-US" sz="1400" u="none" strike="noStrike">
                          <a:effectLst/>
                        </a:rPr>
                        <a:t>6</a:t>
                      </a:r>
                      <a:endParaRPr lang="en-US" sz="1400" b="1" i="0" u="none" strike="noStrike">
                        <a:effectLst/>
                        <a:latin typeface="Arial" panose="020B0604020202020204" pitchFamily="34" charset="0"/>
                      </a:endParaRPr>
                    </a:p>
                  </a:txBody>
                  <a:tcPr marL="7620" marR="7620" marT="7620" marB="0"/>
                </a:tc>
                <a:tc>
                  <a:txBody>
                    <a:bodyPr/>
                    <a:lstStyle/>
                    <a:p>
                      <a:pPr algn="l" fontAlgn="b"/>
                      <a:r>
                        <a:rPr lang="en-US" sz="1400" u="none" strike="noStrike">
                          <a:effectLst/>
                        </a:rPr>
                        <a:t>Vermont</a:t>
                      </a:r>
                      <a:endParaRPr lang="en-US" sz="1400" b="0" i="0" u="none" strike="noStrike">
                        <a:effectLst/>
                        <a:latin typeface="Arial" panose="020B0604020202020204" pitchFamily="34" charset="0"/>
                      </a:endParaRPr>
                    </a:p>
                  </a:txBody>
                  <a:tcPr marL="7620" marR="7620" marT="7620" marB="0" anchor="b"/>
                </a:tc>
                <a:tc>
                  <a:txBody>
                    <a:bodyPr/>
                    <a:lstStyle/>
                    <a:p>
                      <a:pPr algn="l" fontAlgn="b"/>
                      <a:r>
                        <a:rPr lang="en-US" sz="1400" u="none" strike="noStrike">
                          <a:effectLst/>
                        </a:rPr>
                        <a:t>Middle Left</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624636</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19</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a:effectLst/>
                        </a:rPr>
                        <a:t>5</a:t>
                      </a:r>
                      <a:endParaRPr lang="en-US" sz="1400" b="0" i="0" u="none" strike="noStrike">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7</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2</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34</a:t>
                      </a:r>
                      <a:endParaRPr lang="en-US" sz="1400" b="0" i="0" u="none" strike="noStrike" dirty="0">
                        <a:effectLst/>
                        <a:latin typeface="Arial" panose="020B0604020202020204" pitchFamily="34" charset="0"/>
                      </a:endParaRPr>
                    </a:p>
                  </a:txBody>
                  <a:tcPr marL="7620" marR="7620" marT="7620" marB="0" anchor="b"/>
                </a:tc>
                <a:tc>
                  <a:txBody>
                    <a:bodyPr/>
                    <a:lstStyle/>
                    <a:p>
                      <a:pPr algn="r" fontAlgn="b"/>
                      <a:r>
                        <a:rPr lang="en-US" sz="1400" u="none" strike="noStrike" dirty="0">
                          <a:effectLst/>
                        </a:rPr>
                        <a:t>5.42915</a:t>
                      </a:r>
                      <a:endParaRPr lang="en-US" sz="1400" b="0" i="0" u="none" strike="noStrike" dirty="0">
                        <a:effectLst/>
                        <a:latin typeface="Arial" panose="020B0604020202020204" pitchFamily="34" charset="0"/>
                      </a:endParaRPr>
                    </a:p>
                  </a:txBody>
                  <a:tcPr marL="7620" marR="7620" marT="7620" marB="0" anchor="b"/>
                </a:tc>
                <a:extLst>
                  <a:ext uri="{0D108BD9-81ED-4DB2-BD59-A6C34878D82A}">
                    <a16:rowId xmlns:a16="http://schemas.microsoft.com/office/drawing/2014/main" val="3695324810"/>
                  </a:ext>
                </a:extLst>
              </a:tr>
            </a:tbl>
          </a:graphicData>
        </a:graphic>
      </p:graphicFrame>
    </p:spTree>
    <p:extLst>
      <p:ext uri="{BB962C8B-B14F-4D97-AF65-F5344CB8AC3E}">
        <p14:creationId xmlns:p14="http://schemas.microsoft.com/office/powerpoint/2010/main" val="3313600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33C1D-55C0-43C3-B93B-B0537C7CDC00}"/>
              </a:ext>
            </a:extLst>
          </p:cNvPr>
          <p:cNvSpPr>
            <a:spLocks noGrp="1"/>
          </p:cNvSpPr>
          <p:nvPr>
            <p:ph type="title"/>
          </p:nvPr>
        </p:nvSpPr>
        <p:spPr/>
        <p:txBody>
          <a:bodyPr/>
          <a:lstStyle/>
          <a:p>
            <a:r>
              <a:rPr lang="en-US" dirty="0"/>
              <a:t>Contribution to the national hate crime rate from Democrat States and Republican States</a:t>
            </a:r>
          </a:p>
        </p:txBody>
      </p:sp>
      <p:pic>
        <p:nvPicPr>
          <p:cNvPr id="5" name="Picture 4">
            <a:extLst>
              <a:ext uri="{FF2B5EF4-FFF2-40B4-BE49-F238E27FC236}">
                <a16:creationId xmlns:a16="http://schemas.microsoft.com/office/drawing/2014/main" id="{886E135A-CD19-446E-B9A4-CD1FB8914853}"/>
              </a:ext>
            </a:extLst>
          </p:cNvPr>
          <p:cNvPicPr>
            <a:picLocks noChangeAspect="1"/>
          </p:cNvPicPr>
          <p:nvPr/>
        </p:nvPicPr>
        <p:blipFill rotWithShape="1">
          <a:blip r:embed="rId2">
            <a:extLst>
              <a:ext uri="{28A0092B-C50C-407E-A947-70E740481C1C}">
                <a14:useLocalDpi xmlns:a14="http://schemas.microsoft.com/office/drawing/2010/main" val="0"/>
              </a:ext>
            </a:extLst>
          </a:blip>
          <a:srcRect l="16336" t="16143" r="13701" b="16519"/>
          <a:stretch/>
        </p:blipFill>
        <p:spPr>
          <a:xfrm>
            <a:off x="662304" y="2550693"/>
            <a:ext cx="4984517" cy="3198397"/>
          </a:xfrm>
          <a:prstGeom prst="rect">
            <a:avLst/>
          </a:prstGeom>
        </p:spPr>
      </p:pic>
      <p:sp>
        <p:nvSpPr>
          <p:cNvPr id="6" name="TextBox 5">
            <a:extLst>
              <a:ext uri="{FF2B5EF4-FFF2-40B4-BE49-F238E27FC236}">
                <a16:creationId xmlns:a16="http://schemas.microsoft.com/office/drawing/2014/main" id="{36B51B86-1EA9-460A-8446-88948909BF2F}"/>
              </a:ext>
            </a:extLst>
          </p:cNvPr>
          <p:cNvSpPr txBox="1"/>
          <p:nvPr/>
        </p:nvSpPr>
        <p:spPr>
          <a:xfrm>
            <a:off x="1564837" y="2191019"/>
            <a:ext cx="3176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2009 Percentages</a:t>
            </a:r>
          </a:p>
        </p:txBody>
      </p:sp>
      <p:pic>
        <p:nvPicPr>
          <p:cNvPr id="8" name="Picture 7">
            <a:extLst>
              <a:ext uri="{FF2B5EF4-FFF2-40B4-BE49-F238E27FC236}">
                <a16:creationId xmlns:a16="http://schemas.microsoft.com/office/drawing/2014/main" id="{C6F25F18-8795-4700-81D7-5368E6A59898}"/>
              </a:ext>
            </a:extLst>
          </p:cNvPr>
          <p:cNvPicPr>
            <a:picLocks noChangeAspect="1"/>
          </p:cNvPicPr>
          <p:nvPr/>
        </p:nvPicPr>
        <p:blipFill rotWithShape="1">
          <a:blip r:embed="rId3">
            <a:extLst>
              <a:ext uri="{28A0092B-C50C-407E-A947-70E740481C1C}">
                <a14:useLocalDpi xmlns:a14="http://schemas.microsoft.com/office/drawing/2010/main" val="0"/>
              </a:ext>
            </a:extLst>
          </a:blip>
          <a:srcRect l="17021" t="15897" r="13203" b="13759"/>
          <a:stretch/>
        </p:blipFill>
        <p:spPr>
          <a:xfrm>
            <a:off x="5936145" y="2550693"/>
            <a:ext cx="4984517" cy="3350112"/>
          </a:xfrm>
          <a:prstGeom prst="rect">
            <a:avLst/>
          </a:prstGeom>
        </p:spPr>
      </p:pic>
      <p:sp>
        <p:nvSpPr>
          <p:cNvPr id="9" name="TextBox 8">
            <a:extLst>
              <a:ext uri="{FF2B5EF4-FFF2-40B4-BE49-F238E27FC236}">
                <a16:creationId xmlns:a16="http://schemas.microsoft.com/office/drawing/2014/main" id="{72DA7304-C4CB-4D07-A6B1-BA1E26631979}"/>
              </a:ext>
            </a:extLst>
          </p:cNvPr>
          <p:cNvSpPr txBox="1"/>
          <p:nvPr/>
        </p:nvSpPr>
        <p:spPr>
          <a:xfrm>
            <a:off x="6855427" y="2191020"/>
            <a:ext cx="3176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2017 Percentages</a:t>
            </a:r>
          </a:p>
        </p:txBody>
      </p:sp>
    </p:spTree>
    <p:extLst>
      <p:ext uri="{BB962C8B-B14F-4D97-AF65-F5344CB8AC3E}">
        <p14:creationId xmlns:p14="http://schemas.microsoft.com/office/powerpoint/2010/main" val="1665531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26BC0-216A-4B46-B3FD-E85C1F36856A}"/>
              </a:ext>
            </a:extLst>
          </p:cNvPr>
          <p:cNvSpPr>
            <a:spLocks noGrp="1"/>
          </p:cNvSpPr>
          <p:nvPr>
            <p:ph type="title"/>
          </p:nvPr>
        </p:nvSpPr>
        <p:spPr/>
        <p:txBody>
          <a:bodyPr/>
          <a:lstStyle/>
          <a:p>
            <a:pPr algn="ctr"/>
            <a:r>
              <a:rPr lang="en-US" dirty="0"/>
              <a:t>Correlation between Percentage of Votes for Democrats and Hate Crime Rate</a:t>
            </a:r>
          </a:p>
        </p:txBody>
      </p:sp>
      <p:pic>
        <p:nvPicPr>
          <p:cNvPr id="5" name="Picture 4" descr="A close up of a map&#10;&#10;Description automatically generated">
            <a:extLst>
              <a:ext uri="{FF2B5EF4-FFF2-40B4-BE49-F238E27FC236}">
                <a16:creationId xmlns:a16="http://schemas.microsoft.com/office/drawing/2014/main" id="{A2C916E2-B289-4C96-A222-4DAC57069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0189"/>
            <a:ext cx="6299959" cy="4199972"/>
          </a:xfrm>
          <a:prstGeom prst="rect">
            <a:avLst/>
          </a:prstGeom>
        </p:spPr>
      </p:pic>
      <p:pic>
        <p:nvPicPr>
          <p:cNvPr id="7" name="Picture 6" descr="A close up of a map&#10;&#10;Description automatically generated">
            <a:extLst>
              <a:ext uri="{FF2B5EF4-FFF2-40B4-BE49-F238E27FC236}">
                <a16:creationId xmlns:a16="http://schemas.microsoft.com/office/drawing/2014/main" id="{F3A00567-E09F-41EB-B567-3FD1198CC5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9115" y="2020189"/>
            <a:ext cx="6354791" cy="4011643"/>
          </a:xfrm>
          <a:prstGeom prst="rect">
            <a:avLst/>
          </a:prstGeom>
        </p:spPr>
      </p:pic>
      <p:sp>
        <p:nvSpPr>
          <p:cNvPr id="8" name="TextBox 7">
            <a:extLst>
              <a:ext uri="{FF2B5EF4-FFF2-40B4-BE49-F238E27FC236}">
                <a16:creationId xmlns:a16="http://schemas.microsoft.com/office/drawing/2014/main" id="{D58654E3-1B04-42C8-ABAD-85F139D644FF}"/>
              </a:ext>
            </a:extLst>
          </p:cNvPr>
          <p:cNvSpPr txBox="1"/>
          <p:nvPr/>
        </p:nvSpPr>
        <p:spPr>
          <a:xfrm>
            <a:off x="6847685" y="6150646"/>
            <a:ext cx="465221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*Outliers Kentucky and Washington DC have been omitted from 2017.</a:t>
            </a:r>
          </a:p>
        </p:txBody>
      </p:sp>
      <p:sp>
        <p:nvSpPr>
          <p:cNvPr id="10" name="TextBox 9">
            <a:extLst>
              <a:ext uri="{FF2B5EF4-FFF2-40B4-BE49-F238E27FC236}">
                <a16:creationId xmlns:a16="http://schemas.microsoft.com/office/drawing/2014/main" id="{074E316A-C707-4888-A35E-43DA8D7906E6}"/>
              </a:ext>
            </a:extLst>
          </p:cNvPr>
          <p:cNvSpPr txBox="1"/>
          <p:nvPr/>
        </p:nvSpPr>
        <p:spPr>
          <a:xfrm>
            <a:off x="838200" y="6220249"/>
            <a:ext cx="465221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*Outlier Washington DC have been omitted from 2009.</a:t>
            </a:r>
          </a:p>
        </p:txBody>
      </p:sp>
    </p:spTree>
    <p:extLst>
      <p:ext uri="{BB962C8B-B14F-4D97-AF65-F5344CB8AC3E}">
        <p14:creationId xmlns:p14="http://schemas.microsoft.com/office/powerpoint/2010/main" val="1347775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BC67A3-1EAB-4459-B060-8415FF69F9C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States that Change Affiliation From 2009-2017</a:t>
            </a:r>
          </a:p>
        </p:txBody>
      </p:sp>
      <p:pic>
        <p:nvPicPr>
          <p:cNvPr id="5" name="Picture 4" descr="A screenshot of a cell phone&#10;&#10;Description automatically generated">
            <a:extLst>
              <a:ext uri="{FF2B5EF4-FFF2-40B4-BE49-F238E27FC236}">
                <a16:creationId xmlns:a16="http://schemas.microsoft.com/office/drawing/2014/main" id="{B66142EF-A0E0-4E2B-B072-20B61485A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387" y="1530849"/>
            <a:ext cx="9593225" cy="5327151"/>
          </a:xfrm>
          <a:prstGeom prst="rect">
            <a:avLst/>
          </a:prstGeom>
        </p:spPr>
      </p:pic>
    </p:spTree>
    <p:extLst>
      <p:ext uri="{BB962C8B-B14F-4D97-AF65-F5344CB8AC3E}">
        <p14:creationId xmlns:p14="http://schemas.microsoft.com/office/powerpoint/2010/main" val="2900919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4B7493-10EB-401D-8961-E543F3C53CF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States with Significant Change</a:t>
            </a:r>
          </a:p>
        </p:txBody>
      </p:sp>
      <p:pic>
        <p:nvPicPr>
          <p:cNvPr id="9" name="Picture 8" descr="A screenshot of a cell phone&#10;&#10;Description automatically generated">
            <a:extLst>
              <a:ext uri="{FF2B5EF4-FFF2-40B4-BE49-F238E27FC236}">
                <a16:creationId xmlns:a16="http://schemas.microsoft.com/office/drawing/2014/main" id="{F352CBA6-10FC-47E6-8440-6FEBAA123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698" y="1730645"/>
            <a:ext cx="11080604" cy="4753282"/>
          </a:xfrm>
          <a:prstGeom prst="rect">
            <a:avLst/>
          </a:prstGeom>
        </p:spPr>
      </p:pic>
    </p:spTree>
    <p:extLst>
      <p:ext uri="{BB962C8B-B14F-4D97-AF65-F5344CB8AC3E}">
        <p14:creationId xmlns:p14="http://schemas.microsoft.com/office/powerpoint/2010/main" val="1116804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F433C-2C98-4FA0-BA18-A102581398A4}"/>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Political Analysis Conclusions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CD6695-FBE1-4D80-912C-75E823FCC365}"/>
              </a:ext>
            </a:extLst>
          </p:cNvPr>
          <p:cNvSpPr>
            <a:spLocks noGrp="1"/>
          </p:cNvSpPr>
          <p:nvPr>
            <p:ph idx="1"/>
          </p:nvPr>
        </p:nvSpPr>
        <p:spPr>
          <a:xfrm>
            <a:off x="4976031" y="963877"/>
            <a:ext cx="6377769" cy="4930246"/>
          </a:xfrm>
        </p:spPr>
        <p:txBody>
          <a:bodyPr anchor="ctr">
            <a:normAutofit/>
          </a:bodyPr>
          <a:lstStyle/>
          <a:p>
            <a:pPr marL="0" indent="0">
              <a:buNone/>
            </a:pPr>
            <a:r>
              <a:rPr lang="en-US" sz="2400"/>
              <a:t>There are slight positive correlations between the increase of Democrat voter percentage and hate crime rate as well as Democratic states contributing to the majority of the hate crime rate in America, and, a majority of the states that changed from Democrat to Republicans from 2009 to 2017 saw their hate crime rate’s go up, some quite significantly.  However, these subtle correlations in no way imply causation and the evidence found in our data does not prove anything about Republicans or Democrats.  These correlations could be caused by several hidden variables.</a:t>
            </a:r>
          </a:p>
        </p:txBody>
      </p:sp>
    </p:spTree>
    <p:extLst>
      <p:ext uri="{BB962C8B-B14F-4D97-AF65-F5344CB8AC3E}">
        <p14:creationId xmlns:p14="http://schemas.microsoft.com/office/powerpoint/2010/main" val="3915197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A20813-0C7E-4FA9-AD42-FCC41E8B4137}"/>
              </a:ext>
            </a:extLst>
          </p:cNvPr>
          <p:cNvSpPr>
            <a:spLocks noGrp="1"/>
          </p:cNvSpPr>
          <p:nvPr>
            <p:ph type="title"/>
          </p:nvPr>
        </p:nvSpPr>
        <p:spPr>
          <a:xfrm>
            <a:off x="643467" y="643467"/>
            <a:ext cx="3363974" cy="1597315"/>
          </a:xfrm>
          <a:prstGeom prst="ellipse">
            <a:avLst/>
          </a:prstGeom>
          <a:noFill/>
          <a:ln w="19050">
            <a:solidFill>
              <a:schemeClr val="bg1"/>
            </a:solidFill>
          </a:ln>
        </p:spPr>
        <p:txBody>
          <a:bodyPr vert="horz" wrap="square" lIns="91440" tIns="45720" rIns="91440" bIns="45720" rtlCol="0" anchor="ctr">
            <a:normAutofit/>
          </a:bodyPr>
          <a:lstStyle/>
          <a:p>
            <a:pPr algn="ctr"/>
            <a:r>
              <a:rPr lang="en-US" sz="2400" kern="1200">
                <a:solidFill>
                  <a:schemeClr val="bg1"/>
                </a:solidFill>
                <a:latin typeface="+mj-lt"/>
                <a:ea typeface="+mj-ea"/>
                <a:cs typeface="+mj-cs"/>
              </a:rPr>
              <a:t>Washington D.C. as an Outlier in 2017:</a:t>
            </a:r>
          </a:p>
        </p:txBody>
      </p:sp>
      <p:sp>
        <p:nvSpPr>
          <p:cNvPr id="5" name="TextBox 4">
            <a:extLst>
              <a:ext uri="{FF2B5EF4-FFF2-40B4-BE49-F238E27FC236}">
                <a16:creationId xmlns:a16="http://schemas.microsoft.com/office/drawing/2014/main" id="{D69412C6-D34E-4F98-A265-C88B9D5F11FD}"/>
              </a:ext>
            </a:extLst>
          </p:cNvPr>
          <p:cNvSpPr txBox="1"/>
          <p:nvPr/>
        </p:nvSpPr>
        <p:spPr>
          <a:xfrm>
            <a:off x="643468" y="2638044"/>
            <a:ext cx="3363974" cy="3415622"/>
          </a:xfrm>
          <a:prstGeom prst="rect">
            <a:avLst/>
          </a:prstGeom>
        </p:spPr>
        <p:txBody>
          <a:bodyPr vert="horz" lIns="91440" tIns="45720" rIns="91440" bIns="45720" rtlCol="0">
            <a:normAutofit fontScale="92500" lnSpcReduction="10000"/>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There have been multiple reports which seek to bring attention to the rise in hate crimes across the country, especially in D.C. Based on the results of our analysis, it appears that the socioeconomic factors (specifically the rise in income inequality), social division and political partisanship across the country substantially affects and contributes to the rise in hate crimes in this particular state.</a:t>
            </a:r>
          </a:p>
        </p:txBody>
      </p:sp>
      <p:pic>
        <p:nvPicPr>
          <p:cNvPr id="4" name="Picture 3">
            <a:extLst>
              <a:ext uri="{FF2B5EF4-FFF2-40B4-BE49-F238E27FC236}">
                <a16:creationId xmlns:a16="http://schemas.microsoft.com/office/drawing/2014/main" id="{D4751CD1-97A9-4F4A-8DF0-B050500669F1}"/>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297763" y="1264977"/>
            <a:ext cx="6250769" cy="4167178"/>
          </a:xfrm>
          <a:prstGeom prst="rect">
            <a:avLst/>
          </a:prstGeom>
        </p:spPr>
      </p:pic>
    </p:spTree>
    <p:extLst>
      <p:ext uri="{BB962C8B-B14F-4D97-AF65-F5344CB8AC3E}">
        <p14:creationId xmlns:p14="http://schemas.microsoft.com/office/powerpoint/2010/main" val="3028142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B566B0-D4D3-4B15-A408-C46CFFBAD423}"/>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Hate Crime Datasets:</a:t>
            </a:r>
          </a:p>
        </p:txBody>
      </p:sp>
      <p:cxnSp>
        <p:nvCxnSpPr>
          <p:cNvPr id="31" name="Straight Connector 3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CB8BE323-E2B3-4295-A457-68CEB53E5B61}"/>
              </a:ext>
            </a:extLst>
          </p:cNvPr>
          <p:cNvSpPr>
            <a:spLocks noGrp="1"/>
          </p:cNvSpPr>
          <p:nvPr>
            <p:ph idx="1"/>
          </p:nvPr>
        </p:nvSpPr>
        <p:spPr>
          <a:xfrm>
            <a:off x="4976031" y="963877"/>
            <a:ext cx="6377769" cy="4930246"/>
          </a:xfrm>
        </p:spPr>
        <p:txBody>
          <a:bodyPr anchor="ctr">
            <a:normAutofit/>
          </a:bodyPr>
          <a:lstStyle/>
          <a:p>
            <a:r>
              <a:rPr lang="en-US" sz="1700"/>
              <a:t>FBI Crime Data Explorer: Hate Crime Specific</a:t>
            </a:r>
          </a:p>
          <a:p>
            <a:pPr lvl="1"/>
            <a:r>
              <a:rPr lang="en-US" sz="1700">
                <a:hlinkClick r:id="rId2"/>
              </a:rPr>
              <a:t>https://crime-data-explorer.fr.cloud.gov/downloads-and-docs</a:t>
            </a:r>
            <a:endParaRPr lang="en-US" sz="1700"/>
          </a:p>
          <a:p>
            <a:pPr lvl="2"/>
            <a:r>
              <a:rPr lang="en-US" sz="1700"/>
              <a:t>Limitations: </a:t>
            </a:r>
          </a:p>
          <a:p>
            <a:pPr lvl="3"/>
            <a:r>
              <a:rPr lang="en-US" sz="1700"/>
              <a:t>All law enforcement agencies, whether they submit Summary Reporting System (SRS) or National Incident-Based Reporting System (NIBRS) reports, can contribute hate crime data to the UCR Program using forms specified to collect such information. However, not all hate crime related incidents are reported to the proper authorities, thus not collected in the UCR Program dataset.</a:t>
            </a:r>
          </a:p>
          <a:p>
            <a:pPr lvl="3"/>
            <a:r>
              <a:rPr lang="en-US" sz="1700"/>
              <a:t>States that have better systems for reporting hate crimes may be overrepresented in this dataset.</a:t>
            </a:r>
          </a:p>
          <a:p>
            <a:pPr lvl="4"/>
            <a:r>
              <a:rPr lang="en-US" sz="1700"/>
              <a:t>Also, Hawaii is either not included, or has not been reported to the FBI UCR Program.</a:t>
            </a:r>
          </a:p>
          <a:p>
            <a:endParaRPr lang="en-US" sz="1700"/>
          </a:p>
          <a:p>
            <a:r>
              <a:rPr lang="en-US" sz="1700"/>
              <a:t>US Census API Wrapper:</a:t>
            </a:r>
          </a:p>
          <a:p>
            <a:pPr lvl="1"/>
            <a:r>
              <a:rPr lang="en-US" sz="1700">
                <a:hlinkClick r:id="rId3"/>
              </a:rPr>
              <a:t>https://github.com/datamade/census</a:t>
            </a:r>
            <a:endParaRPr lang="en-US" sz="1700" dirty="0"/>
          </a:p>
        </p:txBody>
      </p:sp>
    </p:spTree>
    <p:extLst>
      <p:ext uri="{BB962C8B-B14F-4D97-AF65-F5344CB8AC3E}">
        <p14:creationId xmlns:p14="http://schemas.microsoft.com/office/powerpoint/2010/main" val="3943911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941AC5-D366-4F3A-90F1-BEF2CC19D74C}"/>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Hate Crime Datasets cont’d:</a:t>
            </a:r>
          </a:p>
        </p:txBody>
      </p:sp>
      <p:cxnSp>
        <p:nvCxnSpPr>
          <p:cNvPr id="15" name="Straight Connector 14">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D0E4B2D-E204-4850-A9BF-F49B44C74727}"/>
              </a:ext>
            </a:extLst>
          </p:cNvPr>
          <p:cNvSpPr>
            <a:spLocks noGrp="1"/>
          </p:cNvSpPr>
          <p:nvPr>
            <p:ph idx="1"/>
          </p:nvPr>
        </p:nvSpPr>
        <p:spPr>
          <a:xfrm>
            <a:off x="4976031" y="963877"/>
            <a:ext cx="6377769" cy="4930246"/>
          </a:xfrm>
        </p:spPr>
        <p:txBody>
          <a:bodyPr anchor="ctr">
            <a:normAutofit/>
          </a:bodyPr>
          <a:lstStyle/>
          <a:p>
            <a:pPr marL="0" indent="0">
              <a:buNone/>
            </a:pPr>
            <a:endParaRPr lang="en-US" sz="2200"/>
          </a:p>
          <a:p>
            <a:r>
              <a:rPr lang="en-US" sz="2200"/>
              <a:t>US Census: American Fact Finder Gini Index of Income Inequality</a:t>
            </a:r>
          </a:p>
          <a:p>
            <a:pPr lvl="1"/>
            <a:r>
              <a:rPr lang="en-US" sz="2200">
                <a:hlinkClick r:id="rId2"/>
              </a:rPr>
              <a:t>https://factfinder.census.gov/faces/tableservices/jsf/pages/productview.xhtml?pid=ACS_10_1YR_B19083&amp;prodType=table</a:t>
            </a:r>
            <a:endParaRPr lang="en-US" sz="2200"/>
          </a:p>
          <a:p>
            <a:pPr lvl="1"/>
            <a:endParaRPr lang="en-US" sz="2200"/>
          </a:p>
          <a:p>
            <a:r>
              <a:rPr lang="en-US" sz="2200"/>
              <a:t>MIT Election Data: Science Lab</a:t>
            </a:r>
          </a:p>
          <a:p>
            <a:pPr lvl="1"/>
            <a:r>
              <a:rPr lang="en-US" sz="2200">
                <a:hlinkClick r:id="rId3"/>
              </a:rPr>
              <a:t>https://electionlab.mit.edu/</a:t>
            </a:r>
            <a:endParaRPr lang="en-US" sz="2200"/>
          </a:p>
          <a:p>
            <a:pPr lvl="2"/>
            <a:endParaRPr lang="en-US" sz="2200"/>
          </a:p>
          <a:p>
            <a:r>
              <a:rPr lang="en-US" sz="2200"/>
              <a:t>Limitations: </a:t>
            </a:r>
          </a:p>
          <a:p>
            <a:pPr lvl="1"/>
            <a:r>
              <a:rPr lang="en-US" sz="2200"/>
              <a:t>State level data is typically not as accurate, nor descriptive as city/local data.</a:t>
            </a:r>
          </a:p>
        </p:txBody>
      </p:sp>
    </p:spTree>
    <p:extLst>
      <p:ext uri="{BB962C8B-B14F-4D97-AF65-F5344CB8AC3E}">
        <p14:creationId xmlns:p14="http://schemas.microsoft.com/office/powerpoint/2010/main" val="1037436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EE95E5-081A-4F65-A81B-B0952B831CD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3000" kern="1200" dirty="0">
                <a:solidFill>
                  <a:srgbClr val="FFFFFF"/>
                </a:solidFill>
                <a:latin typeface="+mj-lt"/>
                <a:ea typeface="+mj-ea"/>
                <a:cs typeface="+mj-cs"/>
              </a:rPr>
              <a:t>Top 5 Share of Hate Crimes per State:</a:t>
            </a:r>
            <a:br>
              <a:rPr lang="en-US" sz="3000" kern="1200" dirty="0">
                <a:solidFill>
                  <a:srgbClr val="FFFFFF"/>
                </a:solidFill>
                <a:latin typeface="+mj-lt"/>
                <a:ea typeface="+mj-ea"/>
                <a:cs typeface="+mj-cs"/>
              </a:rPr>
            </a:br>
            <a:r>
              <a:rPr lang="en-US" sz="3000" kern="1200" dirty="0">
                <a:solidFill>
                  <a:srgbClr val="FFFFFF"/>
                </a:solidFill>
                <a:latin typeface="+mj-lt"/>
                <a:ea typeface="+mj-ea"/>
                <a:cs typeface="+mj-cs"/>
              </a:rPr>
              <a:t>	</a:t>
            </a:r>
          </a:p>
        </p:txBody>
      </p:sp>
      <p:cxnSp>
        <p:nvCxnSpPr>
          <p:cNvPr id="27" name="Straight Connector 2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403045B4-ECDA-49F3-B68F-6706AE7DDABA}"/>
              </a:ext>
            </a:extLst>
          </p:cNvPr>
          <p:cNvGraphicFramePr>
            <a:graphicFrameLocks noGrp="1"/>
          </p:cNvGraphicFramePr>
          <p:nvPr>
            <p:extLst>
              <p:ext uri="{D42A27DB-BD31-4B8C-83A1-F6EECF244321}">
                <p14:modId xmlns:p14="http://schemas.microsoft.com/office/powerpoint/2010/main" val="1389147023"/>
              </p:ext>
            </p:extLst>
          </p:nvPr>
        </p:nvGraphicFramePr>
        <p:xfrm>
          <a:off x="320040" y="2680152"/>
          <a:ext cx="11496823" cy="3657160"/>
        </p:xfrm>
        <a:graphic>
          <a:graphicData uri="http://schemas.openxmlformats.org/drawingml/2006/table">
            <a:tbl>
              <a:tblPr firstRow="1" bandRow="1"/>
              <a:tblGrid>
                <a:gridCol w="2275313">
                  <a:extLst>
                    <a:ext uri="{9D8B030D-6E8A-4147-A177-3AD203B41FA5}">
                      <a16:colId xmlns:a16="http://schemas.microsoft.com/office/drawing/2014/main" val="1386915090"/>
                    </a:ext>
                  </a:extLst>
                </a:gridCol>
                <a:gridCol w="3338591">
                  <a:extLst>
                    <a:ext uri="{9D8B030D-6E8A-4147-A177-3AD203B41FA5}">
                      <a16:colId xmlns:a16="http://schemas.microsoft.com/office/drawing/2014/main" val="260392051"/>
                    </a:ext>
                  </a:extLst>
                </a:gridCol>
                <a:gridCol w="3174875">
                  <a:extLst>
                    <a:ext uri="{9D8B030D-6E8A-4147-A177-3AD203B41FA5}">
                      <a16:colId xmlns:a16="http://schemas.microsoft.com/office/drawing/2014/main" val="247749388"/>
                    </a:ext>
                  </a:extLst>
                </a:gridCol>
                <a:gridCol w="2708044">
                  <a:extLst>
                    <a:ext uri="{9D8B030D-6E8A-4147-A177-3AD203B41FA5}">
                      <a16:colId xmlns:a16="http://schemas.microsoft.com/office/drawing/2014/main" val="707607419"/>
                    </a:ext>
                  </a:extLst>
                </a:gridCol>
              </a:tblGrid>
              <a:tr h="281320">
                <a:tc>
                  <a:txBody>
                    <a:bodyPr/>
                    <a:lstStyle/>
                    <a:p>
                      <a:pPr algn="l" fontAlgn="b"/>
                      <a:r>
                        <a:rPr lang="en-US" sz="1500" b="1" i="0" u="none" strike="noStrike">
                          <a:solidFill>
                            <a:srgbClr val="000000"/>
                          </a:solidFill>
                          <a:effectLst/>
                          <a:latin typeface="Calibri" panose="020F0502020204030204" pitchFamily="34" charset="0"/>
                        </a:rPr>
                        <a:t>State</a:t>
                      </a:r>
                    </a:p>
                  </a:txBody>
                  <a:tcPr marL="6970" marR="6970" marT="6970" marB="0" anchor="b">
                    <a:lnL w="1270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1500" b="1" i="0" u="none" strike="noStrike">
                          <a:solidFill>
                            <a:srgbClr val="000000"/>
                          </a:solidFill>
                          <a:effectLst/>
                          <a:latin typeface="Calibri" panose="020F0502020204030204" pitchFamily="34" charset="0"/>
                        </a:rPr>
                        <a:t>Hate Crimes Committed</a:t>
                      </a:r>
                    </a:p>
                  </a:txBody>
                  <a:tcPr marL="6970" marR="6970" marT="6970" marB="0" anchor="b">
                    <a:lnL w="6350" cap="flat" cmpd="sng" algn="ctr">
                      <a:solidFill>
                        <a:srgbClr val="80808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1500" b="1" i="0" u="none" strike="noStrike">
                          <a:solidFill>
                            <a:srgbClr val="000000"/>
                          </a:solidFill>
                          <a:effectLst/>
                          <a:latin typeface="Calibri" panose="020F0502020204030204" pitchFamily="34" charset="0"/>
                        </a:rPr>
                        <a:t>Total Hate Crimes (Year)</a:t>
                      </a:r>
                    </a:p>
                  </a:txBody>
                  <a:tcPr marL="6970" marR="6970" marT="6970" marB="0" anchor="b">
                    <a:lnL>
                      <a:noFill/>
                    </a:lnL>
                    <a:lnR>
                      <a:noFill/>
                    </a:lnR>
                    <a:lnT w="12700" cap="flat" cmpd="sng" algn="ctr">
                      <a:solidFill>
                        <a:srgbClr val="80808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1500" b="1" i="0" u="none" strike="noStrike">
                          <a:solidFill>
                            <a:srgbClr val="000000"/>
                          </a:solidFill>
                          <a:effectLst/>
                          <a:latin typeface="Calibri" panose="020F0502020204030204" pitchFamily="34" charset="0"/>
                        </a:rPr>
                        <a:t>Share per State (%)</a:t>
                      </a:r>
                    </a:p>
                  </a:txBody>
                  <a:tcPr marL="6970" marR="6970" marT="6970" marB="0" anchor="b">
                    <a:lnL>
                      <a:noFill/>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966142894"/>
                  </a:ext>
                </a:extLst>
              </a:tr>
              <a:tr h="281320">
                <a:tc>
                  <a:txBody>
                    <a:bodyPr/>
                    <a:lstStyle/>
                    <a:p>
                      <a:pPr algn="l" fontAlgn="b"/>
                      <a:r>
                        <a:rPr lang="en-US" sz="1500" b="1" i="0" u="none" strike="noStrike">
                          <a:solidFill>
                            <a:srgbClr val="000000"/>
                          </a:solidFill>
                          <a:effectLst/>
                          <a:latin typeface="Calibri" panose="020F0502020204030204" pitchFamily="34" charset="0"/>
                        </a:rPr>
                        <a:t>2009</a:t>
                      </a:r>
                    </a:p>
                  </a:txBody>
                  <a:tcPr marL="6970"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tc>
                  <a:txBody>
                    <a:bodyPr/>
                    <a:lstStyle/>
                    <a:p>
                      <a:pPr algn="l" fontAlgn="b"/>
                      <a:endParaRPr lang="en-US" sz="1500" b="1" i="0" u="none" strike="noStrike">
                        <a:solidFill>
                          <a:srgbClr val="000000"/>
                        </a:solidFill>
                        <a:effectLst/>
                        <a:latin typeface="Calibri" panose="020F0502020204030204" pitchFamily="34" charset="0"/>
                      </a:endParaRP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tc>
                  <a:txBody>
                    <a:bodyPr/>
                    <a:lstStyle/>
                    <a:p>
                      <a:pPr algn="l" fontAlgn="b"/>
                      <a:endParaRPr lang="en-US" sz="1500" b="1" i="0" u="none" strike="noStrike">
                        <a:solidFill>
                          <a:srgbClr val="000000"/>
                        </a:solidFill>
                        <a:effectLst/>
                        <a:latin typeface="Calibri" panose="020F0502020204030204" pitchFamily="34" charset="0"/>
                      </a:endParaRP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tc>
                  <a:txBody>
                    <a:bodyPr/>
                    <a:lstStyle/>
                    <a:p>
                      <a:pPr algn="l" fontAlgn="b"/>
                      <a:endParaRPr lang="en-US" sz="1500" b="1" i="0" u="none" strike="noStrike">
                        <a:solidFill>
                          <a:srgbClr val="000000"/>
                        </a:solidFill>
                        <a:effectLst/>
                        <a:latin typeface="Calibri" panose="020F0502020204030204" pitchFamily="34" charset="0"/>
                      </a:endParaRP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extLst>
                  <a:ext uri="{0D108BD9-81ED-4DB2-BD59-A6C34878D82A}">
                    <a16:rowId xmlns:a16="http://schemas.microsoft.com/office/drawing/2014/main" val="1682881558"/>
                  </a:ext>
                </a:extLst>
              </a:tr>
              <a:tr h="281320">
                <a:tc>
                  <a:txBody>
                    <a:bodyPr/>
                    <a:lstStyle/>
                    <a:p>
                      <a:pPr algn="l" fontAlgn="b"/>
                      <a:r>
                        <a:rPr lang="en-US" sz="1500" b="0" i="0" u="none" strike="noStrike">
                          <a:solidFill>
                            <a:srgbClr val="000000"/>
                          </a:solidFill>
                          <a:effectLst/>
                          <a:latin typeface="Calibri" panose="020F0502020204030204" pitchFamily="34" charset="0"/>
                        </a:rPr>
                        <a:t>California</a:t>
                      </a:r>
                    </a:p>
                  </a:txBody>
                  <a:tcPr marL="104554"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1018</a:t>
                      </a: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6612</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15.4</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15860501"/>
                  </a:ext>
                </a:extLst>
              </a:tr>
              <a:tr h="281320">
                <a:tc>
                  <a:txBody>
                    <a:bodyPr/>
                    <a:lstStyle/>
                    <a:p>
                      <a:pPr algn="l" fontAlgn="b"/>
                      <a:r>
                        <a:rPr lang="en-US" sz="1500" b="0" i="0" u="none" strike="noStrike">
                          <a:solidFill>
                            <a:srgbClr val="000000"/>
                          </a:solidFill>
                          <a:effectLst/>
                          <a:latin typeface="Calibri" panose="020F0502020204030204" pitchFamily="34" charset="0"/>
                        </a:rPr>
                        <a:t>New York</a:t>
                      </a:r>
                    </a:p>
                  </a:txBody>
                  <a:tcPr marL="104554"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641</a:t>
                      </a: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6612</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9.69</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134756935"/>
                  </a:ext>
                </a:extLst>
              </a:tr>
              <a:tr h="281320">
                <a:tc>
                  <a:txBody>
                    <a:bodyPr/>
                    <a:lstStyle/>
                    <a:p>
                      <a:pPr algn="l" fontAlgn="b"/>
                      <a:r>
                        <a:rPr lang="en-US" sz="1500" b="0" i="0" u="none" strike="noStrike">
                          <a:solidFill>
                            <a:srgbClr val="000000"/>
                          </a:solidFill>
                          <a:effectLst/>
                          <a:latin typeface="Calibri" panose="020F0502020204030204" pitchFamily="34" charset="0"/>
                        </a:rPr>
                        <a:t>New Jersey</a:t>
                      </a:r>
                    </a:p>
                  </a:txBody>
                  <a:tcPr marL="104554"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549</a:t>
                      </a: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6612</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8.3</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748452366"/>
                  </a:ext>
                </a:extLst>
              </a:tr>
              <a:tr h="281320">
                <a:tc>
                  <a:txBody>
                    <a:bodyPr/>
                    <a:lstStyle/>
                    <a:p>
                      <a:pPr algn="l" fontAlgn="b"/>
                      <a:r>
                        <a:rPr lang="en-US" sz="1500" b="0" i="0" u="none" strike="noStrike">
                          <a:solidFill>
                            <a:srgbClr val="000000"/>
                          </a:solidFill>
                          <a:effectLst/>
                          <a:latin typeface="Calibri" panose="020F0502020204030204" pitchFamily="34" charset="0"/>
                        </a:rPr>
                        <a:t>Massachusetts</a:t>
                      </a:r>
                    </a:p>
                  </a:txBody>
                  <a:tcPr marL="104554"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317</a:t>
                      </a: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6612</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4.79</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935697448"/>
                  </a:ext>
                </a:extLst>
              </a:tr>
              <a:tr h="281320">
                <a:tc>
                  <a:txBody>
                    <a:bodyPr/>
                    <a:lstStyle/>
                    <a:p>
                      <a:pPr algn="l" fontAlgn="b"/>
                      <a:r>
                        <a:rPr lang="en-US" sz="1500" b="0" i="0" u="none" strike="noStrike">
                          <a:solidFill>
                            <a:srgbClr val="000000"/>
                          </a:solidFill>
                          <a:effectLst/>
                          <a:latin typeface="Calibri" panose="020F0502020204030204" pitchFamily="34" charset="0"/>
                        </a:rPr>
                        <a:t>Michigan</a:t>
                      </a:r>
                    </a:p>
                  </a:txBody>
                  <a:tcPr marL="104554"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315</a:t>
                      </a: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6612</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4.76</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786537270"/>
                  </a:ext>
                </a:extLst>
              </a:tr>
              <a:tr h="281320">
                <a:tc>
                  <a:txBody>
                    <a:bodyPr/>
                    <a:lstStyle/>
                    <a:p>
                      <a:pPr algn="l" fontAlgn="b"/>
                      <a:r>
                        <a:rPr lang="en-US" sz="1500" b="1" i="0" u="none" strike="noStrike">
                          <a:solidFill>
                            <a:srgbClr val="000000"/>
                          </a:solidFill>
                          <a:effectLst/>
                          <a:latin typeface="Calibri" panose="020F0502020204030204" pitchFamily="34" charset="0"/>
                        </a:rPr>
                        <a:t>2017</a:t>
                      </a:r>
                    </a:p>
                  </a:txBody>
                  <a:tcPr marL="6970"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tc>
                  <a:txBody>
                    <a:bodyPr/>
                    <a:lstStyle/>
                    <a:p>
                      <a:pPr algn="l" fontAlgn="b"/>
                      <a:endParaRPr lang="en-US" sz="1500" b="1" i="0" u="none" strike="noStrike">
                        <a:solidFill>
                          <a:srgbClr val="000000"/>
                        </a:solidFill>
                        <a:effectLst/>
                        <a:latin typeface="Calibri" panose="020F0502020204030204" pitchFamily="34" charset="0"/>
                      </a:endParaRP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tc>
                  <a:txBody>
                    <a:bodyPr/>
                    <a:lstStyle/>
                    <a:p>
                      <a:pPr algn="l" fontAlgn="b"/>
                      <a:endParaRPr lang="en-US" sz="1500" b="1" i="0" u="none" strike="noStrike">
                        <a:solidFill>
                          <a:srgbClr val="000000"/>
                        </a:solidFill>
                        <a:effectLst/>
                        <a:latin typeface="Calibri" panose="020F0502020204030204" pitchFamily="34" charset="0"/>
                      </a:endParaRP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tc>
                  <a:txBody>
                    <a:bodyPr/>
                    <a:lstStyle/>
                    <a:p>
                      <a:pPr algn="l" fontAlgn="b"/>
                      <a:endParaRPr lang="en-US" sz="1500" b="1" i="0" u="none" strike="noStrike">
                        <a:solidFill>
                          <a:srgbClr val="000000"/>
                        </a:solidFill>
                        <a:effectLst/>
                        <a:latin typeface="Calibri" panose="020F0502020204030204" pitchFamily="34" charset="0"/>
                      </a:endParaRP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extLst>
                  <a:ext uri="{0D108BD9-81ED-4DB2-BD59-A6C34878D82A}">
                    <a16:rowId xmlns:a16="http://schemas.microsoft.com/office/drawing/2014/main" val="1061487504"/>
                  </a:ext>
                </a:extLst>
              </a:tr>
              <a:tr h="281320">
                <a:tc>
                  <a:txBody>
                    <a:bodyPr/>
                    <a:lstStyle/>
                    <a:p>
                      <a:pPr algn="l" fontAlgn="b"/>
                      <a:r>
                        <a:rPr lang="en-US" sz="1500" b="0" i="0" u="none" strike="noStrike">
                          <a:solidFill>
                            <a:srgbClr val="000000"/>
                          </a:solidFill>
                          <a:effectLst/>
                          <a:latin typeface="Calibri" panose="020F0502020204030204" pitchFamily="34" charset="0"/>
                        </a:rPr>
                        <a:t>California</a:t>
                      </a:r>
                    </a:p>
                  </a:txBody>
                  <a:tcPr marL="104554"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1094</a:t>
                      </a: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7334</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14.92</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460498165"/>
                  </a:ext>
                </a:extLst>
              </a:tr>
              <a:tr h="281320">
                <a:tc>
                  <a:txBody>
                    <a:bodyPr/>
                    <a:lstStyle/>
                    <a:p>
                      <a:pPr algn="l" fontAlgn="b"/>
                      <a:r>
                        <a:rPr lang="en-US" sz="1500" b="0" i="0" u="none" strike="noStrike">
                          <a:solidFill>
                            <a:srgbClr val="000000"/>
                          </a:solidFill>
                          <a:effectLst/>
                          <a:latin typeface="Calibri" panose="020F0502020204030204" pitchFamily="34" charset="0"/>
                        </a:rPr>
                        <a:t>New York</a:t>
                      </a:r>
                    </a:p>
                  </a:txBody>
                  <a:tcPr marL="104554"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554</a:t>
                      </a: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7334</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7.55</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51874335"/>
                  </a:ext>
                </a:extLst>
              </a:tr>
              <a:tr h="281320">
                <a:tc>
                  <a:txBody>
                    <a:bodyPr/>
                    <a:lstStyle/>
                    <a:p>
                      <a:pPr algn="l" fontAlgn="b"/>
                      <a:r>
                        <a:rPr lang="en-US" sz="1500" b="0" i="0" u="none" strike="noStrike">
                          <a:solidFill>
                            <a:srgbClr val="000000"/>
                          </a:solidFill>
                          <a:effectLst/>
                          <a:latin typeface="Calibri" panose="020F0502020204030204" pitchFamily="34" charset="0"/>
                        </a:rPr>
                        <a:t>Washington</a:t>
                      </a:r>
                    </a:p>
                  </a:txBody>
                  <a:tcPr marL="104554"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511</a:t>
                      </a: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7334</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6.97</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91350498"/>
                  </a:ext>
                </a:extLst>
              </a:tr>
              <a:tr h="281320">
                <a:tc>
                  <a:txBody>
                    <a:bodyPr/>
                    <a:lstStyle/>
                    <a:p>
                      <a:pPr algn="l" fontAlgn="b"/>
                      <a:r>
                        <a:rPr lang="en-US" sz="1500" b="0" i="0" u="none" strike="noStrike">
                          <a:solidFill>
                            <a:srgbClr val="000000"/>
                          </a:solidFill>
                          <a:effectLst/>
                          <a:latin typeface="Calibri" panose="020F0502020204030204" pitchFamily="34" charset="0"/>
                        </a:rPr>
                        <a:t>New Jersey</a:t>
                      </a:r>
                    </a:p>
                  </a:txBody>
                  <a:tcPr marL="104554"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499</a:t>
                      </a: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7334</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500" b="0" i="0" u="none" strike="noStrike">
                          <a:solidFill>
                            <a:srgbClr val="000000"/>
                          </a:solidFill>
                          <a:effectLst/>
                          <a:latin typeface="Calibri" panose="020F0502020204030204" pitchFamily="34" charset="0"/>
                        </a:rPr>
                        <a:t>6.8</a:t>
                      </a:r>
                    </a:p>
                  </a:txBody>
                  <a:tcPr marL="6970" marR="6970" marT="697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46306497"/>
                  </a:ext>
                </a:extLst>
              </a:tr>
              <a:tr h="281320">
                <a:tc>
                  <a:txBody>
                    <a:bodyPr/>
                    <a:lstStyle/>
                    <a:p>
                      <a:pPr algn="l" fontAlgn="b"/>
                      <a:r>
                        <a:rPr lang="en-US" sz="1500" b="0" i="0" u="none" strike="noStrike">
                          <a:solidFill>
                            <a:srgbClr val="000000"/>
                          </a:solidFill>
                          <a:effectLst/>
                          <a:latin typeface="Calibri" panose="020F0502020204030204" pitchFamily="34" charset="0"/>
                        </a:rPr>
                        <a:t>Michigan</a:t>
                      </a:r>
                    </a:p>
                  </a:txBody>
                  <a:tcPr marL="104554" marR="6970" marT="697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a:noFill/>
                    </a:lnB>
                  </a:tcPr>
                </a:tc>
                <a:tc>
                  <a:txBody>
                    <a:bodyPr/>
                    <a:lstStyle/>
                    <a:p>
                      <a:pPr algn="r" fontAlgn="b"/>
                      <a:r>
                        <a:rPr lang="en-US" sz="1500" b="0" i="0" u="none" strike="noStrike">
                          <a:solidFill>
                            <a:srgbClr val="000000"/>
                          </a:solidFill>
                          <a:effectLst/>
                          <a:latin typeface="Calibri" panose="020F0502020204030204" pitchFamily="34" charset="0"/>
                        </a:rPr>
                        <a:t>457</a:t>
                      </a:r>
                    </a:p>
                  </a:txBody>
                  <a:tcPr marL="6970" marR="6970" marT="697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tcPr>
                </a:tc>
                <a:tc>
                  <a:txBody>
                    <a:bodyPr/>
                    <a:lstStyle/>
                    <a:p>
                      <a:pPr algn="r" fontAlgn="b"/>
                      <a:r>
                        <a:rPr lang="en-US" sz="1500" b="0" i="0" u="none" strike="noStrike">
                          <a:solidFill>
                            <a:srgbClr val="000000"/>
                          </a:solidFill>
                          <a:effectLst/>
                          <a:latin typeface="Calibri" panose="020F0502020204030204" pitchFamily="34" charset="0"/>
                        </a:rPr>
                        <a:t>7334</a:t>
                      </a:r>
                    </a:p>
                  </a:txBody>
                  <a:tcPr marL="6970" marR="6970" marT="6970" marB="0" anchor="b">
                    <a:lnL>
                      <a:noFill/>
                    </a:lnL>
                    <a:lnR>
                      <a:noFill/>
                    </a:lnR>
                    <a:lnT w="6350" cap="flat" cmpd="sng" algn="ctr">
                      <a:solidFill>
                        <a:srgbClr val="D9D9D9"/>
                      </a:solidFill>
                      <a:prstDash val="solid"/>
                      <a:round/>
                      <a:headEnd type="none" w="med" len="med"/>
                      <a:tailEnd type="none" w="med" len="med"/>
                    </a:lnT>
                    <a:lnB>
                      <a:noFill/>
                    </a:lnB>
                  </a:tcPr>
                </a:tc>
                <a:tc>
                  <a:txBody>
                    <a:bodyPr/>
                    <a:lstStyle/>
                    <a:p>
                      <a:pPr algn="r" fontAlgn="b"/>
                      <a:r>
                        <a:rPr lang="en-US" sz="1500" b="0" i="0" u="none" strike="noStrike">
                          <a:solidFill>
                            <a:srgbClr val="000000"/>
                          </a:solidFill>
                          <a:effectLst/>
                          <a:latin typeface="Calibri" panose="020F0502020204030204" pitchFamily="34" charset="0"/>
                        </a:rPr>
                        <a:t>6.23</a:t>
                      </a:r>
                    </a:p>
                  </a:txBody>
                  <a:tcPr marL="6970" marR="6970" marT="6970" marB="0" anchor="b">
                    <a:lnL>
                      <a:noFill/>
                    </a:lnL>
                    <a:lnR>
                      <a:noFill/>
                    </a:lnR>
                    <a:lnT w="6350" cap="flat" cmpd="sng" algn="ctr">
                      <a:solidFill>
                        <a:srgbClr val="D9D9D9"/>
                      </a:solidFill>
                      <a:prstDash val="solid"/>
                      <a:round/>
                      <a:headEnd type="none" w="med" len="med"/>
                      <a:tailEnd type="none" w="med" len="med"/>
                    </a:lnT>
                    <a:lnB>
                      <a:noFill/>
                    </a:lnB>
                  </a:tcPr>
                </a:tc>
                <a:extLst>
                  <a:ext uri="{0D108BD9-81ED-4DB2-BD59-A6C34878D82A}">
                    <a16:rowId xmlns:a16="http://schemas.microsoft.com/office/drawing/2014/main" val="2130250004"/>
                  </a:ext>
                </a:extLst>
              </a:tr>
            </a:tbl>
          </a:graphicData>
        </a:graphic>
      </p:graphicFrame>
    </p:spTree>
    <p:extLst>
      <p:ext uri="{BB962C8B-B14F-4D97-AF65-F5344CB8AC3E}">
        <p14:creationId xmlns:p14="http://schemas.microsoft.com/office/powerpoint/2010/main" val="3046903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1D7EDD44-547A-43CC-8F98-40A274F08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6" y="1137920"/>
            <a:ext cx="10905067" cy="4531360"/>
          </a:xfrm>
          <a:prstGeom prst="rect">
            <a:avLst/>
          </a:prstGeom>
        </p:spPr>
      </p:pic>
    </p:spTree>
    <p:extLst>
      <p:ext uri="{BB962C8B-B14F-4D97-AF65-F5344CB8AC3E}">
        <p14:creationId xmlns:p14="http://schemas.microsoft.com/office/powerpoint/2010/main" val="2509735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Freeform: Shape 32">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34">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6"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7"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38"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9"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0"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1"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FAEE95E5-081A-4F65-A81B-B0952B831CDE}"/>
              </a:ext>
            </a:extLst>
          </p:cNvPr>
          <p:cNvSpPr>
            <a:spLocks noGrp="1"/>
          </p:cNvSpPr>
          <p:nvPr>
            <p:ph type="title"/>
          </p:nvPr>
        </p:nvSpPr>
        <p:spPr>
          <a:xfrm>
            <a:off x="535020" y="685800"/>
            <a:ext cx="2780271" cy="5105400"/>
          </a:xfrm>
        </p:spPr>
        <p:txBody>
          <a:bodyPr vert="horz" lIns="91440" tIns="45720" rIns="91440" bIns="45720" rtlCol="0" anchor="ctr">
            <a:normAutofit/>
          </a:bodyPr>
          <a:lstStyle/>
          <a:p>
            <a:r>
              <a:rPr lang="en-US" sz="4000">
                <a:solidFill>
                  <a:srgbClr val="FFFFFF"/>
                </a:solidFill>
              </a:rPr>
              <a:t>Top 5 Share of Hate Crimes per State:</a:t>
            </a:r>
          </a:p>
        </p:txBody>
      </p:sp>
      <p:graphicFrame>
        <p:nvGraphicFramePr>
          <p:cNvPr id="49" name="TextBox 3">
            <a:extLst>
              <a:ext uri="{FF2B5EF4-FFF2-40B4-BE49-F238E27FC236}">
                <a16:creationId xmlns:a16="http://schemas.microsoft.com/office/drawing/2014/main" id="{6397075C-2D91-411F-9B29-C1A1721B2BA2}"/>
              </a:ext>
            </a:extLst>
          </p:cNvPr>
          <p:cNvGraphicFramePr/>
          <p:nvPr>
            <p:extLst>
              <p:ext uri="{D42A27DB-BD31-4B8C-83A1-F6EECF244321}">
                <p14:modId xmlns:p14="http://schemas.microsoft.com/office/powerpoint/2010/main" val="2730012113"/>
              </p:ext>
            </p:extLst>
          </p:nvPr>
        </p:nvGraphicFramePr>
        <p:xfrm>
          <a:off x="5010150" y="461962"/>
          <a:ext cx="6492875" cy="574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1566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EE95E5-081A-4F65-A81B-B0952B831CD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3000" kern="1200" dirty="0">
                <a:solidFill>
                  <a:srgbClr val="FFFFFF"/>
                </a:solidFill>
                <a:latin typeface="+mj-lt"/>
                <a:ea typeface="+mj-ea"/>
                <a:cs typeface="+mj-cs"/>
              </a:rPr>
              <a:t>Top 5 Hate Crime Rates per State:</a:t>
            </a:r>
            <a:br>
              <a:rPr lang="en-US" sz="3000" kern="1200" dirty="0">
                <a:solidFill>
                  <a:srgbClr val="FFFFFF"/>
                </a:solidFill>
                <a:latin typeface="+mj-lt"/>
                <a:ea typeface="+mj-ea"/>
                <a:cs typeface="+mj-cs"/>
              </a:rPr>
            </a:br>
            <a:r>
              <a:rPr lang="en-US" sz="3000" kern="1200" dirty="0">
                <a:solidFill>
                  <a:srgbClr val="FFFFFF"/>
                </a:solidFill>
                <a:latin typeface="+mj-lt"/>
                <a:ea typeface="+mj-ea"/>
                <a:cs typeface="+mj-cs"/>
              </a:rPr>
              <a:t>	</a:t>
            </a:r>
          </a:p>
        </p:txBody>
      </p:sp>
      <p:cxnSp>
        <p:nvCxnSpPr>
          <p:cNvPr id="27" name="Straight Connector 2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D55C1F2A-FA9A-4449-840D-B512F17D050A}"/>
              </a:ext>
            </a:extLst>
          </p:cNvPr>
          <p:cNvGraphicFramePr>
            <a:graphicFrameLocks noGrp="1"/>
          </p:cNvGraphicFramePr>
          <p:nvPr>
            <p:extLst>
              <p:ext uri="{D42A27DB-BD31-4B8C-83A1-F6EECF244321}">
                <p14:modId xmlns:p14="http://schemas.microsoft.com/office/powerpoint/2010/main" val="717303000"/>
              </p:ext>
            </p:extLst>
          </p:nvPr>
        </p:nvGraphicFramePr>
        <p:xfrm>
          <a:off x="378067" y="2570480"/>
          <a:ext cx="11438793" cy="4023357"/>
        </p:xfrm>
        <a:graphic>
          <a:graphicData uri="http://schemas.openxmlformats.org/drawingml/2006/table">
            <a:tbl>
              <a:tblPr/>
              <a:tblGrid>
                <a:gridCol w="2849664">
                  <a:extLst>
                    <a:ext uri="{9D8B030D-6E8A-4147-A177-3AD203B41FA5}">
                      <a16:colId xmlns:a16="http://schemas.microsoft.com/office/drawing/2014/main" val="373352095"/>
                    </a:ext>
                  </a:extLst>
                </a:gridCol>
                <a:gridCol w="3632318">
                  <a:extLst>
                    <a:ext uri="{9D8B030D-6E8A-4147-A177-3AD203B41FA5}">
                      <a16:colId xmlns:a16="http://schemas.microsoft.com/office/drawing/2014/main" val="744635884"/>
                    </a:ext>
                  </a:extLst>
                </a:gridCol>
                <a:gridCol w="4956811">
                  <a:extLst>
                    <a:ext uri="{9D8B030D-6E8A-4147-A177-3AD203B41FA5}">
                      <a16:colId xmlns:a16="http://schemas.microsoft.com/office/drawing/2014/main" val="3733768132"/>
                    </a:ext>
                  </a:extLst>
                </a:gridCol>
              </a:tblGrid>
              <a:tr h="309489">
                <a:tc>
                  <a:txBody>
                    <a:bodyPr/>
                    <a:lstStyle/>
                    <a:p>
                      <a:pPr algn="l" fontAlgn="b"/>
                      <a:r>
                        <a:rPr lang="en-US" sz="1400" b="1" i="0" u="none" strike="noStrike">
                          <a:solidFill>
                            <a:srgbClr val="000000"/>
                          </a:solidFill>
                          <a:effectLst/>
                          <a:latin typeface="Calibri" panose="020F0502020204030204" pitchFamily="34" charset="0"/>
                        </a:rPr>
                        <a:t>State</a:t>
                      </a:r>
                    </a:p>
                  </a:txBody>
                  <a:tcPr marL="6350" marR="6350" marT="6350" marB="0" anchor="b">
                    <a:lnL w="1270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Calibri" panose="020F0502020204030204" pitchFamily="34" charset="0"/>
                        </a:rPr>
                        <a:t>Total Hate Crimes Committed</a:t>
                      </a:r>
                    </a:p>
                  </a:txBody>
                  <a:tcPr marL="6350" marR="6350" marT="6350" marB="0" anchor="b">
                    <a:lnL w="6350" cap="flat" cmpd="sng" algn="ctr">
                      <a:solidFill>
                        <a:srgbClr val="80808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panose="020F0502020204030204" pitchFamily="34" charset="0"/>
                        </a:rPr>
                        <a:t>Hate Crime Rate per 100,000 Population.</a:t>
                      </a:r>
                    </a:p>
                  </a:txBody>
                  <a:tcPr marL="6350" marR="6350" marT="6350" marB="0" anchor="b">
                    <a:lnL>
                      <a:noFill/>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549801871"/>
                  </a:ext>
                </a:extLst>
              </a:tr>
              <a:tr h="309489">
                <a:tc>
                  <a:txBody>
                    <a:bodyPr/>
                    <a:lstStyle/>
                    <a:p>
                      <a:pPr algn="l" fontAlgn="b"/>
                      <a:r>
                        <a:rPr lang="en-US" sz="1400" b="1" i="0" u="none" strike="noStrike">
                          <a:solidFill>
                            <a:srgbClr val="000000"/>
                          </a:solidFill>
                          <a:effectLst/>
                          <a:latin typeface="Calibri" panose="020F0502020204030204" pitchFamily="34" charset="0"/>
                        </a:rPr>
                        <a:t>2009</a:t>
                      </a:r>
                    </a:p>
                  </a:txBody>
                  <a:tcPr marL="63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tc>
                  <a:txBody>
                    <a:bodyPr/>
                    <a:lstStyle/>
                    <a:p>
                      <a:pPr algn="l" fontAlgn="b"/>
                      <a:endParaRPr lang="en-US" sz="1400" b="1" i="0" u="none" strike="noStrike">
                        <a:solidFill>
                          <a:srgbClr val="000000"/>
                        </a:solidFill>
                        <a:effectLst/>
                        <a:latin typeface="Calibri" panose="020F0502020204030204" pitchFamily="34" charset="0"/>
                      </a:endParaRP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tc>
                  <a:txBody>
                    <a:bodyPr/>
                    <a:lstStyle/>
                    <a:p>
                      <a:pPr algn="l" fontAlgn="b"/>
                      <a:endParaRPr lang="en-US" sz="1400" b="1"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extLst>
                  <a:ext uri="{0D108BD9-81ED-4DB2-BD59-A6C34878D82A}">
                    <a16:rowId xmlns:a16="http://schemas.microsoft.com/office/drawing/2014/main" val="3351316665"/>
                  </a:ext>
                </a:extLst>
              </a:tr>
              <a:tr h="309489">
                <a:tc>
                  <a:txBody>
                    <a:bodyPr/>
                    <a:lstStyle/>
                    <a:p>
                      <a:pPr algn="l" fontAlgn="b"/>
                      <a:r>
                        <a:rPr lang="en-US" sz="1400" b="0" i="0" u="none" strike="noStrike">
                          <a:solidFill>
                            <a:srgbClr val="000000"/>
                          </a:solidFill>
                          <a:effectLst/>
                          <a:latin typeface="Calibri" panose="020F0502020204030204" pitchFamily="34" charset="0"/>
                        </a:rPr>
                        <a:t>New Jersey</a:t>
                      </a:r>
                    </a:p>
                  </a:txBody>
                  <a:tcPr marL="952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549</a:t>
                      </a: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6.24</a:t>
                      </a: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055795614"/>
                  </a:ext>
                </a:extLst>
              </a:tr>
              <a:tr h="309489">
                <a:tc>
                  <a:txBody>
                    <a:bodyPr/>
                    <a:lstStyle/>
                    <a:p>
                      <a:pPr algn="l" fontAlgn="b"/>
                      <a:r>
                        <a:rPr lang="en-US" sz="1400" b="0" i="0" u="none" strike="noStrike">
                          <a:solidFill>
                            <a:srgbClr val="000000"/>
                          </a:solidFill>
                          <a:effectLst/>
                          <a:latin typeface="Calibri" panose="020F0502020204030204" pitchFamily="34" charset="0"/>
                        </a:rPr>
                        <a:t>District of Columbia</a:t>
                      </a:r>
                    </a:p>
                  </a:txBody>
                  <a:tcPr marL="952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37</a:t>
                      </a: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6.11</a:t>
                      </a: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786932745"/>
                  </a:ext>
                </a:extLst>
              </a:tr>
              <a:tr h="309489">
                <a:tc>
                  <a:txBody>
                    <a:bodyPr/>
                    <a:lstStyle/>
                    <a:p>
                      <a:pPr algn="l" fontAlgn="b"/>
                      <a:r>
                        <a:rPr lang="en-US" sz="1400" b="0" i="0" u="none" strike="noStrike">
                          <a:solidFill>
                            <a:srgbClr val="000000"/>
                          </a:solidFill>
                          <a:effectLst/>
                          <a:latin typeface="Calibri" panose="020F0502020204030204" pitchFamily="34" charset="0"/>
                        </a:rPr>
                        <a:t>Connecticut</a:t>
                      </a:r>
                    </a:p>
                  </a:txBody>
                  <a:tcPr marL="952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200</a:t>
                      </a: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5.6</a:t>
                      </a: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93970196"/>
                  </a:ext>
                </a:extLst>
              </a:tr>
              <a:tr h="309489">
                <a:tc>
                  <a:txBody>
                    <a:bodyPr/>
                    <a:lstStyle/>
                    <a:p>
                      <a:pPr algn="l" fontAlgn="b"/>
                      <a:r>
                        <a:rPr lang="en-US" sz="1400" b="0" i="0" u="none" strike="noStrike">
                          <a:solidFill>
                            <a:srgbClr val="000000"/>
                          </a:solidFill>
                          <a:effectLst/>
                          <a:latin typeface="Calibri" panose="020F0502020204030204" pitchFamily="34" charset="0"/>
                        </a:rPr>
                        <a:t>South Dakota</a:t>
                      </a:r>
                    </a:p>
                  </a:txBody>
                  <a:tcPr marL="952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42</a:t>
                      </a: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5.15</a:t>
                      </a: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64071607"/>
                  </a:ext>
                </a:extLst>
              </a:tr>
              <a:tr h="309489">
                <a:tc>
                  <a:txBody>
                    <a:bodyPr/>
                    <a:lstStyle/>
                    <a:p>
                      <a:pPr algn="l" fontAlgn="b"/>
                      <a:r>
                        <a:rPr lang="en-US" sz="1400" b="0" i="0" u="none" strike="noStrike">
                          <a:solidFill>
                            <a:srgbClr val="000000"/>
                          </a:solidFill>
                          <a:effectLst/>
                          <a:latin typeface="Calibri" panose="020F0502020204030204" pitchFamily="34" charset="0"/>
                        </a:rPr>
                        <a:t>Massachusetts</a:t>
                      </a:r>
                    </a:p>
                  </a:txBody>
                  <a:tcPr marL="952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317</a:t>
                      </a: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4.83</a:t>
                      </a: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315533749"/>
                  </a:ext>
                </a:extLst>
              </a:tr>
              <a:tr h="309489">
                <a:tc>
                  <a:txBody>
                    <a:bodyPr/>
                    <a:lstStyle/>
                    <a:p>
                      <a:pPr algn="l" fontAlgn="b"/>
                      <a:r>
                        <a:rPr lang="en-US" sz="1400" b="1" i="0" u="none" strike="noStrike">
                          <a:solidFill>
                            <a:srgbClr val="000000"/>
                          </a:solidFill>
                          <a:effectLst/>
                          <a:latin typeface="Calibri" panose="020F0502020204030204" pitchFamily="34" charset="0"/>
                        </a:rPr>
                        <a:t>2017</a:t>
                      </a:r>
                    </a:p>
                  </a:txBody>
                  <a:tcPr marL="63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tc>
                  <a:txBody>
                    <a:bodyPr/>
                    <a:lstStyle/>
                    <a:p>
                      <a:pPr algn="l" fontAlgn="b"/>
                      <a:endParaRPr lang="en-US" sz="1400" b="1" i="0" u="none" strike="noStrike">
                        <a:solidFill>
                          <a:srgbClr val="000000"/>
                        </a:solidFill>
                        <a:effectLst/>
                        <a:latin typeface="Calibri" panose="020F0502020204030204" pitchFamily="34" charset="0"/>
                      </a:endParaRP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tc>
                  <a:txBody>
                    <a:bodyPr/>
                    <a:lstStyle/>
                    <a:p>
                      <a:pPr algn="l" fontAlgn="b"/>
                      <a:endParaRPr lang="en-US" sz="1400" b="1"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D9D9D9"/>
                    </a:solidFill>
                  </a:tcPr>
                </a:tc>
                <a:extLst>
                  <a:ext uri="{0D108BD9-81ED-4DB2-BD59-A6C34878D82A}">
                    <a16:rowId xmlns:a16="http://schemas.microsoft.com/office/drawing/2014/main" val="3466276219"/>
                  </a:ext>
                </a:extLst>
              </a:tr>
              <a:tr h="309489">
                <a:tc>
                  <a:txBody>
                    <a:bodyPr/>
                    <a:lstStyle/>
                    <a:p>
                      <a:pPr algn="l" fontAlgn="b"/>
                      <a:r>
                        <a:rPr lang="en-US" sz="1400" b="0" i="0" u="none" strike="noStrike">
                          <a:solidFill>
                            <a:srgbClr val="000000"/>
                          </a:solidFill>
                          <a:effectLst/>
                          <a:latin typeface="Calibri" panose="020F0502020204030204" pitchFamily="34" charset="0"/>
                        </a:rPr>
                        <a:t>District of Columbia</a:t>
                      </a:r>
                    </a:p>
                  </a:txBody>
                  <a:tcPr marL="952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194</a:t>
                      </a: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29.44</a:t>
                      </a: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67019509"/>
                  </a:ext>
                </a:extLst>
              </a:tr>
              <a:tr h="309489">
                <a:tc>
                  <a:txBody>
                    <a:bodyPr/>
                    <a:lstStyle/>
                    <a:p>
                      <a:pPr algn="l" fontAlgn="b"/>
                      <a:r>
                        <a:rPr lang="en-US" sz="1400" b="0" i="0" u="none" strike="noStrike">
                          <a:solidFill>
                            <a:srgbClr val="000000"/>
                          </a:solidFill>
                          <a:effectLst/>
                          <a:latin typeface="Calibri" panose="020F0502020204030204" pitchFamily="34" charset="0"/>
                        </a:rPr>
                        <a:t>Kentucky</a:t>
                      </a:r>
                    </a:p>
                  </a:txBody>
                  <a:tcPr marL="952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378</a:t>
                      </a: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8.57</a:t>
                      </a: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32930125"/>
                  </a:ext>
                </a:extLst>
              </a:tr>
              <a:tr h="309489">
                <a:tc>
                  <a:txBody>
                    <a:bodyPr/>
                    <a:lstStyle/>
                    <a:p>
                      <a:pPr algn="l" fontAlgn="b"/>
                      <a:r>
                        <a:rPr lang="en-US" sz="1400" b="0" i="0" u="none" strike="noStrike">
                          <a:solidFill>
                            <a:srgbClr val="000000"/>
                          </a:solidFill>
                          <a:effectLst/>
                          <a:latin typeface="Calibri" panose="020F0502020204030204" pitchFamily="34" charset="0"/>
                        </a:rPr>
                        <a:t>Washington</a:t>
                      </a:r>
                    </a:p>
                  </a:txBody>
                  <a:tcPr marL="952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511</a:t>
                      </a: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7.22</a:t>
                      </a: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222737259"/>
                  </a:ext>
                </a:extLst>
              </a:tr>
              <a:tr h="309489">
                <a:tc>
                  <a:txBody>
                    <a:bodyPr/>
                    <a:lstStyle/>
                    <a:p>
                      <a:pPr algn="l" fontAlgn="b"/>
                      <a:r>
                        <a:rPr lang="en-US" sz="1400" b="0" i="0" u="none" strike="noStrike">
                          <a:solidFill>
                            <a:srgbClr val="000000"/>
                          </a:solidFill>
                          <a:effectLst/>
                          <a:latin typeface="Calibri" panose="020F0502020204030204" pitchFamily="34" charset="0"/>
                        </a:rPr>
                        <a:t>Massachusetts</a:t>
                      </a:r>
                    </a:p>
                  </a:txBody>
                  <a:tcPr marL="952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434</a:t>
                      </a: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6.44</a:t>
                      </a:r>
                    </a:p>
                  </a:txBody>
                  <a:tcPr marL="6350" marR="6350" marT="6350" marB="0" anchor="b">
                    <a:lnL>
                      <a:noFill/>
                    </a:lnL>
                    <a:lnR>
                      <a:noFill/>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36062633"/>
                  </a:ext>
                </a:extLst>
              </a:tr>
              <a:tr h="309489">
                <a:tc>
                  <a:txBody>
                    <a:bodyPr/>
                    <a:lstStyle/>
                    <a:p>
                      <a:pPr algn="l" fontAlgn="b"/>
                      <a:r>
                        <a:rPr lang="en-US" sz="1400" b="0" i="0" u="none" strike="noStrike">
                          <a:solidFill>
                            <a:srgbClr val="000000"/>
                          </a:solidFill>
                          <a:effectLst/>
                          <a:latin typeface="Calibri" panose="020F0502020204030204" pitchFamily="34" charset="0"/>
                        </a:rPr>
                        <a:t>New Jersey</a:t>
                      </a:r>
                    </a:p>
                  </a:txBody>
                  <a:tcPr marL="95250" marR="6350" marT="6350" marB="0" anchor="b">
                    <a:lnL>
                      <a:noFill/>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a:noFill/>
                    </a:lnB>
                  </a:tcPr>
                </a:tc>
                <a:tc>
                  <a:txBody>
                    <a:bodyPr/>
                    <a:lstStyle/>
                    <a:p>
                      <a:pPr algn="r" fontAlgn="b"/>
                      <a:r>
                        <a:rPr lang="en-US" sz="1400" b="0" i="0" u="none" strike="noStrike">
                          <a:solidFill>
                            <a:srgbClr val="000000"/>
                          </a:solidFill>
                          <a:effectLst/>
                          <a:latin typeface="Calibri" panose="020F0502020204030204" pitchFamily="34" charset="0"/>
                        </a:rPr>
                        <a:t>499</a:t>
                      </a:r>
                    </a:p>
                  </a:txBody>
                  <a:tcPr marL="6350" marR="6350" marT="6350" marB="0" anchor="b">
                    <a:lnL w="6350" cap="flat" cmpd="sng" algn="ctr">
                      <a:solidFill>
                        <a:srgbClr val="808080"/>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tcPr>
                </a:tc>
                <a:tc>
                  <a:txBody>
                    <a:bodyPr/>
                    <a:lstStyle/>
                    <a:p>
                      <a:pPr algn="r" fontAlgn="b"/>
                      <a:r>
                        <a:rPr lang="en-US" sz="1400" b="0" i="0" u="none" strike="noStrike" dirty="0">
                          <a:solidFill>
                            <a:srgbClr val="000000"/>
                          </a:solidFill>
                          <a:effectLst/>
                          <a:latin typeface="Calibri" panose="020F0502020204030204" pitchFamily="34" charset="0"/>
                        </a:rPr>
                        <a:t>5.6</a:t>
                      </a:r>
                    </a:p>
                  </a:txBody>
                  <a:tcPr marL="6350" marR="6350" marT="6350" marB="0" anchor="b">
                    <a:lnL>
                      <a:noFill/>
                    </a:lnL>
                    <a:lnR>
                      <a:noFill/>
                    </a:lnR>
                    <a:lnT w="6350" cap="flat" cmpd="sng" algn="ctr">
                      <a:solidFill>
                        <a:srgbClr val="D9D9D9"/>
                      </a:solidFill>
                      <a:prstDash val="solid"/>
                      <a:round/>
                      <a:headEnd type="none" w="med" len="med"/>
                      <a:tailEnd type="none" w="med" len="med"/>
                    </a:lnT>
                    <a:lnB>
                      <a:noFill/>
                    </a:lnB>
                  </a:tcPr>
                </a:tc>
                <a:extLst>
                  <a:ext uri="{0D108BD9-81ED-4DB2-BD59-A6C34878D82A}">
                    <a16:rowId xmlns:a16="http://schemas.microsoft.com/office/drawing/2014/main" val="839848447"/>
                  </a:ext>
                </a:extLst>
              </a:tr>
            </a:tbl>
          </a:graphicData>
        </a:graphic>
      </p:graphicFrame>
    </p:spTree>
    <p:extLst>
      <p:ext uri="{BB962C8B-B14F-4D97-AF65-F5344CB8AC3E}">
        <p14:creationId xmlns:p14="http://schemas.microsoft.com/office/powerpoint/2010/main" val="1876671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6792F59B-E5D1-40AD-8F0B-AE72E9F99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6" y="1402080"/>
            <a:ext cx="10905067" cy="3982720"/>
          </a:xfrm>
          <a:prstGeom prst="rect">
            <a:avLst/>
          </a:prstGeom>
        </p:spPr>
      </p:pic>
    </p:spTree>
    <p:extLst>
      <p:ext uri="{BB962C8B-B14F-4D97-AF65-F5344CB8AC3E}">
        <p14:creationId xmlns:p14="http://schemas.microsoft.com/office/powerpoint/2010/main" val="1966222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Freeform: Shape 32">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34">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6"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7"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38"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9"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0"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1"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FAEE95E5-081A-4F65-A81B-B0952B831CDE}"/>
              </a:ext>
            </a:extLst>
          </p:cNvPr>
          <p:cNvSpPr>
            <a:spLocks noGrp="1"/>
          </p:cNvSpPr>
          <p:nvPr>
            <p:ph type="title"/>
          </p:nvPr>
        </p:nvSpPr>
        <p:spPr>
          <a:xfrm>
            <a:off x="535020" y="685800"/>
            <a:ext cx="2780271" cy="5105400"/>
          </a:xfrm>
        </p:spPr>
        <p:txBody>
          <a:bodyPr vert="horz" lIns="91440" tIns="45720" rIns="91440" bIns="45720" rtlCol="0" anchor="ctr">
            <a:normAutofit/>
          </a:bodyPr>
          <a:lstStyle/>
          <a:p>
            <a:r>
              <a:rPr lang="en-US" sz="4000" dirty="0">
                <a:solidFill>
                  <a:srgbClr val="FFFFFF"/>
                </a:solidFill>
              </a:rPr>
              <a:t>Top 5 Share of Hate Crimes per State:</a:t>
            </a:r>
          </a:p>
        </p:txBody>
      </p:sp>
      <p:graphicFrame>
        <p:nvGraphicFramePr>
          <p:cNvPr id="49" name="TextBox 3">
            <a:extLst>
              <a:ext uri="{FF2B5EF4-FFF2-40B4-BE49-F238E27FC236}">
                <a16:creationId xmlns:a16="http://schemas.microsoft.com/office/drawing/2014/main" id="{6397075C-2D91-411F-9B29-C1A1721B2BA2}"/>
              </a:ext>
            </a:extLst>
          </p:cNvPr>
          <p:cNvGraphicFramePr/>
          <p:nvPr>
            <p:extLst>
              <p:ext uri="{D42A27DB-BD31-4B8C-83A1-F6EECF244321}">
                <p14:modId xmlns:p14="http://schemas.microsoft.com/office/powerpoint/2010/main" val="348076575"/>
              </p:ext>
            </p:extLst>
          </p:nvPr>
        </p:nvGraphicFramePr>
        <p:xfrm>
          <a:off x="5010150" y="508001"/>
          <a:ext cx="6492875" cy="599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4274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7">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11">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750D29-79F8-4FE9-BE40-B7BAE2B1F7B9}"/>
              </a:ext>
            </a:extLst>
          </p:cNvPr>
          <p:cNvSpPr>
            <a:spLocks noGrp="1"/>
          </p:cNvSpPr>
          <p:nvPr>
            <p:ph type="title"/>
          </p:nvPr>
        </p:nvSpPr>
        <p:spPr>
          <a:xfrm>
            <a:off x="1398494" y="3196074"/>
            <a:ext cx="9144000" cy="762000"/>
          </a:xfrm>
        </p:spPr>
        <p:txBody>
          <a:bodyPr vert="horz" lIns="91440" tIns="45720" rIns="91440" bIns="45720" rtlCol="0" anchor="b">
            <a:normAutofit fontScale="90000"/>
          </a:bodyPr>
          <a:lstStyle/>
          <a:p>
            <a:pPr algn="ctr"/>
            <a:r>
              <a:rPr lang="en-US" sz="5400" kern="1200" dirty="0">
                <a:solidFill>
                  <a:schemeClr val="tx1"/>
                </a:solidFill>
                <a:latin typeface="+mj-lt"/>
                <a:ea typeface="+mj-ea"/>
                <a:cs typeface="+mj-cs"/>
              </a:rPr>
              <a:t>Education Analysis:</a:t>
            </a:r>
          </a:p>
        </p:txBody>
      </p:sp>
      <p:sp>
        <p:nvSpPr>
          <p:cNvPr id="3" name="Text Placeholder 2">
            <a:extLst>
              <a:ext uri="{FF2B5EF4-FFF2-40B4-BE49-F238E27FC236}">
                <a16:creationId xmlns:a16="http://schemas.microsoft.com/office/drawing/2014/main" id="{FC6A2D2E-209A-47B0-A00D-E3A7C76B1FF6}"/>
              </a:ext>
            </a:extLst>
          </p:cNvPr>
          <p:cNvSpPr>
            <a:spLocks noGrp="1"/>
          </p:cNvSpPr>
          <p:nvPr>
            <p:ph type="body" idx="1"/>
          </p:nvPr>
        </p:nvSpPr>
        <p:spPr>
          <a:xfrm>
            <a:off x="1524000" y="4118088"/>
            <a:ext cx="9144000" cy="1393711"/>
          </a:xfrm>
        </p:spPr>
        <p:txBody>
          <a:bodyPr vert="horz" lIns="91440" tIns="45720" rIns="91440" bIns="45720" rtlCol="0">
            <a:normAutofit fontScale="92500" lnSpcReduction="20000"/>
          </a:bodyPr>
          <a:lstStyle/>
          <a:p>
            <a:pPr marL="342900" indent="-342900">
              <a:buFont typeface="Arial" panose="020B0604020202020204" pitchFamily="34" charset="0"/>
              <a:buChar char="•"/>
            </a:pPr>
            <a:r>
              <a:rPr lang="en-US" sz="2400" kern="1200" dirty="0">
                <a:solidFill>
                  <a:schemeClr val="tx1"/>
                </a:solidFill>
                <a:latin typeface="+mn-lt"/>
                <a:ea typeface="+mn-ea"/>
                <a:cs typeface="+mn-cs"/>
              </a:rPr>
              <a:t>Hypothesis: </a:t>
            </a:r>
            <a:r>
              <a:rPr lang="en-US" dirty="0">
                <a:solidFill>
                  <a:schemeClr val="tx1"/>
                </a:solidFill>
              </a:rPr>
              <a:t>"Intolerance is the first sign of an inadequate education." This quote by Aleksander Solzhenitsyn sums up a general belief about prejudice, that with education these attitudes can be erased. However, is this really the case? Through research, are we able to prove a correlation between people who graduate high school and lack of hate crimes?</a:t>
            </a:r>
          </a:p>
          <a:p>
            <a:pPr marL="342900" indent="-342900">
              <a:buFont typeface="Arial" panose="020B0604020202020204" pitchFamily="34" charset="0"/>
              <a:buChar char="•"/>
            </a:pPr>
            <a:endParaRPr lang="en-US" dirty="0">
              <a:solidFill>
                <a:schemeClr val="tx1"/>
              </a:solidFill>
            </a:endParaRPr>
          </a:p>
          <a:p>
            <a:pPr marL="800100" lvl="1" indent="-342900">
              <a:buFont typeface="Arial" panose="020B0604020202020204" pitchFamily="34" charset="0"/>
              <a:buChar char="•"/>
            </a:pPr>
            <a:endParaRPr lang="en-US" kern="1200" dirty="0">
              <a:solidFill>
                <a:schemeClr val="tx1"/>
              </a:solidFill>
              <a:latin typeface="+mn-lt"/>
              <a:ea typeface="+mn-ea"/>
              <a:cs typeface="+mn-cs"/>
            </a:endParaRPr>
          </a:p>
        </p:txBody>
      </p:sp>
      <p:pic>
        <p:nvPicPr>
          <p:cNvPr id="7" name="Graphic 6" descr="Classroom">
            <a:extLst>
              <a:ext uri="{FF2B5EF4-FFF2-40B4-BE49-F238E27FC236}">
                <a16:creationId xmlns:a16="http://schemas.microsoft.com/office/drawing/2014/main" id="{2146E916-ACC5-4944-8F18-DC51F49DD4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92707" y="1261685"/>
            <a:ext cx="2544982" cy="1934389"/>
          </a:xfrm>
          <a:prstGeom prst="rect">
            <a:avLst/>
          </a:prstGeom>
        </p:spPr>
      </p:pic>
    </p:spTree>
    <p:extLst>
      <p:ext uri="{BB962C8B-B14F-4D97-AF65-F5344CB8AC3E}">
        <p14:creationId xmlns:p14="http://schemas.microsoft.com/office/powerpoint/2010/main" val="4047205257"/>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30</TotalTime>
  <Words>2170</Words>
  <Application>Microsoft Office PowerPoint</Application>
  <PresentationFormat>Widescreen</PresentationFormat>
  <Paragraphs>445</Paragraphs>
  <Slides>28</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28</vt:i4>
      </vt:variant>
    </vt:vector>
  </HeadingPairs>
  <TitlesOfParts>
    <vt:vector size="35" baseType="lpstr">
      <vt:lpstr>Arial</vt:lpstr>
      <vt:lpstr>Calibri</vt:lpstr>
      <vt:lpstr>Calibri Light</vt:lpstr>
      <vt:lpstr>Tw Cen MT</vt:lpstr>
      <vt:lpstr>Office Theme</vt:lpstr>
      <vt:lpstr>Droplet</vt:lpstr>
      <vt:lpstr>Parallax</vt:lpstr>
      <vt:lpstr>Hate Crime Study:</vt:lpstr>
      <vt:lpstr>Hypothesis:</vt:lpstr>
      <vt:lpstr>Top 5 Share of Hate Crimes per State:  </vt:lpstr>
      <vt:lpstr>PowerPoint Presentation</vt:lpstr>
      <vt:lpstr>Top 5 Share of Hate Crimes per State:</vt:lpstr>
      <vt:lpstr>Top 5 Hate Crime Rates per State:  </vt:lpstr>
      <vt:lpstr>PowerPoint Presentation</vt:lpstr>
      <vt:lpstr>Top 5 Share of Hate Crimes per State:</vt:lpstr>
      <vt:lpstr>Education Analysis:</vt:lpstr>
      <vt:lpstr>Hate crime vs High school</vt:lpstr>
      <vt:lpstr>Education Conclusions</vt:lpstr>
      <vt:lpstr>Socioeconomic Analysis:</vt:lpstr>
      <vt:lpstr>Hate Crime Rate vs. Per Capita Income</vt:lpstr>
      <vt:lpstr>Hate Crime Rate vs. Poverty Rate</vt:lpstr>
      <vt:lpstr>Hate Crime Rate vs. Gini Index</vt:lpstr>
      <vt:lpstr>Major Findings from Socioeconomic Analysis:</vt:lpstr>
      <vt:lpstr>Sources of Income Inequality: How do these factors contribute to public perception of those with more and those with less?</vt:lpstr>
      <vt:lpstr>Political Analysis:</vt:lpstr>
      <vt:lpstr>States With The Most Hate Crimes By Type</vt:lpstr>
      <vt:lpstr>States With The Highest Hate Crime Rate</vt:lpstr>
      <vt:lpstr>Contribution to the national hate crime rate from Democrat States and Republican States</vt:lpstr>
      <vt:lpstr>Correlation between Percentage of Votes for Democrats and Hate Crime Rate</vt:lpstr>
      <vt:lpstr>States that Change Affiliation From 2009-2017</vt:lpstr>
      <vt:lpstr>States with Significant Change</vt:lpstr>
      <vt:lpstr>Political Analysis Conclusions</vt:lpstr>
      <vt:lpstr>Washington D.C. as an Outlier in 2017:</vt:lpstr>
      <vt:lpstr>Hate Crime Datasets:</vt:lpstr>
      <vt:lpstr>Hate Crime Datasets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Crime Study:</dc:title>
  <dc:creator>Zachary Grinacoff</dc:creator>
  <cp:lastModifiedBy>Zachary Grinacoff</cp:lastModifiedBy>
  <cp:revision>1</cp:revision>
  <dcterms:created xsi:type="dcterms:W3CDTF">2019-07-13T01:27:55Z</dcterms:created>
  <dcterms:modified xsi:type="dcterms:W3CDTF">2019-07-13T17:01:50Z</dcterms:modified>
</cp:coreProperties>
</file>