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1"/>
  </p:notesMasterIdLst>
  <p:sldIdLst>
    <p:sldId id="328" r:id="rId2"/>
    <p:sldId id="339" r:id="rId3"/>
    <p:sldId id="340" r:id="rId4"/>
    <p:sldId id="341" r:id="rId5"/>
    <p:sldId id="357" r:id="rId6"/>
    <p:sldId id="342" r:id="rId7"/>
    <p:sldId id="343" r:id="rId8"/>
    <p:sldId id="355" r:id="rId9"/>
    <p:sldId id="356" r:id="rId10"/>
    <p:sldId id="345" r:id="rId11"/>
    <p:sldId id="346" r:id="rId12"/>
    <p:sldId id="347" r:id="rId13"/>
    <p:sldId id="348" r:id="rId14"/>
    <p:sldId id="349" r:id="rId15"/>
    <p:sldId id="358" r:id="rId16"/>
    <p:sldId id="350" r:id="rId17"/>
    <p:sldId id="351" r:id="rId18"/>
    <p:sldId id="352" r:id="rId19"/>
    <p:sldId id="354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1"/>
            <p14:sldId id="357"/>
            <p14:sldId id="342"/>
            <p14:sldId id="343"/>
          </p14:sldIdLst>
        </p14:section>
        <p14:section name="创建队列" id="{AEA60799-B732-5B4A-8BB3-CF3944BCCADA}">
          <p14:sldIdLst>
            <p14:sldId id="355"/>
            <p14:sldId id="356"/>
            <p14:sldId id="345"/>
            <p14:sldId id="346"/>
          </p14:sldIdLst>
        </p14:section>
        <p14:section name="线程间通信" id="{9F8EED62-E34E-D14F-B5D3-BDBA9702936B}">
          <p14:sldIdLst>
            <p14:sldId id="347"/>
          </p14:sldIdLst>
        </p14:section>
        <p14:section name="其他用法" id="{FC99DD8E-34DB-B14B-8CD8-E45EA153CE54}">
          <p14:sldIdLst>
            <p14:sldId id="348"/>
            <p14:sldId id="349"/>
            <p14:sldId id="358"/>
            <p14:sldId id="350"/>
          </p14:sldIdLst>
        </p14:section>
        <p14:section name="单例模式" id="{C6B84C27-AAE0-B34A-8EFB-D74259CC42D6}">
          <p14:sldIdLst>
            <p14:sldId id="351"/>
            <p14:sldId id="352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412" autoAdjust="0"/>
  </p:normalViewPr>
  <p:slideViewPr>
    <p:cSldViewPr snapToGrid="0" snapToObjects="1">
      <p:cViewPr varScale="1">
        <p:scale>
          <a:sx n="95" d="100"/>
          <a:sy n="95" d="100"/>
        </p:scale>
        <p:origin x="-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凡是函数名种带有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create\copy\new\retain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等字眼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都应该在不需要使用这个数据的时候进行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环境下不需要再做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CF(Core Foundation)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环境下还是需要再做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NJ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weibo.com</a:t>
            </a:r>
            <a:r>
              <a:rPr kumimoji="1" lang="en-US" altLang="zh-CN" smtClean="0"/>
              <a:t>/up</a:t>
            </a:r>
            <a:r>
              <a:rPr kumimoji="1" lang="en-US" altLang="zh-CN" smtClean="0"/>
              <a:t>520it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763" y="1374830"/>
            <a:ext cx="8561939" cy="5074721"/>
          </a:xfrm>
        </p:spPr>
        <p:txBody>
          <a:bodyPr>
            <a:normAutofit/>
          </a:bodyPr>
          <a:lstStyle/>
          <a:p>
            <a:r>
              <a:rPr lang="en-US" altLang="zh-CN" sz="1400"/>
              <a:t>GCD</a:t>
            </a:r>
            <a:r>
              <a:rPr lang="zh-CN" altLang="en-US" sz="1400"/>
              <a:t>中获得串行有</a:t>
            </a:r>
            <a:r>
              <a:rPr lang="en-US" altLang="zh-CN" sz="1400"/>
              <a:t>2</a:t>
            </a:r>
            <a:r>
              <a:rPr lang="zh-CN" altLang="en-US" sz="1400"/>
              <a:t>种途径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zh-CN" altLang="en-US" sz="1400"/>
              <a:t>使用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400"/>
              <a:t>函数创建串行队列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 创建串行队列（队列类型传递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或者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"com.520it.queue"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);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zh-CN" altLang="en-US" sz="1400"/>
              <a:t>使用主队列（跟主线程相关联的队列）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主队列是</a:t>
            </a:r>
            <a:r>
              <a:rPr lang="en-US" altLang="zh-CN" sz="1400"/>
              <a:t>GCD</a:t>
            </a:r>
            <a:r>
              <a:rPr lang="zh-CN" altLang="en-US" sz="1400"/>
              <a:t>自带的一种特殊的串行队列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放在主队列中的任务，都会放到主线程中执行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使用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dispatch_get_main_queue()</a:t>
            </a:r>
            <a:r>
              <a:rPr lang="zh-CN" altLang="en-US" sz="1400"/>
              <a:t>获得主队列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09833"/>
              </p:ext>
            </p:extLst>
          </p:nvPr>
        </p:nvGraphicFramePr>
        <p:xfrm>
          <a:off x="499073" y="1773205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174677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181877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174677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204679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214518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214518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1758936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700">
                <a:solidFill>
                  <a:schemeClr val="bg1"/>
                </a:solidFill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1766136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1746338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70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174677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同步（</a:t>
            </a:r>
            <a:r>
              <a:rPr lang="en-US" altLang="zh-CN" sz="1800"/>
              <a:t>sync</a:t>
            </a:r>
            <a:r>
              <a:rPr lang="zh-CN" altLang="en-US" sz="1800"/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221718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异步（</a:t>
            </a:r>
            <a:r>
              <a:rPr lang="en-US" altLang="zh-CN" sz="1800"/>
              <a:t>async</a:t>
            </a:r>
            <a:r>
              <a:rPr lang="zh-CN" altLang="en-US" sz="1800"/>
              <a:t>）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85415" y="4789940"/>
            <a:ext cx="8572634" cy="102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 sz="1800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队列中添加任务，会卡住当前的串行队列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从子线程回到主线程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5480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iOS</a:t>
            </a:r>
            <a:r>
              <a:rPr lang="zh-CN" altLang="en-US" sz="1800"/>
              <a:t>常见的延时执行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/>
              <a:t>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/>
              <a:t>GCD</a:t>
            </a:r>
            <a:r>
              <a:rPr lang="zh-CN" altLang="en-US" sz="1800"/>
              <a:t>函数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秒后执行这里的代码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TW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使用</a:t>
            </a:r>
            <a:r>
              <a:rPr lang="en-US" altLang="zh-CN" sz="1600"/>
              <a:t>NSTimer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scheduledTimerWithTimeInterval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target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(test)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userInfo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repeats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一次性代码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zh-CN" altLang="en-US" sz="1800"/>
              <a:t>函数能保证某段代码</a:t>
            </a:r>
            <a:r>
              <a:rPr lang="zh-CN" altLang="en-US" sz="1800">
                <a:solidFill>
                  <a:srgbClr val="FF0000"/>
                </a:solidFill>
              </a:rPr>
              <a:t>在程序运行过程中只被执行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次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只执行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次的代码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这里面默认是线程安全的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202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dispatch_apply</a:t>
            </a:r>
            <a:r>
              <a:rPr lang="zh-CN" altLang="en-US" sz="1800"/>
              <a:t>函数能进行快速迭代遍历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dispatch_apply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size_t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index){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10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次代码，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index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顺序不确定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761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有这么</a:t>
            </a:r>
            <a:r>
              <a:rPr lang="en-US" altLang="zh-CN" sz="1800"/>
              <a:t>1</a:t>
            </a:r>
            <a:r>
              <a:rPr lang="zh-CN" altLang="en-US" sz="1800"/>
              <a:t>种需求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首先：分别异步执行</a:t>
            </a:r>
            <a:r>
              <a:rPr lang="en-US" altLang="zh-CN" sz="1800"/>
              <a:t>2</a:t>
            </a:r>
            <a:r>
              <a:rPr lang="zh-CN" altLang="en-US" sz="1800"/>
              <a:t>个耗时的操作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其次：等</a:t>
            </a:r>
            <a:r>
              <a:rPr lang="en-US" altLang="zh-CN" sz="1800"/>
              <a:t>2</a:t>
            </a:r>
            <a:r>
              <a:rPr lang="zh-CN" altLang="en-US" sz="1800"/>
              <a:t>个异步操作都执行完毕后，再回到主线程执行操作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如果想要快速高效地实现上述需求，可以考虑用队列组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单例模式的作用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可以保证在程序运行过程，一个类只有一个实例，而且该实例易于供外界访问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从而方便地控制了实例个数，并节约系统资源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单例模式的使用场合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在整个应用程序中，共享一份资源（这份资源只需要创建初始化</a:t>
            </a:r>
            <a:r>
              <a:rPr lang="en-US" altLang="zh-CN" sz="1800"/>
              <a:t>1</a:t>
            </a:r>
            <a:r>
              <a:rPr lang="zh-CN" altLang="en-US" sz="1800"/>
              <a:t>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ARC</a:t>
            </a:r>
            <a:r>
              <a:rPr lang="zh-CN" altLang="en-US" sz="1800"/>
              <a:t>中，单例模式的实现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.m</a:t>
            </a:r>
            <a:r>
              <a:rPr lang="zh-CN" altLang="en-US" sz="1800"/>
              <a:t>中保留一个全局的</a:t>
            </a:r>
            <a:r>
              <a:rPr lang="en-US" altLang="zh-CN" sz="1800"/>
              <a:t>static</a:t>
            </a:r>
            <a:r>
              <a:rPr lang="zh-CN" altLang="en-US" sz="1800"/>
              <a:t>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_instance;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allocWithZone:</a:t>
            </a:r>
            <a:r>
              <a:rPr lang="zh-CN" altLang="en-US" sz="1800"/>
              <a:t>方法，在这里创建唯一的实例（注意线程安全）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)allocWithZone:(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allocWithZone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:zone];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67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提供</a:t>
            </a:r>
            <a:r>
              <a:rPr lang="en-US" altLang="zh-CN" sz="1800"/>
              <a:t>1</a:t>
            </a:r>
            <a:r>
              <a:rPr lang="zh-CN" altLang="en-US" sz="1800"/>
              <a:t>个类方法让外界访问唯一的实例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)sharedInstance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copyWithZone: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GCD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Grand Central Dispatch</a:t>
            </a:r>
            <a:r>
              <a:rPr lang="zh-CN" altLang="en-US" sz="1800"/>
              <a:t>，可译为“牛逼的中枢调度器”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语言，提供了非常多强大的函数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的优势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是苹果公司为</a:t>
            </a:r>
            <a:r>
              <a:rPr lang="zh-CN" altLang="en-US" sz="1800">
                <a:solidFill>
                  <a:srgbClr val="FF0000"/>
                </a:solidFill>
              </a:rPr>
              <a:t>多核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FF0000"/>
                </a:solidFill>
              </a:rPr>
              <a:t>并行</a:t>
            </a:r>
            <a:r>
              <a:rPr lang="zh-CN" altLang="en-US" sz="1800"/>
              <a:t>运算提出的解决方案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会自动利用更多的</a:t>
            </a:r>
            <a:r>
              <a:rPr lang="en-US" altLang="zh-CN" sz="1800"/>
              <a:t>CPU</a:t>
            </a:r>
            <a:r>
              <a:rPr lang="zh-CN" altLang="en-US" sz="1800"/>
              <a:t>内核（比如双核、四核）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会自动管理线程的生命周期（创建线程、调度任务、销毁线程）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程序员只需要告诉</a:t>
            </a:r>
            <a:r>
              <a:rPr lang="en-US" altLang="zh-CN" sz="1800"/>
              <a:t>GCD</a:t>
            </a:r>
            <a:r>
              <a:rPr lang="zh-CN" altLang="en-US" sz="1800"/>
              <a:t>想要执行什么任务，不需要编写任何线程管理代码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个核心概念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zh-CN" sz="1800"/>
              <a:t>：</a:t>
            </a:r>
            <a:r>
              <a:rPr lang="zh-CN" altLang="en-US" sz="1800"/>
              <a:t>执行什么操作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：用来存放任务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的使用就</a:t>
            </a:r>
            <a:r>
              <a:rPr lang="en-US" altLang="zh-CN" sz="1800"/>
              <a:t>2</a:t>
            </a:r>
            <a:r>
              <a:rPr lang="zh-CN" altLang="en-US" sz="1800"/>
              <a:t>个步骤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定制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确定想做的事情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将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>
                <a:solidFill>
                  <a:srgbClr val="FF0000"/>
                </a:solidFill>
              </a:rPr>
              <a:t>添加到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>
                <a:solidFill>
                  <a:srgbClr val="FF0000"/>
                </a:solidFill>
              </a:rPr>
              <a:t>中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GCD</a:t>
            </a:r>
            <a:r>
              <a:rPr lang="zh-CN" altLang="en-US" sz="1800"/>
              <a:t>会自动将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中的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取出，放到对应的</a:t>
            </a:r>
            <a:r>
              <a:rPr lang="zh-CN" altLang="en-US" sz="1800">
                <a:solidFill>
                  <a:srgbClr val="0000FF"/>
                </a:solidFill>
              </a:rPr>
              <a:t>线程</a:t>
            </a:r>
            <a:r>
              <a:rPr lang="zh-CN" altLang="en-US" sz="1800"/>
              <a:t>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的取出遵循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FF"/>
                </a:solidFill>
              </a:rPr>
              <a:t>FIFO</a:t>
            </a:r>
            <a:r>
              <a:rPr lang="zh-CN" altLang="en-US" sz="1800"/>
              <a:t>原则：先进先出，后进后出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55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个用来执行任务的常用函数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/>
              <a:t>：队列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/>
              <a:t>：任务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同步和异步的区别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：只能在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：可以在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55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中还有个用来执行任务的函数：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barrier_async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r>
              <a:rPr lang="zh-CN" altLang="en-US" sz="1800"/>
              <a:t>在前面的任务执行结束后它才执行，而且它后面的任务等它执行完成之后才会执行</a:t>
            </a:r>
            <a:endParaRPr lang="en-US" altLang="zh-CN" sz="1800"/>
          </a:p>
          <a:p>
            <a:pPr>
              <a:buFont typeface="Wingdings" charset="2"/>
              <a:buChar char="u"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这个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不能是全局的并发队列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45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的队列可以分为</a:t>
            </a:r>
            <a:r>
              <a:rPr lang="en-US" altLang="zh-CN" sz="1800"/>
              <a:t>2</a:t>
            </a:r>
            <a:r>
              <a:rPr lang="zh-CN" altLang="en-US" sz="1800"/>
              <a:t>大类型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队列（</a:t>
            </a:r>
            <a:r>
              <a:rPr lang="en-US" altLang="zh-CN" sz="1800"/>
              <a:t>Concurrent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可以让多个任务</a:t>
            </a: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（</a:t>
            </a:r>
            <a:r>
              <a:rPr lang="zh-CN" altLang="en-US" sz="1800">
                <a:solidFill>
                  <a:srgbClr val="0000FF"/>
                </a:solidFill>
              </a:rPr>
              <a:t>同时</a:t>
            </a:r>
            <a:r>
              <a:rPr lang="zh-CN" altLang="en-US" sz="1800"/>
              <a:t>）执行</a:t>
            </a:r>
            <a:r>
              <a:rPr lang="zh-CN" altLang="zh-CN" sz="1800"/>
              <a:t>（</a:t>
            </a:r>
            <a:r>
              <a:rPr lang="zh-CN" altLang="en-US" sz="1800"/>
              <a:t>自动开启多个线程同时执行任务）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功能只有在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（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800"/>
              <a:t>）函数下才有效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队列（</a:t>
            </a:r>
            <a:r>
              <a:rPr lang="en-US" altLang="zh-CN" sz="1800"/>
              <a:t>Serial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让任务一个接着一个地执行（一个任务执行完毕后，再执行下一个任务）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4</a:t>
            </a:r>
            <a:r>
              <a:rPr lang="zh-CN" altLang="en-US" sz="1800"/>
              <a:t>个术语比较容易混淆：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主要影响：能不能开启新的线程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：只是在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：可以在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主要影响：任务的执行方式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：允许</a:t>
            </a:r>
            <a:r>
              <a:rPr lang="zh-CN" altLang="en-US" sz="1800">
                <a:solidFill>
                  <a:srgbClr val="F79646"/>
                </a:solidFill>
              </a:rPr>
              <a:t>多个</a:t>
            </a:r>
            <a:r>
              <a:rPr lang="zh-CN" altLang="en-US" sz="1800"/>
              <a:t>任务并发（同时）执行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一个</a:t>
            </a:r>
            <a:r>
              <a:rPr lang="zh-CN" altLang="en-US" sz="1800"/>
              <a:t>任务执行完毕后，再执行下一个任务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zh-CN" altLang="en-US" sz="1600"/>
              <a:t>使用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600"/>
              <a:t>函数创建队列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dispatch_queue_create(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*label,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队列名称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dispatch_queue_attr_t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attr);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队列的类型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创建并发队列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"com.520it.queue"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DISPATCH_QUEUE_CONCURRENT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21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024202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默认已经提供了全局的并发队列，供整个应用使用，可以无需手动创建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使用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600"/>
              <a:t>函数获得全局的并发队列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dispatch_get_global_queue(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600"/>
              <a:t>全局并发队列的优先级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6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6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6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6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91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8586</TotalTime>
  <Words>1090</Words>
  <Application>Microsoft Macintosh PowerPoint</Application>
  <PresentationFormat>全屏显示(4:3)</PresentationFormat>
  <Paragraphs>204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小码哥2015</vt:lpstr>
      <vt:lpstr>多线程 GCD</vt:lpstr>
      <vt:lpstr>简介</vt:lpstr>
      <vt:lpstr>任务和队列</vt:lpstr>
      <vt:lpstr>执行任务</vt:lpstr>
      <vt:lpstr>执行任务</vt:lpstr>
      <vt:lpstr>队列的类型</vt:lpstr>
      <vt:lpstr>容易混淆的术语</vt:lpstr>
      <vt:lpstr>并发队列</vt:lpstr>
      <vt:lpstr>并发队列</vt:lpstr>
      <vt:lpstr>串行队列</vt:lpstr>
      <vt:lpstr>各种队列的执行效果</vt:lpstr>
      <vt:lpstr>线程间通信示例</vt:lpstr>
      <vt:lpstr>延时执行</vt:lpstr>
      <vt:lpstr>一次性代码</vt:lpstr>
      <vt:lpstr>快速迭代</vt:lpstr>
      <vt:lpstr>队列组</vt:lpstr>
      <vt:lpstr>单例模式</vt:lpstr>
      <vt:lpstr>单例模式</vt:lpstr>
      <vt:lpstr>单例模式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NJ Lee</cp:lastModifiedBy>
  <cp:revision>4229</cp:revision>
  <dcterms:created xsi:type="dcterms:W3CDTF">2013-07-22T07:36:09Z</dcterms:created>
  <dcterms:modified xsi:type="dcterms:W3CDTF">2015-08-04T12:33:01Z</dcterms:modified>
</cp:coreProperties>
</file>