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39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9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244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DBDD-4B7B-43BF-9BBD-771A4169B8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DBDD-4B7B-43BF-9BBD-771A4169B875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F5B905-0288-41E3-938B-FDD8B94F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Depth First Search(DFS)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65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MUHAMMAD NAJIB BIN MOKHTAR 1510955 </a:t>
            </a:r>
          </a:p>
          <a:p>
            <a:r>
              <a:rPr lang="en-US" dirty="0" smtClean="0"/>
              <a:t>MUHAMMAD AZRI BIN MAHANIF 1512761 </a:t>
            </a:r>
          </a:p>
          <a:p>
            <a:r>
              <a:rPr lang="en-US" dirty="0" smtClean="0"/>
              <a:t>MUHAMAD SYAHMI BIN CHE YUSOFF 1513091 </a:t>
            </a:r>
          </a:p>
          <a:p>
            <a:r>
              <a:rPr lang="en-US" dirty="0" smtClean="0"/>
              <a:t>MUHAMMAD ZHAFIR BIN IBRAHIM 1511393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3" y="455729"/>
            <a:ext cx="7107457" cy="20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practice on tree traversals, graph traversal dealing with real world problem.  </a:t>
            </a:r>
          </a:p>
          <a:p>
            <a:r>
              <a:rPr lang="en-US" dirty="0" smtClean="0"/>
              <a:t>To implement possible heuristics to reduce the complexity while traversing.  </a:t>
            </a:r>
          </a:p>
          <a:p>
            <a:r>
              <a:rPr lang="en-US" dirty="0" smtClean="0"/>
              <a:t>To solve general Knight’s tour problem.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DFS algorithm is a recursive algorithm that use the idea of backtracking.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753688"/>
            <a:ext cx="7340600" cy="38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434" y="850900"/>
            <a:ext cx="2497666" cy="7493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0" y="0"/>
            <a:ext cx="5821324" cy="6858000"/>
          </a:xfrm>
        </p:spPr>
      </p:pic>
    </p:spTree>
    <p:extLst>
      <p:ext uri="{BB962C8B-B14F-4D97-AF65-F5344CB8AC3E}">
        <p14:creationId xmlns:p14="http://schemas.microsoft.com/office/powerpoint/2010/main" val="39044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415653"/>
            <a:ext cx="10515600" cy="1325563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36" y="1741216"/>
            <a:ext cx="3067478" cy="3343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" y="1741216"/>
            <a:ext cx="6012201" cy="29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77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Depth First Search(DFS)</vt:lpstr>
      <vt:lpstr>Objective</vt:lpstr>
      <vt:lpstr>Depth First Search</vt:lpstr>
      <vt:lpstr>Flowchart</vt:lpstr>
      <vt:lpstr>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Search(DFS)</dc:title>
  <dc:creator>mar3.fadzli@gmail.com</dc:creator>
  <cp:lastModifiedBy>mar3.fadzli@gmail.com</cp:lastModifiedBy>
  <cp:revision>4</cp:revision>
  <dcterms:created xsi:type="dcterms:W3CDTF">2017-12-17T16:03:39Z</dcterms:created>
  <dcterms:modified xsi:type="dcterms:W3CDTF">2017-12-17T16:55:41Z</dcterms:modified>
</cp:coreProperties>
</file>