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7"/>
    <p:restoredTop sz="94710"/>
  </p:normalViewPr>
  <p:slideViewPr>
    <p:cSldViewPr snapToGrid="0" snapToObjects="1">
      <p:cViewPr>
        <p:scale>
          <a:sx n="158" d="100"/>
          <a:sy n="158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96AB-166C-0C40-AA95-F65B049874A8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4311A-9E8A-D94D-835D-EA3872E1A58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07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4311A-9E8A-D94D-835D-EA3872E1A58F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79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AB0-6847-2346-8CE4-0202066C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5E91-B4FD-B14E-8A1D-F7FB3CC5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5E58-7869-2C4C-9F62-B0B1D817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A8E1-9E46-6E41-8FF1-4A950E2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04BC-0849-B046-93B7-2BBB072B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23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D312-9786-C74C-B2ED-BCEF0B4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A35C-1237-1F44-9189-58A625E8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AFED-FDC8-634C-9F18-3993D7CA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EE7F-9C7F-D341-88E9-3A0BF94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CB81-BCD9-A246-BE85-A7BA4529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70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53F11-A910-ED4F-A0B8-860B9C26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11C-143C-F745-9B86-185D8B44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BC7-7F75-0741-B946-0DFEB59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B190-E0BF-1543-AF28-CFA782D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5A4E-426B-5F49-B7BC-64A981FF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06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45-D983-DE42-861C-E0AB7BC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ADCF-B01F-5246-ACD0-B4CF18D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E194-4811-154A-AB5F-C676C8D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BA84-161B-2541-9171-032C218B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4E7-5AB0-DB43-9A4B-C452A69E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134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607-8548-8F4C-A5B4-4465933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9947-9A94-9648-9562-C6818C19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0B88-BD9C-A241-B454-9266BD6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8A45-A14C-1541-A6B4-01B0B12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4276-96BF-DB48-B095-27501EA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96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87E7-12FE-3E4B-8461-BF4911FE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12D5-39AE-2943-B52D-0690A15D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DBFA-DFD9-954E-AFB2-7884A5D6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C240-7AFC-E54D-95D7-EF11B24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CC89-AF9A-5D43-9F22-3FF164D6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9433-4C67-0447-8B5B-5159C521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8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8C08-EDBC-634E-AC8C-757987A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124A-0E7E-8949-96A1-3AC3E690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C6D-8549-B14F-AA66-00AC8BDF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E690-51AF-C54A-8A6E-08B41ED4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37F-4992-AA48-9229-CC1CB96DA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D1A3-4F8A-5E45-830A-26A693D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82B9-B38F-884F-B97C-9BBDF9BC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5138B-6D43-5744-A751-C7F30A7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59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AD4-008F-4E49-9E72-08D22393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889D-0ADB-854D-8671-7144E3AA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1E36-03D2-D247-87BA-7C524A4B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AD12-392B-DB49-85CD-8FCA66EE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18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380B-BEF8-0A48-82EC-24A1FC0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F51A-72E0-5845-B9C5-DA61E8C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B4D4-D647-F34B-857C-015455A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19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F2BF-71DA-E64E-8AE5-9838923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FB3D-CB24-6346-853E-EE6FCFB8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3999-D240-7B44-B9E5-EEA7075F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4F15-0CC1-6B41-AC77-72E15DA3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0F05-CEEF-7749-88AF-013CAF77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68DD-4CED-7245-B989-2EE4203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131-23EE-0043-9C27-AF8F1325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6EE4-3141-AF45-8489-A2141A2FF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A857-42DD-EA4C-A76D-FCB4D307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10F3-B984-1648-A458-33135A1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EF62B-F75B-F741-ACF2-13A902BE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0F67-8898-774F-AC1B-6B615BF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37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AF4C-73F8-E24D-9CE4-8066ED7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53A4-A507-704D-9020-5D06F61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D60A-E6B5-1E49-9099-488689A0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1815-BB34-A14B-8F76-37AD9B275987}" type="datetimeFigureOut">
              <a:rPr lang="en-IT" smtClean="0"/>
              <a:t>07/01/21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3E8E-FC1F-BC4F-9788-2077A618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DC63-F0A9-884D-9F78-E301BB9C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85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://www.101hacker.com/2012/10/effective-tips-to-secure-your-wireless.html" TargetMode="External"/><Relationship Id="rId22" Type="http://schemas.openxmlformats.org/officeDocument/2006/relationships/hyperlink" Target="https://commons.wikimedia.org/wiki/File:AWS_Simple_Icons_Networking_Amazon_Elastic_Load_Balancer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F444DBF-0609-A449-B0FD-4872BA5A1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311" y="1010012"/>
            <a:ext cx="651407" cy="65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04FA8-5BDC-D946-8CB5-18CD89E601E6}"/>
              </a:ext>
            </a:extLst>
          </p:cNvPr>
          <p:cNvSpPr txBox="1"/>
          <p:nvPr/>
        </p:nvSpPr>
        <p:spPr>
          <a:xfrm>
            <a:off x="98246" y="1626246"/>
            <a:ext cx="136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Click Customer</a:t>
            </a:r>
          </a:p>
        </p:txBody>
      </p:sp>
      <p:pic>
        <p:nvPicPr>
          <p:cNvPr id="8" name="Graphic 7" descr="Head with gears with solid fill">
            <a:extLst>
              <a:ext uri="{FF2B5EF4-FFF2-40B4-BE49-F238E27FC236}">
                <a16:creationId xmlns:a16="http://schemas.microsoft.com/office/drawing/2014/main" id="{14A8F3C9-2FD6-2E44-BFD6-6A63EC5FB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213" y="2760672"/>
            <a:ext cx="817861" cy="81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8C8B3-2291-1E41-AA8C-EC31DCBC6DE5}"/>
              </a:ext>
            </a:extLst>
          </p:cNvPr>
          <p:cNvSpPr txBox="1"/>
          <p:nvPr/>
        </p:nvSpPr>
        <p:spPr>
          <a:xfrm>
            <a:off x="255213" y="3522287"/>
            <a:ext cx="102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Manager</a:t>
            </a:r>
          </a:p>
        </p:txBody>
      </p:sp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F0A3136C-33B4-5D46-AB75-2304B58B5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5827" y="1017978"/>
            <a:ext cx="651407" cy="651407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85149160-6524-7D47-AE81-4A437D5E11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7810" y="2796771"/>
            <a:ext cx="745665" cy="745665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BB7BF206-BA1B-A24F-9986-255DEF76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49878" y="1999480"/>
            <a:ext cx="742122" cy="742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7B6BDF-96A3-DD49-96D9-BC6F1AC53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160553" y="1827202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3C5B3-999B-5A41-AC79-C50BD7B624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03631" y="1827202"/>
            <a:ext cx="587266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D7FC6-A22A-4346-BB7F-FE2FF7B4CA2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947718" y="1335716"/>
            <a:ext cx="678109" cy="79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686836-2DCE-C849-869C-F5F2763282D4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2277234" y="1343682"/>
            <a:ext cx="656298" cy="14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DB61162-FB56-A841-A9D5-B56E4CBB7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479782" y="886628"/>
            <a:ext cx="914400" cy="914400"/>
          </a:xfrm>
          <a:prstGeom prst="rect">
            <a:avLst/>
          </a:prstGeom>
        </p:spPr>
      </p:pic>
      <p:pic>
        <p:nvPicPr>
          <p:cNvPr id="49" name="Graphic 48" descr="Syncing cloud outline">
            <a:extLst>
              <a:ext uri="{FF2B5EF4-FFF2-40B4-BE49-F238E27FC236}">
                <a16:creationId xmlns:a16="http://schemas.microsoft.com/office/drawing/2014/main" id="{9808F8B4-EAA2-A040-929A-DBCCBF760D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33532" y="952376"/>
            <a:ext cx="782904" cy="78290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42F48-8735-EB40-9788-5CA8546594F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073074" y="3169603"/>
            <a:ext cx="63473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04A4FF-6325-5541-B51A-8BC5EE3AC70E}"/>
              </a:ext>
            </a:extLst>
          </p:cNvPr>
          <p:cNvCxnSpPr>
            <a:cxnSpLocks/>
            <a:stCxn id="13" idx="3"/>
            <a:endCxn id="109" idx="1"/>
          </p:cNvCxnSpPr>
          <p:nvPr/>
        </p:nvCxnSpPr>
        <p:spPr>
          <a:xfrm flipV="1">
            <a:off x="2453475" y="3146766"/>
            <a:ext cx="2162146" cy="2283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00BB7-FDF6-5544-8555-2844DDCAE0E5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>
            <a:off x="3716436" y="1343828"/>
            <a:ext cx="76334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6A5BDC-40C9-6848-8553-8AE02A63941F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329430" y="2284402"/>
            <a:ext cx="831123" cy="22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1AAD5D-A221-2F40-818C-72D37FC0129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0074953" y="2284402"/>
            <a:ext cx="92867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02ABFD-D197-1E4A-BBEA-BC782C965E4F}"/>
              </a:ext>
            </a:extLst>
          </p:cNvPr>
          <p:cNvSpPr txBox="1"/>
          <p:nvPr/>
        </p:nvSpPr>
        <p:spPr>
          <a:xfrm>
            <a:off x="1510547" y="167414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Mobile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EFF483-044A-344A-AE2D-C364C31433CA}"/>
              </a:ext>
            </a:extLst>
          </p:cNvPr>
          <p:cNvSpPr txBox="1"/>
          <p:nvPr/>
        </p:nvSpPr>
        <p:spPr>
          <a:xfrm>
            <a:off x="1890179" y="348800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PC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1B7DCD-8683-8A4F-8A5A-29A38D71275E}"/>
              </a:ext>
            </a:extLst>
          </p:cNvPr>
          <p:cNvSpPr txBox="1"/>
          <p:nvPr/>
        </p:nvSpPr>
        <p:spPr>
          <a:xfrm>
            <a:off x="2935967" y="1632158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Internet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6EEF31-1E94-5D46-A230-EBB278C81029}"/>
              </a:ext>
            </a:extLst>
          </p:cNvPr>
          <p:cNvSpPr txBox="1"/>
          <p:nvPr/>
        </p:nvSpPr>
        <p:spPr>
          <a:xfrm>
            <a:off x="4456221" y="1802983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397A7-C9C1-A541-BFB1-D5A4BC139371}"/>
              </a:ext>
            </a:extLst>
          </p:cNvPr>
          <p:cNvSpPr txBox="1"/>
          <p:nvPr/>
        </p:nvSpPr>
        <p:spPr>
          <a:xfrm>
            <a:off x="7331527" y="2645752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Application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CD9F0B-2950-6545-9813-48DB6FE7F0FB}"/>
              </a:ext>
            </a:extLst>
          </p:cNvPr>
          <p:cNvSpPr txBox="1"/>
          <p:nvPr/>
        </p:nvSpPr>
        <p:spPr>
          <a:xfrm>
            <a:off x="9131390" y="2726769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BB78CB-B2C9-AD4B-BE49-48448411CFD3}"/>
              </a:ext>
            </a:extLst>
          </p:cNvPr>
          <p:cNvSpPr txBox="1"/>
          <p:nvPr/>
        </p:nvSpPr>
        <p:spPr>
          <a:xfrm>
            <a:off x="10982579" y="277293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DBMS and DB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AC9BD-FA43-7D4B-9B9F-8E4A28AD676E}"/>
              </a:ext>
            </a:extLst>
          </p:cNvPr>
          <p:cNvSpPr txBox="1"/>
          <p:nvPr/>
        </p:nvSpPr>
        <p:spPr>
          <a:xfrm>
            <a:off x="4403446" y="2539303"/>
            <a:ext cx="1008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Internal LAN</a:t>
            </a:r>
          </a:p>
          <a:p>
            <a:endParaRPr lang="en-IT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ED71232-EBF2-3543-BEC9-6679A5C81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5621" y="2851674"/>
            <a:ext cx="583782" cy="590183"/>
          </a:xfrm>
          <a:prstGeom prst="rect">
            <a:avLst/>
          </a:prstGeom>
        </p:spPr>
      </p:pic>
      <p:pic>
        <p:nvPicPr>
          <p:cNvPr id="110" name="Graphic 109" descr="User with solid fill">
            <a:extLst>
              <a:ext uri="{FF2B5EF4-FFF2-40B4-BE49-F238E27FC236}">
                <a16:creationId xmlns:a16="http://schemas.microsoft.com/office/drawing/2014/main" id="{409C57D6-AAE3-8A47-8844-6FC3981BA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34" y="4529046"/>
            <a:ext cx="651407" cy="65140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17CB0E4-B902-074E-8308-0995A9C22377}"/>
              </a:ext>
            </a:extLst>
          </p:cNvPr>
          <p:cNvSpPr txBox="1"/>
          <p:nvPr/>
        </p:nvSpPr>
        <p:spPr>
          <a:xfrm>
            <a:off x="98246" y="510457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Brick Customer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6DA6CDA-21F9-2448-87EC-F14CED9413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8578" y="4315955"/>
            <a:ext cx="668562" cy="107758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31DAA6-4C53-7242-BD01-0C4572DCECB4}"/>
              </a:ext>
            </a:extLst>
          </p:cNvPr>
          <p:cNvSpPr txBox="1"/>
          <p:nvPr/>
        </p:nvSpPr>
        <p:spPr>
          <a:xfrm>
            <a:off x="1351735" y="5393543"/>
            <a:ext cx="1778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Ticket Hand-Out Machine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DDD2A5-4190-594F-8F18-6B6F47092388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948241" y="4854750"/>
            <a:ext cx="83033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99FD9B6-1536-5741-A826-4DD8F441EC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42820" y="4382992"/>
            <a:ext cx="849313" cy="885301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7B40B6F-591D-B744-851C-6D5C5A1F94E2}"/>
              </a:ext>
            </a:extLst>
          </p:cNvPr>
          <p:cNvSpPr txBox="1"/>
          <p:nvPr/>
        </p:nvSpPr>
        <p:spPr>
          <a:xfrm>
            <a:off x="3726708" y="5244380"/>
            <a:ext cx="137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Digital Counterpart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2548A90-D8BC-E84A-BD08-028C18E146B9}"/>
              </a:ext>
            </a:extLst>
          </p:cNvPr>
          <p:cNvCxnSpPr>
            <a:cxnSpLocks/>
            <a:stCxn id="109" idx="2"/>
            <a:endCxn id="127" idx="0"/>
          </p:cNvCxnSpPr>
          <p:nvPr/>
        </p:nvCxnSpPr>
        <p:spPr>
          <a:xfrm flipH="1">
            <a:off x="4367477" y="3441857"/>
            <a:ext cx="540035" cy="94113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5C1F2D-311E-7749-ACF8-5CAB3C16BB72}"/>
              </a:ext>
            </a:extLst>
          </p:cNvPr>
          <p:cNvCxnSpPr>
            <a:cxnSpLocks/>
            <a:stCxn id="112" idx="3"/>
            <a:endCxn id="109" idx="1"/>
          </p:cNvCxnSpPr>
          <p:nvPr/>
        </p:nvCxnSpPr>
        <p:spPr>
          <a:xfrm flipV="1">
            <a:off x="2447140" y="3146766"/>
            <a:ext cx="2168481" cy="17079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4029EF8-A123-9E4B-92A2-84FB2F2B7664}"/>
              </a:ext>
            </a:extLst>
          </p:cNvPr>
          <p:cNvCxnSpPr>
            <a:cxnSpLocks/>
          </p:cNvCxnSpPr>
          <p:nvPr/>
        </p:nvCxnSpPr>
        <p:spPr>
          <a:xfrm>
            <a:off x="152483" y="6113418"/>
            <a:ext cx="119436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89AD55-FCF6-DC4E-A4D4-B075F2986BC4}"/>
              </a:ext>
            </a:extLst>
          </p:cNvPr>
          <p:cNvCxnSpPr/>
          <p:nvPr/>
        </p:nvCxnSpPr>
        <p:spPr>
          <a:xfrm flipV="1">
            <a:off x="163483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215269E-AB91-D544-9D14-2DD437B9D551}"/>
              </a:ext>
            </a:extLst>
          </p:cNvPr>
          <p:cNvCxnSpPr/>
          <p:nvPr/>
        </p:nvCxnSpPr>
        <p:spPr>
          <a:xfrm flipV="1">
            <a:off x="5867723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324ABF4-4BCF-424B-94D7-6E8CA79A5C48}"/>
              </a:ext>
            </a:extLst>
          </p:cNvPr>
          <p:cNvCxnSpPr>
            <a:cxnSpLocks/>
          </p:cNvCxnSpPr>
          <p:nvPr/>
        </p:nvCxnSpPr>
        <p:spPr>
          <a:xfrm>
            <a:off x="12096175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3BEEC-0F83-254F-81A6-341183488551}"/>
              </a:ext>
            </a:extLst>
          </p:cNvPr>
          <p:cNvCxnSpPr/>
          <p:nvPr/>
        </p:nvCxnSpPr>
        <p:spPr>
          <a:xfrm flipV="1">
            <a:off x="8954551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FF91442-B432-FD46-9F05-3F7E3B1E859F}"/>
              </a:ext>
            </a:extLst>
          </p:cNvPr>
          <p:cNvSpPr txBox="1"/>
          <p:nvPr/>
        </p:nvSpPr>
        <p:spPr>
          <a:xfrm>
            <a:off x="2476743" y="6147809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 Layer</a:t>
            </a:r>
            <a:endParaRPr lang="en-IT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7299D1-3DF1-164A-B088-7C9140893B4B}"/>
              </a:ext>
            </a:extLst>
          </p:cNvPr>
          <p:cNvSpPr txBox="1"/>
          <p:nvPr/>
        </p:nvSpPr>
        <p:spPr>
          <a:xfrm>
            <a:off x="6321898" y="612890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 Application Layer</a:t>
            </a:r>
            <a:endParaRPr lang="en-IT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146A738-123F-C445-9215-9D24DB4BF30B}"/>
              </a:ext>
            </a:extLst>
          </p:cNvPr>
          <p:cNvSpPr txBox="1"/>
          <p:nvPr/>
        </p:nvSpPr>
        <p:spPr>
          <a:xfrm>
            <a:off x="9715257" y="6095557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Access Layer</a:t>
            </a:r>
            <a:endParaRPr lang="en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E838BC-4755-5C45-A679-E593BFBF50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427569" y="2026688"/>
            <a:ext cx="515428" cy="51542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A39A11-E2E5-844B-B326-EB9966C66B17}"/>
              </a:ext>
            </a:extLst>
          </p:cNvPr>
          <p:cNvCxnSpPr>
            <a:cxnSpLocks/>
            <a:stCxn id="3" idx="3"/>
            <a:endCxn id="1026" idx="1"/>
          </p:cNvCxnSpPr>
          <p:nvPr/>
        </p:nvCxnSpPr>
        <p:spPr>
          <a:xfrm>
            <a:off x="6942997" y="2284402"/>
            <a:ext cx="715478" cy="22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2429C7-CC50-EF49-B307-EE1A5BA24FEF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>
            <a:off x="5394182" y="1343828"/>
            <a:ext cx="1033387" cy="94057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A31F7BC-AA9A-6649-B8F7-76216CDBCE8C}"/>
              </a:ext>
            </a:extLst>
          </p:cNvPr>
          <p:cNvCxnSpPr>
            <a:cxnSpLocks/>
            <a:stCxn id="109" idx="3"/>
            <a:endCxn id="3" idx="1"/>
          </p:cNvCxnSpPr>
          <p:nvPr/>
        </p:nvCxnSpPr>
        <p:spPr>
          <a:xfrm flipV="1">
            <a:off x="5199403" y="2284402"/>
            <a:ext cx="1228166" cy="86236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rver Png Images, Server Icon Free Download - Server Icon Clipart (1600x1600), Png Download">
            <a:extLst>
              <a:ext uri="{FF2B5EF4-FFF2-40B4-BE49-F238E27FC236}">
                <a16:creationId xmlns:a16="http://schemas.microsoft.com/office/drawing/2014/main" id="{CF076570-4413-F849-8C19-F985704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75" y="1951144"/>
            <a:ext cx="670955" cy="6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C64262-EE12-B84A-904F-E6442A8ED4CB}"/>
              </a:ext>
            </a:extLst>
          </p:cNvPr>
          <p:cNvCxnSpPr/>
          <p:nvPr/>
        </p:nvCxnSpPr>
        <p:spPr>
          <a:xfrm>
            <a:off x="4907512" y="443940"/>
            <a:ext cx="46836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278254-952A-0849-AB8F-638488A672FE}"/>
              </a:ext>
            </a:extLst>
          </p:cNvPr>
          <p:cNvCxnSpPr/>
          <p:nvPr/>
        </p:nvCxnSpPr>
        <p:spPr>
          <a:xfrm>
            <a:off x="4907512" y="443940"/>
            <a:ext cx="0" cy="13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1E43E10-6215-0942-B009-EB0F051C47BC}"/>
              </a:ext>
            </a:extLst>
          </p:cNvPr>
          <p:cNvCxnSpPr/>
          <p:nvPr/>
        </p:nvCxnSpPr>
        <p:spPr>
          <a:xfrm>
            <a:off x="9592583" y="443940"/>
            <a:ext cx="0" cy="13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4ADF22-CDC4-9649-A952-29DE9EACB4FB}"/>
              </a:ext>
            </a:extLst>
          </p:cNvPr>
          <p:cNvSpPr txBox="1"/>
          <p:nvPr/>
        </p:nvSpPr>
        <p:spPr>
          <a:xfrm>
            <a:off x="6063169" y="92470"/>
            <a:ext cx="237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De-Militarized Zone - DMZ</a:t>
            </a:r>
            <a:endParaRPr lang="en-IT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C2C19E-0335-9D4F-9B96-BA4FCF7E5044}"/>
              </a:ext>
            </a:extLst>
          </p:cNvPr>
          <p:cNvSpPr txBox="1"/>
          <p:nvPr/>
        </p:nvSpPr>
        <p:spPr>
          <a:xfrm>
            <a:off x="6177444" y="2507252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Load Balancer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82F0A-6920-574B-A230-84A2B39D8D2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99167" y="4369745"/>
            <a:ext cx="855496" cy="851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1CEDB-F422-3A45-AB6C-5FE94205BE42}"/>
              </a:ext>
            </a:extLst>
          </p:cNvPr>
          <p:cNvSpPr txBox="1"/>
          <p:nvPr/>
        </p:nvSpPr>
        <p:spPr>
          <a:xfrm>
            <a:off x="5454322" y="5243267"/>
            <a:ext cx="1831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QRCode</a:t>
            </a:r>
            <a:r>
              <a:rPr lang="zh-CN" altLang="en-US" sz="1200" dirty="0"/>
              <a:t> </a:t>
            </a:r>
            <a:r>
              <a:rPr lang="en-US" altLang="zh-CN" sz="1200" dirty="0"/>
              <a:t>Scanned</a:t>
            </a:r>
            <a:r>
              <a:rPr lang="zh-CN" altLang="en-US" sz="1200" dirty="0"/>
              <a:t> </a:t>
            </a:r>
            <a:r>
              <a:rPr lang="en-US" altLang="zh-CN" sz="1200" dirty="0"/>
              <a:t>Machine</a:t>
            </a:r>
            <a:endParaRPr lang="en-IT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D7F91F-55CE-4E46-A999-C2EB429E331E}"/>
              </a:ext>
            </a:extLst>
          </p:cNvPr>
          <p:cNvCxnSpPr>
            <a:cxnSpLocks/>
            <a:stCxn id="109" idx="2"/>
            <a:endCxn id="2" idx="0"/>
          </p:cNvCxnSpPr>
          <p:nvPr/>
        </p:nvCxnSpPr>
        <p:spPr>
          <a:xfrm>
            <a:off x="4907512" y="3441857"/>
            <a:ext cx="1419403" cy="92788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5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Yuedong Zhang</dc:creator>
  <cp:lastModifiedBy>Yuedong Zhang</cp:lastModifiedBy>
  <cp:revision>14</cp:revision>
  <dcterms:created xsi:type="dcterms:W3CDTF">2021-01-03T14:54:59Z</dcterms:created>
  <dcterms:modified xsi:type="dcterms:W3CDTF">2021-01-07T21:51:27Z</dcterms:modified>
</cp:coreProperties>
</file>