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5AAB"/>
    <a:srgbClr val="A1006B"/>
    <a:srgbClr val="B76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>
        <p:scale>
          <a:sx n="135" d="100"/>
          <a:sy n="135" d="100"/>
        </p:scale>
        <p:origin x="2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F4CCB-F698-66E4-3B2E-ECA27BAA9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6AB8B2-5528-CB59-2694-6F90892C0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FABE5F-F7C9-F923-43E1-95E1E8B4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460E-FBC7-4910-881B-7EF27D57C372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410557-ABFA-DD2B-D578-92D7C692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A6A669-F781-51ED-1004-7F6A0DEA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BC00-D808-455E-9EC4-D8F2E277D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84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F8DF-E173-D0D6-4D9B-50B69E084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2FA967-D609-E149-1B26-2BD0FDF68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38D266-25C0-3AA9-1195-81861C6B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460E-FBC7-4910-881B-7EF27D57C372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5422F-1802-0DF3-2C49-A39DC13B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53595C-78AE-1CB9-C86A-F6CE321E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BC00-D808-455E-9EC4-D8F2E277D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10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E9CDF7C-A55C-526D-38C2-15161C024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8733EA-57F4-CAB6-8994-610245F68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209AB2-831E-F35B-2EBA-EC7E06C9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460E-FBC7-4910-881B-7EF27D57C372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8F5E90-5E80-0BED-4BB6-5D1353F1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8DD96F-9773-8304-3E54-37BE718F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BC00-D808-455E-9EC4-D8F2E277D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2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75F48-D00A-ACCC-CC8F-C0C8BA14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D778EA-1C2D-1111-4D42-003C58FD4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F8C861-5A19-24DA-8FF7-898DB06B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460E-FBC7-4910-881B-7EF27D57C372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F5D96A-A203-8511-C40A-52AF2CE5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1735B0-F52F-9049-1F1A-5384E9D4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BC00-D808-455E-9EC4-D8F2E277D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7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0731D-14F3-BC54-C142-46B665A0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B469E0-1DFB-2D5B-D4A5-D4247965A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10078A-1E47-8A55-100B-ED8545E9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460E-FBC7-4910-881B-7EF27D57C372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E95ECC-3DAC-830C-697B-16EEC029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397019-91BA-D5B8-B037-A354B1D9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BC00-D808-455E-9EC4-D8F2E277D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54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C0033-691E-0767-440F-36D789D2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5129EE-EA07-FFC3-956B-5F915E94E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C6C11D-0637-A469-940E-0F9C212AC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2A272F-EEEE-64B9-8FDE-037C0F91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460E-FBC7-4910-881B-7EF27D57C372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5BADB2-68F1-C51D-44F4-B68090B6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B86633-39B9-9B8C-E8B6-36D75D23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BC00-D808-455E-9EC4-D8F2E277D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2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A0F25-B4DA-D561-B1F5-C8DA4BDA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0BC76A-2FCE-D7B9-DD55-14F349FA4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FEA1DA-8C61-489F-6225-C7C9329C5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B9E48C2-4DB0-770D-0836-B3826B511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F89A91-39A3-CD12-5346-FD3ED78CF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8CCFF5-737A-3685-ABE6-8B9E4C25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460E-FBC7-4910-881B-7EF27D57C372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90FF12-3074-198C-4AA3-219CC9C0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F9C3269-5423-1674-2F45-61435C3B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BC00-D808-455E-9EC4-D8F2E277D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77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EF734-3139-AA03-E137-43D6690B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FA5474-CC42-904A-6802-93933B34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460E-FBC7-4910-881B-7EF27D57C372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BCE5AC-04D3-9027-DE40-BDA2FC59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F2A26E-F9C2-FCBD-0684-5D977CF2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BC00-D808-455E-9EC4-D8F2E277D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20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E0AC56-528A-5D47-4189-D6B186FE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460E-FBC7-4910-881B-7EF27D57C372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1D6357-E314-13F0-81FE-40973BBC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0FAB5C-D007-7760-6DA3-EC747072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BC00-D808-455E-9EC4-D8F2E277D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89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10AAE-3002-454B-CD07-4D984C37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3FEDA1-6593-34E4-391A-824C72288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6810AB-43A3-CC5F-85E8-E7180656B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F54EA5-B4B7-EE8B-2FBF-51E7FAC1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460E-FBC7-4910-881B-7EF27D57C372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72D1E3-3C60-0549-7AA8-50F025B2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943032-73DE-1D4B-A08D-B7BA3C4A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BC00-D808-455E-9EC4-D8F2E277D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80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AEBE6-DB84-0F28-8785-A78D9907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0DE508-8D5D-EE36-C406-38932DFD7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15205E-3926-0AFF-4EA4-261B03E94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4DB179-1747-0E60-5535-31845531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460E-FBC7-4910-881B-7EF27D57C372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350364-A60B-42B7-A74D-2179CFE1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69D431-FE04-68DE-BD36-D43FD031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BC00-D808-455E-9EC4-D8F2E277D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38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377AA872-39B7-4428-18B7-A77F3C42E66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1226816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14" imgW="395" imgH="394" progId="TCLayout.ActiveDocument.1">
                  <p:embed/>
                </p:oleObj>
              </mc:Choice>
              <mc:Fallback>
                <p:oleObj name="Diapositive think-cell" r:id="rId1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87ED4C3-EEC2-698B-4FBC-225E76B0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12FD54-CB13-B513-B33E-F26AC58C3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11B3BE-F929-26DD-31F7-D33B1BCB7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5460E-FBC7-4910-881B-7EF27D57C372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A967D-4337-766E-740D-2020A2764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337225-7973-495E-1DED-BF47EC419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BC00-D808-455E-9EC4-D8F2E277D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6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119.xml"/><Relationship Id="rId21" Type="http://schemas.openxmlformats.org/officeDocument/2006/relationships/tags" Target="../tags/tag23.xml"/><Relationship Id="rId42" Type="http://schemas.openxmlformats.org/officeDocument/2006/relationships/tags" Target="../tags/tag44.xml"/><Relationship Id="rId47" Type="http://schemas.openxmlformats.org/officeDocument/2006/relationships/tags" Target="../tags/tag49.xml"/><Relationship Id="rId63" Type="http://schemas.openxmlformats.org/officeDocument/2006/relationships/tags" Target="../tags/tag65.xml"/><Relationship Id="rId68" Type="http://schemas.openxmlformats.org/officeDocument/2006/relationships/tags" Target="../tags/tag70.xml"/><Relationship Id="rId84" Type="http://schemas.openxmlformats.org/officeDocument/2006/relationships/tags" Target="../tags/tag86.xml"/><Relationship Id="rId89" Type="http://schemas.openxmlformats.org/officeDocument/2006/relationships/tags" Target="../tags/tag91.xml"/><Relationship Id="rId112" Type="http://schemas.openxmlformats.org/officeDocument/2006/relationships/tags" Target="../tags/tag114.xml"/><Relationship Id="rId16" Type="http://schemas.openxmlformats.org/officeDocument/2006/relationships/tags" Target="../tags/tag18.xml"/><Relationship Id="rId107" Type="http://schemas.openxmlformats.org/officeDocument/2006/relationships/tags" Target="../tags/tag109.xml"/><Relationship Id="rId11" Type="http://schemas.openxmlformats.org/officeDocument/2006/relationships/tags" Target="../tags/tag13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53" Type="http://schemas.openxmlformats.org/officeDocument/2006/relationships/tags" Target="../tags/tag55.xml"/><Relationship Id="rId58" Type="http://schemas.openxmlformats.org/officeDocument/2006/relationships/tags" Target="../tags/tag60.xml"/><Relationship Id="rId74" Type="http://schemas.openxmlformats.org/officeDocument/2006/relationships/tags" Target="../tags/tag76.xml"/><Relationship Id="rId79" Type="http://schemas.openxmlformats.org/officeDocument/2006/relationships/tags" Target="../tags/tag81.xml"/><Relationship Id="rId102" Type="http://schemas.openxmlformats.org/officeDocument/2006/relationships/tags" Target="../tags/tag104.xml"/><Relationship Id="rId123" Type="http://schemas.openxmlformats.org/officeDocument/2006/relationships/tags" Target="../tags/tag125.xml"/><Relationship Id="rId128" Type="http://schemas.openxmlformats.org/officeDocument/2006/relationships/tags" Target="../tags/tag130.xml"/><Relationship Id="rId5" Type="http://schemas.openxmlformats.org/officeDocument/2006/relationships/tags" Target="../tags/tag7.xml"/><Relationship Id="rId90" Type="http://schemas.openxmlformats.org/officeDocument/2006/relationships/tags" Target="../tags/tag92.xml"/><Relationship Id="rId95" Type="http://schemas.openxmlformats.org/officeDocument/2006/relationships/tags" Target="../tags/tag97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43" Type="http://schemas.openxmlformats.org/officeDocument/2006/relationships/tags" Target="../tags/tag45.xml"/><Relationship Id="rId48" Type="http://schemas.openxmlformats.org/officeDocument/2006/relationships/tags" Target="../tags/tag50.xml"/><Relationship Id="rId64" Type="http://schemas.openxmlformats.org/officeDocument/2006/relationships/tags" Target="../tags/tag66.xml"/><Relationship Id="rId69" Type="http://schemas.openxmlformats.org/officeDocument/2006/relationships/tags" Target="../tags/tag71.xml"/><Relationship Id="rId113" Type="http://schemas.openxmlformats.org/officeDocument/2006/relationships/tags" Target="../tags/tag115.xml"/><Relationship Id="rId118" Type="http://schemas.openxmlformats.org/officeDocument/2006/relationships/tags" Target="../tags/tag120.xml"/><Relationship Id="rId80" Type="http://schemas.openxmlformats.org/officeDocument/2006/relationships/tags" Target="../tags/tag82.xml"/><Relationship Id="rId85" Type="http://schemas.openxmlformats.org/officeDocument/2006/relationships/tags" Target="../tags/tag87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59" Type="http://schemas.openxmlformats.org/officeDocument/2006/relationships/tags" Target="../tags/tag61.xml"/><Relationship Id="rId103" Type="http://schemas.openxmlformats.org/officeDocument/2006/relationships/tags" Target="../tags/tag105.xml"/><Relationship Id="rId108" Type="http://schemas.openxmlformats.org/officeDocument/2006/relationships/tags" Target="../tags/tag110.xml"/><Relationship Id="rId124" Type="http://schemas.openxmlformats.org/officeDocument/2006/relationships/tags" Target="../tags/tag126.xml"/><Relationship Id="rId129" Type="http://schemas.openxmlformats.org/officeDocument/2006/relationships/slideLayout" Target="../slideLayouts/slideLayout7.xml"/><Relationship Id="rId54" Type="http://schemas.openxmlformats.org/officeDocument/2006/relationships/tags" Target="../tags/tag56.xml"/><Relationship Id="rId70" Type="http://schemas.openxmlformats.org/officeDocument/2006/relationships/tags" Target="../tags/tag72.xml"/><Relationship Id="rId75" Type="http://schemas.openxmlformats.org/officeDocument/2006/relationships/tags" Target="../tags/tag77.xml"/><Relationship Id="rId91" Type="http://schemas.openxmlformats.org/officeDocument/2006/relationships/tags" Target="../tags/tag93.xml"/><Relationship Id="rId96" Type="http://schemas.openxmlformats.org/officeDocument/2006/relationships/tags" Target="../tags/tag98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49" Type="http://schemas.openxmlformats.org/officeDocument/2006/relationships/tags" Target="../tags/tag51.xml"/><Relationship Id="rId114" Type="http://schemas.openxmlformats.org/officeDocument/2006/relationships/tags" Target="../tags/tag116.xml"/><Relationship Id="rId119" Type="http://schemas.openxmlformats.org/officeDocument/2006/relationships/tags" Target="../tags/tag121.xml"/><Relationship Id="rId44" Type="http://schemas.openxmlformats.org/officeDocument/2006/relationships/tags" Target="../tags/tag46.xml"/><Relationship Id="rId60" Type="http://schemas.openxmlformats.org/officeDocument/2006/relationships/tags" Target="../tags/tag62.xml"/><Relationship Id="rId65" Type="http://schemas.openxmlformats.org/officeDocument/2006/relationships/tags" Target="../tags/tag67.xml"/><Relationship Id="rId81" Type="http://schemas.openxmlformats.org/officeDocument/2006/relationships/tags" Target="../tags/tag83.xml"/><Relationship Id="rId86" Type="http://schemas.openxmlformats.org/officeDocument/2006/relationships/tags" Target="../tags/tag88.xml"/><Relationship Id="rId130" Type="http://schemas.openxmlformats.org/officeDocument/2006/relationships/oleObject" Target="../embeddings/oleObject2.bin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9" Type="http://schemas.openxmlformats.org/officeDocument/2006/relationships/tags" Target="../tags/tag41.xml"/><Relationship Id="rId109" Type="http://schemas.openxmlformats.org/officeDocument/2006/relationships/tags" Target="../tags/tag111.xml"/><Relationship Id="rId34" Type="http://schemas.openxmlformats.org/officeDocument/2006/relationships/tags" Target="../tags/tag36.xml"/><Relationship Id="rId50" Type="http://schemas.openxmlformats.org/officeDocument/2006/relationships/tags" Target="../tags/tag52.xml"/><Relationship Id="rId55" Type="http://schemas.openxmlformats.org/officeDocument/2006/relationships/tags" Target="../tags/tag57.xml"/><Relationship Id="rId76" Type="http://schemas.openxmlformats.org/officeDocument/2006/relationships/tags" Target="../tags/tag78.xml"/><Relationship Id="rId97" Type="http://schemas.openxmlformats.org/officeDocument/2006/relationships/tags" Target="../tags/tag99.xml"/><Relationship Id="rId104" Type="http://schemas.openxmlformats.org/officeDocument/2006/relationships/tags" Target="../tags/tag106.xml"/><Relationship Id="rId120" Type="http://schemas.openxmlformats.org/officeDocument/2006/relationships/tags" Target="../tags/tag122.xml"/><Relationship Id="rId125" Type="http://schemas.openxmlformats.org/officeDocument/2006/relationships/tags" Target="../tags/tag127.xml"/><Relationship Id="rId7" Type="http://schemas.openxmlformats.org/officeDocument/2006/relationships/tags" Target="../tags/tag9.xml"/><Relationship Id="rId71" Type="http://schemas.openxmlformats.org/officeDocument/2006/relationships/tags" Target="../tags/tag73.xml"/><Relationship Id="rId92" Type="http://schemas.openxmlformats.org/officeDocument/2006/relationships/tags" Target="../tags/tag94.xml"/><Relationship Id="rId2" Type="http://schemas.openxmlformats.org/officeDocument/2006/relationships/tags" Target="../tags/tag4.xml"/><Relationship Id="rId29" Type="http://schemas.openxmlformats.org/officeDocument/2006/relationships/tags" Target="../tags/tag31.xml"/><Relationship Id="rId24" Type="http://schemas.openxmlformats.org/officeDocument/2006/relationships/tags" Target="../tags/tag26.xml"/><Relationship Id="rId40" Type="http://schemas.openxmlformats.org/officeDocument/2006/relationships/tags" Target="../tags/tag42.xml"/><Relationship Id="rId45" Type="http://schemas.openxmlformats.org/officeDocument/2006/relationships/tags" Target="../tags/tag47.xml"/><Relationship Id="rId66" Type="http://schemas.openxmlformats.org/officeDocument/2006/relationships/tags" Target="../tags/tag68.xml"/><Relationship Id="rId87" Type="http://schemas.openxmlformats.org/officeDocument/2006/relationships/tags" Target="../tags/tag89.xml"/><Relationship Id="rId110" Type="http://schemas.openxmlformats.org/officeDocument/2006/relationships/tags" Target="../tags/tag112.xml"/><Relationship Id="rId115" Type="http://schemas.openxmlformats.org/officeDocument/2006/relationships/tags" Target="../tags/tag117.xml"/><Relationship Id="rId131" Type="http://schemas.openxmlformats.org/officeDocument/2006/relationships/image" Target="../media/image1.emf"/><Relationship Id="rId61" Type="http://schemas.openxmlformats.org/officeDocument/2006/relationships/tags" Target="../tags/tag63.xml"/><Relationship Id="rId82" Type="http://schemas.openxmlformats.org/officeDocument/2006/relationships/tags" Target="../tags/tag84.xml"/><Relationship Id="rId19" Type="http://schemas.openxmlformats.org/officeDocument/2006/relationships/tags" Target="../tags/tag21.xml"/><Relationship Id="rId14" Type="http://schemas.openxmlformats.org/officeDocument/2006/relationships/tags" Target="../tags/tag16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56" Type="http://schemas.openxmlformats.org/officeDocument/2006/relationships/tags" Target="../tags/tag58.xml"/><Relationship Id="rId77" Type="http://schemas.openxmlformats.org/officeDocument/2006/relationships/tags" Target="../tags/tag79.xml"/><Relationship Id="rId100" Type="http://schemas.openxmlformats.org/officeDocument/2006/relationships/tags" Target="../tags/tag102.xml"/><Relationship Id="rId105" Type="http://schemas.openxmlformats.org/officeDocument/2006/relationships/tags" Target="../tags/tag107.xml"/><Relationship Id="rId126" Type="http://schemas.openxmlformats.org/officeDocument/2006/relationships/tags" Target="../tags/tag128.xml"/><Relationship Id="rId8" Type="http://schemas.openxmlformats.org/officeDocument/2006/relationships/tags" Target="../tags/tag10.xml"/><Relationship Id="rId51" Type="http://schemas.openxmlformats.org/officeDocument/2006/relationships/tags" Target="../tags/tag53.xml"/><Relationship Id="rId72" Type="http://schemas.openxmlformats.org/officeDocument/2006/relationships/tags" Target="../tags/tag74.xml"/><Relationship Id="rId93" Type="http://schemas.openxmlformats.org/officeDocument/2006/relationships/tags" Target="../tags/tag95.xml"/><Relationship Id="rId98" Type="http://schemas.openxmlformats.org/officeDocument/2006/relationships/tags" Target="../tags/tag100.xml"/><Relationship Id="rId121" Type="http://schemas.openxmlformats.org/officeDocument/2006/relationships/tags" Target="../tags/tag123.xml"/><Relationship Id="rId3" Type="http://schemas.openxmlformats.org/officeDocument/2006/relationships/tags" Target="../tags/tag5.xml"/><Relationship Id="rId25" Type="http://schemas.openxmlformats.org/officeDocument/2006/relationships/tags" Target="../tags/tag27.xml"/><Relationship Id="rId46" Type="http://schemas.openxmlformats.org/officeDocument/2006/relationships/tags" Target="../tags/tag48.xml"/><Relationship Id="rId67" Type="http://schemas.openxmlformats.org/officeDocument/2006/relationships/tags" Target="../tags/tag69.xml"/><Relationship Id="rId116" Type="http://schemas.openxmlformats.org/officeDocument/2006/relationships/tags" Target="../tags/tag118.xml"/><Relationship Id="rId20" Type="http://schemas.openxmlformats.org/officeDocument/2006/relationships/tags" Target="../tags/tag22.xml"/><Relationship Id="rId41" Type="http://schemas.openxmlformats.org/officeDocument/2006/relationships/tags" Target="../tags/tag43.xml"/><Relationship Id="rId62" Type="http://schemas.openxmlformats.org/officeDocument/2006/relationships/tags" Target="../tags/tag64.xml"/><Relationship Id="rId83" Type="http://schemas.openxmlformats.org/officeDocument/2006/relationships/tags" Target="../tags/tag85.xml"/><Relationship Id="rId88" Type="http://schemas.openxmlformats.org/officeDocument/2006/relationships/tags" Target="../tags/tag90.xml"/><Relationship Id="rId111" Type="http://schemas.openxmlformats.org/officeDocument/2006/relationships/tags" Target="../tags/tag113.xml"/><Relationship Id="rId15" Type="http://schemas.openxmlformats.org/officeDocument/2006/relationships/tags" Target="../tags/tag17.xml"/><Relationship Id="rId36" Type="http://schemas.openxmlformats.org/officeDocument/2006/relationships/tags" Target="../tags/tag38.xml"/><Relationship Id="rId57" Type="http://schemas.openxmlformats.org/officeDocument/2006/relationships/tags" Target="../tags/tag59.xml"/><Relationship Id="rId106" Type="http://schemas.openxmlformats.org/officeDocument/2006/relationships/tags" Target="../tags/tag108.xml"/><Relationship Id="rId127" Type="http://schemas.openxmlformats.org/officeDocument/2006/relationships/tags" Target="../tags/tag129.xml"/><Relationship Id="rId10" Type="http://schemas.openxmlformats.org/officeDocument/2006/relationships/tags" Target="../tags/tag12.xml"/><Relationship Id="rId31" Type="http://schemas.openxmlformats.org/officeDocument/2006/relationships/tags" Target="../tags/tag33.xml"/><Relationship Id="rId52" Type="http://schemas.openxmlformats.org/officeDocument/2006/relationships/tags" Target="../tags/tag54.xml"/><Relationship Id="rId73" Type="http://schemas.openxmlformats.org/officeDocument/2006/relationships/tags" Target="../tags/tag75.xml"/><Relationship Id="rId78" Type="http://schemas.openxmlformats.org/officeDocument/2006/relationships/tags" Target="../tags/tag80.xml"/><Relationship Id="rId94" Type="http://schemas.openxmlformats.org/officeDocument/2006/relationships/tags" Target="../tags/tag96.xml"/><Relationship Id="rId99" Type="http://schemas.openxmlformats.org/officeDocument/2006/relationships/tags" Target="../tags/tag101.xml"/><Relationship Id="rId101" Type="http://schemas.openxmlformats.org/officeDocument/2006/relationships/tags" Target="../tags/tag103.xml"/><Relationship Id="rId122" Type="http://schemas.openxmlformats.org/officeDocument/2006/relationships/tags" Target="../tags/tag124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26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00E54-E16B-00CF-5B35-567E16B3C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586" y="792425"/>
            <a:ext cx="9144000" cy="2387600"/>
          </a:xfrm>
        </p:spPr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Planning projet analyseur électrique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A10106-7139-F55C-1397-0F8E66038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4441" y="3988537"/>
            <a:ext cx="3183118" cy="413781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rgbClr val="FF0000"/>
                </a:solidFill>
              </a:rPr>
              <a:t>Version 0 : Prévisionnel</a:t>
            </a:r>
          </a:p>
        </p:txBody>
      </p:sp>
    </p:spTree>
    <p:extLst>
      <p:ext uri="{BB962C8B-B14F-4D97-AF65-F5344CB8AC3E}">
        <p14:creationId xmlns:p14="http://schemas.microsoft.com/office/powerpoint/2010/main" val="23652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think-cell data - do not delete" hidden="1">
            <a:extLst>
              <a:ext uri="{FF2B5EF4-FFF2-40B4-BE49-F238E27FC236}">
                <a16:creationId xmlns:a16="http://schemas.microsoft.com/office/drawing/2014/main" id="{1814B80F-4219-E029-9C84-3D987648C1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65502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130" imgW="395" imgH="394" progId="TCLayout.ActiveDocument.1">
                  <p:embed/>
                </p:oleObj>
              </mc:Choice>
              <mc:Fallback>
                <p:oleObj name="Diapositive think-cell" r:id="rId130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Espace réservé du texte 2">
            <a:extLst>
              <a:ext uri="{FF2B5EF4-FFF2-40B4-BE49-F238E27FC236}">
                <a16:creationId xmlns:a16="http://schemas.microsoft.com/office/drawing/2014/main" id="{3D12FD54-CB13-B513-B33E-F26AC58C3686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3269022" y="36589"/>
            <a:ext cx="7876722" cy="1640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7463" rIns="0" bIns="1746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AE10219-4697-480F-A336-45271B1F9221}" type="datetime'''''''''''''''''''''20''''2''''''4'''''">
              <a:rPr lang="fr-FR" altLang="en-US" sz="1000" b="1" smtClean="0">
                <a:effectLst/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2024</a:t>
            </a:fld>
            <a:endParaRPr lang="fr-FR" sz="1000" b="1" dirty="0">
              <a:latin typeface="Avenir LT Std 65 Medium" panose="020B0803020203020204" pitchFamily="34" charset="0"/>
              <a:sym typeface="Avenir LT Std 65 Medium" panose="020B0803020203020204" pitchFamily="34" charset="0"/>
            </a:endParaRPr>
          </a:p>
        </p:txBody>
      </p:sp>
      <p:sp>
        <p:nvSpPr>
          <p:cNvPr id="116" name="Espace réservé du texte 2">
            <a:extLst>
              <a:ext uri="{FF2B5EF4-FFF2-40B4-BE49-F238E27FC236}">
                <a16:creationId xmlns:a16="http://schemas.microsoft.com/office/drawing/2014/main" id="{7553668D-2683-C2D0-B8C9-D31ACE722DC8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3270281" y="199770"/>
            <a:ext cx="2324889" cy="182922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7463" rIns="0" bIns="1746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814D432-CFF8-4448-A609-E7F2FD46DB42}" type="datetime'''T''''''1'''''''''''''''''''''''''''''''''''">
              <a:rPr lang="fr-FR" altLang="en-US" sz="1000" smtClean="0"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pPr/>
              <a:t>T1</a:t>
            </a:fld>
            <a:endParaRPr lang="fr-FR" sz="1000" dirty="0">
              <a:latin typeface="Avenir LT Std 65 Medium" panose="020B0803020203020204" pitchFamily="34" charset="0"/>
              <a:sym typeface="Avenir LT Std 65 Medium" panose="020B0803020203020204" pitchFamily="34" charset="0"/>
            </a:endParaRPr>
          </a:p>
        </p:txBody>
      </p:sp>
      <p:sp>
        <p:nvSpPr>
          <p:cNvPr id="111" name="Espace réservé du texte 2">
            <a:extLst>
              <a:ext uri="{FF2B5EF4-FFF2-40B4-BE49-F238E27FC236}">
                <a16:creationId xmlns:a16="http://schemas.microsoft.com/office/drawing/2014/main" id="{3D12FD54-CB13-B513-B33E-F26AC58C3686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5600857" y="200607"/>
            <a:ext cx="3637719" cy="186827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7463" rIns="0" bIns="1746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828F822-6716-4C1A-9117-7AEBEF437856}" type="datetime'''''''''''''''''''''''T2'''''''''''''''''''''''">
              <a:rPr lang="fr-FR" altLang="en-US" sz="1000" smtClean="0"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pPr/>
              <a:t>T2</a:t>
            </a:fld>
            <a:endParaRPr lang="fr-FR" sz="1000" dirty="0">
              <a:latin typeface="Avenir LT Std 65 Medium" panose="020B0803020203020204" pitchFamily="34" charset="0"/>
              <a:sym typeface="Avenir LT Std 65 Medium" panose="020B0803020203020204" pitchFamily="34" charset="0"/>
            </a:endParaRPr>
          </a:p>
        </p:txBody>
      </p:sp>
      <p:sp>
        <p:nvSpPr>
          <p:cNvPr id="114" name="Espace réservé du texte 2">
            <a:extLst>
              <a:ext uri="{FF2B5EF4-FFF2-40B4-BE49-F238E27FC236}">
                <a16:creationId xmlns:a16="http://schemas.microsoft.com/office/drawing/2014/main" id="{867A5C9B-C782-56EA-0302-9812487E213E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3269022" y="383067"/>
            <a:ext cx="792285" cy="168274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7463" rIns="0" bIns="1746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Février</a:t>
            </a:r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3D12FD54-CB13-B513-B33E-F26AC58C3686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061308" y="387829"/>
            <a:ext cx="1386086" cy="163511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7463" rIns="0" bIns="1746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1000" dirty="0">
                <a:effectLst/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Mars</a:t>
            </a:r>
            <a:endParaRPr lang="fr-FR" sz="1000" dirty="0">
              <a:latin typeface="Avenir LT Std 65 Medium" panose="020B0803020203020204" pitchFamily="34" charset="0"/>
              <a:sym typeface="Avenir LT Std 65 Medium" panose="020B0803020203020204" pitchFamily="34" charset="0"/>
            </a:endParaRPr>
          </a:p>
        </p:txBody>
      </p:sp>
      <p:sp>
        <p:nvSpPr>
          <p:cNvPr id="118" name="Espace réservé du texte 2">
            <a:extLst>
              <a:ext uri="{FF2B5EF4-FFF2-40B4-BE49-F238E27FC236}">
                <a16:creationId xmlns:a16="http://schemas.microsoft.com/office/drawing/2014/main" id="{DE94F3EF-3EE4-5E83-3C66-6CB38D123E4D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5449142" y="389043"/>
            <a:ext cx="1293095" cy="161075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7463" rIns="0" bIns="1746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1000" dirty="0"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Avril</a:t>
            </a:r>
            <a:endParaRPr lang="fr-FR" sz="1000" dirty="0">
              <a:latin typeface="Avenir LT Std 65 Medium" panose="020B0803020203020204" pitchFamily="34" charset="0"/>
              <a:sym typeface="Avenir LT Std 65 Medium" panose="020B0803020203020204" pitchFamily="34" charset="0"/>
            </a:endParaRPr>
          </a:p>
        </p:txBody>
      </p:sp>
      <p:sp>
        <p:nvSpPr>
          <p:cNvPr id="120" name="Espace réservé du texte 2">
            <a:extLst>
              <a:ext uri="{FF2B5EF4-FFF2-40B4-BE49-F238E27FC236}">
                <a16:creationId xmlns:a16="http://schemas.microsoft.com/office/drawing/2014/main" id="{A1F39263-C017-0383-0807-272F06B9E85F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6740105" y="382331"/>
            <a:ext cx="1201945" cy="161074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7463" rIns="0" bIns="1746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Mai</a:t>
            </a:r>
          </a:p>
        </p:txBody>
      </p:sp>
      <p:sp>
        <p:nvSpPr>
          <p:cNvPr id="121" name="Espace réservé du texte 2">
            <a:extLst>
              <a:ext uri="{FF2B5EF4-FFF2-40B4-BE49-F238E27FC236}">
                <a16:creationId xmlns:a16="http://schemas.microsoft.com/office/drawing/2014/main" id="{364D9652-788F-5171-0F6E-8AD16BF53D8A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7947707" y="383067"/>
            <a:ext cx="1290875" cy="161756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7463" rIns="0" bIns="1746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1000" dirty="0"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Juin</a:t>
            </a:r>
            <a:endParaRPr lang="fr-FR" sz="1000" dirty="0">
              <a:latin typeface="Avenir LT Std 65 Medium" panose="020B0803020203020204" pitchFamily="34" charset="0"/>
              <a:sym typeface="Avenir LT Std 65 Medium" panose="020B0803020203020204" pitchFamily="34" charset="0"/>
            </a:endParaRPr>
          </a:p>
        </p:txBody>
      </p: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5C9D20E-BB4B-3C0B-8384-A13B3BE0EF86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 bwMode="auto">
          <a:xfrm>
            <a:off x="6733631" y="531497"/>
            <a:ext cx="6474" cy="578566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FC1116C2-BDE7-338C-19FA-5783480676F7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 bwMode="auto">
          <a:xfrm>
            <a:off x="11145778" y="115572"/>
            <a:ext cx="0" cy="6435522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209A667A-64C7-816E-E29F-F2C28C6647B1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 bwMode="auto">
          <a:xfrm flipH="1">
            <a:off x="398180" y="551340"/>
            <a:ext cx="14570" cy="576581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FDB85960-A60F-F078-7D32-57960F9C728F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 bwMode="auto">
          <a:xfrm>
            <a:off x="9237322" y="548264"/>
            <a:ext cx="0" cy="576889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528F59A-8614-2D41-4C49-2C5BBEFDA395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 bwMode="auto">
          <a:xfrm>
            <a:off x="3270281" y="551340"/>
            <a:ext cx="8169" cy="576581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730B9D3B-62CD-B398-C4AD-AA1E24D9F395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 bwMode="auto">
          <a:xfrm>
            <a:off x="5447289" y="466726"/>
            <a:ext cx="15" cy="5765819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43949331-77E2-BED8-15C5-5863DF17933D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 bwMode="auto">
          <a:xfrm>
            <a:off x="7943125" y="541180"/>
            <a:ext cx="44550" cy="5775979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204759D7-F789-7C4D-AE4B-ACC542ABE2D3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 bwMode="auto">
          <a:xfrm>
            <a:off x="4061307" y="543404"/>
            <a:ext cx="0" cy="577375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3B388035-7983-5596-E330-E3C0962990F7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 bwMode="auto">
          <a:xfrm>
            <a:off x="393700" y="1142209"/>
            <a:ext cx="10752044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60074AE-8C07-E3CE-4746-D53039C21074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 bwMode="auto">
          <a:xfrm>
            <a:off x="412749" y="1641954"/>
            <a:ext cx="1073299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4DAD9F92-6994-8840-7248-917AEC13F022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 bwMode="auto">
          <a:xfrm>
            <a:off x="403225" y="5127012"/>
            <a:ext cx="10742519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necteur droit 169">
            <a:extLst>
              <a:ext uri="{FF2B5EF4-FFF2-40B4-BE49-F238E27FC236}">
                <a16:creationId xmlns:a16="http://schemas.microsoft.com/office/drawing/2014/main" id="{84403291-B933-7470-91AF-DC00B7B88C57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 bwMode="auto">
          <a:xfrm>
            <a:off x="412750" y="3730466"/>
            <a:ext cx="10732994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necteur droit 168">
            <a:extLst>
              <a:ext uri="{FF2B5EF4-FFF2-40B4-BE49-F238E27FC236}">
                <a16:creationId xmlns:a16="http://schemas.microsoft.com/office/drawing/2014/main" id="{D4B81550-EC4B-E957-6991-2DB2A2C03362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 bwMode="auto">
          <a:xfrm>
            <a:off x="393700" y="2242981"/>
            <a:ext cx="10752044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7A4D132-1B42-E8E7-E2F1-F25BB7329B53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 bwMode="auto">
          <a:xfrm>
            <a:off x="406399" y="6311824"/>
            <a:ext cx="10732995" cy="1067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Connecteur droit 328">
            <a:extLst>
              <a:ext uri="{FF2B5EF4-FFF2-40B4-BE49-F238E27FC236}">
                <a16:creationId xmlns:a16="http://schemas.microsoft.com/office/drawing/2014/main" id="{4EC53553-D136-41E2-5805-636E495476A6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 bwMode="gray">
          <a:xfrm>
            <a:off x="6539599" y="531497"/>
            <a:ext cx="294" cy="6089037"/>
          </a:xfrm>
          <a:prstGeom prst="line">
            <a:avLst/>
          </a:prstGeom>
          <a:ln w="19050" cap="flat" cmpd="sng" algn="ctr">
            <a:solidFill>
              <a:srgbClr val="E93316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7667CCE2-012D-5877-DEE7-325A40844D4A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 bwMode="auto">
          <a:xfrm flipV="1">
            <a:off x="412749" y="540230"/>
            <a:ext cx="10732995" cy="13891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8A5DAC79-824E-0B2C-2CF3-1B9F8F030C09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5347006" y="2370122"/>
            <a:ext cx="1207975" cy="63562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7E39895-A4D2-4585-F8B6-79FBEFE3C998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4105307" y="1227419"/>
            <a:ext cx="626128" cy="103223"/>
          </a:xfrm>
          <a:prstGeom prst="rect">
            <a:avLst/>
          </a:prstGeom>
          <a:solidFill>
            <a:srgbClr val="C0C0C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9740834-A3DD-D10A-1E92-BEAA564386D1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5056231" y="2944636"/>
            <a:ext cx="1406894" cy="90965"/>
          </a:xfrm>
          <a:prstGeom prst="rect">
            <a:avLst/>
          </a:prstGeom>
          <a:solidFill>
            <a:srgbClr val="B763BB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F60E8C39-962A-BF43-0944-197BA0029A9F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7790979" y="5188938"/>
            <a:ext cx="959445" cy="98425"/>
          </a:xfrm>
          <a:prstGeom prst="rect">
            <a:avLst/>
          </a:prstGeom>
          <a:solidFill>
            <a:srgbClr val="9DB1C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8" name="Losange 327">
            <a:extLst>
              <a:ext uri="{FF2B5EF4-FFF2-40B4-BE49-F238E27FC236}">
                <a16:creationId xmlns:a16="http://schemas.microsoft.com/office/drawing/2014/main" id="{817783AA-CDC1-8311-6C57-FD6D359C85A9}"/>
              </a:ext>
            </a:extLst>
          </p:cNvPr>
          <p:cNvSpPr/>
          <p:nvPr>
            <p:custDataLst>
              <p:tags r:id="rId30"/>
            </p:custDataLst>
          </p:nvPr>
        </p:nvSpPr>
        <p:spPr bwMode="gray">
          <a:xfrm>
            <a:off x="6482743" y="6620534"/>
            <a:ext cx="114300" cy="114300"/>
          </a:xfrm>
          <a:prstGeom prst="diamond">
            <a:avLst/>
          </a:prstGeom>
          <a:solidFill>
            <a:srgbClr val="E93316"/>
          </a:solidFill>
          <a:ln w="9525" cap="flat" cmpd="sng" algn="ctr">
            <a:solidFill>
              <a:srgbClr val="E9331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space réservé du texte 2">
            <a:extLst>
              <a:ext uri="{FF2B5EF4-FFF2-40B4-BE49-F238E27FC236}">
                <a16:creationId xmlns:a16="http://schemas.microsoft.com/office/drawing/2014/main" id="{8B6E16B3-9461-DE97-F79A-98811B3AB52C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484187" y="2915446"/>
            <a:ext cx="206533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Débuter le software avec une carte de test (Nucléo)</a:t>
            </a:r>
          </a:p>
        </p:txBody>
      </p:sp>
      <p:sp>
        <p:nvSpPr>
          <p:cNvPr id="72" name="Espace réservé du texte 2">
            <a:extLst>
              <a:ext uri="{FF2B5EF4-FFF2-40B4-BE49-F238E27FC236}">
                <a16:creationId xmlns:a16="http://schemas.microsoft.com/office/drawing/2014/main" id="{BCB394F4-6555-02CA-D485-6B4EEABC6BDD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484187" y="2698276"/>
            <a:ext cx="9334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KICAD de la carte d’acquisition</a:t>
            </a:r>
            <a:endParaRPr lang="fr-FR" sz="9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70" name="Espace réservé du texte 2">
            <a:extLst>
              <a:ext uri="{FF2B5EF4-FFF2-40B4-BE49-F238E27FC236}">
                <a16:creationId xmlns:a16="http://schemas.microsoft.com/office/drawing/2014/main" id="{B6446369-64A2-7AF5-8453-9F81CD0C1666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484188" y="2501426"/>
            <a:ext cx="12382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KICAD de la carte de traitement</a:t>
            </a:r>
            <a:endParaRPr lang="fr-FR" sz="9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68" name="Espace réservé du texte 2">
            <a:extLst>
              <a:ext uri="{FF2B5EF4-FFF2-40B4-BE49-F238E27FC236}">
                <a16:creationId xmlns:a16="http://schemas.microsoft.com/office/drawing/2014/main" id="{4E04DC25-27B8-A4C9-348F-7B397A675F79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484188" y="2304576"/>
            <a:ext cx="181768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Choix des composants - Nomenclatures</a:t>
            </a:r>
            <a:endParaRPr lang="fr-FR" sz="9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3D12FD54-CB13-B513-B33E-F26AC58C3686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484188" y="341791"/>
            <a:ext cx="6556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BCF492E2-B76B-47E7-B987-2AE4B1877D53}" type="datetime'''''Ac''''''ti''''''''''''''''vi''''''''t''''''''''''''é'''">
              <a:rPr lang="fr-FR" altLang="en-US" sz="1400" b="1" smtClean="0">
                <a:effectLst/>
                <a:latin typeface="Avenir LT Std 65 Medium" panose="020B0803020203020204" pitchFamily="34" charset="0"/>
                <a:sym typeface="Avenir LT Std 55 Roman" panose="020B0503020203020204" pitchFamily="34" charset="0"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Activité</a:t>
            </a:fld>
            <a:endParaRPr lang="fr-FR" sz="1400" b="1" dirty="0">
              <a:latin typeface="Avenir LT Std 65 Medium" panose="020B08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108" name="Espace réservé du texte 2">
            <a:extLst>
              <a:ext uri="{FF2B5EF4-FFF2-40B4-BE49-F238E27FC236}">
                <a16:creationId xmlns:a16="http://schemas.microsoft.com/office/drawing/2014/main" id="{3D12FD54-CB13-B513-B33E-F26AC58C3686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9351844" y="268966"/>
            <a:ext cx="1046650" cy="187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F4A73F0B-47B7-4E2A-BD6E-9CD3FB22D9F6}" type="datetime'R''e''''s''''po''''''''''n''''''sa''b''''''''l''e'''''''''''">
              <a:rPr lang="fr-FR" altLang="en-US" sz="1200" b="1" smtClean="0">
                <a:effectLst/>
                <a:latin typeface="Avenir LT Std 65 Medium" panose="020B0803020203020204" pitchFamily="34" charset="0"/>
                <a:sym typeface="Avenir LT Std 55 Roman" panose="020B0503020203020204" pitchFamily="34" charset="0"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Responsable</a:t>
            </a:fld>
            <a:r>
              <a:rPr lang="fr-FR" altLang="en-US" sz="1200" b="1" dirty="0">
                <a:effectLst/>
                <a:latin typeface="Avenir LT Std 65 Medium" panose="020B0803020203020204" pitchFamily="34" charset="0"/>
                <a:sym typeface="Avenir LT Std 55 Roman" panose="020B0503020203020204" pitchFamily="34" charset="0"/>
              </a:rPr>
              <a:t>s</a:t>
            </a:r>
            <a:endParaRPr lang="fr-FR" sz="1200" b="1" dirty="0">
              <a:latin typeface="Avenir LT Std 65 Medium" panose="020B08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66" name="Espace réservé du texte 2">
            <a:extLst>
              <a:ext uri="{FF2B5EF4-FFF2-40B4-BE49-F238E27FC236}">
                <a16:creationId xmlns:a16="http://schemas.microsoft.com/office/drawing/2014/main" id="{C216283F-FB32-7C3E-E515-EB4EFF82623D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484187" y="2056926"/>
            <a:ext cx="181133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Réalisation du schéma de niveau 3 (bas niveau)</a:t>
            </a:r>
            <a:endParaRPr lang="fr-FR" sz="9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3D12FD54-CB13-B513-B33E-F26AC58C3686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484188" y="1880714"/>
            <a:ext cx="9874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900" dirty="0">
                <a:effectLst/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Réalisation du schéma de niveau 2 (moyen niveau)</a:t>
            </a:r>
            <a:endParaRPr lang="fr-FR" sz="9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D12FD54-CB13-B513-B33E-F26AC58C3686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484188" y="792324"/>
            <a:ext cx="158273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900" dirty="0">
                <a:effectLst/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Validation du projet</a:t>
            </a:r>
            <a:endParaRPr lang="fr-FR" sz="9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78" name="Espace réservé du texte 2">
            <a:extLst>
              <a:ext uri="{FF2B5EF4-FFF2-40B4-BE49-F238E27FC236}">
                <a16:creationId xmlns:a16="http://schemas.microsoft.com/office/drawing/2014/main" id="{6589643A-DB27-31F3-8CFD-A63C2C84115B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504508" y="3768386"/>
            <a:ext cx="10382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Réception des composants</a:t>
            </a:r>
            <a:endParaRPr lang="fr-FR" sz="9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76" name="Espace réservé du texte 2">
            <a:extLst>
              <a:ext uri="{FF2B5EF4-FFF2-40B4-BE49-F238E27FC236}">
                <a16:creationId xmlns:a16="http://schemas.microsoft.com/office/drawing/2014/main" id="{3086D391-35A6-F99D-B1B8-4517CD29DDD9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484538" y="3335528"/>
            <a:ext cx="113823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Commande des composants (PCB avec GERBER)</a:t>
            </a:r>
            <a:endParaRPr lang="fr-FR" sz="9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80" name="Espace réservé du texte 2">
            <a:extLst>
              <a:ext uri="{FF2B5EF4-FFF2-40B4-BE49-F238E27FC236}">
                <a16:creationId xmlns:a16="http://schemas.microsoft.com/office/drawing/2014/main" id="{89B2A66C-7AC5-291D-463C-3696ECF458FA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504508" y="3965236"/>
            <a:ext cx="1693863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Soudures des composants sur PCB</a:t>
            </a:r>
            <a:endParaRPr lang="fr-FR" sz="9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3D12FD54-CB13-B513-B33E-F26AC58C3686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484188" y="1683864"/>
            <a:ext cx="1014413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900" dirty="0">
                <a:effectLst/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Réalisation du schéma de niveau 1 (haut niveau)</a:t>
            </a:r>
            <a:endParaRPr lang="fr-FR" sz="9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3D12FD54-CB13-B513-B33E-F26AC58C3686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483453" y="1446374"/>
            <a:ext cx="400889" cy="107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900" dirty="0">
                <a:effectLst/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Rédaction du cahier des charges</a:t>
            </a:r>
            <a:endParaRPr lang="fr-FR" sz="9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326" name="Espace réservé du texte 2">
            <a:extLst>
              <a:ext uri="{FF2B5EF4-FFF2-40B4-BE49-F238E27FC236}">
                <a16:creationId xmlns:a16="http://schemas.microsoft.com/office/drawing/2014/main" id="{33876404-90A5-ECC3-0A53-ED0FAA820F70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auto">
          <a:xfrm>
            <a:off x="9329629" y="595791"/>
            <a:ext cx="3603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Jingwen</a:t>
            </a: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/Hicham/Julien/Anas</a:t>
            </a:r>
          </a:p>
        </p:txBody>
      </p:sp>
      <p:sp>
        <p:nvSpPr>
          <p:cNvPr id="330" name="Espace réservé du texte 2">
            <a:extLst>
              <a:ext uri="{FF2B5EF4-FFF2-40B4-BE49-F238E27FC236}">
                <a16:creationId xmlns:a16="http://schemas.microsoft.com/office/drawing/2014/main" id="{3D12FD54-CB13-B513-B33E-F26AC58C3686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auto">
          <a:xfrm>
            <a:off x="5719234" y="6602715"/>
            <a:ext cx="7016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24/04/2024</a:t>
            </a:r>
          </a:p>
        </p:txBody>
      </p:sp>
      <p:sp>
        <p:nvSpPr>
          <p:cNvPr id="280" name="Espace réservé du texte 2">
            <a:extLst>
              <a:ext uri="{FF2B5EF4-FFF2-40B4-BE49-F238E27FC236}">
                <a16:creationId xmlns:a16="http://schemas.microsoft.com/office/drawing/2014/main" id="{ACAD9411-5B39-9AB9-01BD-4A00C98EF302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auto">
          <a:xfrm>
            <a:off x="9099431" y="822804"/>
            <a:ext cx="1619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fr-FR" sz="10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3D12FD54-CB13-B513-B33E-F26AC58C3686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auto">
          <a:xfrm>
            <a:off x="484188" y="595791"/>
            <a:ext cx="1122363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Choix du projet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3D12FD54-CB13-B513-B33E-F26AC58C3686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484180" y="3523033"/>
            <a:ext cx="157797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en-US" sz="9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Commande</a:t>
            </a:r>
            <a:r>
              <a:rPr lang="pt-BR" altLang="en-US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 </a:t>
            </a:r>
            <a:r>
              <a:rPr lang="pt-BR" altLang="en-US" sz="9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des</a:t>
            </a:r>
            <a:r>
              <a:rPr lang="pt-BR" altLang="en-US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 </a:t>
            </a:r>
            <a:r>
              <a:rPr lang="pt-BR" altLang="en-US" sz="9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composants</a:t>
            </a:r>
            <a:r>
              <a:rPr lang="pt-BR" altLang="en-US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 (</a:t>
            </a:r>
            <a:r>
              <a:rPr lang="pt-BR" altLang="en-US" sz="9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hors</a:t>
            </a:r>
            <a:r>
              <a:rPr lang="pt-BR" altLang="en-US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 PCB)</a:t>
            </a:r>
            <a:endParaRPr lang="fr-FR" sz="9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4BA5981-1A84-5CB9-CE75-5A7EF978C90C}"/>
              </a:ext>
            </a:extLst>
          </p:cNvPr>
          <p:cNvCxnSpPr>
            <a:cxnSpLocks/>
          </p:cNvCxnSpPr>
          <p:nvPr>
            <p:custDataLst>
              <p:tags r:id="rId50"/>
            </p:custDataLst>
          </p:nvPr>
        </p:nvCxnSpPr>
        <p:spPr bwMode="auto">
          <a:xfrm>
            <a:off x="418154" y="2823567"/>
            <a:ext cx="1072759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DBF1C179-A408-43D1-506C-77715C0EBB5B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auto">
          <a:xfrm>
            <a:off x="494347" y="4173514"/>
            <a:ext cx="206533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Développement software phase 1 (Tension)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1A2AB9F7-FFC4-312A-F894-BDAB29878FD5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auto">
          <a:xfrm>
            <a:off x="483889" y="4376080"/>
            <a:ext cx="206533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Développement software phase 2 (Courants)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0720B152-8EDC-A523-7152-3466A0D14237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auto">
          <a:xfrm>
            <a:off x="474028" y="4742863"/>
            <a:ext cx="206533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Développement software phase 4 (Harmoniques)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5B4608C0-FA5D-122C-B28F-5C0D8E4D8F7C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auto">
          <a:xfrm>
            <a:off x="493385" y="975522"/>
            <a:ext cx="158273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900" dirty="0">
                <a:effectLst/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Initialisation du GITHUB</a:t>
            </a:r>
            <a:endParaRPr lang="fr-FR" sz="9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CB0BADC2-0225-8EF2-C999-E2C044C03FDA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auto">
          <a:xfrm>
            <a:off x="476644" y="1229683"/>
            <a:ext cx="158273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Rédaction du planning prévisionnel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C5FF5441-CADE-7077-3D34-01D4C5A3BEEE}"/>
              </a:ext>
            </a:extLst>
          </p:cNvPr>
          <p:cNvSpPr>
            <a:spLocks noGrp="1"/>
          </p:cNvSpPr>
          <p:nvPr>
            <p:custDataLst>
              <p:tags r:id="rId56"/>
            </p:custDataLst>
          </p:nvPr>
        </p:nvSpPr>
        <p:spPr bwMode="auto">
          <a:xfrm>
            <a:off x="464302" y="5225250"/>
            <a:ext cx="158273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8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Tests hardwares, tests softwares et validation du projet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D57747C8-2975-6F62-0469-D3EA9A808800}"/>
              </a:ext>
            </a:extLst>
          </p:cNvPr>
          <p:cNvSpPr>
            <a:spLocks noGrp="1"/>
          </p:cNvSpPr>
          <p:nvPr>
            <p:custDataLst>
              <p:tags r:id="rId57"/>
            </p:custDataLst>
          </p:nvPr>
        </p:nvSpPr>
        <p:spPr bwMode="auto">
          <a:xfrm>
            <a:off x="472958" y="5714130"/>
            <a:ext cx="158273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Rédaction du retour d’expérience</a:t>
            </a: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6788D31C-4E31-1D27-0F2C-9A56760A0142}"/>
              </a:ext>
            </a:extLst>
          </p:cNvPr>
          <p:cNvSpPr>
            <a:spLocks noGrp="1"/>
          </p:cNvSpPr>
          <p:nvPr>
            <p:custDataLst>
              <p:tags r:id="rId58"/>
            </p:custDataLst>
          </p:nvPr>
        </p:nvSpPr>
        <p:spPr bwMode="auto">
          <a:xfrm>
            <a:off x="471084" y="5510525"/>
            <a:ext cx="158273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Rédaction du planning définitif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BE920D7-827D-A4C4-0A83-8128386D1F9C}"/>
              </a:ext>
            </a:extLst>
          </p:cNvPr>
          <p:cNvCxnSpPr>
            <a:cxnSpLocks/>
          </p:cNvCxnSpPr>
          <p:nvPr>
            <p:custDataLst>
              <p:tags r:id="rId59"/>
            </p:custDataLst>
          </p:nvPr>
        </p:nvCxnSpPr>
        <p:spPr bwMode="auto">
          <a:xfrm>
            <a:off x="403859" y="3083800"/>
            <a:ext cx="1074188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Espace réservé du texte 2">
            <a:extLst>
              <a:ext uri="{FF2B5EF4-FFF2-40B4-BE49-F238E27FC236}">
                <a16:creationId xmlns:a16="http://schemas.microsoft.com/office/drawing/2014/main" id="{E9FF8282-E456-CE43-CF40-88E0A3E5CC19}"/>
              </a:ext>
            </a:extLst>
          </p:cNvPr>
          <p:cNvSpPr>
            <a:spLocks noGrp="1"/>
          </p:cNvSpPr>
          <p:nvPr>
            <p:custDataLst>
              <p:tags r:id="rId60"/>
            </p:custDataLst>
          </p:nvPr>
        </p:nvSpPr>
        <p:spPr bwMode="auto">
          <a:xfrm>
            <a:off x="9329629" y="799308"/>
            <a:ext cx="3603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Mr </a:t>
            </a: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Fiack</a:t>
            </a: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 et Mr </a:t>
            </a: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Papazoglou</a:t>
            </a:r>
            <a:endParaRPr lang="fr-FR" sz="10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51" name="Espace réservé du texte 2">
            <a:extLst>
              <a:ext uri="{FF2B5EF4-FFF2-40B4-BE49-F238E27FC236}">
                <a16:creationId xmlns:a16="http://schemas.microsoft.com/office/drawing/2014/main" id="{B9615C5A-59B1-6DCC-6F9D-6353B4C1117B}"/>
              </a:ext>
            </a:extLst>
          </p:cNvPr>
          <p:cNvSpPr>
            <a:spLocks noGrp="1"/>
          </p:cNvSpPr>
          <p:nvPr>
            <p:custDataLst>
              <p:tags r:id="rId61"/>
            </p:custDataLst>
          </p:nvPr>
        </p:nvSpPr>
        <p:spPr bwMode="auto">
          <a:xfrm>
            <a:off x="9316084" y="1409701"/>
            <a:ext cx="3603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Jingwen</a:t>
            </a: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/Hicham/Julien/Anas</a:t>
            </a:r>
          </a:p>
        </p:txBody>
      </p:sp>
      <p:sp>
        <p:nvSpPr>
          <p:cNvPr id="53" name="Espace réservé du texte 2">
            <a:extLst>
              <a:ext uri="{FF2B5EF4-FFF2-40B4-BE49-F238E27FC236}">
                <a16:creationId xmlns:a16="http://schemas.microsoft.com/office/drawing/2014/main" id="{D328CF3E-802E-0D83-77BA-800F15C386E3}"/>
              </a:ext>
            </a:extLst>
          </p:cNvPr>
          <p:cNvSpPr>
            <a:spLocks noGrp="1"/>
          </p:cNvSpPr>
          <p:nvPr>
            <p:custDataLst>
              <p:tags r:id="rId62"/>
            </p:custDataLst>
          </p:nvPr>
        </p:nvSpPr>
        <p:spPr bwMode="auto">
          <a:xfrm>
            <a:off x="9328867" y="973496"/>
            <a:ext cx="3603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Jingwen</a:t>
            </a: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/Hicham/Julien/Anas</a:t>
            </a:r>
          </a:p>
        </p:txBody>
      </p:sp>
      <p:sp>
        <p:nvSpPr>
          <p:cNvPr id="54" name="Triangle isocèle 219">
            <a:extLst>
              <a:ext uri="{FF2B5EF4-FFF2-40B4-BE49-F238E27FC236}">
                <a16:creationId xmlns:a16="http://schemas.microsoft.com/office/drawing/2014/main" id="{3A34FE40-86B7-86D5-7BB3-25549DF2614D}"/>
              </a:ext>
            </a:extLst>
          </p:cNvPr>
          <p:cNvSpPr/>
          <p:nvPr>
            <p:custDataLst>
              <p:tags r:id="rId63"/>
            </p:custDataLst>
          </p:nvPr>
        </p:nvSpPr>
        <p:spPr bwMode="gray">
          <a:xfrm>
            <a:off x="3783397" y="570392"/>
            <a:ext cx="114300" cy="1143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space réservé du texte 2">
            <a:extLst>
              <a:ext uri="{FF2B5EF4-FFF2-40B4-BE49-F238E27FC236}">
                <a16:creationId xmlns:a16="http://schemas.microsoft.com/office/drawing/2014/main" id="{512E710F-159B-AF74-F38C-26699498E925}"/>
              </a:ext>
            </a:extLst>
          </p:cNvPr>
          <p:cNvSpPr>
            <a:spLocks noGrp="1"/>
          </p:cNvSpPr>
          <p:nvPr>
            <p:custDataLst>
              <p:tags r:id="rId64"/>
            </p:custDataLst>
          </p:nvPr>
        </p:nvSpPr>
        <p:spPr bwMode="auto">
          <a:xfrm>
            <a:off x="3683601" y="703375"/>
            <a:ext cx="488721" cy="13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500" b="1" dirty="0">
                <a:solidFill>
                  <a:schemeClr val="accent1"/>
                </a:solidFill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26/02/2024</a:t>
            </a:r>
          </a:p>
        </p:txBody>
      </p:sp>
      <p:sp>
        <p:nvSpPr>
          <p:cNvPr id="62" name="Triangle isocèle 219">
            <a:extLst>
              <a:ext uri="{FF2B5EF4-FFF2-40B4-BE49-F238E27FC236}">
                <a16:creationId xmlns:a16="http://schemas.microsoft.com/office/drawing/2014/main" id="{EE7F4663-4B0E-CD38-F1C3-266DF7C80A70}"/>
              </a:ext>
            </a:extLst>
          </p:cNvPr>
          <p:cNvSpPr/>
          <p:nvPr>
            <p:custDataLst>
              <p:tags r:id="rId65"/>
            </p:custDataLst>
          </p:nvPr>
        </p:nvSpPr>
        <p:spPr bwMode="gray">
          <a:xfrm>
            <a:off x="3775566" y="888010"/>
            <a:ext cx="114300" cy="1143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DD067398-7832-352F-ADF8-D8C4A79D1E56}"/>
              </a:ext>
            </a:extLst>
          </p:cNvPr>
          <p:cNvSpPr>
            <a:spLocks noGrp="1"/>
          </p:cNvSpPr>
          <p:nvPr>
            <p:custDataLst>
              <p:tags r:id="rId66"/>
            </p:custDataLst>
          </p:nvPr>
        </p:nvSpPr>
        <p:spPr bwMode="auto">
          <a:xfrm>
            <a:off x="3663801" y="1028984"/>
            <a:ext cx="488721" cy="13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500" b="1" dirty="0">
                <a:solidFill>
                  <a:schemeClr val="accent1"/>
                </a:solidFill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26/02/2024</a:t>
            </a:r>
          </a:p>
        </p:txBody>
      </p:sp>
      <p:sp>
        <p:nvSpPr>
          <p:cNvPr id="64" name="Triangle isocèle 219">
            <a:extLst>
              <a:ext uri="{FF2B5EF4-FFF2-40B4-BE49-F238E27FC236}">
                <a16:creationId xmlns:a16="http://schemas.microsoft.com/office/drawing/2014/main" id="{9CE0737E-D451-DEAD-5979-81F40329CF41}"/>
              </a:ext>
            </a:extLst>
          </p:cNvPr>
          <p:cNvSpPr/>
          <p:nvPr>
            <p:custDataLst>
              <p:tags r:id="rId67"/>
            </p:custDataLst>
          </p:nvPr>
        </p:nvSpPr>
        <p:spPr bwMode="gray">
          <a:xfrm>
            <a:off x="3927961" y="781054"/>
            <a:ext cx="114300" cy="1143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9F82A05A-649B-C163-0F95-845F1D4F2BC5}"/>
              </a:ext>
            </a:extLst>
          </p:cNvPr>
          <p:cNvSpPr>
            <a:spLocks noGrp="1"/>
          </p:cNvSpPr>
          <p:nvPr>
            <p:custDataLst>
              <p:tags r:id="rId68"/>
            </p:custDataLst>
          </p:nvPr>
        </p:nvSpPr>
        <p:spPr bwMode="auto">
          <a:xfrm>
            <a:off x="3889866" y="915861"/>
            <a:ext cx="488721" cy="13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500" b="1" dirty="0">
                <a:solidFill>
                  <a:schemeClr val="accent1"/>
                </a:solidFill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28/02/2024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4B67FE8-1F41-7C89-6B3A-F625AB0974F7}"/>
              </a:ext>
            </a:extLst>
          </p:cNvPr>
          <p:cNvSpPr/>
          <p:nvPr>
            <p:custDataLst>
              <p:tags r:id="rId69"/>
            </p:custDataLst>
          </p:nvPr>
        </p:nvSpPr>
        <p:spPr bwMode="auto">
          <a:xfrm>
            <a:off x="4109164" y="1435628"/>
            <a:ext cx="626128" cy="103223"/>
          </a:xfrm>
          <a:prstGeom prst="rect">
            <a:avLst/>
          </a:prstGeom>
          <a:solidFill>
            <a:srgbClr val="C0C0C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Triangle isocèle 219">
            <a:extLst>
              <a:ext uri="{FF2B5EF4-FFF2-40B4-BE49-F238E27FC236}">
                <a16:creationId xmlns:a16="http://schemas.microsoft.com/office/drawing/2014/main" id="{355EE7DA-2B42-D360-25B3-5525A85945F6}"/>
              </a:ext>
            </a:extLst>
          </p:cNvPr>
          <p:cNvSpPr/>
          <p:nvPr>
            <p:custDataLst>
              <p:tags r:id="rId70"/>
            </p:custDataLst>
          </p:nvPr>
        </p:nvSpPr>
        <p:spPr bwMode="gray">
          <a:xfrm>
            <a:off x="4662660" y="1693612"/>
            <a:ext cx="114300" cy="1143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Triangle isocèle 219">
            <a:extLst>
              <a:ext uri="{FF2B5EF4-FFF2-40B4-BE49-F238E27FC236}">
                <a16:creationId xmlns:a16="http://schemas.microsoft.com/office/drawing/2014/main" id="{AB718524-B705-6688-2DB9-77991E24983B}"/>
              </a:ext>
            </a:extLst>
          </p:cNvPr>
          <p:cNvSpPr/>
          <p:nvPr>
            <p:custDataLst>
              <p:tags r:id="rId71"/>
            </p:custDataLst>
          </p:nvPr>
        </p:nvSpPr>
        <p:spPr bwMode="gray">
          <a:xfrm>
            <a:off x="5059366" y="1846012"/>
            <a:ext cx="114300" cy="1143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Triangle isocèle 219">
            <a:extLst>
              <a:ext uri="{FF2B5EF4-FFF2-40B4-BE49-F238E27FC236}">
                <a16:creationId xmlns:a16="http://schemas.microsoft.com/office/drawing/2014/main" id="{443DD4CC-FE5F-E25E-551D-D478B0F89046}"/>
              </a:ext>
            </a:extLst>
          </p:cNvPr>
          <p:cNvSpPr/>
          <p:nvPr>
            <p:custDataLst>
              <p:tags r:id="rId72"/>
            </p:custDataLst>
          </p:nvPr>
        </p:nvSpPr>
        <p:spPr bwMode="gray">
          <a:xfrm>
            <a:off x="5232707" y="2043170"/>
            <a:ext cx="114300" cy="1143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space réservé du texte 2">
            <a:extLst>
              <a:ext uri="{FF2B5EF4-FFF2-40B4-BE49-F238E27FC236}">
                <a16:creationId xmlns:a16="http://schemas.microsoft.com/office/drawing/2014/main" id="{92515301-232F-7A26-20DA-24D57B940790}"/>
              </a:ext>
            </a:extLst>
          </p:cNvPr>
          <p:cNvSpPr>
            <a:spLocks noGrp="1"/>
          </p:cNvSpPr>
          <p:nvPr>
            <p:custDataLst>
              <p:tags r:id="rId73"/>
            </p:custDataLst>
          </p:nvPr>
        </p:nvSpPr>
        <p:spPr bwMode="auto">
          <a:xfrm>
            <a:off x="482728" y="4566918"/>
            <a:ext cx="2385739" cy="141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Développement software phase 3 (Puissance)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5D30AEE4-A606-3690-F2B4-709D92B8ADD1}"/>
              </a:ext>
            </a:extLst>
          </p:cNvPr>
          <p:cNvCxnSpPr>
            <a:cxnSpLocks/>
          </p:cNvCxnSpPr>
          <p:nvPr/>
        </p:nvCxnSpPr>
        <p:spPr>
          <a:xfrm>
            <a:off x="5289857" y="2171663"/>
            <a:ext cx="0" cy="191154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Espace réservé du texte 2">
            <a:extLst>
              <a:ext uri="{FF2B5EF4-FFF2-40B4-BE49-F238E27FC236}">
                <a16:creationId xmlns:a16="http://schemas.microsoft.com/office/drawing/2014/main" id="{7F128813-1B8B-29CB-A433-B55934CB9528}"/>
              </a:ext>
            </a:extLst>
          </p:cNvPr>
          <p:cNvSpPr>
            <a:spLocks noGrp="1"/>
          </p:cNvSpPr>
          <p:nvPr>
            <p:custDataLst>
              <p:tags r:id="rId74"/>
            </p:custDataLst>
          </p:nvPr>
        </p:nvSpPr>
        <p:spPr bwMode="auto">
          <a:xfrm>
            <a:off x="504121" y="3128284"/>
            <a:ext cx="157797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en-US" sz="9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Validation</a:t>
            </a:r>
            <a:r>
              <a:rPr lang="pt-BR" altLang="en-US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 de </a:t>
            </a:r>
            <a:r>
              <a:rPr lang="pt-BR" altLang="en-US" sz="9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la</a:t>
            </a:r>
            <a:r>
              <a:rPr lang="pt-BR" altLang="en-US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 1ère </a:t>
            </a:r>
            <a:r>
              <a:rPr lang="pt-BR" altLang="en-US" sz="9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version</a:t>
            </a:r>
            <a:r>
              <a:rPr lang="pt-BR" altLang="en-US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 </a:t>
            </a:r>
            <a:r>
              <a:rPr lang="pt-BR" altLang="en-US" sz="9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des</a:t>
            </a:r>
            <a:r>
              <a:rPr lang="pt-BR" altLang="en-US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 PCB</a:t>
            </a:r>
            <a:endParaRPr lang="fr-FR" sz="9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107" name="Espace réservé du texte 2">
            <a:extLst>
              <a:ext uri="{FF2B5EF4-FFF2-40B4-BE49-F238E27FC236}">
                <a16:creationId xmlns:a16="http://schemas.microsoft.com/office/drawing/2014/main" id="{19E1BB06-A7F6-38DE-BF13-AF13FF5FFB89}"/>
              </a:ext>
            </a:extLst>
          </p:cNvPr>
          <p:cNvSpPr>
            <a:spLocks noGrp="1"/>
          </p:cNvSpPr>
          <p:nvPr>
            <p:custDataLst>
              <p:tags r:id="rId75"/>
            </p:custDataLst>
          </p:nvPr>
        </p:nvSpPr>
        <p:spPr bwMode="auto">
          <a:xfrm>
            <a:off x="468491" y="5912885"/>
            <a:ext cx="158273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Finalisation du GITHUB</a:t>
            </a:r>
          </a:p>
        </p:txBody>
      </p:sp>
      <p:sp>
        <p:nvSpPr>
          <p:cNvPr id="113" name="Espace réservé du texte 2">
            <a:extLst>
              <a:ext uri="{FF2B5EF4-FFF2-40B4-BE49-F238E27FC236}">
                <a16:creationId xmlns:a16="http://schemas.microsoft.com/office/drawing/2014/main" id="{89035DE5-C988-0582-4958-F9180F38E530}"/>
              </a:ext>
            </a:extLst>
          </p:cNvPr>
          <p:cNvSpPr>
            <a:spLocks noGrp="1"/>
          </p:cNvSpPr>
          <p:nvPr>
            <p:custDataLst>
              <p:tags r:id="rId76"/>
            </p:custDataLst>
          </p:nvPr>
        </p:nvSpPr>
        <p:spPr bwMode="auto">
          <a:xfrm>
            <a:off x="461347" y="6119059"/>
            <a:ext cx="158273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Présentation orale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D8FBC397-1A61-F7DC-02DF-7C8670EE7438}"/>
              </a:ext>
            </a:extLst>
          </p:cNvPr>
          <p:cNvCxnSpPr>
            <a:cxnSpLocks/>
          </p:cNvCxnSpPr>
          <p:nvPr>
            <p:custDataLst>
              <p:tags r:id="rId77"/>
            </p:custDataLst>
          </p:nvPr>
        </p:nvCxnSpPr>
        <p:spPr bwMode="auto">
          <a:xfrm flipV="1">
            <a:off x="393700" y="5419114"/>
            <a:ext cx="10742553" cy="1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8B306A9-25F3-4F4A-83DD-B724AC950909}"/>
              </a:ext>
            </a:extLst>
          </p:cNvPr>
          <p:cNvSpPr/>
          <p:nvPr>
            <p:custDataLst>
              <p:tags r:id="rId78"/>
            </p:custDataLst>
          </p:nvPr>
        </p:nvSpPr>
        <p:spPr bwMode="auto">
          <a:xfrm>
            <a:off x="5690657" y="2516548"/>
            <a:ext cx="1268413" cy="73805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DA29FC4-5A64-E1CD-B75A-9B93AABA8D2C}"/>
              </a:ext>
            </a:extLst>
          </p:cNvPr>
          <p:cNvSpPr/>
          <p:nvPr>
            <p:custDataLst>
              <p:tags r:id="rId79"/>
            </p:custDataLst>
          </p:nvPr>
        </p:nvSpPr>
        <p:spPr bwMode="auto">
          <a:xfrm>
            <a:off x="5355305" y="2721339"/>
            <a:ext cx="1603759" cy="6733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Triangle isocèle 219">
            <a:extLst>
              <a:ext uri="{FF2B5EF4-FFF2-40B4-BE49-F238E27FC236}">
                <a16:creationId xmlns:a16="http://schemas.microsoft.com/office/drawing/2014/main" id="{1DC04A74-D1DC-E1FB-AD80-0A3DE2B96E41}"/>
              </a:ext>
            </a:extLst>
          </p:cNvPr>
          <p:cNvSpPr/>
          <p:nvPr>
            <p:custDataLst>
              <p:tags r:id="rId80"/>
            </p:custDataLst>
          </p:nvPr>
        </p:nvSpPr>
        <p:spPr bwMode="gray">
          <a:xfrm>
            <a:off x="6761730" y="3105884"/>
            <a:ext cx="114300" cy="114300"/>
          </a:xfrm>
          <a:prstGeom prst="triangle">
            <a:avLst/>
          </a:prstGeom>
          <a:solidFill>
            <a:srgbClr val="A100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space réservé du texte 2">
            <a:extLst>
              <a:ext uri="{FF2B5EF4-FFF2-40B4-BE49-F238E27FC236}">
                <a16:creationId xmlns:a16="http://schemas.microsoft.com/office/drawing/2014/main" id="{A1D7FAE1-691A-9D6A-39DD-D6931765BEA2}"/>
              </a:ext>
            </a:extLst>
          </p:cNvPr>
          <p:cNvSpPr>
            <a:spLocks noGrp="1"/>
          </p:cNvSpPr>
          <p:nvPr>
            <p:custDataLst>
              <p:tags r:id="rId81"/>
            </p:custDataLst>
          </p:nvPr>
        </p:nvSpPr>
        <p:spPr bwMode="auto">
          <a:xfrm>
            <a:off x="4554155" y="1827900"/>
            <a:ext cx="488721" cy="13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500" b="1" dirty="0">
                <a:solidFill>
                  <a:srgbClr val="FFC000"/>
                </a:solidFill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15/03/2024</a:t>
            </a:r>
          </a:p>
        </p:txBody>
      </p:sp>
      <p:sp>
        <p:nvSpPr>
          <p:cNvPr id="156" name="Espace réservé du texte 2">
            <a:extLst>
              <a:ext uri="{FF2B5EF4-FFF2-40B4-BE49-F238E27FC236}">
                <a16:creationId xmlns:a16="http://schemas.microsoft.com/office/drawing/2014/main" id="{9337CD69-A4B5-F5A4-A2D6-910BBFFB2834}"/>
              </a:ext>
            </a:extLst>
          </p:cNvPr>
          <p:cNvSpPr>
            <a:spLocks noGrp="1"/>
          </p:cNvSpPr>
          <p:nvPr>
            <p:custDataLst>
              <p:tags r:id="rId82"/>
            </p:custDataLst>
          </p:nvPr>
        </p:nvSpPr>
        <p:spPr bwMode="auto">
          <a:xfrm>
            <a:off x="4951579" y="1987657"/>
            <a:ext cx="488721" cy="13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500" b="1" dirty="0">
                <a:solidFill>
                  <a:srgbClr val="FFC000"/>
                </a:solidFill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22/03/2024</a:t>
            </a:r>
          </a:p>
        </p:txBody>
      </p:sp>
      <p:sp>
        <p:nvSpPr>
          <p:cNvPr id="160" name="Espace réservé du texte 2">
            <a:extLst>
              <a:ext uri="{FF2B5EF4-FFF2-40B4-BE49-F238E27FC236}">
                <a16:creationId xmlns:a16="http://schemas.microsoft.com/office/drawing/2014/main" id="{B967A10F-3231-7664-270A-26A4CBBC7E08}"/>
              </a:ext>
            </a:extLst>
          </p:cNvPr>
          <p:cNvSpPr>
            <a:spLocks noGrp="1"/>
          </p:cNvSpPr>
          <p:nvPr>
            <p:custDataLst>
              <p:tags r:id="rId83"/>
            </p:custDataLst>
          </p:nvPr>
        </p:nvSpPr>
        <p:spPr bwMode="auto">
          <a:xfrm>
            <a:off x="5091191" y="2165633"/>
            <a:ext cx="488721" cy="13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500" b="1" dirty="0">
                <a:solidFill>
                  <a:srgbClr val="FFC000"/>
                </a:solidFill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28/03/2024</a:t>
            </a:r>
          </a:p>
        </p:txBody>
      </p:sp>
      <p:sp>
        <p:nvSpPr>
          <p:cNvPr id="161" name="Espace réservé du texte 2">
            <a:extLst>
              <a:ext uri="{FF2B5EF4-FFF2-40B4-BE49-F238E27FC236}">
                <a16:creationId xmlns:a16="http://schemas.microsoft.com/office/drawing/2014/main" id="{C74CB83D-5AB5-986D-4AE0-60492D7D8732}"/>
              </a:ext>
            </a:extLst>
          </p:cNvPr>
          <p:cNvSpPr>
            <a:spLocks noGrp="1"/>
          </p:cNvSpPr>
          <p:nvPr>
            <p:custDataLst>
              <p:tags r:id="rId84"/>
            </p:custDataLst>
          </p:nvPr>
        </p:nvSpPr>
        <p:spPr bwMode="auto">
          <a:xfrm>
            <a:off x="6676437" y="3236916"/>
            <a:ext cx="488721" cy="13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500" b="1" dirty="0">
                <a:solidFill>
                  <a:srgbClr val="A1006B"/>
                </a:solidFill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02/05/2024</a:t>
            </a:r>
          </a:p>
        </p:txBody>
      </p:sp>
      <p:sp>
        <p:nvSpPr>
          <p:cNvPr id="163" name="Triangle isocèle 219">
            <a:extLst>
              <a:ext uri="{FF2B5EF4-FFF2-40B4-BE49-F238E27FC236}">
                <a16:creationId xmlns:a16="http://schemas.microsoft.com/office/drawing/2014/main" id="{A0800C3F-F917-A5B1-92AD-006DBE214A5D}"/>
              </a:ext>
            </a:extLst>
          </p:cNvPr>
          <p:cNvSpPr/>
          <p:nvPr>
            <p:custDataLst>
              <p:tags r:id="rId85"/>
            </p:custDataLst>
          </p:nvPr>
        </p:nvSpPr>
        <p:spPr bwMode="gray">
          <a:xfrm>
            <a:off x="6914130" y="3283860"/>
            <a:ext cx="114300" cy="114300"/>
          </a:xfrm>
          <a:prstGeom prst="triangle">
            <a:avLst/>
          </a:prstGeom>
          <a:solidFill>
            <a:srgbClr val="A100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space réservé du texte 2">
            <a:extLst>
              <a:ext uri="{FF2B5EF4-FFF2-40B4-BE49-F238E27FC236}">
                <a16:creationId xmlns:a16="http://schemas.microsoft.com/office/drawing/2014/main" id="{DBFD5CD1-91B2-BF44-7F54-3DEA90C835B4}"/>
              </a:ext>
            </a:extLst>
          </p:cNvPr>
          <p:cNvSpPr>
            <a:spLocks noGrp="1"/>
          </p:cNvSpPr>
          <p:nvPr>
            <p:custDataLst>
              <p:tags r:id="rId86"/>
            </p:custDataLst>
          </p:nvPr>
        </p:nvSpPr>
        <p:spPr bwMode="auto">
          <a:xfrm>
            <a:off x="6828837" y="3408498"/>
            <a:ext cx="488721" cy="13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500" b="1" dirty="0">
                <a:solidFill>
                  <a:srgbClr val="A1006B"/>
                </a:solidFill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17/05/2024</a:t>
            </a:r>
          </a:p>
        </p:txBody>
      </p:sp>
      <p:sp>
        <p:nvSpPr>
          <p:cNvPr id="165" name="Triangle isocèle 219">
            <a:extLst>
              <a:ext uri="{FF2B5EF4-FFF2-40B4-BE49-F238E27FC236}">
                <a16:creationId xmlns:a16="http://schemas.microsoft.com/office/drawing/2014/main" id="{FCF728B7-2C42-100B-77B4-BE63C2F44574}"/>
              </a:ext>
            </a:extLst>
          </p:cNvPr>
          <p:cNvSpPr/>
          <p:nvPr>
            <p:custDataLst>
              <p:tags r:id="rId87"/>
            </p:custDataLst>
          </p:nvPr>
        </p:nvSpPr>
        <p:spPr bwMode="gray">
          <a:xfrm>
            <a:off x="6918744" y="3492966"/>
            <a:ext cx="114300" cy="114300"/>
          </a:xfrm>
          <a:prstGeom prst="triangle">
            <a:avLst/>
          </a:prstGeom>
          <a:solidFill>
            <a:srgbClr val="A100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Espace réservé du texte 2">
            <a:extLst>
              <a:ext uri="{FF2B5EF4-FFF2-40B4-BE49-F238E27FC236}">
                <a16:creationId xmlns:a16="http://schemas.microsoft.com/office/drawing/2014/main" id="{8E6CD5ED-5EBD-0271-F07D-19AD7F34478B}"/>
              </a:ext>
            </a:extLst>
          </p:cNvPr>
          <p:cNvSpPr>
            <a:spLocks noGrp="1"/>
          </p:cNvSpPr>
          <p:nvPr>
            <p:custDataLst>
              <p:tags r:id="rId88"/>
            </p:custDataLst>
          </p:nvPr>
        </p:nvSpPr>
        <p:spPr bwMode="auto">
          <a:xfrm>
            <a:off x="6833451" y="3617604"/>
            <a:ext cx="488721" cy="13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500" b="1" dirty="0">
                <a:solidFill>
                  <a:srgbClr val="A1006B"/>
                </a:solidFill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17/05/2024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329298-13E9-0C4F-0734-BE72F01B604E}"/>
              </a:ext>
            </a:extLst>
          </p:cNvPr>
          <p:cNvSpPr>
            <a:spLocks noGrp="1"/>
          </p:cNvSpPr>
          <p:nvPr>
            <p:custDataLst>
              <p:tags r:id="rId89"/>
            </p:custDataLst>
          </p:nvPr>
        </p:nvSpPr>
        <p:spPr bwMode="auto">
          <a:xfrm>
            <a:off x="9365646" y="3132565"/>
            <a:ext cx="3603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Mr </a:t>
            </a: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Fiack</a:t>
            </a: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 et Mr </a:t>
            </a: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Papazoglou</a:t>
            </a:r>
            <a:endParaRPr lang="fr-FR" sz="10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12C53376-84EA-8297-9D14-A2242575CF97}"/>
              </a:ext>
            </a:extLst>
          </p:cNvPr>
          <p:cNvSpPr>
            <a:spLocks noGrp="1"/>
          </p:cNvSpPr>
          <p:nvPr>
            <p:custDataLst>
              <p:tags r:id="rId90"/>
            </p:custDataLst>
          </p:nvPr>
        </p:nvSpPr>
        <p:spPr bwMode="auto">
          <a:xfrm>
            <a:off x="9366169" y="3347957"/>
            <a:ext cx="3603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Mr </a:t>
            </a: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Fiack</a:t>
            </a: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 et Mr </a:t>
            </a: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Papazoglou</a:t>
            </a:r>
            <a:endParaRPr lang="fr-FR" sz="10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D966A3D8-295C-BC73-FA22-9666C317D87C}"/>
              </a:ext>
            </a:extLst>
          </p:cNvPr>
          <p:cNvSpPr>
            <a:spLocks noGrp="1"/>
          </p:cNvSpPr>
          <p:nvPr>
            <p:custDataLst>
              <p:tags r:id="rId91"/>
            </p:custDataLst>
          </p:nvPr>
        </p:nvSpPr>
        <p:spPr bwMode="auto">
          <a:xfrm>
            <a:off x="9379286" y="3563821"/>
            <a:ext cx="3603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Mr </a:t>
            </a: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Fiack</a:t>
            </a: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 et Mr </a:t>
            </a: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Papazoglou</a:t>
            </a:r>
            <a:endParaRPr lang="fr-FR" sz="10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70CC9CEC-5445-60D4-2003-9A03A17DC16F}"/>
              </a:ext>
            </a:extLst>
          </p:cNvPr>
          <p:cNvSpPr>
            <a:spLocks noGrp="1"/>
          </p:cNvSpPr>
          <p:nvPr>
            <p:custDataLst>
              <p:tags r:id="rId92"/>
            </p:custDataLst>
          </p:nvPr>
        </p:nvSpPr>
        <p:spPr bwMode="auto">
          <a:xfrm>
            <a:off x="9326441" y="1695267"/>
            <a:ext cx="3603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Jingwen</a:t>
            </a: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/Hicham/Julien/Anas</a:t>
            </a: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FB41D8B7-0D98-8698-9A8A-F2FF62E68B7D}"/>
              </a:ext>
            </a:extLst>
          </p:cNvPr>
          <p:cNvSpPr>
            <a:spLocks noGrp="1"/>
          </p:cNvSpPr>
          <p:nvPr>
            <p:custDataLst>
              <p:tags r:id="rId93"/>
            </p:custDataLst>
          </p:nvPr>
        </p:nvSpPr>
        <p:spPr bwMode="auto">
          <a:xfrm>
            <a:off x="9326441" y="1881700"/>
            <a:ext cx="3603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Jingwen</a:t>
            </a: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/Hicham/Julien/Anas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5A0C1EFB-3246-338F-7D31-492CFDC00BEF}"/>
              </a:ext>
            </a:extLst>
          </p:cNvPr>
          <p:cNvSpPr>
            <a:spLocks noGrp="1"/>
          </p:cNvSpPr>
          <p:nvPr>
            <p:custDataLst>
              <p:tags r:id="rId94"/>
            </p:custDataLst>
          </p:nvPr>
        </p:nvSpPr>
        <p:spPr bwMode="auto">
          <a:xfrm>
            <a:off x="9335314" y="2068128"/>
            <a:ext cx="3603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Jingwen</a:t>
            </a: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/Hicham/Julien/Anas</a:t>
            </a:r>
          </a:p>
        </p:txBody>
      </p:sp>
      <p:sp>
        <p:nvSpPr>
          <p:cNvPr id="40" name="Triangle isocèle 219">
            <a:extLst>
              <a:ext uri="{FF2B5EF4-FFF2-40B4-BE49-F238E27FC236}">
                <a16:creationId xmlns:a16="http://schemas.microsoft.com/office/drawing/2014/main" id="{71DB7B2F-CA36-7930-45C4-E31A42ABBABD}"/>
              </a:ext>
            </a:extLst>
          </p:cNvPr>
          <p:cNvSpPr/>
          <p:nvPr>
            <p:custDataLst>
              <p:tags r:id="rId95"/>
            </p:custDataLst>
          </p:nvPr>
        </p:nvSpPr>
        <p:spPr bwMode="gray">
          <a:xfrm>
            <a:off x="7796413" y="3741462"/>
            <a:ext cx="114300" cy="114300"/>
          </a:xfrm>
          <a:prstGeom prst="triangle">
            <a:avLst/>
          </a:prstGeom>
          <a:solidFill>
            <a:srgbClr val="815AA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id="{1F26A763-6292-E6A8-5EFA-08CC329F213D}"/>
              </a:ext>
            </a:extLst>
          </p:cNvPr>
          <p:cNvSpPr>
            <a:spLocks noGrp="1"/>
          </p:cNvSpPr>
          <p:nvPr>
            <p:custDataLst>
              <p:tags r:id="rId96"/>
            </p:custDataLst>
          </p:nvPr>
        </p:nvSpPr>
        <p:spPr bwMode="auto">
          <a:xfrm>
            <a:off x="7676807" y="3871093"/>
            <a:ext cx="377736" cy="7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500" b="1" dirty="0">
                <a:solidFill>
                  <a:srgbClr val="7030A0"/>
                </a:solidFill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31/05/2024</a:t>
            </a:r>
          </a:p>
        </p:txBody>
      </p:sp>
      <p:sp>
        <p:nvSpPr>
          <p:cNvPr id="42" name="Triangle isocèle 219">
            <a:extLst>
              <a:ext uri="{FF2B5EF4-FFF2-40B4-BE49-F238E27FC236}">
                <a16:creationId xmlns:a16="http://schemas.microsoft.com/office/drawing/2014/main" id="{8938336A-868B-93AF-718B-CC496B14777A}"/>
              </a:ext>
            </a:extLst>
          </p:cNvPr>
          <p:cNvSpPr/>
          <p:nvPr>
            <p:custDataLst>
              <p:tags r:id="rId97"/>
            </p:custDataLst>
          </p:nvPr>
        </p:nvSpPr>
        <p:spPr bwMode="gray">
          <a:xfrm>
            <a:off x="7803810" y="3911712"/>
            <a:ext cx="114300" cy="114300"/>
          </a:xfrm>
          <a:prstGeom prst="triangle">
            <a:avLst/>
          </a:prstGeom>
          <a:solidFill>
            <a:srgbClr val="815AA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riangle isocèle 219">
            <a:extLst>
              <a:ext uri="{FF2B5EF4-FFF2-40B4-BE49-F238E27FC236}">
                <a16:creationId xmlns:a16="http://schemas.microsoft.com/office/drawing/2014/main" id="{64D848B9-AF4C-E56D-83D1-40FD40934B6A}"/>
              </a:ext>
            </a:extLst>
          </p:cNvPr>
          <p:cNvSpPr/>
          <p:nvPr>
            <p:custDataLst>
              <p:tags r:id="rId98"/>
            </p:custDataLst>
          </p:nvPr>
        </p:nvSpPr>
        <p:spPr bwMode="gray">
          <a:xfrm>
            <a:off x="8065674" y="4059214"/>
            <a:ext cx="114300" cy="114300"/>
          </a:xfrm>
          <a:prstGeom prst="triangle">
            <a:avLst/>
          </a:prstGeom>
          <a:solidFill>
            <a:srgbClr val="815AA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52B94E71-F2E2-93FB-7FA7-0B3B402B4871}"/>
              </a:ext>
            </a:extLst>
          </p:cNvPr>
          <p:cNvSpPr>
            <a:spLocks noGrp="1"/>
          </p:cNvSpPr>
          <p:nvPr>
            <p:custDataLst>
              <p:tags r:id="rId99"/>
            </p:custDataLst>
          </p:nvPr>
        </p:nvSpPr>
        <p:spPr bwMode="auto">
          <a:xfrm>
            <a:off x="7967654" y="4199504"/>
            <a:ext cx="377736" cy="7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500" b="1" dirty="0">
                <a:solidFill>
                  <a:srgbClr val="7030A0"/>
                </a:solidFill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06/06/2024</a:t>
            </a:r>
          </a:p>
        </p:txBody>
      </p:sp>
      <p:sp>
        <p:nvSpPr>
          <p:cNvPr id="46" name="Triangle isocèle 219">
            <a:extLst>
              <a:ext uri="{FF2B5EF4-FFF2-40B4-BE49-F238E27FC236}">
                <a16:creationId xmlns:a16="http://schemas.microsoft.com/office/drawing/2014/main" id="{ACBA5E05-48F0-4468-8DEF-C6D467B399AF}"/>
              </a:ext>
            </a:extLst>
          </p:cNvPr>
          <p:cNvSpPr/>
          <p:nvPr>
            <p:custDataLst>
              <p:tags r:id="rId100"/>
            </p:custDataLst>
          </p:nvPr>
        </p:nvSpPr>
        <p:spPr bwMode="gray">
          <a:xfrm>
            <a:off x="8270471" y="4241623"/>
            <a:ext cx="114300" cy="114300"/>
          </a:xfrm>
          <a:prstGeom prst="triangle">
            <a:avLst/>
          </a:prstGeom>
          <a:solidFill>
            <a:srgbClr val="815AA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space réservé du texte 2">
            <a:extLst>
              <a:ext uri="{FF2B5EF4-FFF2-40B4-BE49-F238E27FC236}">
                <a16:creationId xmlns:a16="http://schemas.microsoft.com/office/drawing/2014/main" id="{70606BF9-9A87-6F6E-7041-B30C8C20A8DA}"/>
              </a:ext>
            </a:extLst>
          </p:cNvPr>
          <p:cNvSpPr>
            <a:spLocks noGrp="1"/>
          </p:cNvSpPr>
          <p:nvPr>
            <p:custDataLst>
              <p:tags r:id="rId101"/>
            </p:custDataLst>
          </p:nvPr>
        </p:nvSpPr>
        <p:spPr bwMode="auto">
          <a:xfrm>
            <a:off x="8194492" y="4381853"/>
            <a:ext cx="377736" cy="7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500" b="1" dirty="0">
                <a:solidFill>
                  <a:srgbClr val="7030A0"/>
                </a:solidFill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07/06/2024</a:t>
            </a:r>
          </a:p>
        </p:txBody>
      </p:sp>
      <p:sp>
        <p:nvSpPr>
          <p:cNvPr id="48" name="Triangle isocèle 219">
            <a:extLst>
              <a:ext uri="{FF2B5EF4-FFF2-40B4-BE49-F238E27FC236}">
                <a16:creationId xmlns:a16="http://schemas.microsoft.com/office/drawing/2014/main" id="{B9FC95BB-1184-D1F1-25A9-5583053F5FCD}"/>
              </a:ext>
            </a:extLst>
          </p:cNvPr>
          <p:cNvSpPr/>
          <p:nvPr>
            <p:custDataLst>
              <p:tags r:id="rId102"/>
            </p:custDataLst>
          </p:nvPr>
        </p:nvSpPr>
        <p:spPr bwMode="gray">
          <a:xfrm>
            <a:off x="8271478" y="4472743"/>
            <a:ext cx="114300" cy="114300"/>
          </a:xfrm>
          <a:prstGeom prst="triangle">
            <a:avLst/>
          </a:prstGeom>
          <a:solidFill>
            <a:srgbClr val="815AA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2">
            <a:extLst>
              <a:ext uri="{FF2B5EF4-FFF2-40B4-BE49-F238E27FC236}">
                <a16:creationId xmlns:a16="http://schemas.microsoft.com/office/drawing/2014/main" id="{A451C93C-8D0D-7264-9651-DEF07F6785AA}"/>
              </a:ext>
            </a:extLst>
          </p:cNvPr>
          <p:cNvSpPr>
            <a:spLocks noGrp="1"/>
          </p:cNvSpPr>
          <p:nvPr>
            <p:custDataLst>
              <p:tags r:id="rId103"/>
            </p:custDataLst>
          </p:nvPr>
        </p:nvSpPr>
        <p:spPr bwMode="auto">
          <a:xfrm>
            <a:off x="8189852" y="4610902"/>
            <a:ext cx="377736" cy="7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500" b="1" dirty="0">
                <a:solidFill>
                  <a:srgbClr val="7030A0"/>
                </a:solidFill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07/06/2024</a:t>
            </a:r>
          </a:p>
        </p:txBody>
      </p:sp>
      <p:sp>
        <p:nvSpPr>
          <p:cNvPr id="75" name="Triangle isocèle 219">
            <a:extLst>
              <a:ext uri="{FF2B5EF4-FFF2-40B4-BE49-F238E27FC236}">
                <a16:creationId xmlns:a16="http://schemas.microsoft.com/office/drawing/2014/main" id="{AA09F47C-CDD4-CDAE-D2C4-8B61F613D445}"/>
              </a:ext>
            </a:extLst>
          </p:cNvPr>
          <p:cNvSpPr/>
          <p:nvPr>
            <p:custDataLst>
              <p:tags r:id="rId104"/>
            </p:custDataLst>
          </p:nvPr>
        </p:nvSpPr>
        <p:spPr bwMode="gray">
          <a:xfrm>
            <a:off x="8481283" y="4698102"/>
            <a:ext cx="114300" cy="114300"/>
          </a:xfrm>
          <a:prstGeom prst="triangle">
            <a:avLst/>
          </a:prstGeom>
          <a:solidFill>
            <a:srgbClr val="815AA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space réservé du texte 2">
            <a:extLst>
              <a:ext uri="{FF2B5EF4-FFF2-40B4-BE49-F238E27FC236}">
                <a16:creationId xmlns:a16="http://schemas.microsoft.com/office/drawing/2014/main" id="{2E40D499-B39B-883B-4B4C-CC0DCD100160}"/>
              </a:ext>
            </a:extLst>
          </p:cNvPr>
          <p:cNvSpPr>
            <a:spLocks noGrp="1"/>
          </p:cNvSpPr>
          <p:nvPr>
            <p:custDataLst>
              <p:tags r:id="rId105"/>
            </p:custDataLst>
          </p:nvPr>
        </p:nvSpPr>
        <p:spPr bwMode="auto">
          <a:xfrm>
            <a:off x="8372688" y="4829451"/>
            <a:ext cx="377736" cy="7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500" b="1" dirty="0">
                <a:solidFill>
                  <a:srgbClr val="7030A0"/>
                </a:solidFill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12/06/2024</a:t>
            </a:r>
          </a:p>
        </p:txBody>
      </p:sp>
      <p:sp>
        <p:nvSpPr>
          <p:cNvPr id="79" name="Espace réservé du texte 2">
            <a:extLst>
              <a:ext uri="{FF2B5EF4-FFF2-40B4-BE49-F238E27FC236}">
                <a16:creationId xmlns:a16="http://schemas.microsoft.com/office/drawing/2014/main" id="{399772E8-D42C-B393-C567-A3837AB3D8C9}"/>
              </a:ext>
            </a:extLst>
          </p:cNvPr>
          <p:cNvSpPr>
            <a:spLocks noGrp="1"/>
          </p:cNvSpPr>
          <p:nvPr>
            <p:custDataLst>
              <p:tags r:id="rId106"/>
            </p:custDataLst>
          </p:nvPr>
        </p:nvSpPr>
        <p:spPr bwMode="auto">
          <a:xfrm>
            <a:off x="7694736" y="4023493"/>
            <a:ext cx="377736" cy="7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500" b="1" dirty="0">
                <a:solidFill>
                  <a:srgbClr val="7030A0"/>
                </a:solidFill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31/05/2024</a:t>
            </a:r>
          </a:p>
        </p:txBody>
      </p:sp>
      <p:sp>
        <p:nvSpPr>
          <p:cNvPr id="82" name="Espace réservé du texte 2">
            <a:extLst>
              <a:ext uri="{FF2B5EF4-FFF2-40B4-BE49-F238E27FC236}">
                <a16:creationId xmlns:a16="http://schemas.microsoft.com/office/drawing/2014/main" id="{8915D6DA-72A6-9750-631B-AEA23B12FD0A}"/>
              </a:ext>
            </a:extLst>
          </p:cNvPr>
          <p:cNvSpPr>
            <a:spLocks noGrp="1"/>
          </p:cNvSpPr>
          <p:nvPr>
            <p:custDataLst>
              <p:tags r:id="rId107"/>
            </p:custDataLst>
          </p:nvPr>
        </p:nvSpPr>
        <p:spPr bwMode="auto">
          <a:xfrm>
            <a:off x="474028" y="4940275"/>
            <a:ext cx="206533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9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Développement software phase 5 (Ecran OLED)</a:t>
            </a:r>
          </a:p>
        </p:txBody>
      </p:sp>
      <p:sp>
        <p:nvSpPr>
          <p:cNvPr id="83" name="Espace réservé du texte 2">
            <a:extLst>
              <a:ext uri="{FF2B5EF4-FFF2-40B4-BE49-F238E27FC236}">
                <a16:creationId xmlns:a16="http://schemas.microsoft.com/office/drawing/2014/main" id="{62023D3B-D89A-9201-4B12-3B5C176B2CFC}"/>
              </a:ext>
            </a:extLst>
          </p:cNvPr>
          <p:cNvSpPr>
            <a:spLocks noGrp="1"/>
          </p:cNvSpPr>
          <p:nvPr>
            <p:custDataLst>
              <p:tags r:id="rId108"/>
            </p:custDataLst>
          </p:nvPr>
        </p:nvSpPr>
        <p:spPr bwMode="auto">
          <a:xfrm>
            <a:off x="9358420" y="2690670"/>
            <a:ext cx="3603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Hicham/Anas</a:t>
            </a:r>
          </a:p>
        </p:txBody>
      </p:sp>
      <p:sp>
        <p:nvSpPr>
          <p:cNvPr id="84" name="Espace réservé du texte 2">
            <a:extLst>
              <a:ext uri="{FF2B5EF4-FFF2-40B4-BE49-F238E27FC236}">
                <a16:creationId xmlns:a16="http://schemas.microsoft.com/office/drawing/2014/main" id="{BD80BB2B-78AD-6990-7DC8-93EE09DF0BFB}"/>
              </a:ext>
            </a:extLst>
          </p:cNvPr>
          <p:cNvSpPr>
            <a:spLocks noGrp="1"/>
          </p:cNvSpPr>
          <p:nvPr>
            <p:custDataLst>
              <p:tags r:id="rId109"/>
            </p:custDataLst>
          </p:nvPr>
        </p:nvSpPr>
        <p:spPr bwMode="auto">
          <a:xfrm>
            <a:off x="9340172" y="2477392"/>
            <a:ext cx="3603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Jingwen</a:t>
            </a: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/Julien</a:t>
            </a:r>
          </a:p>
        </p:txBody>
      </p:sp>
      <p:sp>
        <p:nvSpPr>
          <p:cNvPr id="86" name="Espace réservé du texte 2">
            <a:extLst>
              <a:ext uri="{FF2B5EF4-FFF2-40B4-BE49-F238E27FC236}">
                <a16:creationId xmlns:a16="http://schemas.microsoft.com/office/drawing/2014/main" id="{A679F777-4B23-98A9-E7F0-64C1348F36D7}"/>
              </a:ext>
            </a:extLst>
          </p:cNvPr>
          <p:cNvSpPr>
            <a:spLocks noGrp="1"/>
          </p:cNvSpPr>
          <p:nvPr>
            <p:custDataLst>
              <p:tags r:id="rId110"/>
            </p:custDataLst>
          </p:nvPr>
        </p:nvSpPr>
        <p:spPr bwMode="auto">
          <a:xfrm>
            <a:off x="9336607" y="2287511"/>
            <a:ext cx="3603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Jingwen</a:t>
            </a: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/Hicham/Julien/Anas</a:t>
            </a:r>
          </a:p>
        </p:txBody>
      </p:sp>
      <p:sp>
        <p:nvSpPr>
          <p:cNvPr id="87" name="Espace réservé du texte 2">
            <a:extLst>
              <a:ext uri="{FF2B5EF4-FFF2-40B4-BE49-F238E27FC236}">
                <a16:creationId xmlns:a16="http://schemas.microsoft.com/office/drawing/2014/main" id="{501C89C3-1600-6CBE-EE98-84D586745EF9}"/>
              </a:ext>
            </a:extLst>
          </p:cNvPr>
          <p:cNvSpPr>
            <a:spLocks noGrp="1"/>
          </p:cNvSpPr>
          <p:nvPr>
            <p:custDataLst>
              <p:tags r:id="rId111"/>
            </p:custDataLst>
          </p:nvPr>
        </p:nvSpPr>
        <p:spPr bwMode="auto">
          <a:xfrm>
            <a:off x="9350321" y="2882376"/>
            <a:ext cx="3603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Jingwen</a:t>
            </a: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/Julien</a:t>
            </a:r>
          </a:p>
        </p:txBody>
      </p:sp>
      <p:sp>
        <p:nvSpPr>
          <p:cNvPr id="89" name="Espace réservé du texte 2">
            <a:extLst>
              <a:ext uri="{FF2B5EF4-FFF2-40B4-BE49-F238E27FC236}">
                <a16:creationId xmlns:a16="http://schemas.microsoft.com/office/drawing/2014/main" id="{603C21CB-ED45-6C6C-2430-B375052A965D}"/>
              </a:ext>
            </a:extLst>
          </p:cNvPr>
          <p:cNvSpPr>
            <a:spLocks noGrp="1"/>
          </p:cNvSpPr>
          <p:nvPr>
            <p:custDataLst>
              <p:tags r:id="rId112"/>
            </p:custDataLst>
          </p:nvPr>
        </p:nvSpPr>
        <p:spPr bwMode="auto">
          <a:xfrm>
            <a:off x="9366935" y="3951928"/>
            <a:ext cx="3603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Jingwen</a:t>
            </a: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/Hicham/Julien/Anas</a:t>
            </a:r>
          </a:p>
        </p:txBody>
      </p:sp>
      <p:sp>
        <p:nvSpPr>
          <p:cNvPr id="90" name="Espace réservé du texte 2">
            <a:extLst>
              <a:ext uri="{FF2B5EF4-FFF2-40B4-BE49-F238E27FC236}">
                <a16:creationId xmlns:a16="http://schemas.microsoft.com/office/drawing/2014/main" id="{E9A89A87-FE73-2BAD-F788-9FAE1208A016}"/>
              </a:ext>
            </a:extLst>
          </p:cNvPr>
          <p:cNvSpPr>
            <a:spLocks noGrp="1"/>
          </p:cNvSpPr>
          <p:nvPr>
            <p:custDataLst>
              <p:tags r:id="rId113"/>
            </p:custDataLst>
          </p:nvPr>
        </p:nvSpPr>
        <p:spPr bwMode="auto">
          <a:xfrm>
            <a:off x="9380005" y="3762575"/>
            <a:ext cx="3603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Mr </a:t>
            </a: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Fiack</a:t>
            </a: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 et Mr </a:t>
            </a: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Papazoglou</a:t>
            </a:r>
            <a:endParaRPr lang="fr-FR" sz="1000" dirty="0">
              <a:latin typeface="Avenir LT Std 55 Roman" panose="020B0503020203020204" pitchFamily="34" charset="0"/>
              <a:sym typeface="Avenir LT Std 55 Roman" panose="020B0503020203020204" pitchFamily="34" charset="0"/>
            </a:endParaRPr>
          </a:p>
        </p:txBody>
      </p:sp>
      <p:sp>
        <p:nvSpPr>
          <p:cNvPr id="91" name="Espace réservé du texte 2">
            <a:extLst>
              <a:ext uri="{FF2B5EF4-FFF2-40B4-BE49-F238E27FC236}">
                <a16:creationId xmlns:a16="http://schemas.microsoft.com/office/drawing/2014/main" id="{9AE016E9-AF40-4C03-CE30-ABBE06B3BBC2}"/>
              </a:ext>
            </a:extLst>
          </p:cNvPr>
          <p:cNvSpPr>
            <a:spLocks noGrp="1"/>
          </p:cNvSpPr>
          <p:nvPr>
            <p:custDataLst>
              <p:tags r:id="rId114"/>
            </p:custDataLst>
          </p:nvPr>
        </p:nvSpPr>
        <p:spPr bwMode="auto">
          <a:xfrm>
            <a:off x="9365645" y="4155319"/>
            <a:ext cx="3603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Jingwen</a:t>
            </a: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/Hicham/Julien/Anas</a:t>
            </a:r>
          </a:p>
        </p:txBody>
      </p:sp>
      <p:sp>
        <p:nvSpPr>
          <p:cNvPr id="92" name="Espace réservé du texte 2">
            <a:extLst>
              <a:ext uri="{FF2B5EF4-FFF2-40B4-BE49-F238E27FC236}">
                <a16:creationId xmlns:a16="http://schemas.microsoft.com/office/drawing/2014/main" id="{90CA8E83-5CA9-1EBB-DCFA-DD01CB6189A8}"/>
              </a:ext>
            </a:extLst>
          </p:cNvPr>
          <p:cNvSpPr>
            <a:spLocks noGrp="1"/>
          </p:cNvSpPr>
          <p:nvPr>
            <p:custDataLst>
              <p:tags r:id="rId115"/>
            </p:custDataLst>
          </p:nvPr>
        </p:nvSpPr>
        <p:spPr bwMode="auto">
          <a:xfrm>
            <a:off x="9367435" y="4385993"/>
            <a:ext cx="3603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Jingwen</a:t>
            </a: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/Hicham/Julien/Anas</a:t>
            </a:r>
          </a:p>
        </p:txBody>
      </p:sp>
      <p:sp>
        <p:nvSpPr>
          <p:cNvPr id="93" name="Espace réservé du texte 2">
            <a:extLst>
              <a:ext uri="{FF2B5EF4-FFF2-40B4-BE49-F238E27FC236}">
                <a16:creationId xmlns:a16="http://schemas.microsoft.com/office/drawing/2014/main" id="{47AC3EC7-E1FE-459C-AB04-3450EF58833E}"/>
              </a:ext>
            </a:extLst>
          </p:cNvPr>
          <p:cNvSpPr>
            <a:spLocks noGrp="1"/>
          </p:cNvSpPr>
          <p:nvPr>
            <p:custDataLst>
              <p:tags r:id="rId116"/>
            </p:custDataLst>
          </p:nvPr>
        </p:nvSpPr>
        <p:spPr bwMode="auto">
          <a:xfrm>
            <a:off x="9368699" y="4604392"/>
            <a:ext cx="3603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Jingwen</a:t>
            </a: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/Hicham/Julien/Anas</a:t>
            </a:r>
          </a:p>
        </p:txBody>
      </p:sp>
      <p:sp>
        <p:nvSpPr>
          <p:cNvPr id="94" name="Espace réservé du texte 2">
            <a:extLst>
              <a:ext uri="{FF2B5EF4-FFF2-40B4-BE49-F238E27FC236}">
                <a16:creationId xmlns:a16="http://schemas.microsoft.com/office/drawing/2014/main" id="{5A26C41B-A233-A711-99F5-C0920134657B}"/>
              </a:ext>
            </a:extLst>
          </p:cNvPr>
          <p:cNvSpPr>
            <a:spLocks noGrp="1"/>
          </p:cNvSpPr>
          <p:nvPr>
            <p:custDataLst>
              <p:tags r:id="rId117"/>
            </p:custDataLst>
          </p:nvPr>
        </p:nvSpPr>
        <p:spPr bwMode="auto">
          <a:xfrm>
            <a:off x="9365645" y="4856349"/>
            <a:ext cx="3603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Jingwen</a:t>
            </a: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/Hicham/Julien/Anas</a:t>
            </a:r>
          </a:p>
        </p:txBody>
      </p:sp>
      <p:sp>
        <p:nvSpPr>
          <p:cNvPr id="95" name="Espace réservé du texte 2">
            <a:extLst>
              <a:ext uri="{FF2B5EF4-FFF2-40B4-BE49-F238E27FC236}">
                <a16:creationId xmlns:a16="http://schemas.microsoft.com/office/drawing/2014/main" id="{68EBB708-1F6E-AC4D-0E6F-224F473392F9}"/>
              </a:ext>
            </a:extLst>
          </p:cNvPr>
          <p:cNvSpPr>
            <a:spLocks noGrp="1"/>
          </p:cNvSpPr>
          <p:nvPr>
            <p:custDataLst>
              <p:tags r:id="rId118"/>
            </p:custDataLst>
          </p:nvPr>
        </p:nvSpPr>
        <p:spPr bwMode="auto">
          <a:xfrm>
            <a:off x="9313659" y="1204530"/>
            <a:ext cx="3603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Jingwen</a:t>
            </a: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/Hicham/Julien/Anas</a:t>
            </a:r>
          </a:p>
        </p:txBody>
      </p:sp>
      <p:sp>
        <p:nvSpPr>
          <p:cNvPr id="96" name="Triangle isocèle 219">
            <a:extLst>
              <a:ext uri="{FF2B5EF4-FFF2-40B4-BE49-F238E27FC236}">
                <a16:creationId xmlns:a16="http://schemas.microsoft.com/office/drawing/2014/main" id="{E7092B3E-65DF-E34B-0417-72F2E286F6EC}"/>
              </a:ext>
            </a:extLst>
          </p:cNvPr>
          <p:cNvSpPr/>
          <p:nvPr>
            <p:custDataLst>
              <p:tags r:id="rId119"/>
            </p:custDataLst>
          </p:nvPr>
        </p:nvSpPr>
        <p:spPr bwMode="gray">
          <a:xfrm>
            <a:off x="8838583" y="6083224"/>
            <a:ext cx="114300" cy="1143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space réservé du texte 2">
            <a:extLst>
              <a:ext uri="{FF2B5EF4-FFF2-40B4-BE49-F238E27FC236}">
                <a16:creationId xmlns:a16="http://schemas.microsoft.com/office/drawing/2014/main" id="{C5A78287-F593-318F-B0CA-8A16C7A56DD6}"/>
              </a:ext>
            </a:extLst>
          </p:cNvPr>
          <p:cNvSpPr>
            <a:spLocks noGrp="1"/>
          </p:cNvSpPr>
          <p:nvPr>
            <p:custDataLst>
              <p:tags r:id="rId120"/>
            </p:custDataLst>
          </p:nvPr>
        </p:nvSpPr>
        <p:spPr bwMode="auto">
          <a:xfrm>
            <a:off x="8704084" y="6234288"/>
            <a:ext cx="377736" cy="7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500" b="1" dirty="0">
                <a:solidFill>
                  <a:schemeClr val="accent2">
                    <a:lumMod val="75000"/>
                  </a:schemeClr>
                </a:solidFill>
                <a:latin typeface="Avenir LT Std 65 Medium" panose="020B0803020203020204" pitchFamily="34" charset="0"/>
                <a:sym typeface="Avenir LT Std 65 Medium" panose="020B0803020203020204" pitchFamily="34" charset="0"/>
              </a:rPr>
              <a:t>14/06/2024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D74DEA5-0A47-BB78-0E18-734BD4D3E600}"/>
              </a:ext>
            </a:extLst>
          </p:cNvPr>
          <p:cNvSpPr/>
          <p:nvPr>
            <p:custDataLst>
              <p:tags r:id="rId121"/>
            </p:custDataLst>
          </p:nvPr>
        </p:nvSpPr>
        <p:spPr bwMode="auto">
          <a:xfrm>
            <a:off x="7839944" y="5932970"/>
            <a:ext cx="1087156" cy="8515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DADE5F7-52AC-774F-2FB7-67A35CE6B444}"/>
              </a:ext>
            </a:extLst>
          </p:cNvPr>
          <p:cNvSpPr/>
          <p:nvPr>
            <p:custDataLst>
              <p:tags r:id="rId122"/>
            </p:custDataLst>
          </p:nvPr>
        </p:nvSpPr>
        <p:spPr bwMode="auto">
          <a:xfrm>
            <a:off x="8345389" y="5489876"/>
            <a:ext cx="550199" cy="11061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522EB2-FDA2-EF71-7D93-BD05BD1E9B3E}"/>
              </a:ext>
            </a:extLst>
          </p:cNvPr>
          <p:cNvSpPr/>
          <p:nvPr>
            <p:custDataLst>
              <p:tags r:id="rId123"/>
            </p:custDataLst>
          </p:nvPr>
        </p:nvSpPr>
        <p:spPr bwMode="auto">
          <a:xfrm>
            <a:off x="8341269" y="5696280"/>
            <a:ext cx="550199" cy="11061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space réservé du texte 2">
            <a:extLst>
              <a:ext uri="{FF2B5EF4-FFF2-40B4-BE49-F238E27FC236}">
                <a16:creationId xmlns:a16="http://schemas.microsoft.com/office/drawing/2014/main" id="{B89DC00C-41B4-B00B-EB82-75BF7FD8CB62}"/>
              </a:ext>
            </a:extLst>
          </p:cNvPr>
          <p:cNvSpPr>
            <a:spLocks noGrp="1"/>
          </p:cNvSpPr>
          <p:nvPr>
            <p:custDataLst>
              <p:tags r:id="rId124"/>
            </p:custDataLst>
          </p:nvPr>
        </p:nvSpPr>
        <p:spPr bwMode="auto">
          <a:xfrm>
            <a:off x="9375214" y="5199725"/>
            <a:ext cx="3603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Jingwen</a:t>
            </a: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/Hicham/Julien/Anas</a:t>
            </a:r>
          </a:p>
        </p:txBody>
      </p:sp>
      <p:sp>
        <p:nvSpPr>
          <p:cNvPr id="122" name="Espace réservé du texte 2">
            <a:extLst>
              <a:ext uri="{FF2B5EF4-FFF2-40B4-BE49-F238E27FC236}">
                <a16:creationId xmlns:a16="http://schemas.microsoft.com/office/drawing/2014/main" id="{34A3A00B-2889-D984-DD0E-078747884045}"/>
              </a:ext>
            </a:extLst>
          </p:cNvPr>
          <p:cNvSpPr>
            <a:spLocks noGrp="1"/>
          </p:cNvSpPr>
          <p:nvPr>
            <p:custDataLst>
              <p:tags r:id="rId125"/>
            </p:custDataLst>
          </p:nvPr>
        </p:nvSpPr>
        <p:spPr bwMode="auto">
          <a:xfrm>
            <a:off x="9349814" y="5491825"/>
            <a:ext cx="3603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Jingwen</a:t>
            </a: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/Hicham/Julien/Anas</a:t>
            </a:r>
          </a:p>
        </p:txBody>
      </p:sp>
      <p:sp>
        <p:nvSpPr>
          <p:cNvPr id="123" name="Espace réservé du texte 2">
            <a:extLst>
              <a:ext uri="{FF2B5EF4-FFF2-40B4-BE49-F238E27FC236}">
                <a16:creationId xmlns:a16="http://schemas.microsoft.com/office/drawing/2014/main" id="{2F76AEA3-40A9-C4E9-18AD-AB10B2A4B027}"/>
              </a:ext>
            </a:extLst>
          </p:cNvPr>
          <p:cNvSpPr>
            <a:spLocks noGrp="1"/>
          </p:cNvSpPr>
          <p:nvPr>
            <p:custDataLst>
              <p:tags r:id="rId126"/>
            </p:custDataLst>
          </p:nvPr>
        </p:nvSpPr>
        <p:spPr bwMode="auto">
          <a:xfrm>
            <a:off x="9359800" y="5688992"/>
            <a:ext cx="3603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Jingwen</a:t>
            </a: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/Hicham/Julien/Anas</a:t>
            </a:r>
          </a:p>
        </p:txBody>
      </p:sp>
      <p:sp>
        <p:nvSpPr>
          <p:cNvPr id="124" name="Espace réservé du texte 2">
            <a:extLst>
              <a:ext uri="{FF2B5EF4-FFF2-40B4-BE49-F238E27FC236}">
                <a16:creationId xmlns:a16="http://schemas.microsoft.com/office/drawing/2014/main" id="{0E5CA1CA-773D-47E4-2F7A-BD919798ADAB}"/>
              </a:ext>
            </a:extLst>
          </p:cNvPr>
          <p:cNvSpPr>
            <a:spLocks noGrp="1"/>
          </p:cNvSpPr>
          <p:nvPr>
            <p:custDataLst>
              <p:tags r:id="rId127"/>
            </p:custDataLst>
          </p:nvPr>
        </p:nvSpPr>
        <p:spPr bwMode="auto">
          <a:xfrm>
            <a:off x="9376386" y="5900641"/>
            <a:ext cx="360363" cy="1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Jingwen</a:t>
            </a: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/Hicham/Julien/Anas</a:t>
            </a:r>
          </a:p>
        </p:txBody>
      </p:sp>
      <p:sp>
        <p:nvSpPr>
          <p:cNvPr id="125" name="Espace réservé du texte 2">
            <a:extLst>
              <a:ext uri="{FF2B5EF4-FFF2-40B4-BE49-F238E27FC236}">
                <a16:creationId xmlns:a16="http://schemas.microsoft.com/office/drawing/2014/main" id="{39EFBE0F-CEA7-770E-4CBD-4EA786231297}"/>
              </a:ext>
            </a:extLst>
          </p:cNvPr>
          <p:cNvSpPr>
            <a:spLocks noGrp="1"/>
          </p:cNvSpPr>
          <p:nvPr>
            <p:custDataLst>
              <p:tags r:id="rId128"/>
            </p:custDataLst>
          </p:nvPr>
        </p:nvSpPr>
        <p:spPr bwMode="auto">
          <a:xfrm>
            <a:off x="9375214" y="6134439"/>
            <a:ext cx="360363" cy="1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 err="1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Jingwen</a:t>
            </a:r>
            <a:r>
              <a:rPr lang="fr-FR" sz="1000" dirty="0">
                <a:latin typeface="Avenir LT Std 55 Roman" panose="020B0503020203020204" pitchFamily="34" charset="0"/>
                <a:sym typeface="Avenir LT Std 55 Roman" panose="020B0503020203020204" pitchFamily="34" charset="0"/>
              </a:rPr>
              <a:t>/Hicham/Julien/Anas</a:t>
            </a:r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23F97267-0D5D-4CB4-A87C-D5C51CD93C0D}"/>
              </a:ext>
            </a:extLst>
          </p:cNvPr>
          <p:cNvCxnSpPr>
            <a:cxnSpLocks/>
          </p:cNvCxnSpPr>
          <p:nvPr/>
        </p:nvCxnSpPr>
        <p:spPr>
          <a:xfrm>
            <a:off x="6959064" y="2801278"/>
            <a:ext cx="0" cy="191154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0053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308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T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7&quot;&gt;&lt;elem m_fUsage=&quot;5.21703100000000041803E+00&quot;&gt;&lt;m_msothmcolidx val=&quot;0&quot;/&gt;&lt;m_rgb r=&quot;CD&quot; g=&quot;00&quot; b=&quot;37&quot;/&gt;&lt;/elem&gt;&lt;elem m_fUsage=&quot;7.36098929100000076708E-01&quot;&gt;&lt;m_msothmcolidx val=&quot;0&quot;/&gt;&lt;m_rgb r=&quot;B7&quot; g=&quot;63&quot; b=&quot;BB&quot;/&gt;&lt;/elem&gt;&lt;elem m_fUsage=&quot;4.78296900000000135833E-01&quot;&gt;&lt;m_msothmcolidx val=&quot;0&quot;/&gt;&lt;m_rgb r=&quot;E1&quot; g=&quot;A3&quot; b=&quot;D8&quot;/&gt;&lt;/elem&gt;&lt;elem m_fUsage=&quot;4.30467210000000155556E-01&quot;&gt;&lt;m_msothmcolidx val=&quot;0&quot;/&gt;&lt;m_rgb r=&quot;81&quot; g=&quot;5A&quot; b=&quot;AB&quot;/&gt;&lt;/elem&gt;&lt;elem m_fUsage=&quot;3.13810596090000171188E-01&quot;&gt;&lt;m_msothmcolidx val=&quot;0&quot;/&gt;&lt;m_rgb r=&quot;A1&quot; g=&quot;00&quot; b=&quot;6B&quot;/&gt;&lt;/elem&gt;&lt;elem m_fUsage=&quot;2.82429536481000165171E-01&quot;&gt;&lt;m_msothmcolidx val=&quot;0&quot;/&gt;&lt;m_rgb r=&quot;E9&quot; g=&quot;33&quot; b=&quot;16&quot;/&gt;&lt;/elem&gt;&lt;elem m_fUsage=&quot;2.54186582832900132001E-01&quot;&gt;&lt;m_msothmcolidx val=&quot;0&quot;/&gt;&lt;m_rgb r=&quot;D4&quot; g=&quot;9B&quot; b=&quot;0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uAw6iQLhFyxYNyYkRVeU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yMy5.HKP1A.bRPl9ctz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nzvYpb8xUUXo2zwXXaK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yMy5.HKP1A.bRPl9ctz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nzvYpb8xUUXo2zwXXaK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yMy5.HKP1A.bRPl9ctz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nzvYpb8xUUXo2zwXXaK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yMy5.HKP1A.bRPl9ctz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nzvYpb8xUUXo2zwXXaK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nzvYpb8xUUXo2zwXXaKw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1WHgtbmWjJ.5FEWcY2Po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mdmoy2sqFt_gO.ndlFlW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_qb49W7d4Qjhuhd_ZI5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_qb49W7d4Qjhuhd_ZI5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_qb49W7d4Qjhuhd_ZI5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_qb49W7d4Qjhuhd_ZI5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_qb49W7d4Qjhuhd_ZI5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_qb49W7d4Qjhuhd_ZI5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_qb49W7d4Qjhuhd_ZI5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_qb49W7d4Qjhuhd_ZI5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_qb49W7d4Qjhuhd_ZI5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_qb49W7d4Qjhuhd_ZI5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Tzmm4Shc1pjztnQGVBu.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_qb49W7d4Qjhuhd_ZI5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yMy5.HKP1A.bRPl9ctz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nzvYpb8xUUXo2zwXXaKw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8qo8GtU8gURu0GAyAPwx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8qo8GtU8gURu0GAyAPwx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8qo8GtU8gURu0GAyAPwx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_qb49W7d4Qjhuhd_ZI5w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_qb49W7d4Qjhuhd_ZI5w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_qb49W7d4Qjhuhd_ZI5w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_qb49W7d4Qjhuhd_ZI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5mwLtgeqJcwY8C0J7W8Wg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_qb49W7d4Qjhuhd_ZI5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qqgKRMvg.1Cexc13TaR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_mxp_gMgmt4PtV7ACV0y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0JfLmd276HWisgE4fnkl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5JLsJ1ToL3A10InYn0AZ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aRVA44WbSo6nfDtJnkh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pCv8YbsBwONHJ_.fuq_3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kpE0zhxMXkRPrMN94fxe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pN21D_PiP.I4LY_7xFZB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59e43IcPrNwXFMtH531Y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nfCTohyby6kvqd9GJdXE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NIRqSeYGZE2bBAKibdH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i6Pyid9EbnVp6tuAwC7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Eip5cZZpjCZkdBNZZNy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gdzqJJzHzetUy.wjxLb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UwCnE0Fr__oCMIhIsDG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EECDcYj2wtqzcTdVVsW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oQa1a1DFXmIacOb89hd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8qo8GtU8gURu0GAyAPwx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WsJD8TngnUU4T8j8.QSB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1WHgtbmWjJ.5FEWcY2P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79D4K.UWCbuU32sGOEPK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1o9i9K2AxAmgQoUOQSty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e5kfV7FoELmxAR2NfXws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nuZZ_3RBGvIOEvvNg5z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h.deRGsJlPdPvBGW47wc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mmbYZKBUny8ztqwIhDLF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LEBcDAAbfZqClIqwKC7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ZeYTwu06rb69IJZAeqW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OFEkamDYRaVqgQg1YcOR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7SLxDDviEGNkuSlLEHnE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8Ey7RDr6geBmtvZ1MN9G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X9S2n6v89EFGt_VoXmdU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WcUJKZTrRadybVmzYao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9lwK5E3LAagBksrvhp.o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_qb49W7d4Qjhuhd_ZI5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nzvYpb8xUUXo2zwXXaK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qid8sosaRvlfSCn22Fa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7KNA.F9B9OtWCnMPOH1E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zHy.xEmGggByK7qY_bH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Sik4sUsWw0rOZNX2P45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nfCTohyby6kvqd9GJdXE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1WHgtbmWjJ.5FEWcY2Po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1WHgtbmWjJ.5FEWcY2Po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1WHgtbmWjJ.5FEWcY2Po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OFEkamDYRaVqgQg1YcOR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OFEkamDYRaVqgQg1YcOR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OFEkamDYRaVqgQg1YcOR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OFEkamDYRaVqgQg1YcOR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CFcVmn73neXMqfBNprKQ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OFEkamDYRaVqgQg1YcOR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nfCTohyby6kvqd9GJdXE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_qb49W7d4Qjhuhd_ZI5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_qb49W7d4Qjhuhd_ZI5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_qb49W7d4Qjhuhd_ZI5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yMy5.HKP1A.bRPl9ctz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nzvYpb8xUUXo2zwXXaK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yMy5.HKP1A.bRPl9ctz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nzvYpb8xUUXo2zwXXaK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yMy5.HKP1A.bRPl9ctz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Sbb5Q4nVTqldm9.C2.le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nzvYpb8xUUXo2zwXXaK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EECDcYj2wtqzcTdVVsW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yMy5.HKP1A.bRPl9ctz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yMy5.HKP1A.bRPl9ctz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yMy5.HKP1A.bRPl9ctz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1WHgtbmWjJ.5FEWcY2Po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Sik4sUsWw0rOZNX2P45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OFEkamDYRaVqgQg1YcOR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OFEkamDYRaVqgQg1YcOR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59e43IcPrNwXFMtH531Y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xswq5aBDMJt8Ib64C43s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UwCnE0Fr__oCMIhIsDG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UwCnE0Fr__oCMIhIsDG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yMy5.HKP1A.bRPl9ctz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nzvYpb8xUUXo2zwXXaK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nzvYpb8xUUXo2zwXXaK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nzvYpb8xUUXo2zwXXaK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nzvYpb8xUUXo2zwXXaK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yMy5.HKP1A.bRPl9ctz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nzvYpb8xUUXo2zwXXaK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yMy5.HKP1A.bRPl9ctz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yBXIb0TMjQgwlyBzBRp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nzvYpb8xUUXo2zwXXaK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_qb49W7d4Qjhuhd_ZI5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_qb49W7d4Qjhuhd_ZI5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_qb49W7d4Qjhuhd_ZI5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_qb49W7d4Qjhuhd_ZI5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_qb49W7d4Qjhuhd_ZI5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_qb49W7d4Qjhuhd_ZI5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yMy5.HKP1A.bRPl9ctz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nzvYpb8xUUXo2zwXXaK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yMy5.HKP1A.bRPl9ctzA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358</Words>
  <Application>Microsoft Macintosh PowerPoint</Application>
  <PresentationFormat>Grand écran</PresentationFormat>
  <Paragraphs>82</Paragraphs>
  <Slides>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Avenir LT Std 55 Roman</vt:lpstr>
      <vt:lpstr>Avenir LT Std 65 Medium</vt:lpstr>
      <vt:lpstr>Calibri</vt:lpstr>
      <vt:lpstr>Calibri Light</vt:lpstr>
      <vt:lpstr>Thème Office</vt:lpstr>
      <vt:lpstr>Diapositive think-cell</vt:lpstr>
      <vt:lpstr>Planning projet analyseur électrique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MARLOT CELINE (SNCF RESEAU)</dc:creator>
  <cp:lastModifiedBy>SAINT LEGER Julien (SNCF RESEAU / Directions Techniques Réseau / DGOP DTU Services TC)</cp:lastModifiedBy>
  <cp:revision>8</cp:revision>
  <dcterms:created xsi:type="dcterms:W3CDTF">2024-04-03T13:39:43Z</dcterms:created>
  <dcterms:modified xsi:type="dcterms:W3CDTF">2024-04-24T12:22:54Z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1ee20b-2db6-434b-a656-4500d2063055_Enabled">
    <vt:lpwstr>true</vt:lpwstr>
  </property>
  <property fmtid="{D5CDD505-2E9C-101B-9397-08002B2CF9AE}" pid="3" name="MSIP_Label_021ee20b-2db6-434b-a656-4500d2063055_SetDate">
    <vt:lpwstr>2024-04-22T14:35:16Z</vt:lpwstr>
  </property>
  <property fmtid="{D5CDD505-2E9C-101B-9397-08002B2CF9AE}" pid="4" name="MSIP_Label_021ee20b-2db6-434b-a656-4500d2063055_Method">
    <vt:lpwstr>Privileged</vt:lpwstr>
  </property>
  <property fmtid="{D5CDD505-2E9C-101B-9397-08002B2CF9AE}" pid="5" name="MSIP_Label_021ee20b-2db6-434b-a656-4500d2063055_Name">
    <vt:lpwstr>Sans Marquage - Groupe et Réseau</vt:lpwstr>
  </property>
  <property fmtid="{D5CDD505-2E9C-101B-9397-08002B2CF9AE}" pid="6" name="MSIP_Label_021ee20b-2db6-434b-a656-4500d2063055_SiteId">
    <vt:lpwstr>4a7c8238-5799-4b16-9fc6-9ad8fce5a7d9</vt:lpwstr>
  </property>
  <property fmtid="{D5CDD505-2E9C-101B-9397-08002B2CF9AE}" pid="7" name="MSIP_Label_021ee20b-2db6-434b-a656-4500d2063055_ActionId">
    <vt:lpwstr>6c109522-cb8a-47dd-acf7-2978593eadce</vt:lpwstr>
  </property>
  <property fmtid="{D5CDD505-2E9C-101B-9397-08002B2CF9AE}" pid="8" name="MSIP_Label_021ee20b-2db6-434b-a656-4500d2063055_ContentBits">
    <vt:lpwstr>0</vt:lpwstr>
  </property>
</Properties>
</file>