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7"/>
        <p:guide pos="385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1276985" y="1356360"/>
            <a:ext cx="3864610" cy="39941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833745" y="1355725"/>
            <a:ext cx="3398520" cy="39941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1291590" y="1355725"/>
            <a:ext cx="1949450" cy="400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192145" y="1355725"/>
            <a:ext cx="1949450" cy="4006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675130" y="1388110"/>
            <a:ext cx="1337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短信登录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511415" y="1355090"/>
            <a:ext cx="1720850" cy="400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密码登录</a:t>
            </a:r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833745" y="1362710"/>
            <a:ext cx="1687195" cy="40068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381760" y="2846070"/>
            <a:ext cx="7480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手机号：</a:t>
            </a:r>
            <a:endParaRPr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1358900" y="3416935"/>
            <a:ext cx="35242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验证码：</a:t>
            </a:r>
            <a:endParaRPr lang="zh-CN" altLang="en-US" sz="1400"/>
          </a:p>
        </p:txBody>
      </p:sp>
      <p:sp>
        <p:nvSpPr>
          <p:cNvPr id="30" name="矩形 29"/>
          <p:cNvSpPr/>
          <p:nvPr/>
        </p:nvSpPr>
        <p:spPr>
          <a:xfrm>
            <a:off x="2186305" y="2861310"/>
            <a:ext cx="230632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2186305" y="3444875"/>
            <a:ext cx="230632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3622675" y="2853055"/>
            <a:ext cx="878840" cy="313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3561080" y="2861945"/>
            <a:ext cx="948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发送验证码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976620" y="2859405"/>
            <a:ext cx="775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用户名：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5976620" y="3416300"/>
            <a:ext cx="7753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密码：</a:t>
            </a:r>
            <a:endParaRPr lang="zh-CN" altLang="en-US" sz="1400"/>
          </a:p>
        </p:txBody>
      </p:sp>
      <p:sp>
        <p:nvSpPr>
          <p:cNvPr id="36" name="矩形 35"/>
          <p:cNvSpPr/>
          <p:nvPr/>
        </p:nvSpPr>
        <p:spPr>
          <a:xfrm>
            <a:off x="6833235" y="2897505"/>
            <a:ext cx="2002155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833235" y="3448050"/>
            <a:ext cx="2002155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1795145" y="4480560"/>
            <a:ext cx="1288415" cy="339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登录</a:t>
            </a:r>
            <a:endParaRPr lang="en-US" altLang="zh-CN"/>
          </a:p>
        </p:txBody>
      </p:sp>
      <p:sp>
        <p:nvSpPr>
          <p:cNvPr id="39" name="圆角矩形 38"/>
          <p:cNvSpPr/>
          <p:nvPr/>
        </p:nvSpPr>
        <p:spPr>
          <a:xfrm>
            <a:off x="3306445" y="4480560"/>
            <a:ext cx="1288415" cy="3390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重置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856865" y="4949190"/>
            <a:ext cx="7651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u="sng">
                <a:solidFill>
                  <a:schemeClr val="accent5"/>
                </a:solidFill>
              </a:rPr>
              <a:t>立即注册</a:t>
            </a:r>
            <a:endParaRPr lang="zh-CN" altLang="en-US" sz="1000" u="sng">
              <a:solidFill>
                <a:schemeClr val="accent5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6217285" y="4479925"/>
            <a:ext cx="1288415" cy="3390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登录</a:t>
            </a:r>
            <a:endParaRPr lang="en-US" altLang="zh-CN"/>
          </a:p>
        </p:txBody>
      </p:sp>
      <p:sp>
        <p:nvSpPr>
          <p:cNvPr id="42" name="圆角矩形 41"/>
          <p:cNvSpPr/>
          <p:nvPr/>
        </p:nvSpPr>
        <p:spPr>
          <a:xfrm>
            <a:off x="7728585" y="4479925"/>
            <a:ext cx="1288415" cy="33909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olidFill>
                  <a:schemeClr val="tx1"/>
                </a:solidFill>
              </a:rPr>
              <a:t>重置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7279005" y="4948555"/>
            <a:ext cx="8756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u="sng">
                <a:solidFill>
                  <a:schemeClr val="accent5"/>
                </a:solidFill>
              </a:rPr>
              <a:t>立即注册</a:t>
            </a:r>
            <a:endParaRPr lang="zh-CN" altLang="en-US" sz="1000" u="sng">
              <a:solidFill>
                <a:schemeClr val="accent5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8094345" y="3824605"/>
            <a:ext cx="8756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u="sng">
                <a:solidFill>
                  <a:schemeClr val="accent5"/>
                </a:solidFill>
              </a:rPr>
              <a:t>忘记密码？</a:t>
            </a:r>
            <a:endParaRPr lang="zh-CN" altLang="en-US" sz="1000" u="sng">
              <a:solidFill>
                <a:schemeClr val="accent5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298825" y="1379220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密码登录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008370" y="1355725"/>
            <a:ext cx="1337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短信登录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2186305" y="2418715"/>
            <a:ext cx="934085" cy="260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管理员</a:t>
            </a:r>
            <a:endParaRPr lang="zh-CN" altLang="en-US" sz="1200"/>
          </a:p>
        </p:txBody>
      </p:sp>
      <p:sp>
        <p:nvSpPr>
          <p:cNvPr id="48" name="圆角矩形 47"/>
          <p:cNvSpPr/>
          <p:nvPr/>
        </p:nvSpPr>
        <p:spPr>
          <a:xfrm>
            <a:off x="3558540" y="2414905"/>
            <a:ext cx="934085" cy="2609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5"/>
                </a:solidFill>
              </a:rPr>
              <a:t>普通用户</a:t>
            </a:r>
            <a:endParaRPr lang="zh-CN" altLang="en-US" sz="1200">
              <a:solidFill>
                <a:schemeClr val="accent5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1465580" y="2407285"/>
            <a:ext cx="664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角色：</a:t>
            </a:r>
            <a:endParaRPr lang="zh-CN" altLang="en-US" sz="1400"/>
          </a:p>
        </p:txBody>
      </p:sp>
      <p:sp>
        <p:nvSpPr>
          <p:cNvPr id="50" name="圆角矩形 49"/>
          <p:cNvSpPr/>
          <p:nvPr/>
        </p:nvSpPr>
        <p:spPr>
          <a:xfrm>
            <a:off x="6810375" y="2313940"/>
            <a:ext cx="934085" cy="2609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/>
              <a:t>管理员</a:t>
            </a:r>
            <a:endParaRPr lang="zh-CN" altLang="en-US" sz="1200"/>
          </a:p>
        </p:txBody>
      </p:sp>
      <p:sp>
        <p:nvSpPr>
          <p:cNvPr id="51" name="圆角矩形 50"/>
          <p:cNvSpPr/>
          <p:nvPr/>
        </p:nvSpPr>
        <p:spPr>
          <a:xfrm>
            <a:off x="7926705" y="2310130"/>
            <a:ext cx="934085" cy="2609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200">
                <a:solidFill>
                  <a:schemeClr val="accent5"/>
                </a:solidFill>
              </a:rPr>
              <a:t>普通用户</a:t>
            </a:r>
            <a:endParaRPr lang="zh-CN" altLang="en-US" sz="1200">
              <a:solidFill>
                <a:schemeClr val="accent5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031865" y="2302510"/>
            <a:ext cx="664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角色：</a:t>
            </a:r>
            <a:endParaRPr lang="zh-CN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>
          <a:xfrm>
            <a:off x="917575" y="1348740"/>
            <a:ext cx="3803015" cy="39941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7575" y="2205990"/>
            <a:ext cx="887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用户名：</a:t>
            </a:r>
            <a:endParaRPr lang="zh-CN" altLang="en-US" sz="1400"/>
          </a:p>
        </p:txBody>
      </p:sp>
      <p:sp>
        <p:nvSpPr>
          <p:cNvPr id="9" name="文本框 8"/>
          <p:cNvSpPr txBox="1"/>
          <p:nvPr/>
        </p:nvSpPr>
        <p:spPr>
          <a:xfrm>
            <a:off x="917575" y="2762885"/>
            <a:ext cx="8877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密码：</a:t>
            </a:r>
            <a:endParaRPr lang="zh-CN" altLang="en-US" sz="1400"/>
          </a:p>
        </p:txBody>
      </p:sp>
      <p:sp>
        <p:nvSpPr>
          <p:cNvPr id="10" name="文本框 9"/>
          <p:cNvSpPr txBox="1"/>
          <p:nvPr/>
        </p:nvSpPr>
        <p:spPr>
          <a:xfrm>
            <a:off x="917575" y="3716020"/>
            <a:ext cx="947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手机号：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917575" y="4272915"/>
            <a:ext cx="818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验证码：</a:t>
            </a:r>
            <a:endParaRPr lang="zh-CN" altLang="en-US" sz="1400"/>
          </a:p>
        </p:txBody>
      </p:sp>
      <p:sp>
        <p:nvSpPr>
          <p:cNvPr id="12" name="矩形 11"/>
          <p:cNvSpPr/>
          <p:nvPr/>
        </p:nvSpPr>
        <p:spPr>
          <a:xfrm>
            <a:off x="2021840" y="2244090"/>
            <a:ext cx="230632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2021840" y="2794635"/>
            <a:ext cx="230632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021840" y="3741420"/>
            <a:ext cx="230632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021840" y="4324985"/>
            <a:ext cx="230632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17575" y="3236595"/>
            <a:ext cx="948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确认密码：</a:t>
            </a:r>
            <a:endParaRPr lang="zh-CN" altLang="en-US" sz="1400"/>
          </a:p>
        </p:txBody>
      </p:sp>
      <p:sp>
        <p:nvSpPr>
          <p:cNvPr id="17" name="矩形 16"/>
          <p:cNvSpPr/>
          <p:nvPr/>
        </p:nvSpPr>
        <p:spPr>
          <a:xfrm>
            <a:off x="2029460" y="3268345"/>
            <a:ext cx="230632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458210" y="3733165"/>
            <a:ext cx="878840" cy="313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396615" y="3742055"/>
            <a:ext cx="948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发送验证码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263140" y="4846955"/>
            <a:ext cx="1235710" cy="33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确认注册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865630" y="1508125"/>
            <a:ext cx="2245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用户注册</a:t>
            </a:r>
            <a:endParaRPr lang="zh-CN" altLang="en-US" sz="2800"/>
          </a:p>
        </p:txBody>
      </p:sp>
      <p:sp>
        <p:nvSpPr>
          <p:cNvPr id="4" name="矩形 3"/>
          <p:cNvSpPr/>
          <p:nvPr/>
        </p:nvSpPr>
        <p:spPr>
          <a:xfrm>
            <a:off x="5431155" y="1348740"/>
            <a:ext cx="3803015" cy="39941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36360" y="1508125"/>
            <a:ext cx="22453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忘记密码</a:t>
            </a:r>
            <a:endParaRPr lang="zh-CN" altLang="en-US" sz="2800"/>
          </a:p>
        </p:txBody>
      </p:sp>
      <p:sp>
        <p:nvSpPr>
          <p:cNvPr id="21" name="文本框 20"/>
          <p:cNvSpPr txBox="1"/>
          <p:nvPr/>
        </p:nvSpPr>
        <p:spPr>
          <a:xfrm>
            <a:off x="5614035" y="2354580"/>
            <a:ext cx="9474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手机号：</a:t>
            </a:r>
            <a:endParaRPr lang="zh-CN" altLang="en-US" sz="1400"/>
          </a:p>
        </p:txBody>
      </p:sp>
      <p:sp>
        <p:nvSpPr>
          <p:cNvPr id="22" name="文本框 21"/>
          <p:cNvSpPr txBox="1"/>
          <p:nvPr/>
        </p:nvSpPr>
        <p:spPr>
          <a:xfrm>
            <a:off x="5614035" y="2911475"/>
            <a:ext cx="8185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验证码：</a:t>
            </a:r>
            <a:endParaRPr lang="zh-CN" altLang="en-US" sz="1400"/>
          </a:p>
        </p:txBody>
      </p:sp>
      <p:sp>
        <p:nvSpPr>
          <p:cNvPr id="23" name="矩形 22"/>
          <p:cNvSpPr/>
          <p:nvPr/>
        </p:nvSpPr>
        <p:spPr>
          <a:xfrm>
            <a:off x="6718300" y="2379980"/>
            <a:ext cx="230632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718300" y="2963545"/>
            <a:ext cx="230632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154670" y="2371725"/>
            <a:ext cx="878840" cy="3130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093075" y="2380615"/>
            <a:ext cx="9486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chemeClr val="bg1"/>
                </a:solidFill>
              </a:rPr>
              <a:t>发送验证码</a:t>
            </a:r>
            <a:endParaRPr lang="zh-CN" altLang="en-US" sz="1200">
              <a:solidFill>
                <a:schemeClr val="bg1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06415" y="3462655"/>
            <a:ext cx="10090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重置密码：</a:t>
            </a:r>
            <a:endParaRPr lang="zh-CN" altLang="en-US" sz="1400"/>
          </a:p>
        </p:txBody>
      </p:sp>
      <p:sp>
        <p:nvSpPr>
          <p:cNvPr id="28" name="矩形 27"/>
          <p:cNvSpPr/>
          <p:nvPr/>
        </p:nvSpPr>
        <p:spPr>
          <a:xfrm>
            <a:off x="6710680" y="3494405"/>
            <a:ext cx="230632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606415" y="3936365"/>
            <a:ext cx="948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确认密码：</a:t>
            </a:r>
            <a:endParaRPr lang="zh-CN" altLang="en-US" sz="1400"/>
          </a:p>
        </p:txBody>
      </p:sp>
      <p:sp>
        <p:nvSpPr>
          <p:cNvPr id="30" name="矩形 29"/>
          <p:cNvSpPr/>
          <p:nvPr/>
        </p:nvSpPr>
        <p:spPr>
          <a:xfrm>
            <a:off x="6718300" y="3968115"/>
            <a:ext cx="2306320" cy="3048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941185" y="4637405"/>
            <a:ext cx="1235710" cy="3397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确认修改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17575" y="56045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r>
              <a:rPr lang="zh-CN" altLang="en-US"/>
              <a:t>这里注册的默认全是普通用户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WPS 演示</Application>
  <PresentationFormat>宽屏</PresentationFormat>
  <Paragraphs>76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Arial Black</vt:lpstr>
      <vt:lpstr>微软雅黑</vt:lpstr>
      <vt:lpstr>黑体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Coraline</cp:lastModifiedBy>
  <cp:revision>7</cp:revision>
  <dcterms:created xsi:type="dcterms:W3CDTF">2019-09-19T02:01:00Z</dcterms:created>
  <dcterms:modified xsi:type="dcterms:W3CDTF">2025-05-06T03:51:32Z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2052-11.8.2.12085</vt:lpwstr>
  </property>
  <property fmtid="{D5CDD505-2E9C-101B-9397-08002B2CF9AE}" pid="3" name="ICV">
    <vt:lpwstr>A28F6E3214384613B807019F48AC2854</vt:lpwstr>
  </property>
</Properties>
</file>