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0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54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7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8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9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7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7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F633007-3A61-E94A-A070-B4CA2C212815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7F690FE-9C0C-294A-8632-F84EDCE77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7354-B2A5-D144-AA59-274E55AC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Flood Risk Prediction tool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62F36-C689-D24F-BA6F-B3080B7C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92" y="188462"/>
            <a:ext cx="4309917" cy="2967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B02D4-21D6-B74B-B9FB-65F7E6344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0" t="9584" r="8124" b="9375"/>
          <a:stretch/>
        </p:blipFill>
        <p:spPr>
          <a:xfrm>
            <a:off x="7852809" y="76881"/>
            <a:ext cx="4100513" cy="319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BA5A0-83FF-1943-B3BB-B64149C888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20" t="16330" b="13698"/>
          <a:stretch/>
        </p:blipFill>
        <p:spPr>
          <a:xfrm>
            <a:off x="5180661" y="3378662"/>
            <a:ext cx="4722404" cy="31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01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{B6BE2271-02F7-0444-B5D7-22B8C7F908B8}tf10001124</Template>
  <TotalTime>4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Flood Risk Prediction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Risk Prediction tool</dc:title>
  <dc:creator>Spurling, Chloe</dc:creator>
  <cp:lastModifiedBy>Spurling, Chloe</cp:lastModifiedBy>
  <cp:revision>1</cp:revision>
  <dcterms:created xsi:type="dcterms:W3CDTF">2019-10-25T10:36:47Z</dcterms:created>
  <dcterms:modified xsi:type="dcterms:W3CDTF">2019-10-25T10:41:29Z</dcterms:modified>
</cp:coreProperties>
</file>